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9" r:id="rId2"/>
    <p:sldId id="264" r:id="rId3"/>
    <p:sldId id="265" r:id="rId4"/>
    <p:sldId id="258" r:id="rId5"/>
    <p:sldId id="260" r:id="rId6"/>
    <p:sldId id="261" r:id="rId7"/>
    <p:sldId id="263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21A86B-7697-4C4A-AAC7-85BA6BA082CD}" v="31" dt="2026-09-09T12:36:49.3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Donald, Molly" userId="616bce17-6244-4652-b26e-f2122fbe5c9f" providerId="ADAL" clId="{59AB5D8C-4C8C-4A05-B5E7-C2A1D77F65AD}"/>
    <pc:docChg chg="undo custSel addSld delSld modSld sldOrd">
      <pc:chgData name="McDonald, Molly" userId="616bce17-6244-4652-b26e-f2122fbe5c9f" providerId="ADAL" clId="{59AB5D8C-4C8C-4A05-B5E7-C2A1D77F65AD}" dt="2026-09-09T12:36:53.724" v="143" actId="1076"/>
      <pc:docMkLst>
        <pc:docMk/>
      </pc:docMkLst>
      <pc:sldChg chg="addSp modSp new mod">
        <pc:chgData name="McDonald, Molly" userId="616bce17-6244-4652-b26e-f2122fbe5c9f" providerId="ADAL" clId="{59AB5D8C-4C8C-4A05-B5E7-C2A1D77F65AD}" dt="2026-09-09T12:36:53.724" v="143" actId="1076"/>
        <pc:sldMkLst>
          <pc:docMk/>
          <pc:sldMk cId="3563057371" sldId="266"/>
        </pc:sldMkLst>
        <pc:graphicFrameChg chg="add mod">
          <ac:chgData name="McDonald, Molly" userId="616bce17-6244-4652-b26e-f2122fbe5c9f" providerId="ADAL" clId="{59AB5D8C-4C8C-4A05-B5E7-C2A1D77F65AD}" dt="2026-09-09T12:36:53.724" v="143" actId="1076"/>
          <ac:graphicFrameMkLst>
            <pc:docMk/>
            <pc:sldMk cId="3563057371" sldId="266"/>
            <ac:graphicFrameMk id="4" creationId="{9D30B941-02B1-759A-90C4-199F96554379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F3E3B-ADF2-821A-2914-6CC5AC39B7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7C3711-62DE-A949-A13F-9193893B9E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BF8C75-C9B6-DEAD-5275-C85A8C95F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43505-7C48-428C-8943-C88B2A182F8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3A197-442F-8587-4225-511E41E43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691D3-D7D4-503D-4C00-C6B4869F8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38EDF-7FCB-4D35-95C2-7AF10596E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70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E0FB4-2F84-8433-01AA-82C11036B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2DDF8F-1AD8-5C34-4D4B-55AAD7CEB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0FFAEB-7EA6-8DFD-8EB5-FD5008E48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43505-7C48-428C-8943-C88B2A182F8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113413-A5A5-E4EB-F47D-7D9E7AF89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C93895-14B5-FB92-2492-6E548A984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38EDF-7FCB-4D35-95C2-7AF10596E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192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08340-D42D-DD7A-4D37-A907E9D789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37204C-83B9-E0D0-16F2-CC1964EB9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0C843-E0B1-978A-E708-3052F6B6A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43505-7C48-428C-8943-C88B2A182F8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A945F-BDE8-10E0-4D78-AA120FCB6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F182F-3BB3-A395-DBA5-8BAD40659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38EDF-7FCB-4D35-95C2-7AF10596E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977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F31BF-49B0-C64C-96F9-7189290A4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626BE-C380-0584-BA92-8C15B87860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DA6A9C-3451-7662-B106-DA5BFC368C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312902-8D39-B4E2-2ADD-C0A6E6F34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43505-7C48-428C-8943-C88B2A182F8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CF2BC7-FB5F-8ACA-3F66-15E6B136E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FB7C6C-5E92-B97A-ECAB-83D80A973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38EDF-7FCB-4D35-95C2-7AF10596E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891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FAD07-BB9C-6B7A-EA51-719B7FBE5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D14ED-98A4-F030-25D1-715BA3887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680368-F987-FD9A-1229-FAC252F89A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FE84ED-C11D-FC75-51CD-5B23E6AD6F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780D35-55FC-AD6F-BFCB-2BA9697B4F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534807-AE60-73EE-8F8F-A75A00EAB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43505-7C48-428C-8943-C88B2A182F8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0B902E-B74C-41A1-B4A8-24516BCFB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770510-0964-1BA2-E94E-8107BF891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38EDF-7FCB-4D35-95C2-7AF10596E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96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50347-B2B1-04DD-67F2-E4E634C24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60C4D4-0151-39DC-ACCC-B0DB4C946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43505-7C48-428C-8943-C88B2A182F8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63F97A-4622-7E85-AC87-D99C6C66D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05E452-495A-FE46-7A19-5777CAC97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38EDF-7FCB-4D35-95C2-7AF10596E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704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F1EC3C-9CD9-EAE1-3CD3-45150B16F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43505-7C48-428C-8943-C88B2A182F8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1E5861-CA19-B41A-6A84-C6CD03CA6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69D1A7-0602-C269-FE87-561705028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38EDF-7FCB-4D35-95C2-7AF10596E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962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3E608-46F0-DDEC-1172-53A6F63CC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37249-A5DF-5E15-3E94-867E0E765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52F78-8255-1CD4-BE35-A904C0C0A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0C9387-CFDB-CA7E-5C2E-1513ECD4D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43505-7C48-428C-8943-C88B2A182F8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A1A850-E78A-6213-6FBC-64D846CAA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07C278-E132-6CC3-BA3C-FA89A51F9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38EDF-7FCB-4D35-95C2-7AF10596E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203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FE90A-190F-3731-8EE2-C6166F3F0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D68A9A-6CAA-9185-AF6B-255AE5E554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FD8C2-BB06-A741-7F16-623C141D1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6E671C-F43D-7E54-0C65-B9EFB7F1E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43505-7C48-428C-8943-C88B2A182F8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E3981D-D685-0A7F-95F8-15AA1E230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B0D08E-EF23-0B15-A7B3-3F8113E06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38EDF-7FCB-4D35-95C2-7AF10596E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0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EA112-9447-3369-4A57-9E46C7363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77637A-7E5A-5FC9-C1A0-026D56C018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104C9-E90A-7883-C5B8-C37C99705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43505-7C48-428C-8943-C88B2A182F8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90365-251D-ECA0-60F5-259BFF785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66F1A1-B647-81CA-0C82-4999721C5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38EDF-7FCB-4D35-95C2-7AF10596E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807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B4AA30-4990-4FDC-E33B-FF39A580C6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57B0C2-6BE4-8B39-E599-045DA3FBEF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830E48-97C3-5411-963C-D44A91946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43505-7C48-428C-8943-C88B2A182F8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35E5B-75F4-1687-A464-A40F7AA84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FE533-7AA7-16A0-F60D-12464CD01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38EDF-7FCB-4D35-95C2-7AF10596E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70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8F6D67-1A81-6829-9C1B-00741DD02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8802C9-715F-2AB3-833D-235648FFDB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BF301E-F078-3335-5FF8-639F7A690B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E43505-7C48-428C-8943-C88B2A182F8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7E45B-C6BC-6BCB-C563-1EA3F85A3D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3BC8A5-4ED4-77D3-00B4-2A8750E7E3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A38EDF-7FCB-4D35-95C2-7AF10596E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60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PowerPoint_Presentation.pptx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19B2EB12-332C-4DCC-9746-30DD4690F9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FD40B55-BABB-4B33-ADD3-0C23404306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4774" y="590550"/>
            <a:ext cx="5480792" cy="2739376"/>
            <a:chOff x="7807230" y="2012810"/>
            <a:chExt cx="3251252" cy="3459865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324E181-0B87-4B75-A5EC-6A4B1BD1B6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77211FB-84C1-4B06-AF95-F83D0394DC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2209AEF9-F2EA-29C0-4EB7-9A729AEA0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134" y="1085066"/>
            <a:ext cx="5148072" cy="1750344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E616EDA1-F722-4C6A-AD2F-E487C7EBE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4774" y="3544708"/>
            <a:ext cx="2651760" cy="2739376"/>
            <a:chOff x="7807230" y="2012810"/>
            <a:chExt cx="3251252" cy="3459865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2B994A57-EDEF-4F7C-9FF3-8A46664686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C0D45935-877E-4620-9F00-69FFC601B3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DA447831-FA15-DE6D-146A-F247DBB5E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366" y="3840205"/>
            <a:ext cx="2322576" cy="2148382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718BCC2B-0684-4382-A2D3-C9ADC7768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85270" y="3544708"/>
            <a:ext cx="2651760" cy="2739376"/>
            <a:chOff x="7807230" y="2012810"/>
            <a:chExt cx="3251252" cy="3459865"/>
          </a:xfrm>
        </p:grpSpPr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F67BE271-7CC8-493E-ACC7-330B8DAEC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B416E226-9BF3-4654-A708-DDC3A062CF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81BFD70C-6D5B-C7C0-80C0-CEC6D8B783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9862" y="4515382"/>
            <a:ext cx="2322576" cy="798028"/>
          </a:xfrm>
          <a:prstGeom prst="rect">
            <a:avLst/>
          </a:prstGeom>
        </p:spPr>
      </p:pic>
      <p:grpSp>
        <p:nvGrpSpPr>
          <p:cNvPr id="81" name="Group 80">
            <a:extLst>
              <a:ext uri="{FF2B5EF4-FFF2-40B4-BE49-F238E27FC236}">
                <a16:creationId xmlns:a16="http://schemas.microsoft.com/office/drawing/2014/main" id="{B5D0BDB0-2E17-4D86-BEE1-1A1817E046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06100" y="583417"/>
            <a:ext cx="5451125" cy="5700667"/>
            <a:chOff x="7807230" y="2012810"/>
            <a:chExt cx="3251252" cy="3459865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07A4205F-B9AE-4B05-9BDE-05C46ED38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0" y="2012810"/>
              <a:ext cx="3251252" cy="3459865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1905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B833BEF-B243-4FC2-967F-3C9C2085AB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807231" y="2026142"/>
              <a:ext cx="3251250" cy="3440203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762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w="38100" h="38100"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E60312B-8349-AB0F-19CB-4CFC46B409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868" y="763702"/>
            <a:ext cx="4939588" cy="534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325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EF0245-47C1-B19A-7EF3-CDC9AFB6C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962" y="320971"/>
            <a:ext cx="7992075" cy="6216058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96501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  <a:extLst>
              <a:ext uri="{FF2B5EF4-FFF2-40B4-BE49-F238E27FC236}">
                <a16:creationId xmlns:a16="http://schemas.microsoft.com/office/drawing/2014/main" id="{5B0CDA3B-5350-761A-E4C0-B24188371D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6276488"/>
              </p:ext>
            </p:extLst>
          </p:nvPr>
        </p:nvGraphicFramePr>
        <p:xfrm>
          <a:off x="1916959" y="294719"/>
          <a:ext cx="8358082" cy="6268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r:id="rId2" imgW="4572042" imgH="3429229" progId="PowerPoint.Show.12">
                  <p:embed/>
                </p:oleObj>
              </mc:Choice>
              <mc:Fallback>
                <p:oleObj name="Presentation" r:id="rId2" imgW="4572042" imgH="3429229" progId="PowerPoint.Show.12">
                  <p:embed/>
                  <p:pic>
                    <p:nvPicPr>
                      <p:cNvPr id="2" name="Object 1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5B0CDA3B-5350-761A-E4C0-B24188371D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16959" y="294719"/>
                        <a:ext cx="8358082" cy="6268562"/>
                      </a:xfrm>
                      <a:prstGeom prst="rect">
                        <a:avLst/>
                      </a:prstGeom>
                      <a:ln w="7620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0204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7F7F8D93-ECE1-C960-4813-61932ED4F04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3646193"/>
              </p:ext>
            </p:extLst>
          </p:nvPr>
        </p:nvGraphicFramePr>
        <p:xfrm>
          <a:off x="667906" y="256032"/>
          <a:ext cx="10856187" cy="6106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7315200" imgH="4114800" progId="Acrobat.Document.DC">
                  <p:embed/>
                </p:oleObj>
              </mc:Choice>
              <mc:Fallback>
                <p:oleObj name="Acrobat Document" r:id="rId2" imgW="7315200" imgH="4114800" progId="Acrobat.Document.DC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7F7F8D93-ECE1-C960-4813-61932ED4F0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67906" y="256032"/>
                        <a:ext cx="10856187" cy="6106605"/>
                      </a:xfrm>
                      <a:prstGeom prst="rect">
                        <a:avLst/>
                      </a:prstGeom>
                      <a:ln w="7620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19554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0F1EB9-788F-7C3E-EA1C-21610952B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232" y="253153"/>
            <a:ext cx="4909536" cy="6351693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71874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524329DF-1CE0-6D77-DDC1-91C7EF07D9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1833144"/>
              </p:ext>
            </p:extLst>
          </p:nvPr>
        </p:nvGraphicFramePr>
        <p:xfrm>
          <a:off x="3607149" y="256032"/>
          <a:ext cx="4941410" cy="6392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4663440" imgH="6034757" progId="Acrobat.Document.DC">
                  <p:embed/>
                </p:oleObj>
              </mc:Choice>
              <mc:Fallback>
                <p:oleObj name="Acrobat Document" r:id="rId2" imgW="4663440" imgH="6034757" progId="Acrobat.Document.DC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524329DF-1CE0-6D77-DDC1-91C7EF07D9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607149" y="256032"/>
                        <a:ext cx="4941410" cy="6392886"/>
                      </a:xfrm>
                      <a:prstGeom prst="rect">
                        <a:avLst/>
                      </a:prstGeom>
                      <a:ln w="7620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1168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8FE5410-67BD-9BEC-33D7-941DB10D7B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9186235"/>
              </p:ext>
            </p:extLst>
          </p:nvPr>
        </p:nvGraphicFramePr>
        <p:xfrm>
          <a:off x="3698589" y="327381"/>
          <a:ext cx="4794821" cy="62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4663440" imgH="6034757" progId="Acrobat.Document.DC">
                  <p:embed/>
                </p:oleObj>
              </mc:Choice>
              <mc:Fallback>
                <p:oleObj name="Acrobat Document" r:id="rId2" imgW="4663440" imgH="6034757" progId="Acrobat.Document.DC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28FE5410-67BD-9BEC-33D7-941DB10D7B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698589" y="327381"/>
                        <a:ext cx="4794821" cy="6203238"/>
                      </a:xfrm>
                      <a:prstGeom prst="rect">
                        <a:avLst/>
                      </a:prstGeom>
                      <a:ln w="7620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94559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D30B941-02B1-759A-90C4-199F965543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3067055"/>
              </p:ext>
            </p:extLst>
          </p:nvPr>
        </p:nvGraphicFramePr>
        <p:xfrm>
          <a:off x="3509890" y="83254"/>
          <a:ext cx="5172219" cy="66914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4663440" imgH="6034757" progId="Acrobat.Document.DC">
                  <p:embed/>
                </p:oleObj>
              </mc:Choice>
              <mc:Fallback>
                <p:oleObj name="Acrobat Document" r:id="rId2" imgW="4663440" imgH="6034757" progId="Acrobat.Document.DC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9D30B941-02B1-759A-90C4-199F965543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509890" y="83254"/>
                        <a:ext cx="5172219" cy="66914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30573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Presentation</vt:lpstr>
      <vt:lpstr>Acrobat Document</vt:lpstr>
      <vt:lpstr>Adobe 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McDonald, Molly</dc:creator>
  <cp:lastModifiedBy>McDonald, Molly</cp:lastModifiedBy>
  <cp:revision>1</cp:revision>
  <dcterms:created xsi:type="dcterms:W3CDTF">2026-07-13T19:26:43Z</dcterms:created>
  <dcterms:modified xsi:type="dcterms:W3CDTF">2026-09-09T12:37:04Z</dcterms:modified>
</cp:coreProperties>
</file>