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0FE61D-43D7-4F5E-A463-90FE6CF00FA3}" v="22" dt="2026-08-28T16:31:50.7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7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Donald, Molly" userId="616bce17-6244-4652-b26e-f2122fbe5c9f" providerId="ADAL" clId="{59AB5D8C-4C8C-4A05-B5E7-C2A1D77F65AD}"/>
    <pc:docChg chg="modSld">
      <pc:chgData name="McDonald, Molly" userId="616bce17-6244-4652-b26e-f2122fbe5c9f" providerId="ADAL" clId="{59AB5D8C-4C8C-4A05-B5E7-C2A1D77F65AD}" dt="2026-08-28T16:31:50.724" v="104" actId="20577"/>
      <pc:docMkLst>
        <pc:docMk/>
      </pc:docMkLst>
      <pc:sldChg chg="modSp">
        <pc:chgData name="McDonald, Molly" userId="616bce17-6244-4652-b26e-f2122fbe5c9f" providerId="ADAL" clId="{59AB5D8C-4C8C-4A05-B5E7-C2A1D77F65AD}" dt="2026-08-28T16:31:50.724" v="104" actId="20577"/>
        <pc:sldMkLst>
          <pc:docMk/>
          <pc:sldMk cId="2071450158" sldId="256"/>
        </pc:sldMkLst>
        <pc:spChg chg="mod">
          <ac:chgData name="McDonald, Molly" userId="616bce17-6244-4652-b26e-f2122fbe5c9f" providerId="ADAL" clId="{59AB5D8C-4C8C-4A05-B5E7-C2A1D77F65AD}" dt="2026-08-28T16:31:50.724" v="104" actId="20577"/>
          <ac:spMkLst>
            <pc:docMk/>
            <pc:sldMk cId="2071450158" sldId="256"/>
            <ac:spMk id="2" creationId="{1F51C0E7-0F50-565C-F131-36A7F21F0A2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426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8426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D4F60-3B00-4DB4-90A4-67F8107A0900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4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DE685-1B6F-4D7C-AEF2-C9AD71EC467A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4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0BAB-D1DB-4DC1-908A-9B5E73715905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72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12793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383" y="2128684"/>
            <a:ext cx="5304417" cy="3844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684"/>
            <a:ext cx="5219700" cy="3844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2DD5A-C337-4F22-BED0-547AFC68CFD6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19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87" y="929148"/>
            <a:ext cx="10640005" cy="7615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4" y="1681163"/>
            <a:ext cx="5282192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5384" y="2505075"/>
            <a:ext cx="5282192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237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DFBF-4DB8-447F-A740-22B1B0F7DDD8}" type="datetime1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14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12435-B87A-4434-B86A-1406D5D81959}" type="datetime1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4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850E0-9242-469C-9FA7-447D7E43FF29}" type="datetime1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7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26" y="781665"/>
            <a:ext cx="4093599" cy="122345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8258" y="2315497"/>
            <a:ext cx="4093599" cy="35534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184C1-634B-4D2F-90E1-C39B48114444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7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42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3342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A4FC1-9CCD-4E4B-AB4D-5CAEC19C950B}" type="datetime1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8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12018-AE0B-45B3-8833-1C61B747ADFD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488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7973"/>
            <a:ext cx="8404122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74D72-DF44-407D-AEE5-0273DD00D922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22096"/>
            <a:ext cx="10691265" cy="13710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93126"/>
            <a:ext cx="10691265" cy="3636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925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FBA78304-8938-479D-8111-AA943458A814}" type="datetime1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5383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76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2" r:id="rId6"/>
    <p:sldLayoutId id="2147483738" r:id="rId7"/>
    <p:sldLayoutId id="2147483739" r:id="rId8"/>
    <p:sldLayoutId id="2147483740" r:id="rId9"/>
    <p:sldLayoutId id="2147483741" r:id="rId10"/>
    <p:sldLayoutId id="2147483743" r:id="rId11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F51C0E7-0F50-565C-F131-36A7F21F0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3776" y="909292"/>
            <a:ext cx="6255139" cy="3871143"/>
          </a:xfrm>
        </p:spPr>
        <p:txBody>
          <a:bodyPr>
            <a:normAutofit fontScale="90000"/>
          </a:bodyPr>
          <a:lstStyle/>
          <a:p>
            <a:r>
              <a:rPr lang="en-US" sz="3100" b="1" u="sng" dirty="0"/>
              <a:t>Break the bank- </a:t>
            </a:r>
            <a:r>
              <a:rPr lang="en-US" sz="2700" u="sng" dirty="0"/>
              <a:t>Sept/OCT 2026 </a:t>
            </a:r>
            <a:br>
              <a:rPr lang="en-US" sz="3100" u="sng" dirty="0"/>
            </a:br>
            <a:r>
              <a:rPr lang="en-US" sz="3100" b="1" u="sng" dirty="0"/>
              <a:t>$5,000</a:t>
            </a:r>
            <a:br>
              <a:rPr lang="en-US" sz="2200" u="sng" dirty="0"/>
            </a:br>
            <a:r>
              <a:rPr lang="en-US" sz="2200" b="1" u="sng" dirty="0"/>
              <a:t>Thirsty dog bloodhound orange </a:t>
            </a:r>
            <a:r>
              <a:rPr lang="en-US" sz="2200" b="1" u="sng" dirty="0" err="1"/>
              <a:t>ipa</a:t>
            </a:r>
            <a:br>
              <a:rPr lang="en-US" sz="2200" b="1" dirty="0"/>
            </a:br>
            <a:br>
              <a:rPr lang="en-US" sz="2200" b="1" dirty="0"/>
            </a:br>
            <a:r>
              <a:rPr lang="en-US" sz="2200" b="1" dirty="0"/>
              <a:t>off premise</a:t>
            </a:r>
            <a:br>
              <a:rPr lang="en-US" sz="2200" b="1" dirty="0"/>
            </a:br>
            <a:r>
              <a:rPr lang="en-US" sz="2200" b="1" dirty="0"/>
              <a:t> all accounts general market sales reps- </a:t>
            </a:r>
            <a:br>
              <a:rPr lang="en-US" sz="2200" b="1" dirty="0"/>
            </a:br>
            <a:r>
              <a:rPr lang="en-US" sz="2200" b="1" dirty="0"/>
              <a:t>$20 new buying account</a:t>
            </a:r>
            <a:br>
              <a:rPr lang="en-US" sz="2200" b="1" dirty="0"/>
            </a:br>
            <a:br>
              <a:rPr lang="en-US" sz="2200" b="1" dirty="0"/>
            </a:br>
            <a:r>
              <a:rPr lang="en-US" sz="2200" b="1" dirty="0"/>
              <a:t>on premise</a:t>
            </a:r>
            <a:br>
              <a:rPr lang="en-US" sz="2200" b="1" dirty="0"/>
            </a:br>
            <a:r>
              <a:rPr lang="en-US" sz="2200" b="1" dirty="0"/>
              <a:t> all accounts general market sales reps-</a:t>
            </a:r>
            <a:br>
              <a:rPr lang="en-US" sz="2200" b="1" dirty="0"/>
            </a:br>
            <a:r>
              <a:rPr lang="en-US" sz="2200" b="1" dirty="0"/>
              <a:t>$50- ½ </a:t>
            </a:r>
            <a:r>
              <a:rPr lang="en-US" sz="2200" b="1" dirty="0" err="1"/>
              <a:t>bbl</a:t>
            </a:r>
            <a:r>
              <a:rPr lang="en-US" sz="2200" b="1" dirty="0"/>
              <a:t> new draft </a:t>
            </a:r>
            <a:r>
              <a:rPr lang="en-US" sz="2200" b="1"/>
              <a:t>placement- $75 </a:t>
            </a:r>
            <a:r>
              <a:rPr lang="en-US" sz="2200" b="1" dirty="0"/>
              <a:t>rebuy</a:t>
            </a:r>
            <a:br>
              <a:rPr lang="en-US" sz="2200" b="1" dirty="0"/>
            </a:br>
            <a:r>
              <a:rPr lang="en-US" sz="2200" b="1" dirty="0"/>
              <a:t>$25- 1/6 </a:t>
            </a:r>
            <a:r>
              <a:rPr lang="en-US" sz="2200" b="1" dirty="0" err="1"/>
              <a:t>bbl</a:t>
            </a:r>
            <a:r>
              <a:rPr lang="en-US" sz="2200" b="1" dirty="0"/>
              <a:t> new draft placement- $50 rebuy</a:t>
            </a:r>
            <a:br>
              <a:rPr lang="en-US" sz="2200" b="1" dirty="0"/>
            </a:br>
            <a:br>
              <a:rPr lang="en-US" sz="2200" b="1" dirty="0"/>
            </a:br>
            <a:r>
              <a:rPr lang="en-US" sz="2200" b="1" dirty="0"/>
              <a:t>(baseline 90-day non-buy)</a:t>
            </a:r>
            <a:br>
              <a:rPr lang="en-US" sz="2200" b="1" dirty="0"/>
            </a:br>
            <a:br>
              <a:rPr lang="en-US" sz="2200" b="1" dirty="0"/>
            </a:br>
            <a:r>
              <a:rPr lang="en-US" sz="2200" b="1" dirty="0"/>
              <a:t>*KAM 50/50 draft split in </a:t>
            </a:r>
            <a:r>
              <a:rPr lang="en-US" sz="2200" b="1" dirty="0" err="1"/>
              <a:t>kam</a:t>
            </a:r>
            <a:r>
              <a:rPr lang="en-US" sz="2200" b="1" dirty="0"/>
              <a:t> accounts</a:t>
            </a:r>
            <a:br>
              <a:rPr lang="en-US" sz="2200" b="1" dirty="0"/>
            </a:br>
            <a:br>
              <a:rPr lang="en-US" sz="2200" b="1" dirty="0"/>
            </a:br>
            <a:br>
              <a:rPr lang="en-US" sz="2200" b="1" dirty="0"/>
            </a:br>
            <a:br>
              <a:rPr lang="en-US" sz="2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200" b="1" dirty="0"/>
            </a:br>
            <a:br>
              <a:rPr lang="en-US" sz="1000" dirty="0"/>
            </a:b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DDFCF1-F088-967C-DBB1-F02ECCB47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0"/>
            <a:ext cx="41428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5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94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Calisto MT</vt:lpstr>
      <vt:lpstr>Univers Condensed</vt:lpstr>
      <vt:lpstr>ChronicleVTI</vt:lpstr>
      <vt:lpstr>Break the bank- Sept/OCT 2026  $5,000 Thirsty dog bloodhound orange ipa  off premise  all accounts general market sales reps-  $20 new buying account  on premise  all accounts general market sales reps- $50- ½ bbl new draft placement- $75 rebuy $25- 1/6 bbl new draft placement- $50 rebuy  (baseline 90-day non-buy)  *KAM 50/50 draft split in kam accounts         </vt:lpstr>
    </vt:vector>
  </TitlesOfParts>
  <Company>The House of LaRose,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Break the bank  $4,500 house goal feb/march- 4,800 ces  off premise general market isrs-  $10 new package buying account  on premise general market isrs/kams- $50- ½ bbl new draft placement- $25 rebuy $25- 1/6 bbl new draft placement---- $15 rebuy  *based off 90 day non buy beginning feb 1  *house must hit volume goal for payouts  *ISR/KAM split payout in kam accounts</dc:title>
  <dc:creator>McDonald, Molly</dc:creator>
  <cp:lastModifiedBy>McDonald, Molly</cp:lastModifiedBy>
  <cp:revision>4</cp:revision>
  <cp:lastPrinted>2024-01-23T17:03:04Z</cp:lastPrinted>
  <dcterms:created xsi:type="dcterms:W3CDTF">2024-01-10T17:30:27Z</dcterms:created>
  <dcterms:modified xsi:type="dcterms:W3CDTF">2026-08-28T16:31:52Z</dcterms:modified>
</cp:coreProperties>
</file>