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Donald, Molly" userId="616bce17-6244-4652-b26e-f2122fbe5c9f" providerId="ADAL" clId="{59AB5D8C-4C8C-4A05-B5E7-C2A1D77F65AD}"/>
    <pc:docChg chg="undo custSel delSld modSld">
      <pc:chgData name="McDonald, Molly" userId="616bce17-6244-4652-b26e-f2122fbe5c9f" providerId="ADAL" clId="{59AB5D8C-4C8C-4A05-B5E7-C2A1D77F65AD}" dt="2026-08-13T12:28:13.324" v="477" actId="20577"/>
      <pc:docMkLst>
        <pc:docMk/>
      </pc:docMkLst>
      <pc:sldChg chg="addSp delSp modSp mod setBg">
        <pc:chgData name="McDonald, Molly" userId="616bce17-6244-4652-b26e-f2122fbe5c9f" providerId="ADAL" clId="{59AB5D8C-4C8C-4A05-B5E7-C2A1D77F65AD}" dt="2026-08-13T12:28:13.324" v="477" actId="20577"/>
        <pc:sldMkLst>
          <pc:docMk/>
          <pc:sldMk cId="3757623403" sldId="257"/>
        </pc:sldMkLst>
        <pc:spChg chg="mod">
          <ac:chgData name="McDonald, Molly" userId="616bce17-6244-4652-b26e-f2122fbe5c9f" providerId="ADAL" clId="{59AB5D8C-4C8C-4A05-B5E7-C2A1D77F65AD}" dt="2026-08-05T13:52:23.129" v="430" actId="26606"/>
          <ac:spMkLst>
            <pc:docMk/>
            <pc:sldMk cId="3757623403" sldId="257"/>
            <ac:spMk id="2" creationId="{A73BE398-432F-022A-78BF-C94E95FC283E}"/>
          </ac:spMkLst>
        </pc:spChg>
        <pc:spChg chg="mod ord">
          <ac:chgData name="McDonald, Molly" userId="616bce17-6244-4652-b26e-f2122fbe5c9f" providerId="ADAL" clId="{59AB5D8C-4C8C-4A05-B5E7-C2A1D77F65AD}" dt="2026-08-13T12:28:13.324" v="477" actId="20577"/>
          <ac:spMkLst>
            <pc:docMk/>
            <pc:sldMk cId="3757623403" sldId="257"/>
            <ac:spMk id="3" creationId="{B466ACB0-9D48-8F95-10FA-3ACEDA8159BA}"/>
          </ac:spMkLst>
        </pc:spChg>
        <pc:spChg chg="add">
          <ac:chgData name="McDonald, Molly" userId="616bce17-6244-4652-b26e-f2122fbe5c9f" providerId="ADAL" clId="{59AB5D8C-4C8C-4A05-B5E7-C2A1D77F65AD}" dt="2026-08-05T13:52:23.129" v="430" actId="26606"/>
          <ac:spMkLst>
            <pc:docMk/>
            <pc:sldMk cId="3757623403" sldId="257"/>
            <ac:spMk id="71" creationId="{4BCB9E0F-80B4-4BE1-A13D-A796E8186083}"/>
          </ac:spMkLst>
        </pc:spChg>
        <pc:spChg chg="add">
          <ac:chgData name="McDonald, Molly" userId="616bce17-6244-4652-b26e-f2122fbe5c9f" providerId="ADAL" clId="{59AB5D8C-4C8C-4A05-B5E7-C2A1D77F65AD}" dt="2026-08-05T13:52:23.129" v="430" actId="26606"/>
          <ac:spMkLst>
            <pc:docMk/>
            <pc:sldMk cId="3757623403" sldId="257"/>
            <ac:spMk id="73" creationId="{3CE8AF5E-D374-4CF1-90CC-35CF73B81C3E}"/>
          </ac:spMkLst>
        </pc:spChg>
        <pc:picChg chg="add mod ord">
          <ac:chgData name="McDonald, Molly" userId="616bce17-6244-4652-b26e-f2122fbe5c9f" providerId="ADAL" clId="{59AB5D8C-4C8C-4A05-B5E7-C2A1D77F65AD}" dt="2026-08-05T13:52:23.129" v="430" actId="26606"/>
          <ac:picMkLst>
            <pc:docMk/>
            <pc:sldMk cId="3757623403" sldId="257"/>
            <ac:picMk id="5" creationId="{E0A95583-1B6B-EBC1-1728-F1900A9921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34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7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484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69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90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56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7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4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4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2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75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BCB9E0F-80B4-4BE1-A13D-A796E8186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3BE398-432F-022A-78BF-C94E95FC2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900" b="1" dirty="0">
                <a:latin typeface="Albertus MT" panose="020E0602030304020304" pitchFamily="34" charset="0"/>
              </a:rPr>
              <a:t>Taste of Florida Case Incentive - </a:t>
            </a:r>
            <a:br>
              <a:rPr lang="en-US" sz="2900" b="1" dirty="0">
                <a:latin typeface="Albertus MT" panose="020E0602030304020304" pitchFamily="34" charset="0"/>
              </a:rPr>
            </a:br>
            <a:r>
              <a:rPr lang="en-US" sz="2900" b="1" dirty="0">
                <a:latin typeface="Albertus MT" panose="020E0602030304020304" pitchFamily="34" charset="0"/>
              </a:rPr>
              <a:t>on and off premise</a:t>
            </a:r>
            <a:br>
              <a:rPr lang="en-US" sz="2900" b="1" dirty="0">
                <a:latin typeface="Albertus MT" panose="020E0602030304020304" pitchFamily="34" charset="0"/>
              </a:rPr>
            </a:br>
            <a:r>
              <a:rPr lang="en-US" sz="2900" b="1" dirty="0">
                <a:latin typeface="Albertus MT" panose="020E0602030304020304" pitchFamily="34" charset="0"/>
              </a:rPr>
              <a:t>August &amp; September</a:t>
            </a:r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4" y="1817073"/>
            <a:ext cx="11018520" cy="18288"/>
          </a:xfrm>
          <a:custGeom>
            <a:avLst/>
            <a:gdLst>
              <a:gd name="csX0" fmla="*/ 0 w 11018520"/>
              <a:gd name="csY0" fmla="*/ 0 h 18288"/>
              <a:gd name="csX1" fmla="*/ 468287 w 11018520"/>
              <a:gd name="csY1" fmla="*/ 0 h 18288"/>
              <a:gd name="csX2" fmla="*/ 1156945 w 11018520"/>
              <a:gd name="csY2" fmla="*/ 0 h 18288"/>
              <a:gd name="csX3" fmla="*/ 1955787 w 11018520"/>
              <a:gd name="csY3" fmla="*/ 0 h 18288"/>
              <a:gd name="csX4" fmla="*/ 2313889 w 11018520"/>
              <a:gd name="csY4" fmla="*/ 0 h 18288"/>
              <a:gd name="csX5" fmla="*/ 2671991 w 11018520"/>
              <a:gd name="csY5" fmla="*/ 0 h 18288"/>
              <a:gd name="csX6" fmla="*/ 3581019 w 11018520"/>
              <a:gd name="csY6" fmla="*/ 0 h 18288"/>
              <a:gd name="csX7" fmla="*/ 4269677 w 11018520"/>
              <a:gd name="csY7" fmla="*/ 0 h 18288"/>
              <a:gd name="csX8" fmla="*/ 4627778 w 11018520"/>
              <a:gd name="csY8" fmla="*/ 0 h 18288"/>
              <a:gd name="csX9" fmla="*/ 5316436 w 11018520"/>
              <a:gd name="csY9" fmla="*/ 0 h 18288"/>
              <a:gd name="csX10" fmla="*/ 6225464 w 11018520"/>
              <a:gd name="csY10" fmla="*/ 0 h 18288"/>
              <a:gd name="csX11" fmla="*/ 6803936 w 11018520"/>
              <a:gd name="csY11" fmla="*/ 0 h 18288"/>
              <a:gd name="csX12" fmla="*/ 7382408 w 11018520"/>
              <a:gd name="csY12" fmla="*/ 0 h 18288"/>
              <a:gd name="csX13" fmla="*/ 8071066 w 11018520"/>
              <a:gd name="csY13" fmla="*/ 0 h 18288"/>
              <a:gd name="csX14" fmla="*/ 8869909 w 11018520"/>
              <a:gd name="csY14" fmla="*/ 0 h 18288"/>
              <a:gd name="csX15" fmla="*/ 9668751 w 11018520"/>
              <a:gd name="csY15" fmla="*/ 0 h 18288"/>
              <a:gd name="csX16" fmla="*/ 11018520 w 11018520"/>
              <a:gd name="csY16" fmla="*/ 0 h 18288"/>
              <a:gd name="csX17" fmla="*/ 11018520 w 11018520"/>
              <a:gd name="csY17" fmla="*/ 18288 h 18288"/>
              <a:gd name="csX18" fmla="*/ 10550233 w 11018520"/>
              <a:gd name="csY18" fmla="*/ 18288 h 18288"/>
              <a:gd name="csX19" fmla="*/ 9641205 w 11018520"/>
              <a:gd name="csY19" fmla="*/ 18288 h 18288"/>
              <a:gd name="csX20" fmla="*/ 8952548 w 11018520"/>
              <a:gd name="csY20" fmla="*/ 18288 h 18288"/>
              <a:gd name="csX21" fmla="*/ 8594446 w 11018520"/>
              <a:gd name="csY21" fmla="*/ 18288 h 18288"/>
              <a:gd name="csX22" fmla="*/ 7905788 w 11018520"/>
              <a:gd name="csY22" fmla="*/ 18288 h 18288"/>
              <a:gd name="csX23" fmla="*/ 7327316 w 11018520"/>
              <a:gd name="csY23" fmla="*/ 18288 h 18288"/>
              <a:gd name="csX24" fmla="*/ 6748844 w 11018520"/>
              <a:gd name="csY24" fmla="*/ 18288 h 18288"/>
              <a:gd name="csX25" fmla="*/ 6170371 w 11018520"/>
              <a:gd name="csY25" fmla="*/ 18288 h 18288"/>
              <a:gd name="csX26" fmla="*/ 5591899 w 11018520"/>
              <a:gd name="csY26" fmla="*/ 18288 h 18288"/>
              <a:gd name="csX27" fmla="*/ 4793056 w 11018520"/>
              <a:gd name="csY27" fmla="*/ 18288 h 18288"/>
              <a:gd name="csX28" fmla="*/ 4104399 w 11018520"/>
              <a:gd name="csY28" fmla="*/ 18288 h 18288"/>
              <a:gd name="csX29" fmla="*/ 3746297 w 11018520"/>
              <a:gd name="csY29" fmla="*/ 18288 h 18288"/>
              <a:gd name="csX30" fmla="*/ 3167825 w 11018520"/>
              <a:gd name="csY30" fmla="*/ 18288 h 18288"/>
              <a:gd name="csX31" fmla="*/ 2368982 w 11018520"/>
              <a:gd name="csY31" fmla="*/ 18288 h 18288"/>
              <a:gd name="csX32" fmla="*/ 1900695 w 11018520"/>
              <a:gd name="csY32" fmla="*/ 18288 h 18288"/>
              <a:gd name="csX33" fmla="*/ 991667 w 11018520"/>
              <a:gd name="csY33" fmla="*/ 18288 h 18288"/>
              <a:gd name="csX34" fmla="*/ 0 w 11018520"/>
              <a:gd name="csY34" fmla="*/ 18288 h 18288"/>
              <a:gd name="csX35" fmla="*/ 0 w 11018520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1018520" h="18288" fill="none" extrusionOk="0">
                <a:moveTo>
                  <a:pt x="0" y="0"/>
                </a:moveTo>
                <a:cubicBezTo>
                  <a:pt x="176840" y="19448"/>
                  <a:pt x="369510" y="1686"/>
                  <a:pt x="468287" y="0"/>
                </a:cubicBezTo>
                <a:cubicBezTo>
                  <a:pt x="567064" y="-1686"/>
                  <a:pt x="844925" y="28710"/>
                  <a:pt x="1156945" y="0"/>
                </a:cubicBezTo>
                <a:cubicBezTo>
                  <a:pt x="1468965" y="-28710"/>
                  <a:pt x="1755775" y="35306"/>
                  <a:pt x="1955787" y="0"/>
                </a:cubicBezTo>
                <a:cubicBezTo>
                  <a:pt x="2155799" y="-35306"/>
                  <a:pt x="2224532" y="-16632"/>
                  <a:pt x="2313889" y="0"/>
                </a:cubicBezTo>
                <a:cubicBezTo>
                  <a:pt x="2403246" y="16632"/>
                  <a:pt x="2494050" y="6083"/>
                  <a:pt x="2671991" y="0"/>
                </a:cubicBezTo>
                <a:cubicBezTo>
                  <a:pt x="2849932" y="-6083"/>
                  <a:pt x="3354152" y="34614"/>
                  <a:pt x="3581019" y="0"/>
                </a:cubicBezTo>
                <a:cubicBezTo>
                  <a:pt x="3807886" y="-34614"/>
                  <a:pt x="4022451" y="14254"/>
                  <a:pt x="4269677" y="0"/>
                </a:cubicBezTo>
                <a:cubicBezTo>
                  <a:pt x="4516903" y="-14254"/>
                  <a:pt x="4514495" y="-13291"/>
                  <a:pt x="4627778" y="0"/>
                </a:cubicBezTo>
                <a:cubicBezTo>
                  <a:pt x="4741061" y="13291"/>
                  <a:pt x="5120758" y="-22660"/>
                  <a:pt x="5316436" y="0"/>
                </a:cubicBezTo>
                <a:cubicBezTo>
                  <a:pt x="5512114" y="22660"/>
                  <a:pt x="5812155" y="-9513"/>
                  <a:pt x="6225464" y="0"/>
                </a:cubicBezTo>
                <a:cubicBezTo>
                  <a:pt x="6638773" y="9513"/>
                  <a:pt x="6545417" y="2479"/>
                  <a:pt x="6803936" y="0"/>
                </a:cubicBezTo>
                <a:cubicBezTo>
                  <a:pt x="7062455" y="-2479"/>
                  <a:pt x="7245098" y="-20209"/>
                  <a:pt x="7382408" y="0"/>
                </a:cubicBezTo>
                <a:cubicBezTo>
                  <a:pt x="7519718" y="20209"/>
                  <a:pt x="7801947" y="19736"/>
                  <a:pt x="8071066" y="0"/>
                </a:cubicBezTo>
                <a:cubicBezTo>
                  <a:pt x="8340185" y="-19736"/>
                  <a:pt x="8495312" y="-6666"/>
                  <a:pt x="8869909" y="0"/>
                </a:cubicBezTo>
                <a:cubicBezTo>
                  <a:pt x="9244506" y="6666"/>
                  <a:pt x="9501461" y="-13745"/>
                  <a:pt x="9668751" y="0"/>
                </a:cubicBezTo>
                <a:cubicBezTo>
                  <a:pt x="9836041" y="13745"/>
                  <a:pt x="10607605" y="14143"/>
                  <a:pt x="11018520" y="0"/>
                </a:cubicBezTo>
                <a:cubicBezTo>
                  <a:pt x="11019166" y="4451"/>
                  <a:pt x="11019010" y="9226"/>
                  <a:pt x="11018520" y="18288"/>
                </a:cubicBezTo>
                <a:cubicBezTo>
                  <a:pt x="10834966" y="15274"/>
                  <a:pt x="10754561" y="35250"/>
                  <a:pt x="10550233" y="18288"/>
                </a:cubicBezTo>
                <a:cubicBezTo>
                  <a:pt x="10345905" y="1326"/>
                  <a:pt x="9906342" y="45884"/>
                  <a:pt x="9641205" y="18288"/>
                </a:cubicBezTo>
                <a:cubicBezTo>
                  <a:pt x="9376068" y="-9308"/>
                  <a:pt x="9177188" y="43988"/>
                  <a:pt x="8952548" y="18288"/>
                </a:cubicBezTo>
                <a:cubicBezTo>
                  <a:pt x="8727908" y="-7412"/>
                  <a:pt x="8707007" y="3271"/>
                  <a:pt x="8594446" y="18288"/>
                </a:cubicBezTo>
                <a:cubicBezTo>
                  <a:pt x="8481885" y="33305"/>
                  <a:pt x="8175004" y="35109"/>
                  <a:pt x="7905788" y="18288"/>
                </a:cubicBezTo>
                <a:cubicBezTo>
                  <a:pt x="7636572" y="1467"/>
                  <a:pt x="7535638" y="7399"/>
                  <a:pt x="7327316" y="18288"/>
                </a:cubicBezTo>
                <a:cubicBezTo>
                  <a:pt x="7118994" y="29177"/>
                  <a:pt x="6978247" y="47205"/>
                  <a:pt x="6748844" y="18288"/>
                </a:cubicBezTo>
                <a:cubicBezTo>
                  <a:pt x="6519441" y="-10629"/>
                  <a:pt x="6459241" y="43308"/>
                  <a:pt x="6170371" y="18288"/>
                </a:cubicBezTo>
                <a:cubicBezTo>
                  <a:pt x="5881501" y="-6732"/>
                  <a:pt x="5736201" y="35971"/>
                  <a:pt x="5591899" y="18288"/>
                </a:cubicBezTo>
                <a:cubicBezTo>
                  <a:pt x="5447597" y="605"/>
                  <a:pt x="4990303" y="20409"/>
                  <a:pt x="4793056" y="18288"/>
                </a:cubicBezTo>
                <a:cubicBezTo>
                  <a:pt x="4595809" y="16167"/>
                  <a:pt x="4271723" y="2909"/>
                  <a:pt x="4104399" y="18288"/>
                </a:cubicBezTo>
                <a:cubicBezTo>
                  <a:pt x="3937075" y="33667"/>
                  <a:pt x="3923235" y="10730"/>
                  <a:pt x="3746297" y="18288"/>
                </a:cubicBezTo>
                <a:cubicBezTo>
                  <a:pt x="3569359" y="25846"/>
                  <a:pt x="3351081" y="24702"/>
                  <a:pt x="3167825" y="18288"/>
                </a:cubicBezTo>
                <a:cubicBezTo>
                  <a:pt x="2984569" y="11874"/>
                  <a:pt x="2708033" y="13293"/>
                  <a:pt x="2368982" y="18288"/>
                </a:cubicBezTo>
                <a:cubicBezTo>
                  <a:pt x="2029931" y="23283"/>
                  <a:pt x="2009060" y="37671"/>
                  <a:pt x="1900695" y="18288"/>
                </a:cubicBezTo>
                <a:cubicBezTo>
                  <a:pt x="1792330" y="-1095"/>
                  <a:pt x="1183178" y="9337"/>
                  <a:pt x="991667" y="18288"/>
                </a:cubicBezTo>
                <a:cubicBezTo>
                  <a:pt x="800156" y="27239"/>
                  <a:pt x="375690" y="34110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1018520" h="18288" stroke="0" extrusionOk="0">
                <a:moveTo>
                  <a:pt x="0" y="0"/>
                </a:moveTo>
                <a:cubicBezTo>
                  <a:pt x="266588" y="-23405"/>
                  <a:pt x="350503" y="-27031"/>
                  <a:pt x="578472" y="0"/>
                </a:cubicBezTo>
                <a:cubicBezTo>
                  <a:pt x="806441" y="27031"/>
                  <a:pt x="803976" y="13604"/>
                  <a:pt x="936574" y="0"/>
                </a:cubicBezTo>
                <a:cubicBezTo>
                  <a:pt x="1069172" y="-13604"/>
                  <a:pt x="1661335" y="-31902"/>
                  <a:pt x="1845602" y="0"/>
                </a:cubicBezTo>
                <a:cubicBezTo>
                  <a:pt x="2029869" y="31902"/>
                  <a:pt x="2273452" y="17005"/>
                  <a:pt x="2424074" y="0"/>
                </a:cubicBezTo>
                <a:cubicBezTo>
                  <a:pt x="2574696" y="-17005"/>
                  <a:pt x="2790864" y="-28133"/>
                  <a:pt x="3002547" y="0"/>
                </a:cubicBezTo>
                <a:cubicBezTo>
                  <a:pt x="3214230" y="28133"/>
                  <a:pt x="3605033" y="-14934"/>
                  <a:pt x="3911575" y="0"/>
                </a:cubicBezTo>
                <a:cubicBezTo>
                  <a:pt x="4218117" y="14934"/>
                  <a:pt x="4198004" y="3604"/>
                  <a:pt x="4379862" y="0"/>
                </a:cubicBezTo>
                <a:cubicBezTo>
                  <a:pt x="4561720" y="-3604"/>
                  <a:pt x="4941151" y="-37368"/>
                  <a:pt x="5288890" y="0"/>
                </a:cubicBezTo>
                <a:cubicBezTo>
                  <a:pt x="5636629" y="37368"/>
                  <a:pt x="6011513" y="-33898"/>
                  <a:pt x="6197918" y="0"/>
                </a:cubicBezTo>
                <a:cubicBezTo>
                  <a:pt x="6384323" y="33898"/>
                  <a:pt x="6555799" y="11241"/>
                  <a:pt x="6886575" y="0"/>
                </a:cubicBezTo>
                <a:cubicBezTo>
                  <a:pt x="7217351" y="-11241"/>
                  <a:pt x="7604472" y="-44614"/>
                  <a:pt x="7795603" y="0"/>
                </a:cubicBezTo>
                <a:cubicBezTo>
                  <a:pt x="7986734" y="44614"/>
                  <a:pt x="8098870" y="-11086"/>
                  <a:pt x="8374075" y="0"/>
                </a:cubicBezTo>
                <a:cubicBezTo>
                  <a:pt x="8649280" y="11086"/>
                  <a:pt x="8701749" y="-25020"/>
                  <a:pt x="8952548" y="0"/>
                </a:cubicBezTo>
                <a:cubicBezTo>
                  <a:pt x="9203347" y="25020"/>
                  <a:pt x="9519297" y="4274"/>
                  <a:pt x="9751390" y="0"/>
                </a:cubicBezTo>
                <a:cubicBezTo>
                  <a:pt x="9983483" y="-4274"/>
                  <a:pt x="10169881" y="16480"/>
                  <a:pt x="10329863" y="0"/>
                </a:cubicBezTo>
                <a:cubicBezTo>
                  <a:pt x="10489845" y="-16480"/>
                  <a:pt x="10750941" y="-9727"/>
                  <a:pt x="11018520" y="0"/>
                </a:cubicBezTo>
                <a:cubicBezTo>
                  <a:pt x="11018113" y="8690"/>
                  <a:pt x="11018366" y="14141"/>
                  <a:pt x="11018520" y="18288"/>
                </a:cubicBezTo>
                <a:cubicBezTo>
                  <a:pt x="10841176" y="-3597"/>
                  <a:pt x="10399304" y="41504"/>
                  <a:pt x="10219677" y="18288"/>
                </a:cubicBezTo>
                <a:cubicBezTo>
                  <a:pt x="10040050" y="-4928"/>
                  <a:pt x="10030762" y="16144"/>
                  <a:pt x="9861575" y="18288"/>
                </a:cubicBezTo>
                <a:cubicBezTo>
                  <a:pt x="9692388" y="20432"/>
                  <a:pt x="9529439" y="40380"/>
                  <a:pt x="9393288" y="18288"/>
                </a:cubicBezTo>
                <a:cubicBezTo>
                  <a:pt x="9257137" y="-3804"/>
                  <a:pt x="8825003" y="25592"/>
                  <a:pt x="8484260" y="18288"/>
                </a:cubicBezTo>
                <a:cubicBezTo>
                  <a:pt x="8143517" y="10984"/>
                  <a:pt x="8082894" y="45968"/>
                  <a:pt x="7795603" y="18288"/>
                </a:cubicBezTo>
                <a:cubicBezTo>
                  <a:pt x="7508312" y="-9392"/>
                  <a:pt x="7466074" y="19486"/>
                  <a:pt x="7327316" y="18288"/>
                </a:cubicBezTo>
                <a:cubicBezTo>
                  <a:pt x="7188558" y="17090"/>
                  <a:pt x="6869645" y="4657"/>
                  <a:pt x="6638658" y="18288"/>
                </a:cubicBezTo>
                <a:cubicBezTo>
                  <a:pt x="6407671" y="31919"/>
                  <a:pt x="6359238" y="35967"/>
                  <a:pt x="6280556" y="18288"/>
                </a:cubicBezTo>
                <a:cubicBezTo>
                  <a:pt x="6201874" y="609"/>
                  <a:pt x="6041216" y="22404"/>
                  <a:pt x="5922455" y="18288"/>
                </a:cubicBezTo>
                <a:cubicBezTo>
                  <a:pt x="5803694" y="14172"/>
                  <a:pt x="5555521" y="48848"/>
                  <a:pt x="5233797" y="18288"/>
                </a:cubicBezTo>
                <a:cubicBezTo>
                  <a:pt x="4912073" y="-12272"/>
                  <a:pt x="4986440" y="-2740"/>
                  <a:pt x="4765510" y="18288"/>
                </a:cubicBezTo>
                <a:cubicBezTo>
                  <a:pt x="4544580" y="39316"/>
                  <a:pt x="4177715" y="18248"/>
                  <a:pt x="3966667" y="18288"/>
                </a:cubicBezTo>
                <a:cubicBezTo>
                  <a:pt x="3755619" y="18328"/>
                  <a:pt x="3664519" y="22387"/>
                  <a:pt x="3498380" y="18288"/>
                </a:cubicBezTo>
                <a:cubicBezTo>
                  <a:pt x="3332241" y="14189"/>
                  <a:pt x="3065858" y="-7524"/>
                  <a:pt x="2699537" y="18288"/>
                </a:cubicBezTo>
                <a:cubicBezTo>
                  <a:pt x="2333216" y="44100"/>
                  <a:pt x="2505666" y="4650"/>
                  <a:pt x="2341436" y="18288"/>
                </a:cubicBezTo>
                <a:cubicBezTo>
                  <a:pt x="2177206" y="31926"/>
                  <a:pt x="1790164" y="19880"/>
                  <a:pt x="1542593" y="18288"/>
                </a:cubicBezTo>
                <a:cubicBezTo>
                  <a:pt x="1295022" y="16696"/>
                  <a:pt x="1218012" y="39325"/>
                  <a:pt x="1074306" y="18288"/>
                </a:cubicBezTo>
                <a:cubicBezTo>
                  <a:pt x="930600" y="-2749"/>
                  <a:pt x="797266" y="24589"/>
                  <a:pt x="716204" y="18288"/>
                </a:cubicBezTo>
                <a:cubicBezTo>
                  <a:pt x="635142" y="11987"/>
                  <a:pt x="344503" y="4139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rgbClr val="B79D7A"/>
          </a:solidFill>
          <a:ln w="38100" cap="rnd">
            <a:solidFill>
              <a:srgbClr val="B79D7A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A95583-1B6B-EBC1-1728-F1900A9921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13" r="6956"/>
          <a:stretch>
            <a:fillRect/>
          </a:stretch>
        </p:blipFill>
        <p:spPr>
          <a:xfrm>
            <a:off x="572492" y="2089604"/>
            <a:ext cx="3941064" cy="409651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6ACB0-9D48-8F95-10FA-3ACEDA815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096511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i="1" dirty="0">
                <a:latin typeface="Abadi" panose="020B0604020104020204" pitchFamily="34" charset="0"/>
              </a:rPr>
              <a:t>Baseline- 13 week non buy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latin typeface="Albertus Medium" panose="020E0602030304020304" pitchFamily="34" charset="0"/>
              </a:rPr>
              <a:t>Payout is for case/case equivalent distribution. Payout will be on 12 bottle equivalent (can be a mixed case)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latin typeface="Albertus Medium" panose="020E0602030304020304" pitchFamily="34" charset="0"/>
              </a:rPr>
              <a:t>2-4 Cases paid at $15 per case (cases can be at different accounts) 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latin typeface="Albertus Medium" panose="020E0602030304020304" pitchFamily="34" charset="0"/>
              </a:rPr>
              <a:t>5-7 Cases paid at $20 per case (cases can be at different accounts) 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latin typeface="Albertus Medium" panose="020E0602030304020304" pitchFamily="34" charset="0"/>
              </a:rPr>
              <a:t>8 cases and beyond $25 per case (cases can be at different accounts) </a:t>
            </a:r>
          </a:p>
          <a:p>
            <a:pPr>
              <a:lnSpc>
                <a:spcPct val="100000"/>
              </a:lnSpc>
            </a:pPr>
            <a:endParaRPr lang="en-US" sz="1500" dirty="0">
              <a:latin typeface="Albertus Medium" panose="020E06020303040203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500" dirty="0">
                <a:latin typeface="Albertus Medium" panose="020E0602030304020304" pitchFamily="34" charset="0"/>
              </a:rPr>
              <a:t>If KAM (Bob Reed or Doug Meinen) sell product in, they will get the payout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500" dirty="0">
              <a:latin typeface="Albertus MT Lt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latin typeface="Albertus MT Lt" pitchFamily="2" charset="0"/>
              </a:rPr>
              <a:t>This will be paid out via Visa Gift Cards..</a:t>
            </a:r>
          </a:p>
        </p:txBody>
      </p:sp>
    </p:spTree>
    <p:extLst>
      <p:ext uri="{BB962C8B-B14F-4D97-AF65-F5344CB8AC3E}">
        <p14:creationId xmlns:p14="http://schemas.microsoft.com/office/powerpoint/2010/main" val="375762340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LightSeedRightStep">
      <a:dk1>
        <a:srgbClr val="000000"/>
      </a:dk1>
      <a:lt1>
        <a:srgbClr val="FFFFFF"/>
      </a:lt1>
      <a:dk2>
        <a:srgbClr val="412D24"/>
      </a:dk2>
      <a:lt2>
        <a:srgbClr val="E2E5E8"/>
      </a:lt2>
      <a:accent1>
        <a:srgbClr val="B79D7A"/>
      </a:accent1>
      <a:accent2>
        <a:srgbClr val="A4A470"/>
      </a:accent2>
      <a:accent3>
        <a:srgbClr val="96A77E"/>
      </a:accent3>
      <a:accent4>
        <a:srgbClr val="80AE77"/>
      </a:accent4>
      <a:accent5>
        <a:srgbClr val="82AB8C"/>
      </a:accent5>
      <a:accent6>
        <a:srgbClr val="76AD9A"/>
      </a:accent6>
      <a:hlink>
        <a:srgbClr val="6483AB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119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Abadi</vt:lpstr>
      <vt:lpstr>Albertus Medium</vt:lpstr>
      <vt:lpstr>Albertus MT</vt:lpstr>
      <vt:lpstr>Albertus MT Lt</vt:lpstr>
      <vt:lpstr>Arial</vt:lpstr>
      <vt:lpstr>The Hand Bold</vt:lpstr>
      <vt:lpstr>The Serif Hand Black</vt:lpstr>
      <vt:lpstr>SketchyVTI</vt:lpstr>
      <vt:lpstr>Taste of Florida Case Incentive -  on and off premise August &amp; September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Todd</dc:creator>
  <cp:lastModifiedBy>McDonald, Molly</cp:lastModifiedBy>
  <cp:revision>6</cp:revision>
  <cp:lastPrinted>2026-08-05T13:59:53Z</cp:lastPrinted>
  <dcterms:created xsi:type="dcterms:W3CDTF">2024-11-07T17:50:47Z</dcterms:created>
  <dcterms:modified xsi:type="dcterms:W3CDTF">2026-08-13T12:28:21Z</dcterms:modified>
</cp:coreProperties>
</file>