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2.xml" ContentType="application/vnd.openxmlformats-officedocument.theme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3.xml" ContentType="application/vnd.openxmlformats-officedocument.theme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thumbnail" Target="docProps/thumbnail.jpeg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6" Type="http://schemas.openxmlformats.org/officeDocument/2006/relationships/custom-properties" Target="docProps/custom.xml"/><Relationship Id="rId5" Type="http://schemas.openxmlformats.org/officeDocument/2006/relationships/extended-properties" Target="docProps/app.xml"/><Relationship Id="rId4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324" r:id="rId4"/>
    <p:sldMasterId id="2147484365" r:id="rId5"/>
  </p:sldMasterIdLst>
  <p:notesMasterIdLst>
    <p:notesMasterId r:id="rId9"/>
  </p:notesMasterIdLst>
  <p:sldIdLst>
    <p:sldId id="2147475186" r:id="rId6"/>
    <p:sldId id="2147475197" r:id="rId7"/>
    <p:sldId id="257" r:id="rId8"/>
  </p:sldIdLst>
  <p:sldSz cx="12192000" cy="6858000"/>
  <p:notesSz cx="6858000" cy="9144000"/>
  <p:custDataLst>
    <p:tags r:id="rId10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2" orient="horz" pos="804" userDrawn="1">
          <p15:clr>
            <a:srgbClr val="A4A3A4"/>
          </p15:clr>
        </p15:guide>
        <p15:guide id="3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Boaz, Olivia" initials="BO" lastIdx="16" clrIdx="0">
    <p:extLst>
      <p:ext uri="{19B8F6BF-5375-455C-9EA6-DF929625EA0E}">
        <p15:presenceInfo xmlns:p15="http://schemas.microsoft.com/office/powerpoint/2012/main" userId="S::Olivia.Boaz@anheuser-busch.com::8885bd78-bc45-41b5-9ceb-c89129636570" providerId="AD"/>
      </p:ext>
    </p:extLst>
  </p:cmAuthor>
  <p:cmAuthor id="2" name="Bozich, Alexander" initials="BA" lastIdx="16" clrIdx="1">
    <p:extLst>
      <p:ext uri="{19B8F6BF-5375-455C-9EA6-DF929625EA0E}">
        <p15:presenceInfo xmlns:p15="http://schemas.microsoft.com/office/powerpoint/2012/main" userId="S::Alexander.Bozich@anheuser-busch.com::b1293fd7-6d47-4068-85ba-cd5df6bdbb7f" providerId="AD"/>
      </p:ext>
    </p:extLst>
  </p:cmAuthor>
  <p:cmAuthor id="3" name="Park, Michelle" initials="PM" lastIdx="6" clrIdx="2">
    <p:extLst>
      <p:ext uri="{19B8F6BF-5375-455C-9EA6-DF929625EA0E}">
        <p15:presenceInfo xmlns:p15="http://schemas.microsoft.com/office/powerpoint/2012/main" userId="S::michelle.park@anheuser-busch.com::b51460cf-284d-434d-a4eb-7d1c9762ad15" providerId="AD"/>
      </p:ext>
    </p:extLst>
  </p:cmAuthor>
  <p:cmAuthor id="4" name="Kwok, Joanie" initials="KJ" lastIdx="7" clrIdx="3">
    <p:extLst>
      <p:ext uri="{19B8F6BF-5375-455C-9EA6-DF929625EA0E}">
        <p15:presenceInfo xmlns:p15="http://schemas.microsoft.com/office/powerpoint/2012/main" userId="S::joanie.kwok@anheuser-busch.com::12b54073-d093-4920-9d69-5122ac8f07cc" providerId="AD"/>
      </p:ext>
    </p:extLst>
  </p:cmAuthor>
  <p:cmAuthor id="5" name="Godoy , Yami" initials="GY" lastIdx="4" clrIdx="4">
    <p:extLst>
      <p:ext uri="{19B8F6BF-5375-455C-9EA6-DF929625EA0E}">
        <p15:presenceInfo xmlns:p15="http://schemas.microsoft.com/office/powerpoint/2012/main" userId="S::yami.godoy@anheuser-busch.com::182478c0-bbb7-4387-936a-0eaa6e62d0d2" providerId="AD"/>
      </p:ext>
    </p:extLst>
  </p:cmAuthor>
  <p:cmAuthor id="6" name="Smyth, Denise" initials="SD" lastIdx="4" clrIdx="5">
    <p:extLst>
      <p:ext uri="{19B8F6BF-5375-455C-9EA6-DF929625EA0E}">
        <p15:presenceInfo xmlns:p15="http://schemas.microsoft.com/office/powerpoint/2012/main" userId="S::Denise.Smyth@anheuser-busch.com::ebd77e60-5479-46af-8a74-1731f4b4a3fc" providerId="AD"/>
      </p:ext>
    </p:extLst>
  </p:cmAuthor>
  <p:cmAuthor id="7" name="Stroman, Lee" initials="SL" lastIdx="1" clrIdx="6">
    <p:extLst>
      <p:ext uri="{19B8F6BF-5375-455C-9EA6-DF929625EA0E}">
        <p15:presenceInfo xmlns:p15="http://schemas.microsoft.com/office/powerpoint/2012/main" userId="S::Lee.Stroman@anheuser-busch.com::f2e273a9-d43c-482f-a579-48489665720e" providerId="AD"/>
      </p:ext>
    </p:extLst>
  </p:cmAuthor>
  <p:cmAuthor id="8" name="Siegel, Marisa" initials="SM" lastIdx="1" clrIdx="7">
    <p:extLst>
      <p:ext uri="{19B8F6BF-5375-455C-9EA6-DF929625EA0E}">
        <p15:presenceInfo xmlns:p15="http://schemas.microsoft.com/office/powerpoint/2012/main" userId="S::Marisa.Siegel@anheuser-busch.com::cf7c9ede-33eb-420b-805e-6066d4988db0" providerId="AD"/>
      </p:ext>
    </p:extLst>
  </p:cmAuthor>
  <p:cmAuthor id="9" name="Shuster, Alec" initials="SA" lastIdx="1" clrIdx="8">
    <p:extLst>
      <p:ext uri="{19B8F6BF-5375-455C-9EA6-DF929625EA0E}">
        <p15:presenceInfo xmlns:p15="http://schemas.microsoft.com/office/powerpoint/2012/main" userId="S::Alec.Shuster@anheuser-busch.com::63db1833-48f2-47cb-8a65-e95ed381f4fd" providerId="AD"/>
      </p:ext>
    </p:extLst>
  </p:cmAuthor>
  <p:cmAuthor id="10" name="Collins, Aedan (NAZ-V)" initials="CA(V" lastIdx="7" clrIdx="9">
    <p:extLst>
      <p:ext uri="{19B8F6BF-5375-455C-9EA6-DF929625EA0E}">
        <p15:presenceInfo xmlns:p15="http://schemas.microsoft.com/office/powerpoint/2012/main" userId="S::aedan.collins@anheuser-busch.com::495b3b56-7f0a-456d-8693-2963c1e2b0b0" providerId="AD"/>
      </p:ext>
    </p:extLst>
  </p:cmAuthor>
  <p:cmAuthor id="11" name="Vogel, Marianna" initials="VM" lastIdx="11" clrIdx="10">
    <p:extLst>
      <p:ext uri="{19B8F6BF-5375-455C-9EA6-DF929625EA0E}">
        <p15:presenceInfo xmlns:p15="http://schemas.microsoft.com/office/powerpoint/2012/main" userId="S::Marianna.Vogel@ab-inbev.com::4011f490-142c-4c96-ad47-fe4c6fa7dabd" providerId="AD"/>
      </p:ext>
    </p:extLst>
  </p:cmAuthor>
  <p:cmAuthor id="12" name="Abrukin, David" initials="AD" lastIdx="11" clrIdx="11">
    <p:extLst>
      <p:ext uri="{19B8F6BF-5375-455C-9EA6-DF929625EA0E}">
        <p15:presenceInfo xmlns:p15="http://schemas.microsoft.com/office/powerpoint/2012/main" userId="S::david.abrukin@anheuser-busch.com::0e9c9539-0183-49a8-9538-15c6f115efa3" providerId="AD"/>
      </p:ext>
    </p:extLst>
  </p:cmAuthor>
  <p:cmAuthor id="13" name="Wolff, Jami" initials="WJ" lastIdx="13" clrIdx="12">
    <p:extLst>
      <p:ext uri="{19B8F6BF-5375-455C-9EA6-DF929625EA0E}">
        <p15:presenceInfo xmlns:p15="http://schemas.microsoft.com/office/powerpoint/2012/main" userId="S::jami.wolff2@anheuser-busch.com::330a1a20-368f-4c4f-8b38-394f8c3b1216" providerId="AD"/>
      </p:ext>
    </p:extLst>
  </p:cmAuthor>
  <p:cmAuthor id="14" name="DiDonato, Thomas" initials="DT" lastIdx="1" clrIdx="13">
    <p:extLst>
      <p:ext uri="{19B8F6BF-5375-455C-9EA6-DF929625EA0E}">
        <p15:presenceInfo xmlns:p15="http://schemas.microsoft.com/office/powerpoint/2012/main" userId="S::Thomas.DiDonato@zx-ventures.com::428a6449-349b-4619-8051-85b29c24e142" providerId="AD"/>
      </p:ext>
    </p:extLst>
  </p:cmAuthor>
  <p:cmAuthor id="15" name="Chisarick, Ryan (NAZ-V)" initials="CR(V" lastIdx="3" clrIdx="14">
    <p:extLst>
      <p:ext uri="{19B8F6BF-5375-455C-9EA6-DF929625EA0E}">
        <p15:presenceInfo xmlns:p15="http://schemas.microsoft.com/office/powerpoint/2012/main" userId="S::Ryan.Chisarick@anheuser-busch.com::38ae1cd2-66c9-4295-9f11-da1a8865b61c" providerId="AD"/>
      </p:ext>
    </p:extLst>
  </p:cmAuthor>
  <p:cmAuthor id="16" name="Burke, Jason" initials="BJ" lastIdx="3" clrIdx="15">
    <p:extLst>
      <p:ext uri="{19B8F6BF-5375-455C-9EA6-DF929625EA0E}">
        <p15:presenceInfo xmlns:p15="http://schemas.microsoft.com/office/powerpoint/2012/main" userId="S::Jason.Burke@anheuser-busch.com::89c878ae-b43d-4b4d-a7cb-624cf0d651fe" providerId="AD"/>
      </p:ext>
    </p:extLst>
  </p:cmAuthor>
  <p:cmAuthor id="17" name="Shokouhi, Hanna" initials="SH" lastIdx="1" clrIdx="16">
    <p:extLst>
      <p:ext uri="{19B8F6BF-5375-455C-9EA6-DF929625EA0E}">
        <p15:presenceInfo xmlns:p15="http://schemas.microsoft.com/office/powerpoint/2012/main" userId="S::hanna.shokouhi@anheuser-busch.com::3ddb043d-2569-41f5-9f4d-fdb382ff3c84" providerId="AD"/>
      </p:ext>
    </p:extLst>
  </p:cmAuthor>
  <p:cmAuthor id="18" name="Widmann, Jackie" initials="WJ" lastIdx="4" clrIdx="17">
    <p:extLst>
      <p:ext uri="{19B8F6BF-5375-455C-9EA6-DF929625EA0E}">
        <p15:presenceInfo xmlns:p15="http://schemas.microsoft.com/office/powerpoint/2012/main" userId="S::jacqueline.widmann@anheuser-busch.com::a68d0563-15bc-4532-a29a-73070e9962cb" providerId="AD"/>
      </p:ext>
    </p:extLst>
  </p:cmAuthor>
  <p:cmAuthor id="19" name="Murphy, Grace" initials="MG" lastIdx="1" clrIdx="18">
    <p:extLst>
      <p:ext uri="{19B8F6BF-5375-455C-9EA6-DF929625EA0E}">
        <p15:presenceInfo xmlns:p15="http://schemas.microsoft.com/office/powerpoint/2012/main" userId="S::grace.murphy@anheuser-busch.com::7514a4c0-0b23-4c25-a09b-700c66941da8" providerId="AD"/>
      </p:ext>
    </p:extLst>
  </p:cmAuthor>
  <p:cmAuthor id="20" name="Milne, Nicole" initials="MN" lastIdx="1" clrIdx="19">
    <p:extLst>
      <p:ext uri="{19B8F6BF-5375-455C-9EA6-DF929625EA0E}">
        <p15:presenceInfo xmlns:p15="http://schemas.microsoft.com/office/powerpoint/2012/main" userId="S::nicole.milne@anheuser-busch.com::4698c348-68ac-410a-9303-de713bb762a9" providerId="AD"/>
      </p:ext>
    </p:extLst>
  </p:cmAuthor>
  <p:cmAuthor id="21" name="Samorajski, Jonathan" initials="SJ" lastIdx="1" clrIdx="20">
    <p:extLst>
      <p:ext uri="{19B8F6BF-5375-455C-9EA6-DF929625EA0E}">
        <p15:presenceInfo xmlns:p15="http://schemas.microsoft.com/office/powerpoint/2012/main" userId="S::Jonathan.Samorajski@anheuser-busch.com::b1a0283c-f1de-42ab-81ed-2d8315f90b3d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/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66006C9-452F-C731-8733-8AD05FA5763B}" v="2" dt="2026-08-21T18:56:47.93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17"/>
  </p:normalViewPr>
  <p:slideViewPr>
    <p:cSldViewPr snapToGrid="0">
      <p:cViewPr varScale="1">
        <p:scale>
          <a:sx n="105" d="100"/>
          <a:sy n="105" d="100"/>
        </p:scale>
        <p:origin x="834" y="96"/>
      </p:cViewPr>
      <p:guideLst>
        <p:guide orient="horz" pos="804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commentAuthors" Target="commentAuthors.xml"/><Relationship Id="rId5" Type="http://schemas.openxmlformats.org/officeDocument/2006/relationships/slideMaster" Target="slideMasters/slideMaster2.xml"/><Relationship Id="rId15" Type="http://schemas.openxmlformats.org/officeDocument/2006/relationships/tableStyles" Target="tableStyles.xml"/><Relationship Id="rId10" Type="http://schemas.openxmlformats.org/officeDocument/2006/relationships/tags" Target="tags/tag1.xml"/><Relationship Id="rId4" Type="http://schemas.openxmlformats.org/officeDocument/2006/relationships/slideMaster" Target="slideMasters/slideMaster1.xml"/><Relationship Id="rId9" Type="http://schemas.openxmlformats.org/officeDocument/2006/relationships/notesMaster" Target="notesMasters/notesMaster1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EF6DBB3-4131-4260-A7D2-532A36FC994B}" type="datetimeFigureOut">
              <a:rPr lang="en-US" smtClean="0"/>
              <a:t>8/27/2026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8F7C8B5-159F-4137-BC73-44062E2F35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15530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393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390C0AA-38E5-4CF2-BDC2-5E4ADC6D5C7F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3936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682577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sv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sv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sv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3.xml"/><Relationship Id="rId6" Type="http://schemas.openxmlformats.org/officeDocument/2006/relationships/image" Target="../media/image9.svg"/><Relationship Id="rId5" Type="http://schemas.openxmlformats.org/officeDocument/2006/relationships/image" Target="../media/image4.svg"/><Relationship Id="rId4" Type="http://schemas.openxmlformats.org/officeDocument/2006/relationships/image" Target="../media/image1.emf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4.xml"/><Relationship Id="rId6" Type="http://schemas.openxmlformats.org/officeDocument/2006/relationships/image" Target="../media/image9.svg"/><Relationship Id="rId5" Type="http://schemas.openxmlformats.org/officeDocument/2006/relationships/image" Target="../media/image4.svg"/><Relationship Id="rId4" Type="http://schemas.openxmlformats.org/officeDocument/2006/relationships/image" Target="../media/image1.emf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5.xml"/><Relationship Id="rId6" Type="http://schemas.openxmlformats.org/officeDocument/2006/relationships/image" Target="../media/image9.svg"/><Relationship Id="rId5" Type="http://schemas.openxmlformats.org/officeDocument/2006/relationships/image" Target="../media/image4.svg"/><Relationship Id="rId4" Type="http://schemas.openxmlformats.org/officeDocument/2006/relationships/image" Target="../media/image1.emf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4.sv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2.xml"/><Relationship Id="rId4" Type="http://schemas.microsoft.com/office/2007/relationships/hdphoto" Target="../media/hdphoto1.wdp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emf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2.xml"/><Relationship Id="rId4" Type="http://schemas.microsoft.com/office/2007/relationships/hdphoto" Target="../media/hdphoto2.wdp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4.sv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4.sv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svg"/><Relationship Id="rId2" Type="http://schemas.openxmlformats.org/officeDocument/2006/relationships/image" Target="../media/image4.sv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4.sv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sv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4.sv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4.sv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svg"/><Relationship Id="rId2" Type="http://schemas.openxmlformats.org/officeDocument/2006/relationships/image" Target="../media/image4.sv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svg"/><Relationship Id="rId2" Type="http://schemas.openxmlformats.org/officeDocument/2006/relationships/image" Target="../media/image4.sv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4.sv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4.svg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8.svg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8.svg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0.svg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4.svg"/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svg"/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4.svg"/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4.svg"/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4.svg"/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8.svg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8.svg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0.svg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4.svg"/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4.svg"/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4.svg"/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4.svg"/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4.svg"/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4.svg"/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4.svg"/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4.svg"/><Relationship Id="rId1" Type="http://schemas.openxmlformats.org/officeDocument/2006/relationships/slideMaster" Target="../slideMasters/slideMaster2.xml"/></Relationships>
</file>

<file path=ppt/slideLayouts/_rels/slideLayout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4.svg"/><Relationship Id="rId1" Type="http://schemas.openxmlformats.org/officeDocument/2006/relationships/slideMaster" Target="../slideMasters/slideMaster2.xml"/></Relationships>
</file>

<file path=ppt/slideLayouts/_rels/slideLayout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4.svg"/><Relationship Id="rId1" Type="http://schemas.openxmlformats.org/officeDocument/2006/relationships/slideMaster" Target="../slideMasters/slideMaster2.xml"/></Relationships>
</file>

<file path=ppt/slideLayouts/_rels/slideLayout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4.svg"/><Relationship Id="rId1" Type="http://schemas.openxmlformats.org/officeDocument/2006/relationships/slideMaster" Target="../slideMasters/slideMaster2.xml"/></Relationships>
</file>

<file path=ppt/slideLayouts/_rels/slideLayout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4.svg"/><Relationship Id="rId1" Type="http://schemas.openxmlformats.org/officeDocument/2006/relationships/slideMaster" Target="../slideMasters/slideMaster2.xml"/></Relationships>
</file>

<file path=ppt/slideLayouts/_rels/slideLayout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4.svg"/><Relationship Id="rId1" Type="http://schemas.openxmlformats.org/officeDocument/2006/relationships/slideMaster" Target="../slideMasters/slideMaster2.xml"/></Relationships>
</file>

<file path=ppt/slideLayouts/_rels/slideLayout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4.svg"/><Relationship Id="rId1" Type="http://schemas.openxmlformats.org/officeDocument/2006/relationships/slideMaster" Target="../slideMasters/slideMaster2.xml"/></Relationships>
</file>

<file path=ppt/slideLayouts/_rels/slideLayout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4.svg"/><Relationship Id="rId1" Type="http://schemas.openxmlformats.org/officeDocument/2006/relationships/slideMaster" Target="../slideMasters/slideMaster2.xml"/></Relationships>
</file>

<file path=ppt/slideLayouts/_rels/slideLayout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4.svg"/><Relationship Id="rId1" Type="http://schemas.openxmlformats.org/officeDocument/2006/relationships/slideMaster" Target="../slideMasters/slideMaster2.xml"/></Relationships>
</file>

<file path=ppt/slideLayouts/_rels/slideLayout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4.svg"/><Relationship Id="rId1" Type="http://schemas.openxmlformats.org/officeDocument/2006/relationships/slideMaster" Target="../slideMasters/slideMaster2.xml"/></Relationships>
</file>

<file path=ppt/slideLayouts/_rels/slideLayout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4.svg"/><Relationship Id="rId1" Type="http://schemas.openxmlformats.org/officeDocument/2006/relationships/slideMaster" Target="../slideMasters/slideMaster2.xml"/></Relationships>
</file>

<file path=ppt/slideLayouts/_rels/slideLayout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4.svg"/><Relationship Id="rId1" Type="http://schemas.openxmlformats.org/officeDocument/2006/relationships/slideMaster" Target="../slideMasters/slideMaster2.xml"/></Relationships>
</file>

<file path=ppt/slideLayouts/_rels/slideLayout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4.svg"/><Relationship Id="rId1" Type="http://schemas.openxmlformats.org/officeDocument/2006/relationships/slideMaster" Target="../slideMasters/slideMaster2.xml"/></Relationships>
</file>

<file path=ppt/slideLayouts/_rels/slideLayout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4.svg"/><Relationship Id="rId1" Type="http://schemas.openxmlformats.org/officeDocument/2006/relationships/slideMaster" Target="../slideMasters/slideMaster2.xml"/></Relationships>
</file>

<file path=ppt/slideLayouts/_rels/slideLayout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4.svg"/><Relationship Id="rId1" Type="http://schemas.openxmlformats.org/officeDocument/2006/relationships/slideMaster" Target="../slideMasters/slideMaster2.xml"/></Relationships>
</file>

<file path=ppt/slideLayouts/_rels/slideLayout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4.svg"/><Relationship Id="rId1" Type="http://schemas.openxmlformats.org/officeDocument/2006/relationships/slideMaster" Target="../slideMasters/slideMaster2.xml"/></Relationships>
</file>

<file path=ppt/slideLayouts/_rels/slideLayout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4.svg"/><Relationship Id="rId1" Type="http://schemas.openxmlformats.org/officeDocument/2006/relationships/slideMaster" Target="../slideMasters/slideMaster2.xml"/></Relationships>
</file>

<file path=ppt/slideLayouts/_rels/slideLayout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4.svg"/><Relationship Id="rId1" Type="http://schemas.openxmlformats.org/officeDocument/2006/relationships/slideMaster" Target="../slideMasters/slideMaster2.xml"/></Relationships>
</file>

<file path=ppt/slideLayouts/_rels/slideLayout6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7.xml"/><Relationship Id="rId6" Type="http://schemas.openxmlformats.org/officeDocument/2006/relationships/image" Target="../media/image8.svg"/><Relationship Id="rId5" Type="http://schemas.openxmlformats.org/officeDocument/2006/relationships/image" Target="../media/image4.svg"/><Relationship Id="rId4" Type="http://schemas.openxmlformats.org/officeDocument/2006/relationships/image" Target="../media/image1.emf"/></Relationships>
</file>

<file path=ppt/slideLayouts/_rels/slideLayout6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8.xml"/><Relationship Id="rId6" Type="http://schemas.openxmlformats.org/officeDocument/2006/relationships/image" Target="../media/image9.svg"/><Relationship Id="rId5" Type="http://schemas.openxmlformats.org/officeDocument/2006/relationships/image" Target="../media/image4.svg"/><Relationship Id="rId4" Type="http://schemas.openxmlformats.org/officeDocument/2006/relationships/image" Target="../media/image1.emf"/></Relationships>
</file>

<file path=ppt/slideLayouts/_rels/slideLayout6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9.xml"/><Relationship Id="rId6" Type="http://schemas.openxmlformats.org/officeDocument/2006/relationships/image" Target="../media/image9.svg"/><Relationship Id="rId5" Type="http://schemas.openxmlformats.org/officeDocument/2006/relationships/image" Target="../media/image4.svg"/><Relationship Id="rId4" Type="http://schemas.openxmlformats.org/officeDocument/2006/relationships/image" Target="../media/image1.emf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ver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59680A93-3F4E-AC45-8E57-77359AA9212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729"/>
            <a:ext cx="12192000" cy="6858000"/>
          </a:xfrm>
          <a:prstGeom prst="rect">
            <a:avLst/>
          </a:prstGeom>
        </p:spPr>
      </p:pic>
      <p:sp>
        <p:nvSpPr>
          <p:cNvPr id="35" name="Subtitle 2">
            <a:extLst>
              <a:ext uri="{FF2B5EF4-FFF2-40B4-BE49-F238E27FC236}">
                <a16:creationId xmlns:a16="http://schemas.microsoft.com/office/drawing/2014/main" id="{5B9FC3DF-4F8B-7541-9479-87EEE04BF80C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408878" y="3714525"/>
            <a:ext cx="5460860" cy="922867"/>
          </a:xfrm>
          <a:prstGeom prst="rect">
            <a:avLst/>
          </a:prstGeom>
        </p:spPr>
        <p:txBody>
          <a:bodyPr tIns="90000" rIns="0">
            <a:normAutofit/>
          </a:bodyPr>
          <a:lstStyle>
            <a:lvl1pPr marL="0" indent="0" algn="r">
              <a:buNone/>
              <a:defRPr lang="en-US" sz="1800" kern="120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Subtitle Goes Here</a:t>
            </a:r>
            <a:endParaRPr lang="en-US" sz="1400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C1B3CE5-5669-E845-98B1-856DE736BC17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238770" y="2480083"/>
            <a:ext cx="6630968" cy="1234442"/>
          </a:xfrm>
          <a:prstGeom prst="rect">
            <a:avLst/>
          </a:prstGeom>
        </p:spPr>
        <p:txBody>
          <a:bodyPr rIns="0" anchor="b"/>
          <a:lstStyle>
            <a:lvl1pPr algn="r">
              <a:lnSpc>
                <a:spcPct val="80000"/>
              </a:lnSpc>
              <a:defRPr lang="en-US" sz="42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Presentation Title One or Two Lines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3E281CD-A54D-3442-B2F6-DCC90535935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500814" y="457200"/>
            <a:ext cx="2368923" cy="184944"/>
          </a:xfrm>
          <a:prstGeom prst="rect">
            <a:avLst/>
          </a:prstGeom>
        </p:spPr>
        <p:txBody>
          <a:bodyPr vert="horz" wrap="square" lIns="0" tIns="0" rIns="0" bIns="0" anchor="b" anchorCtr="0">
            <a:noAutofit/>
          </a:bodyPr>
          <a:lstStyle>
            <a:lvl1pPr algn="r">
              <a:defRPr lang="en-US" sz="1200" b="1" kern="1200" baseline="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algn="r">
              <a:defRPr lang="en-US" sz="1200" b="1" kern="1200" baseline="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algn="r">
              <a:defRPr lang="en-US" sz="1200" b="1" kern="1200" baseline="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algn="r">
              <a:defRPr lang="en-US" sz="1200" b="1" kern="1200" baseline="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algn="r">
              <a:defRPr lang="en-US" sz="1200" b="1" kern="1200" baseline="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Anheuser-Busch</a:t>
            </a:r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F444DE9C-F571-BB4C-9C1C-7332F4140BF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500814" y="642144"/>
            <a:ext cx="2368924" cy="184944"/>
          </a:xfrm>
          <a:prstGeom prst="rect">
            <a:avLst/>
          </a:prstGeom>
        </p:spPr>
        <p:txBody>
          <a:bodyPr rIns="0" anchor="b"/>
          <a:lstStyle>
            <a:lvl1pPr algn="r">
              <a:defRPr lang="en-US" sz="1200" b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r">
              <a:defRPr lang="en-US" sz="1200" b="1" kern="1200" baseline="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algn="r">
              <a:defRPr lang="en-US" sz="1200" b="1" kern="1200" baseline="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algn="r">
              <a:defRPr lang="en-US" sz="1200" b="1" kern="1200" baseline="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algn="r">
              <a:defRPr lang="en-US" sz="1200" b="1" kern="1200" baseline="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DD.MM.YYYY</a:t>
            </a:r>
          </a:p>
        </p:txBody>
      </p:sp>
    </p:spTree>
    <p:extLst>
      <p:ext uri="{BB962C8B-B14F-4D97-AF65-F5344CB8AC3E}">
        <p14:creationId xmlns:p14="http://schemas.microsoft.com/office/powerpoint/2010/main" val="17628169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ver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EF80B14E-17CA-B87A-E1B5-343E2C01EA5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invGray"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5" name="Subtitle 2">
            <a:extLst>
              <a:ext uri="{FF2B5EF4-FFF2-40B4-BE49-F238E27FC236}">
                <a16:creationId xmlns:a16="http://schemas.microsoft.com/office/drawing/2014/main" id="{5B9FC3DF-4F8B-7541-9479-87EEE04BF80C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408878" y="3714525"/>
            <a:ext cx="5460860" cy="922867"/>
          </a:xfrm>
          <a:prstGeom prst="rect">
            <a:avLst/>
          </a:prstGeom>
        </p:spPr>
        <p:txBody>
          <a:bodyPr tIns="90000" rIns="0">
            <a:normAutofit/>
          </a:bodyPr>
          <a:lstStyle>
            <a:lvl1pPr marL="0" indent="0" algn="r">
              <a:buNone/>
              <a:defRPr lang="en-US" sz="180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Subtitle Goes Here</a:t>
            </a:r>
            <a:endParaRPr lang="en-US" sz="1400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C1B3CE5-5669-E845-98B1-856DE736BC17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238770" y="2480083"/>
            <a:ext cx="6630968" cy="1234442"/>
          </a:xfrm>
          <a:prstGeom prst="rect">
            <a:avLst/>
          </a:prstGeom>
        </p:spPr>
        <p:txBody>
          <a:bodyPr rIns="0" anchor="b"/>
          <a:lstStyle>
            <a:lvl1pPr algn="r">
              <a:lnSpc>
                <a:spcPct val="80000"/>
              </a:lnSpc>
              <a:defRPr lang="en-US" sz="4200" b="1" kern="1200" dirty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Presentation Title One or Two Lines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3E281CD-A54D-3442-B2F6-DCC90535935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500814" y="457200"/>
            <a:ext cx="2368923" cy="184944"/>
          </a:xfrm>
          <a:prstGeom prst="rect">
            <a:avLst/>
          </a:prstGeom>
        </p:spPr>
        <p:txBody>
          <a:bodyPr vert="horz" wrap="square" lIns="0" tIns="0" rIns="0" bIns="0" anchor="b" anchorCtr="0">
            <a:noAutofit/>
          </a:bodyPr>
          <a:lstStyle>
            <a:lvl1pPr algn="r">
              <a:defRPr lang="en-US" sz="1200" b="1" kern="1200" baseline="0" dirty="0" smtClean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algn="r">
              <a:defRPr lang="en-US" sz="1200" b="1" kern="1200" baseline="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algn="r">
              <a:defRPr lang="en-US" sz="1200" b="1" kern="1200" baseline="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algn="r">
              <a:defRPr lang="en-US" sz="1200" b="1" kern="1200" baseline="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algn="r">
              <a:defRPr lang="en-US" sz="1200" b="1" kern="1200" baseline="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Anheuser-Busch</a:t>
            </a:r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F444DE9C-F571-BB4C-9C1C-7332F4140BF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500814" y="642144"/>
            <a:ext cx="2368924" cy="184944"/>
          </a:xfrm>
          <a:prstGeom prst="rect">
            <a:avLst/>
          </a:prstGeom>
        </p:spPr>
        <p:txBody>
          <a:bodyPr rIns="0" anchor="b"/>
          <a:lstStyle>
            <a:lvl1pPr algn="r">
              <a:defRPr lang="en-US" sz="1200" b="0" kern="1200" baseline="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algn="r">
              <a:defRPr lang="en-US" sz="1200" b="1" kern="1200" baseline="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algn="r">
              <a:defRPr lang="en-US" sz="1200" b="1" kern="1200" baseline="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algn="r">
              <a:defRPr lang="en-US" sz="1200" b="1" kern="1200" baseline="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algn="r">
              <a:defRPr lang="en-US" sz="1200" b="1" kern="1200" baseline="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DD.MM.YYYY</a:t>
            </a:r>
          </a:p>
        </p:txBody>
      </p:sp>
    </p:spTree>
    <p:extLst>
      <p:ext uri="{BB962C8B-B14F-4D97-AF65-F5344CB8AC3E}">
        <p14:creationId xmlns:p14="http://schemas.microsoft.com/office/powerpoint/2010/main" val="5036402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genda">
    <p:bg bwMode="invGray"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>
            <a:extLst>
              <a:ext uri="{FF2B5EF4-FFF2-40B4-BE49-F238E27FC236}">
                <a16:creationId xmlns:a16="http://schemas.microsoft.com/office/drawing/2014/main" id="{5C289B4B-E076-5A4A-961E-5CB3F51FD578}"/>
              </a:ext>
            </a:extLst>
          </p:cNvPr>
          <p:cNvGrpSpPr/>
          <p:nvPr userDrawn="1"/>
        </p:nvGrpSpPr>
        <p:grpSpPr bwMode="invGray">
          <a:xfrm>
            <a:off x="279811" y="6085894"/>
            <a:ext cx="2484421" cy="461703"/>
            <a:chOff x="298099" y="5720938"/>
            <a:chExt cx="3690293" cy="685801"/>
          </a:xfrm>
        </p:grpSpPr>
        <p:pic>
          <p:nvPicPr>
            <p:cNvPr id="15" name="Graphic 14">
              <a:extLst>
                <a:ext uri="{FF2B5EF4-FFF2-40B4-BE49-F238E27FC236}">
                  <a16:creationId xmlns:a16="http://schemas.microsoft.com/office/drawing/2014/main" id="{6C5C0894-C8A5-8849-83C6-21A6FB1062BA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p:blipFill>
          <p:spPr bwMode="invGray">
            <a:xfrm>
              <a:off x="298099" y="5720938"/>
              <a:ext cx="1049031" cy="685801"/>
            </a:xfrm>
            <a:prstGeom prst="rect">
              <a:avLst/>
            </a:prstGeom>
          </p:spPr>
        </p:pic>
        <p:pic>
          <p:nvPicPr>
            <p:cNvPr id="16" name="Graphic 15">
              <a:extLst>
                <a:ext uri="{FF2B5EF4-FFF2-40B4-BE49-F238E27FC236}">
                  <a16:creationId xmlns:a16="http://schemas.microsoft.com/office/drawing/2014/main" id="{0FC22D12-C824-574D-8579-88BA84128E1B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 bwMode="invGray">
            <a:xfrm>
              <a:off x="1276104" y="5961542"/>
              <a:ext cx="2712288" cy="340387"/>
            </a:xfrm>
            <a:prstGeom prst="rect">
              <a:avLst/>
            </a:prstGeom>
          </p:spPr>
        </p:pic>
      </p:grpSp>
      <p:sp>
        <p:nvSpPr>
          <p:cNvPr id="13" name="Text Placeholder 7">
            <a:extLst>
              <a:ext uri="{FF2B5EF4-FFF2-40B4-BE49-F238E27FC236}">
                <a16:creationId xmlns:a16="http://schemas.microsoft.com/office/drawing/2014/main" id="{80EEAE60-2A28-804C-8D32-7186AC9A460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97280" y="2057399"/>
            <a:ext cx="4602481" cy="3460806"/>
          </a:xfrm>
          <a:prstGeom prst="rect">
            <a:avLst/>
          </a:prstGeom>
        </p:spPr>
        <p:txBody>
          <a:bodyPr anchor="t"/>
          <a:lstStyle>
            <a:lvl1pPr>
              <a:lnSpc>
                <a:spcPct val="100000"/>
              </a:lnSpc>
              <a:spcBef>
                <a:spcPts val="0"/>
              </a:spcBef>
              <a:spcAft>
                <a:spcPts val="1600"/>
              </a:spcAft>
              <a:defRPr lang="en-US" sz="2400" b="0" kern="1200" dirty="0">
                <a:solidFill>
                  <a:schemeClr val="bg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Title Goes Here</a:t>
            </a:r>
          </a:p>
          <a:p>
            <a:pPr lvl="0"/>
            <a:r>
              <a:rPr lang="en-US" dirty="0"/>
              <a:t>Title Goes Here</a:t>
            </a:r>
          </a:p>
          <a:p>
            <a:pPr lvl="0"/>
            <a:r>
              <a:rPr lang="en-US" dirty="0"/>
              <a:t>Title Goes Here</a:t>
            </a:r>
          </a:p>
          <a:p>
            <a:pPr lvl="0"/>
            <a:r>
              <a:rPr lang="en-US" dirty="0"/>
              <a:t>Title Goes Here</a:t>
            </a:r>
          </a:p>
          <a:p>
            <a:pPr lvl="0"/>
            <a:r>
              <a:rPr lang="en-US" dirty="0"/>
              <a:t>Title Goes Here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6294ED1A-B0A2-174E-B0E8-4CD8E4B0725A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6096000" y="0"/>
            <a:ext cx="6096000" cy="6858000"/>
          </a:xfrm>
          <a:prstGeom prst="rect">
            <a:avLst/>
          </a:prstGeom>
          <a:pattFill prst="pct25">
            <a:fgClr>
              <a:schemeClr val="tx1"/>
            </a:fgClr>
            <a:bgClr>
              <a:schemeClr val="bg1"/>
            </a:bgClr>
          </a:pattFill>
        </p:spPr>
        <p:txBody>
          <a:bodyPr/>
          <a:lstStyle>
            <a:lvl1pPr algn="ctr">
              <a:spcAft>
                <a:spcPts val="0"/>
              </a:spcAft>
              <a:defRPr sz="1200"/>
            </a:lvl1pPr>
          </a:lstStyle>
          <a:p>
            <a:r>
              <a:rPr lang="en-US"/>
              <a:t> </a:t>
            </a:r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r>
              <a:rPr lang="en-US"/>
              <a:t>Insert background image here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0244C67-B645-6349-B9FD-C2276C6FD22B}"/>
              </a:ext>
            </a:extLst>
          </p:cNvPr>
          <p:cNvSpPr/>
          <p:nvPr userDrawn="1"/>
        </p:nvSpPr>
        <p:spPr>
          <a:xfrm>
            <a:off x="315913" y="323850"/>
            <a:ext cx="5383847" cy="133350"/>
          </a:xfrm>
          <a:prstGeom prst="rect">
            <a:avLst/>
          </a:prstGeom>
          <a:gradFill>
            <a:gsLst>
              <a:gs pos="0">
                <a:srgbClr val="D1A33C"/>
              </a:gs>
              <a:gs pos="100000">
                <a:srgbClr val="F2D713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 Placeholder 7">
            <a:extLst>
              <a:ext uri="{FF2B5EF4-FFF2-40B4-BE49-F238E27FC236}">
                <a16:creationId xmlns:a16="http://schemas.microsoft.com/office/drawing/2014/main" id="{DA92B5F5-D500-5749-A34F-D633631DBC7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19090" y="2057399"/>
            <a:ext cx="444622" cy="3460806"/>
          </a:xfrm>
          <a:prstGeom prst="rect">
            <a:avLst/>
          </a:prstGeom>
        </p:spPr>
        <p:txBody>
          <a:bodyPr anchor="t"/>
          <a:lstStyle>
            <a:lvl1pPr>
              <a:lnSpc>
                <a:spcPct val="100000"/>
              </a:lnSpc>
              <a:spcBef>
                <a:spcPts val="0"/>
              </a:spcBef>
              <a:spcAft>
                <a:spcPts val="1600"/>
              </a:spcAft>
              <a:defRPr sz="2400" b="1">
                <a:solidFill>
                  <a:schemeClr val="accent2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01 </a:t>
            </a:r>
          </a:p>
          <a:p>
            <a:pPr lvl="0"/>
            <a:r>
              <a:rPr lang="en-US" dirty="0"/>
              <a:t>02</a:t>
            </a:r>
          </a:p>
          <a:p>
            <a:pPr lvl="0"/>
            <a:r>
              <a:rPr lang="en-US" dirty="0"/>
              <a:t>03</a:t>
            </a:r>
          </a:p>
          <a:p>
            <a:pPr lvl="0"/>
            <a:r>
              <a:rPr lang="en-US" dirty="0"/>
              <a:t>04</a:t>
            </a:r>
          </a:p>
          <a:p>
            <a:pPr lvl="0"/>
            <a:r>
              <a:rPr lang="en-US" dirty="0"/>
              <a:t>05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635B420D-EF03-BB5A-0765-6EE812B8571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19090" y="681039"/>
            <a:ext cx="5380671" cy="965942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Agenda</a:t>
            </a:r>
            <a:endParaRPr lang="de-DE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FF32445-5F5D-3A60-2EE2-BF8C2628FAFA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1FFC78E-89FF-4042-9903-D244D35F565D}" type="slidenum">
              <a:rPr lang="de-DE" smtClean="0"/>
              <a:pPr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912106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lide Divider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5E6B9AFC-0E42-2B4F-9220-82D6551BA6B2}"/>
              </a:ext>
            </a:extLst>
          </p:cNvPr>
          <p:cNvSpPr/>
          <p:nvPr/>
        </p:nvSpPr>
        <p:spPr>
          <a:xfrm>
            <a:off x="320675" y="323850"/>
            <a:ext cx="11560175" cy="133350"/>
          </a:xfrm>
          <a:prstGeom prst="rect">
            <a:avLst/>
          </a:prstGeom>
          <a:gradFill>
            <a:gsLst>
              <a:gs pos="0">
                <a:srgbClr val="D1A33C"/>
              </a:gs>
              <a:gs pos="100000">
                <a:srgbClr val="F2D713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4AC4C0E9-5609-654C-BB62-B010DDB05D75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20675" y="2105460"/>
            <a:ext cx="1220524" cy="877915"/>
          </a:xfrm>
          <a:prstGeom prst="rect">
            <a:avLst/>
          </a:prstGeom>
        </p:spPr>
        <p:txBody>
          <a:bodyPr rIns="0" anchor="b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6000" b="1" kern="1200" spc="-300" dirty="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algn="r">
              <a:defRPr lang="en-US" sz="1200" b="1" kern="1200" baseline="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algn="r">
              <a:defRPr lang="en-US" sz="1200" b="1" kern="1200" baseline="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algn="r">
              <a:defRPr lang="en-US" sz="1200" b="1" kern="1200" baseline="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algn="r">
              <a:defRPr lang="en-US" sz="1200" b="1" kern="1200" baseline="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#</a:t>
            </a:r>
          </a:p>
        </p:txBody>
      </p:sp>
      <p:sp>
        <p:nvSpPr>
          <p:cNvPr id="18" name="Text Placeholder 3">
            <a:extLst>
              <a:ext uri="{FF2B5EF4-FFF2-40B4-BE49-F238E27FC236}">
                <a16:creationId xmlns:a16="http://schemas.microsoft.com/office/drawing/2014/main" id="{65991922-1466-5740-AA74-D6B8D25859B7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0675" y="3147153"/>
            <a:ext cx="5780087" cy="1400993"/>
          </a:xfrm>
          <a:prstGeom prst="rect">
            <a:avLst/>
          </a:prstGeom>
        </p:spPr>
        <p:txBody>
          <a:bodyPr rIns="0" anchor="t"/>
          <a:lstStyle>
            <a:lvl1pPr algn="l">
              <a:lnSpc>
                <a:spcPct val="90000"/>
              </a:lnSpc>
              <a:spcAft>
                <a:spcPts val="0"/>
              </a:spcAft>
              <a:defRPr lang="en-US" sz="5000" b="0" i="0" kern="1200" dirty="0">
                <a:solidFill>
                  <a:schemeClr val="bg1"/>
                </a:solidFill>
                <a:latin typeface="+mn-lt"/>
                <a:ea typeface="+mj-ea"/>
                <a:cs typeface="Arial"/>
              </a:defRPr>
            </a:lvl1pPr>
          </a:lstStyle>
          <a:p>
            <a:pPr lvl="0"/>
            <a:r>
              <a:rPr lang="en-US" dirty="0"/>
              <a:t>One or Two Line Section Title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122D38A0-35C6-F640-B72F-FCF40221122D}"/>
              </a:ext>
            </a:extLst>
          </p:cNvPr>
          <p:cNvGrpSpPr/>
          <p:nvPr/>
        </p:nvGrpSpPr>
        <p:grpSpPr bwMode="invGray">
          <a:xfrm>
            <a:off x="279811" y="5815583"/>
            <a:ext cx="3198255" cy="594361"/>
            <a:chOff x="298099" y="5720938"/>
            <a:chExt cx="3690293" cy="685801"/>
          </a:xfrm>
        </p:grpSpPr>
        <p:pic>
          <p:nvPicPr>
            <p:cNvPr id="14" name="Graphic 13">
              <a:extLst>
                <a:ext uri="{FF2B5EF4-FFF2-40B4-BE49-F238E27FC236}">
                  <a16:creationId xmlns:a16="http://schemas.microsoft.com/office/drawing/2014/main" id="{C31D725D-0097-6943-9330-5EDAD5196657}"/>
                </a:ext>
              </a:extLst>
            </p:cNvPr>
            <p:cNvPicPr>
              <a:picLocks noChangeAspect="1"/>
            </p:cNvPicPr>
            <p:nvPr/>
          </p:nvPicPr>
          <p:blipFill>
            <a:blip cstate="email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p:blipFill>
          <p:spPr bwMode="invGray">
            <a:xfrm>
              <a:off x="298099" y="5720938"/>
              <a:ext cx="1049031" cy="685801"/>
            </a:xfrm>
            <a:prstGeom prst="rect">
              <a:avLst/>
            </a:prstGeom>
          </p:spPr>
        </p:pic>
        <p:pic>
          <p:nvPicPr>
            <p:cNvPr id="15" name="Graphic 14">
              <a:extLst>
                <a:ext uri="{FF2B5EF4-FFF2-40B4-BE49-F238E27FC236}">
                  <a16:creationId xmlns:a16="http://schemas.microsoft.com/office/drawing/2014/main" id="{A0E1F0DE-43C3-1841-996F-55C6383C2196}"/>
                </a:ext>
              </a:extLst>
            </p:cNvPr>
            <p:cNvPicPr>
              <a:picLocks noChangeAspect="1"/>
            </p:cNvPicPr>
            <p:nvPr/>
          </p:nvPicPr>
          <p:blipFill>
            <a:blip cstate="email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 bwMode="invGray">
            <a:xfrm>
              <a:off x="1276104" y="5961542"/>
              <a:ext cx="2712288" cy="34038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2052365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ig 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>
            <a:extLst>
              <a:ext uri="{FF2B5EF4-FFF2-40B4-BE49-F238E27FC236}">
                <a16:creationId xmlns:a16="http://schemas.microsoft.com/office/drawing/2014/main" id="{0B8B9EEC-0403-134A-B84C-DFA88CE479C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4092" y="0"/>
            <a:ext cx="12196092" cy="6860301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C809C4DD-5B64-984E-809A-051C248D1A2C}"/>
              </a:ext>
            </a:extLst>
          </p:cNvPr>
          <p:cNvSpPr/>
          <p:nvPr userDrawn="1"/>
        </p:nvSpPr>
        <p:spPr>
          <a:xfrm>
            <a:off x="315913" y="323850"/>
            <a:ext cx="11560175" cy="1333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5C1AA766-5DCA-BA4B-839E-1C3CDE28186A}"/>
              </a:ext>
            </a:extLst>
          </p:cNvPr>
          <p:cNvGrpSpPr/>
          <p:nvPr userDrawn="1"/>
        </p:nvGrpSpPr>
        <p:grpSpPr>
          <a:xfrm>
            <a:off x="279811" y="5815583"/>
            <a:ext cx="3198255" cy="594361"/>
            <a:chOff x="298099" y="5720938"/>
            <a:chExt cx="3690293" cy="685801"/>
          </a:xfrm>
          <a:solidFill>
            <a:schemeClr val="tx1"/>
          </a:solidFill>
        </p:grpSpPr>
        <p:pic>
          <p:nvPicPr>
            <p:cNvPr id="10" name="Graphic 9">
              <a:extLst>
                <a:ext uri="{FF2B5EF4-FFF2-40B4-BE49-F238E27FC236}">
                  <a16:creationId xmlns:a16="http://schemas.microsoft.com/office/drawing/2014/main" id="{52812600-B235-0C4B-8A1A-66AF114D87E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cstate="email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298099" y="5720938"/>
              <a:ext cx="1049031" cy="685801"/>
            </a:xfrm>
            <a:prstGeom prst="rect">
              <a:avLst/>
            </a:prstGeom>
          </p:spPr>
        </p:pic>
        <p:pic>
          <p:nvPicPr>
            <p:cNvPr id="11" name="Graphic 10">
              <a:extLst>
                <a:ext uri="{FF2B5EF4-FFF2-40B4-BE49-F238E27FC236}">
                  <a16:creationId xmlns:a16="http://schemas.microsoft.com/office/drawing/2014/main" id="{4D46A894-5B06-344C-BE3D-0EA1F9862882}"/>
                </a:ext>
              </a:extLst>
            </p:cNvPr>
            <p:cNvPicPr>
              <a:picLocks noChangeAspect="1"/>
            </p:cNvPicPr>
            <p:nvPr userDrawn="1"/>
          </p:nvPicPr>
          <p:blipFill>
            <a:blip cstate="email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1276104" y="5961542"/>
              <a:ext cx="2712288" cy="340387"/>
            </a:xfrm>
            <a:prstGeom prst="rect">
              <a:avLst/>
            </a:prstGeom>
          </p:spPr>
        </p:pic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A13EAF70-1317-81E7-F405-E8FB857126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5914" y="761999"/>
            <a:ext cx="11553823" cy="1314449"/>
          </a:xfrm>
          <a:prstGeom prst="rect">
            <a:avLst/>
          </a:prstGeom>
        </p:spPr>
        <p:txBody>
          <a:bodyPr vert="horz" wrap="square" lIns="0" tIns="0" rIns="91440" bIns="0" anchor="ctr" anchorCtr="0">
            <a:noAutofit/>
          </a:bodyPr>
          <a:lstStyle>
            <a:lvl1pPr algn="ctr">
              <a:defRPr sz="30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de-DE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A111473-185F-C461-A58F-FCC2FF761146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315914" y="2057400"/>
            <a:ext cx="11553824" cy="3810002"/>
          </a:xfrm>
        </p:spPr>
        <p:txBody>
          <a:bodyPr lIns="0" tIns="0" rIns="0" bIns="0"/>
          <a:lstStyle>
            <a:lvl1pPr marL="0" indent="0">
              <a:defRPr sz="3000"/>
            </a:lvl1pPr>
            <a:lvl2pPr marL="432000" indent="-432000">
              <a:buClr>
                <a:schemeClr val="bg1"/>
              </a:buClr>
              <a:defRPr sz="3000"/>
            </a:lvl2pPr>
            <a:lvl3pPr marL="864000" indent="-432000">
              <a:buClr>
                <a:schemeClr val="bg1"/>
              </a:buClr>
              <a:defRPr sz="3000"/>
            </a:lvl3pPr>
            <a:lvl4pPr marL="1296000" indent="-432000">
              <a:buClr>
                <a:schemeClr val="bg1"/>
              </a:buClr>
              <a:defRPr sz="3000"/>
            </a:lvl4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6DF2F4C-FB5E-81F3-E179-5084A5BDF0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FFC78E-89FF-4042-9903-D244D35F565D}" type="slidenum">
              <a:rPr lang="de-DE" smtClean="0"/>
              <a:pPr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087940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4" hidden="1">
            <a:extLst>
              <a:ext uri="{FF2B5EF4-FFF2-40B4-BE49-F238E27FC236}">
                <a16:creationId xmlns:a16="http://schemas.microsoft.com/office/drawing/2014/main" id="{42454CFC-896C-447E-BC5A-F23655772DF2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4148318541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95" imgH="394" progId="TCLayout.ActiveDocument.1">
                  <p:embed/>
                </p:oleObj>
              </mc:Choice>
              <mc:Fallback>
                <p:oleObj name="think-cell Slide" r:id="rId3" imgW="395" imgH="394" progId="TCLayout.ActiveDocument.1">
                  <p:embed/>
                  <p:pic>
                    <p:nvPicPr>
                      <p:cNvPr id="5" name="Object 4" hidden="1">
                        <a:extLst>
                          <a:ext uri="{FF2B5EF4-FFF2-40B4-BE49-F238E27FC236}">
                            <a16:creationId xmlns:a16="http://schemas.microsoft.com/office/drawing/2014/main" id="{42454CFC-896C-447E-BC5A-F23655772DF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78FDDCE4-F89B-E452-7FEB-79668C5AA17B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319089" y="1280160"/>
            <a:ext cx="11553822" cy="478005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D1253EF1-053B-C540-91AF-3C36644E65E3}"/>
              </a:ext>
            </a:extLst>
          </p:cNvPr>
          <p:cNvGrpSpPr>
            <a:grpSpLocks noChangeAspect="1"/>
          </p:cNvGrpSpPr>
          <p:nvPr/>
        </p:nvGrpSpPr>
        <p:grpSpPr>
          <a:xfrm>
            <a:off x="218728" y="6247114"/>
            <a:ext cx="1869747" cy="347472"/>
            <a:chOff x="298099" y="5837730"/>
            <a:chExt cx="3690293" cy="685801"/>
          </a:xfrm>
        </p:grpSpPr>
        <p:pic>
          <p:nvPicPr>
            <p:cNvPr id="12" name="Graphic 11">
              <a:extLst>
                <a:ext uri="{FF2B5EF4-FFF2-40B4-BE49-F238E27FC236}">
                  <a16:creationId xmlns:a16="http://schemas.microsoft.com/office/drawing/2014/main" id="{A3E8667E-7D8D-D744-B066-ECBF7BF80E67}"/>
                </a:ext>
              </a:extLst>
            </p:cNvPr>
            <p:cNvPicPr>
              <a:picLocks noChangeAspect="1"/>
            </p:cNvPicPr>
            <p:nvPr/>
          </p:nvPicPr>
          <p:blipFill>
            <a:blip cstate="email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298099" y="5837730"/>
              <a:ext cx="1049032" cy="685801"/>
            </a:xfrm>
            <a:prstGeom prst="rect">
              <a:avLst/>
            </a:prstGeom>
          </p:spPr>
        </p:pic>
        <p:pic>
          <p:nvPicPr>
            <p:cNvPr id="13" name="Graphic 12">
              <a:extLst>
                <a:ext uri="{FF2B5EF4-FFF2-40B4-BE49-F238E27FC236}">
                  <a16:creationId xmlns:a16="http://schemas.microsoft.com/office/drawing/2014/main" id="{8C45A252-8E8F-C04B-B421-7AA18BCF2EC2}"/>
                </a:ext>
              </a:extLst>
            </p:cNvPr>
            <p:cNvPicPr>
              <a:picLocks noChangeAspect="1"/>
            </p:cNvPicPr>
            <p:nvPr/>
          </p:nvPicPr>
          <p:blipFill>
            <a:blip cstate="email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1276104" y="6078331"/>
              <a:ext cx="2712288" cy="340387"/>
            </a:xfrm>
            <a:prstGeom prst="rect">
              <a:avLst/>
            </a:prstGeom>
          </p:spPr>
        </p:pic>
      </p:grpSp>
      <p:sp>
        <p:nvSpPr>
          <p:cNvPr id="11" name="Rectangle 10">
            <a:extLst>
              <a:ext uri="{FF2B5EF4-FFF2-40B4-BE49-F238E27FC236}">
                <a16:creationId xmlns:a16="http://schemas.microsoft.com/office/drawing/2014/main" id="{28800AD4-E611-475F-BBFF-DF54F253AB36}"/>
              </a:ext>
            </a:extLst>
          </p:cNvPr>
          <p:cNvSpPr/>
          <p:nvPr/>
        </p:nvSpPr>
        <p:spPr>
          <a:xfrm>
            <a:off x="0" y="0"/>
            <a:ext cx="12191999" cy="91440"/>
          </a:xfrm>
          <a:prstGeom prst="rect">
            <a:avLst/>
          </a:prstGeom>
          <a:gradFill>
            <a:gsLst>
              <a:gs pos="0">
                <a:srgbClr val="D1A33C"/>
              </a:gs>
              <a:gs pos="100000">
                <a:srgbClr val="F2D713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 Placeholder 3">
            <a:extLst>
              <a:ext uri="{FF2B5EF4-FFF2-40B4-BE49-F238E27FC236}">
                <a16:creationId xmlns:a16="http://schemas.microsoft.com/office/drawing/2014/main" id="{55990D1F-4710-4EB5-B50A-D8B35F2728C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430708" y="6422255"/>
            <a:ext cx="8473512" cy="172462"/>
          </a:xfrm>
          <a:prstGeom prst="rect">
            <a:avLst/>
          </a:prstGeom>
        </p:spPr>
        <p:txBody>
          <a:bodyPr vert="horz" wrap="square" lIns="0" tIns="0" rIns="91440" bIns="0" anchor="ctr" anchorCtr="0">
            <a:noAutofit/>
          </a:bodyPr>
          <a:lstStyle>
            <a:lvl1pPr algn="l">
              <a:lnSpc>
                <a:spcPct val="100000"/>
              </a:lnSpc>
              <a:spcAft>
                <a:spcPts val="1200"/>
              </a:spcAft>
              <a:defRPr sz="6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Source: 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5AE8F70-55A4-BD6B-8D43-F940488BF0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A91A2E85-43A6-5DF9-D58E-42CBB5F94F8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19089" y="749465"/>
            <a:ext cx="11553822" cy="276999"/>
          </a:xfrm>
          <a:prstGeom prst="rect">
            <a:avLst/>
          </a:prstGeom>
        </p:spPr>
        <p:txBody>
          <a:bodyPr vert="horz" wrap="square" lIns="0" tIns="0" rIns="0" bIns="0" anchor="ctr" anchorCtr="0">
            <a:spAutoFit/>
          </a:bodyPr>
          <a:lstStyle>
            <a:lvl1pPr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defRPr sz="1800" b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defRPr b="0">
                <a:solidFill>
                  <a:schemeClr val="tx1">
                    <a:lumMod val="50000"/>
                    <a:lumOff val="50000"/>
                  </a:schemeClr>
                </a:solidFill>
              </a:defRPr>
            </a:lvl2pPr>
            <a:lvl3pPr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defRPr b="0">
                <a:solidFill>
                  <a:schemeClr val="tx1">
                    <a:lumMod val="50000"/>
                    <a:lumOff val="50000"/>
                  </a:schemeClr>
                </a:solidFill>
              </a:defRPr>
            </a:lvl3pPr>
            <a:lvl4pPr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defRPr b="0">
                <a:solidFill>
                  <a:schemeClr val="tx1">
                    <a:lumMod val="50000"/>
                    <a:lumOff val="50000"/>
                  </a:schemeClr>
                </a:solidFill>
              </a:defRPr>
            </a:lvl4pPr>
            <a:lvl5pPr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defRPr b="0">
                <a:solidFill>
                  <a:schemeClr val="tx1">
                    <a:lumMod val="50000"/>
                    <a:lumOff val="50000"/>
                  </a:schemeClr>
                </a:solidFill>
              </a:defRPr>
            </a:lvl5pPr>
          </a:lstStyle>
          <a:p>
            <a:pPr lvl="0"/>
            <a:r>
              <a:rPr lang="en-US" dirty="0"/>
              <a:t>Subtitle</a:t>
            </a:r>
            <a:endParaRPr lang="de-DE" dirty="0"/>
          </a:p>
        </p:txBody>
      </p:sp>
      <p:sp>
        <p:nvSpPr>
          <p:cNvPr id="17" name="Slide Number Placeholder 16">
            <a:extLst>
              <a:ext uri="{FF2B5EF4-FFF2-40B4-BE49-F238E27FC236}">
                <a16:creationId xmlns:a16="http://schemas.microsoft.com/office/drawing/2014/main" id="{895FCEA8-0802-E8E3-A4B9-0A322D0592F5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41FFC78E-89FF-4042-9903-D244D35F565D}" type="slidenum">
              <a:rPr lang="de-DE" smtClean="0"/>
              <a:pPr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974164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4" hidden="1">
            <a:extLst>
              <a:ext uri="{FF2B5EF4-FFF2-40B4-BE49-F238E27FC236}">
                <a16:creationId xmlns:a16="http://schemas.microsoft.com/office/drawing/2014/main" id="{42454CFC-896C-447E-BC5A-F23655772DF2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4148318541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95" imgH="394" progId="TCLayout.ActiveDocument.1">
                  <p:embed/>
                </p:oleObj>
              </mc:Choice>
              <mc:Fallback>
                <p:oleObj name="think-cell Slide" r:id="rId3" imgW="395" imgH="394" progId="TCLayout.ActiveDocument.1">
                  <p:embed/>
                  <p:pic>
                    <p:nvPicPr>
                      <p:cNvPr id="5" name="Object 4" hidden="1">
                        <a:extLst>
                          <a:ext uri="{FF2B5EF4-FFF2-40B4-BE49-F238E27FC236}">
                            <a16:creationId xmlns:a16="http://schemas.microsoft.com/office/drawing/2014/main" id="{42454CFC-896C-447E-BC5A-F23655772DF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8" name="Group 7">
            <a:extLst>
              <a:ext uri="{FF2B5EF4-FFF2-40B4-BE49-F238E27FC236}">
                <a16:creationId xmlns:a16="http://schemas.microsoft.com/office/drawing/2014/main" id="{D1253EF1-053B-C540-91AF-3C36644E65E3}"/>
              </a:ext>
            </a:extLst>
          </p:cNvPr>
          <p:cNvGrpSpPr>
            <a:grpSpLocks noChangeAspect="1"/>
          </p:cNvGrpSpPr>
          <p:nvPr/>
        </p:nvGrpSpPr>
        <p:grpSpPr>
          <a:xfrm>
            <a:off x="218728" y="6247114"/>
            <a:ext cx="1869747" cy="347472"/>
            <a:chOff x="298099" y="5837730"/>
            <a:chExt cx="3690293" cy="685801"/>
          </a:xfrm>
        </p:grpSpPr>
        <p:pic>
          <p:nvPicPr>
            <p:cNvPr id="12" name="Graphic 11">
              <a:extLst>
                <a:ext uri="{FF2B5EF4-FFF2-40B4-BE49-F238E27FC236}">
                  <a16:creationId xmlns:a16="http://schemas.microsoft.com/office/drawing/2014/main" id="{A3E8667E-7D8D-D744-B066-ECBF7BF80E67}"/>
                </a:ext>
              </a:extLst>
            </p:cNvPr>
            <p:cNvPicPr>
              <a:picLocks noChangeAspect="1"/>
            </p:cNvPicPr>
            <p:nvPr/>
          </p:nvPicPr>
          <p:blipFill>
            <a:blip cstate="email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298099" y="5837730"/>
              <a:ext cx="1049032" cy="685801"/>
            </a:xfrm>
            <a:prstGeom prst="rect">
              <a:avLst/>
            </a:prstGeom>
          </p:spPr>
        </p:pic>
        <p:pic>
          <p:nvPicPr>
            <p:cNvPr id="13" name="Graphic 12">
              <a:extLst>
                <a:ext uri="{FF2B5EF4-FFF2-40B4-BE49-F238E27FC236}">
                  <a16:creationId xmlns:a16="http://schemas.microsoft.com/office/drawing/2014/main" id="{8C45A252-8E8F-C04B-B421-7AA18BCF2EC2}"/>
                </a:ext>
              </a:extLst>
            </p:cNvPr>
            <p:cNvPicPr>
              <a:picLocks noChangeAspect="1"/>
            </p:cNvPicPr>
            <p:nvPr/>
          </p:nvPicPr>
          <p:blipFill>
            <a:blip cstate="email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1276104" y="6078331"/>
              <a:ext cx="2712288" cy="340387"/>
            </a:xfrm>
            <a:prstGeom prst="rect">
              <a:avLst/>
            </a:prstGeom>
          </p:spPr>
        </p:pic>
      </p:grpSp>
      <p:sp>
        <p:nvSpPr>
          <p:cNvPr id="11" name="Rectangle 10">
            <a:extLst>
              <a:ext uri="{FF2B5EF4-FFF2-40B4-BE49-F238E27FC236}">
                <a16:creationId xmlns:a16="http://schemas.microsoft.com/office/drawing/2014/main" id="{28800AD4-E611-475F-BBFF-DF54F253AB36}"/>
              </a:ext>
            </a:extLst>
          </p:cNvPr>
          <p:cNvSpPr/>
          <p:nvPr/>
        </p:nvSpPr>
        <p:spPr>
          <a:xfrm>
            <a:off x="0" y="0"/>
            <a:ext cx="12191999" cy="91440"/>
          </a:xfrm>
          <a:prstGeom prst="rect">
            <a:avLst/>
          </a:prstGeom>
          <a:gradFill>
            <a:gsLst>
              <a:gs pos="0">
                <a:srgbClr val="D1A33C"/>
              </a:gs>
              <a:gs pos="100000">
                <a:srgbClr val="F2D713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 Placeholder 3">
            <a:extLst>
              <a:ext uri="{FF2B5EF4-FFF2-40B4-BE49-F238E27FC236}">
                <a16:creationId xmlns:a16="http://schemas.microsoft.com/office/drawing/2014/main" id="{55990D1F-4710-4EB5-B50A-D8B35F2728C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430708" y="6422255"/>
            <a:ext cx="8473512" cy="172462"/>
          </a:xfrm>
          <a:prstGeom prst="rect">
            <a:avLst/>
          </a:prstGeom>
        </p:spPr>
        <p:txBody>
          <a:bodyPr vert="horz" wrap="square" lIns="0" tIns="0" rIns="91440" bIns="0" anchor="ctr" anchorCtr="0">
            <a:noAutofit/>
          </a:bodyPr>
          <a:lstStyle>
            <a:lvl1pPr algn="l">
              <a:lnSpc>
                <a:spcPct val="100000"/>
              </a:lnSpc>
              <a:spcAft>
                <a:spcPts val="1200"/>
              </a:spcAft>
              <a:defRPr sz="6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Source: 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5AE8F70-55A4-BD6B-8D43-F940488BF0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A91A2E85-43A6-5DF9-D58E-42CBB5F94F8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19089" y="749465"/>
            <a:ext cx="11553822" cy="276999"/>
          </a:xfrm>
          <a:prstGeom prst="rect">
            <a:avLst/>
          </a:prstGeom>
        </p:spPr>
        <p:txBody>
          <a:bodyPr vert="horz" wrap="square" lIns="0" tIns="0" rIns="0" bIns="0" anchor="ctr" anchorCtr="0">
            <a:spAutoFit/>
          </a:bodyPr>
          <a:lstStyle>
            <a:lvl1pPr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defRPr sz="1800" b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defRPr b="0">
                <a:solidFill>
                  <a:schemeClr val="tx1">
                    <a:lumMod val="50000"/>
                    <a:lumOff val="50000"/>
                  </a:schemeClr>
                </a:solidFill>
              </a:defRPr>
            </a:lvl2pPr>
            <a:lvl3pPr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defRPr b="0">
                <a:solidFill>
                  <a:schemeClr val="tx1">
                    <a:lumMod val="50000"/>
                    <a:lumOff val="50000"/>
                  </a:schemeClr>
                </a:solidFill>
              </a:defRPr>
            </a:lvl3pPr>
            <a:lvl4pPr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defRPr b="0">
                <a:solidFill>
                  <a:schemeClr val="tx1">
                    <a:lumMod val="50000"/>
                    <a:lumOff val="50000"/>
                  </a:schemeClr>
                </a:solidFill>
              </a:defRPr>
            </a:lvl4pPr>
            <a:lvl5pPr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defRPr b="0">
                <a:solidFill>
                  <a:schemeClr val="tx1">
                    <a:lumMod val="50000"/>
                    <a:lumOff val="50000"/>
                  </a:schemeClr>
                </a:solidFill>
              </a:defRPr>
            </a:lvl5pPr>
          </a:lstStyle>
          <a:p>
            <a:pPr lvl="0"/>
            <a:r>
              <a:rPr lang="en-US" dirty="0"/>
              <a:t>Subtitle</a:t>
            </a:r>
            <a:endParaRPr lang="de-DE" dirty="0"/>
          </a:p>
        </p:txBody>
      </p:sp>
      <p:sp>
        <p:nvSpPr>
          <p:cNvPr id="17" name="Slide Number Placeholder 16">
            <a:extLst>
              <a:ext uri="{FF2B5EF4-FFF2-40B4-BE49-F238E27FC236}">
                <a16:creationId xmlns:a16="http://schemas.microsoft.com/office/drawing/2014/main" id="{895FCEA8-0802-E8E3-A4B9-0A322D0592F5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41FFC78E-89FF-4042-9903-D244D35F565D}" type="slidenum">
              <a:rPr lang="de-DE" smtClean="0"/>
              <a:pPr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987008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4" hidden="1">
            <a:extLst>
              <a:ext uri="{FF2B5EF4-FFF2-40B4-BE49-F238E27FC236}">
                <a16:creationId xmlns:a16="http://schemas.microsoft.com/office/drawing/2014/main" id="{42454CFC-896C-447E-BC5A-F23655772DF2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4148318541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95" imgH="394" progId="TCLayout.ActiveDocument.1">
                  <p:embed/>
                </p:oleObj>
              </mc:Choice>
              <mc:Fallback>
                <p:oleObj name="think-cell Slide" r:id="rId3" imgW="395" imgH="394" progId="TCLayout.ActiveDocument.1">
                  <p:embed/>
                  <p:pic>
                    <p:nvPicPr>
                      <p:cNvPr id="5" name="Object 4" hidden="1">
                        <a:extLst>
                          <a:ext uri="{FF2B5EF4-FFF2-40B4-BE49-F238E27FC236}">
                            <a16:creationId xmlns:a16="http://schemas.microsoft.com/office/drawing/2014/main" id="{42454CFC-896C-447E-BC5A-F23655772DF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8" name="Group 7">
            <a:extLst>
              <a:ext uri="{FF2B5EF4-FFF2-40B4-BE49-F238E27FC236}">
                <a16:creationId xmlns:a16="http://schemas.microsoft.com/office/drawing/2014/main" id="{D1253EF1-053B-C540-91AF-3C36644E65E3}"/>
              </a:ext>
            </a:extLst>
          </p:cNvPr>
          <p:cNvGrpSpPr>
            <a:grpSpLocks noChangeAspect="1"/>
          </p:cNvGrpSpPr>
          <p:nvPr/>
        </p:nvGrpSpPr>
        <p:grpSpPr>
          <a:xfrm>
            <a:off x="218728" y="6247114"/>
            <a:ext cx="1869747" cy="347472"/>
            <a:chOff x="298099" y="5837730"/>
            <a:chExt cx="3690293" cy="685801"/>
          </a:xfrm>
        </p:grpSpPr>
        <p:pic>
          <p:nvPicPr>
            <p:cNvPr id="12" name="Graphic 11">
              <a:extLst>
                <a:ext uri="{FF2B5EF4-FFF2-40B4-BE49-F238E27FC236}">
                  <a16:creationId xmlns:a16="http://schemas.microsoft.com/office/drawing/2014/main" id="{A3E8667E-7D8D-D744-B066-ECBF7BF80E67}"/>
                </a:ext>
              </a:extLst>
            </p:cNvPr>
            <p:cNvPicPr>
              <a:picLocks noChangeAspect="1"/>
            </p:cNvPicPr>
            <p:nvPr/>
          </p:nvPicPr>
          <p:blipFill>
            <a:blip cstate="email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298099" y="5837730"/>
              <a:ext cx="1049032" cy="685801"/>
            </a:xfrm>
            <a:prstGeom prst="rect">
              <a:avLst/>
            </a:prstGeom>
          </p:spPr>
        </p:pic>
        <p:pic>
          <p:nvPicPr>
            <p:cNvPr id="13" name="Graphic 12">
              <a:extLst>
                <a:ext uri="{FF2B5EF4-FFF2-40B4-BE49-F238E27FC236}">
                  <a16:creationId xmlns:a16="http://schemas.microsoft.com/office/drawing/2014/main" id="{8C45A252-8E8F-C04B-B421-7AA18BCF2EC2}"/>
                </a:ext>
              </a:extLst>
            </p:cNvPr>
            <p:cNvPicPr>
              <a:picLocks noChangeAspect="1"/>
            </p:cNvPicPr>
            <p:nvPr/>
          </p:nvPicPr>
          <p:blipFill>
            <a:blip cstate="email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1276104" y="6078331"/>
              <a:ext cx="2712288" cy="340387"/>
            </a:xfrm>
            <a:prstGeom prst="rect">
              <a:avLst/>
            </a:prstGeom>
          </p:spPr>
        </p:pic>
      </p:grpSp>
      <p:sp>
        <p:nvSpPr>
          <p:cNvPr id="11" name="Rectangle 10">
            <a:extLst>
              <a:ext uri="{FF2B5EF4-FFF2-40B4-BE49-F238E27FC236}">
                <a16:creationId xmlns:a16="http://schemas.microsoft.com/office/drawing/2014/main" id="{28800AD4-E611-475F-BBFF-DF54F253AB36}"/>
              </a:ext>
            </a:extLst>
          </p:cNvPr>
          <p:cNvSpPr/>
          <p:nvPr/>
        </p:nvSpPr>
        <p:spPr>
          <a:xfrm>
            <a:off x="0" y="0"/>
            <a:ext cx="12191999" cy="91440"/>
          </a:xfrm>
          <a:prstGeom prst="rect">
            <a:avLst/>
          </a:prstGeom>
          <a:gradFill>
            <a:gsLst>
              <a:gs pos="0">
                <a:srgbClr val="D1A33C"/>
              </a:gs>
              <a:gs pos="100000">
                <a:srgbClr val="F2D713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Slide Number Placeholder 16">
            <a:extLst>
              <a:ext uri="{FF2B5EF4-FFF2-40B4-BE49-F238E27FC236}">
                <a16:creationId xmlns:a16="http://schemas.microsoft.com/office/drawing/2014/main" id="{895FCEA8-0802-E8E3-A4B9-0A322D0592F5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41FFC78E-89FF-4042-9903-D244D35F565D}" type="slidenum">
              <a:rPr lang="de-DE" smtClean="0"/>
              <a:pPr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417555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hank You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>
            <a:extLst>
              <a:ext uri="{FF2B5EF4-FFF2-40B4-BE49-F238E27FC236}">
                <a16:creationId xmlns:a16="http://schemas.microsoft.com/office/drawing/2014/main" id="{C998D4E3-5CBB-8041-BED4-2964F9F68FBB}"/>
              </a:ext>
            </a:extLst>
          </p:cNvPr>
          <p:cNvGrpSpPr/>
          <p:nvPr userDrawn="1"/>
        </p:nvGrpSpPr>
        <p:grpSpPr bwMode="invGray">
          <a:xfrm>
            <a:off x="439388" y="5593080"/>
            <a:ext cx="3690291" cy="685800"/>
            <a:chOff x="298099" y="5720938"/>
            <a:chExt cx="3690293" cy="685801"/>
          </a:xfrm>
        </p:grpSpPr>
        <p:pic>
          <p:nvPicPr>
            <p:cNvPr id="17" name="Graphic 16">
              <a:extLst>
                <a:ext uri="{FF2B5EF4-FFF2-40B4-BE49-F238E27FC236}">
                  <a16:creationId xmlns:a16="http://schemas.microsoft.com/office/drawing/2014/main" id="{57969C9B-1BF1-A142-9EC9-66C52EB7E44E}"/>
                </a:ext>
              </a:extLst>
            </p:cNvPr>
            <p:cNvPicPr>
              <a:picLocks noChangeAspect="1"/>
            </p:cNvPicPr>
            <p:nvPr userDrawn="1"/>
          </p:nvPicPr>
          <p:blipFill>
            <a:blip cstate="email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p:blipFill>
          <p:spPr bwMode="invGray">
            <a:xfrm>
              <a:off x="298099" y="5720938"/>
              <a:ext cx="1049031" cy="685801"/>
            </a:xfrm>
            <a:prstGeom prst="rect">
              <a:avLst/>
            </a:prstGeom>
          </p:spPr>
        </p:pic>
        <p:pic>
          <p:nvPicPr>
            <p:cNvPr id="18" name="Graphic 17">
              <a:extLst>
                <a:ext uri="{FF2B5EF4-FFF2-40B4-BE49-F238E27FC236}">
                  <a16:creationId xmlns:a16="http://schemas.microsoft.com/office/drawing/2014/main" id="{D6134118-FF26-6A46-9B15-C8CD1DAACAA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cstate="email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 bwMode="invGray">
            <a:xfrm>
              <a:off x="1276104" y="5961542"/>
              <a:ext cx="2712288" cy="340387"/>
            </a:xfrm>
            <a:prstGeom prst="rect">
              <a:avLst/>
            </a:prstGeom>
          </p:spPr>
        </p:pic>
      </p:grpSp>
      <p:sp>
        <p:nvSpPr>
          <p:cNvPr id="13" name="Rectangle 12">
            <a:extLst>
              <a:ext uri="{FF2B5EF4-FFF2-40B4-BE49-F238E27FC236}">
                <a16:creationId xmlns:a16="http://schemas.microsoft.com/office/drawing/2014/main" id="{384A6091-82A5-7140-A875-78042E3ECF17}"/>
              </a:ext>
            </a:extLst>
          </p:cNvPr>
          <p:cNvSpPr/>
          <p:nvPr userDrawn="1"/>
        </p:nvSpPr>
        <p:spPr>
          <a:xfrm>
            <a:off x="0" y="-1"/>
            <a:ext cx="12192000" cy="228600"/>
          </a:xfrm>
          <a:prstGeom prst="rect">
            <a:avLst/>
          </a:prstGeom>
          <a:gradFill>
            <a:gsLst>
              <a:gs pos="0">
                <a:srgbClr val="D1A33C"/>
              </a:gs>
              <a:gs pos="100000">
                <a:srgbClr val="F2D713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0A29501-8D15-E905-C5F8-29E2840AA7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089" y="1685588"/>
            <a:ext cx="6919912" cy="3486818"/>
          </a:xfrm>
          <a:prstGeom prst="rect">
            <a:avLst/>
          </a:prstGeom>
        </p:spPr>
        <p:txBody>
          <a:bodyPr anchor="ctr"/>
          <a:lstStyle>
            <a:lvl1pPr>
              <a:defRPr sz="56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7541525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59680A93-3F4E-AC45-8E57-77359AA9212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729"/>
            <a:ext cx="12192000" cy="6858000"/>
          </a:xfrm>
          <a:prstGeom prst="rect">
            <a:avLst/>
          </a:prstGeom>
        </p:spPr>
      </p:pic>
      <p:sp>
        <p:nvSpPr>
          <p:cNvPr id="35" name="Subtitle 2">
            <a:extLst>
              <a:ext uri="{FF2B5EF4-FFF2-40B4-BE49-F238E27FC236}">
                <a16:creationId xmlns:a16="http://schemas.microsoft.com/office/drawing/2014/main" id="{5B9FC3DF-4F8B-7541-9479-87EEE04BF80C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273940" y="3760696"/>
            <a:ext cx="5460860" cy="922867"/>
          </a:xfrm>
        </p:spPr>
        <p:txBody>
          <a:bodyPr rIns="0">
            <a:normAutofit/>
          </a:bodyPr>
          <a:lstStyle>
            <a:lvl1pPr marL="0" indent="0" algn="r">
              <a:buNone/>
              <a:defRPr lang="en-US" sz="1800" kern="120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Subtitle Goes Here</a:t>
            </a:r>
            <a:endParaRPr lang="en-US" sz="140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C1B3CE5-5669-E845-98B1-856DE736BC17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273941" y="2362199"/>
            <a:ext cx="5460859" cy="1234442"/>
          </a:xfrm>
        </p:spPr>
        <p:txBody>
          <a:bodyPr rIns="0" anchor="b"/>
          <a:lstStyle>
            <a:lvl1pPr algn="r">
              <a:lnSpc>
                <a:spcPct val="80000"/>
              </a:lnSpc>
              <a:defRPr lang="en-US" sz="42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en-US"/>
              <a:t>Presentation Title One or Two Lines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3E281CD-A54D-3442-B2F6-DCC90535935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365876" y="457200"/>
            <a:ext cx="2368924" cy="184944"/>
          </a:xfrm>
        </p:spPr>
        <p:txBody>
          <a:bodyPr rIns="0" anchor="b"/>
          <a:lstStyle>
            <a:lvl1pPr algn="r">
              <a:defRPr lang="en-US" sz="1200" b="1" kern="1200" baseline="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algn="r">
              <a:defRPr lang="en-US" sz="1200" b="1" kern="1200" baseline="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algn="r">
              <a:defRPr lang="en-US" sz="1200" b="1" kern="1200" baseline="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algn="r">
              <a:defRPr lang="en-US" sz="1200" b="1" kern="1200" baseline="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algn="r">
              <a:defRPr lang="en-US" sz="1200" b="1" kern="1200" baseline="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Anheuser-Busch</a:t>
            </a:r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F444DE9C-F571-BB4C-9C1C-7332F4140BF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365876" y="635431"/>
            <a:ext cx="2368924" cy="184944"/>
          </a:xfrm>
        </p:spPr>
        <p:txBody>
          <a:bodyPr rIns="0" anchor="b"/>
          <a:lstStyle>
            <a:lvl1pPr algn="r">
              <a:defRPr lang="en-US" sz="1200" b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r">
              <a:defRPr lang="en-US" sz="1200" b="1" kern="1200" baseline="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algn="r">
              <a:defRPr lang="en-US" sz="1200" b="1" kern="1200" baseline="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algn="r">
              <a:defRPr lang="en-US" sz="1200" b="1" kern="1200" baseline="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algn="r">
              <a:defRPr lang="en-US" sz="1200" b="1" kern="1200" baseline="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00.00.0000</a:t>
            </a:r>
          </a:p>
        </p:txBody>
      </p:sp>
    </p:spTree>
    <p:extLst>
      <p:ext uri="{BB962C8B-B14F-4D97-AF65-F5344CB8AC3E}">
        <p14:creationId xmlns:p14="http://schemas.microsoft.com/office/powerpoint/2010/main" val="13440911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801807C5-0CA0-0543-9952-75CDC35A252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5" name="Subtitle 2">
            <a:extLst>
              <a:ext uri="{FF2B5EF4-FFF2-40B4-BE49-F238E27FC236}">
                <a16:creationId xmlns:a16="http://schemas.microsoft.com/office/drawing/2014/main" id="{5B9FC3DF-4F8B-7541-9479-87EEE04BF80C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273940" y="3760696"/>
            <a:ext cx="5460860" cy="922867"/>
          </a:xfrm>
        </p:spPr>
        <p:txBody>
          <a:bodyPr rIns="0">
            <a:normAutofit/>
          </a:bodyPr>
          <a:lstStyle>
            <a:lvl1pPr marL="0" indent="0" algn="r">
              <a:buNone/>
              <a:defRPr lang="en-US" sz="1800" kern="120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Subtitle Goes Here</a:t>
            </a:r>
            <a:endParaRPr lang="en-US" sz="140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C1B3CE5-5669-E845-98B1-856DE736BC17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273941" y="2362199"/>
            <a:ext cx="5460859" cy="1234442"/>
          </a:xfrm>
        </p:spPr>
        <p:txBody>
          <a:bodyPr rIns="0" anchor="b"/>
          <a:lstStyle>
            <a:lvl1pPr algn="r">
              <a:lnSpc>
                <a:spcPct val="80000"/>
              </a:lnSpc>
              <a:defRPr lang="en-US" sz="42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en-US"/>
              <a:t>Presentation Title One or Two Lines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3E281CD-A54D-3442-B2F6-DCC90535935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365876" y="457200"/>
            <a:ext cx="2368924" cy="184944"/>
          </a:xfrm>
        </p:spPr>
        <p:txBody>
          <a:bodyPr rIns="0" anchor="b"/>
          <a:lstStyle>
            <a:lvl1pPr algn="r">
              <a:defRPr lang="en-US" sz="1200" b="1" kern="1200" baseline="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algn="r">
              <a:defRPr lang="en-US" sz="1200" b="1" kern="1200" baseline="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algn="r">
              <a:defRPr lang="en-US" sz="1200" b="1" kern="1200" baseline="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algn="r">
              <a:defRPr lang="en-US" sz="1200" b="1" kern="1200" baseline="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algn="r">
              <a:defRPr lang="en-US" sz="1200" b="1" kern="1200" baseline="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Anheuser-Busch</a:t>
            </a:r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F444DE9C-F571-BB4C-9C1C-7332F4140BF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365876" y="635431"/>
            <a:ext cx="2368924" cy="184944"/>
          </a:xfrm>
        </p:spPr>
        <p:txBody>
          <a:bodyPr rIns="0" anchor="b"/>
          <a:lstStyle>
            <a:lvl1pPr algn="r">
              <a:defRPr lang="en-US" sz="1200" b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r">
              <a:defRPr lang="en-US" sz="1200" b="1" kern="1200" baseline="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algn="r">
              <a:defRPr lang="en-US" sz="1200" b="1" kern="1200" baseline="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algn="r">
              <a:defRPr lang="en-US" sz="1200" b="1" kern="1200" baseline="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algn="r">
              <a:defRPr lang="en-US" sz="1200" b="1" kern="1200" baseline="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00.00.0000</a:t>
            </a:r>
          </a:p>
        </p:txBody>
      </p:sp>
    </p:spTree>
    <p:extLst>
      <p:ext uri="{BB962C8B-B14F-4D97-AF65-F5344CB8AC3E}">
        <p14:creationId xmlns:p14="http://schemas.microsoft.com/office/powerpoint/2010/main" val="343779352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4FAF79E5-F68E-2C47-A93A-5F640770EDC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5" name="Subtitle 2">
            <a:extLst>
              <a:ext uri="{FF2B5EF4-FFF2-40B4-BE49-F238E27FC236}">
                <a16:creationId xmlns:a16="http://schemas.microsoft.com/office/drawing/2014/main" id="{5B9FC3DF-4F8B-7541-9479-87EEE04BF80C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273940" y="3760696"/>
            <a:ext cx="5460860" cy="922867"/>
          </a:xfrm>
        </p:spPr>
        <p:txBody>
          <a:bodyPr rIns="0">
            <a:normAutofit/>
          </a:bodyPr>
          <a:lstStyle>
            <a:lvl1pPr marL="0" indent="0" algn="r">
              <a:buNone/>
              <a:defRPr lang="en-US" sz="180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Subtitle Goes Here</a:t>
            </a:r>
            <a:endParaRPr lang="en-US" sz="140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C1B3CE5-5669-E845-98B1-856DE736BC17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273941" y="2362199"/>
            <a:ext cx="5460859" cy="1234442"/>
          </a:xfrm>
        </p:spPr>
        <p:txBody>
          <a:bodyPr rIns="0" anchor="b"/>
          <a:lstStyle>
            <a:lvl1pPr algn="r">
              <a:lnSpc>
                <a:spcPct val="80000"/>
              </a:lnSpc>
              <a:defRPr lang="en-US" sz="4200" b="1" kern="1200" dirty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en-US"/>
              <a:t>Presentation Title One or Two Lines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3E281CD-A54D-3442-B2F6-DCC90535935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365876" y="457200"/>
            <a:ext cx="2368924" cy="184944"/>
          </a:xfrm>
        </p:spPr>
        <p:txBody>
          <a:bodyPr rIns="0" anchor="b"/>
          <a:lstStyle>
            <a:lvl1pPr algn="r">
              <a:defRPr lang="en-US" sz="1200" b="1" kern="1200" baseline="0" dirty="0" smtClean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algn="r">
              <a:defRPr lang="en-US" sz="1200" b="1" kern="1200" baseline="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algn="r">
              <a:defRPr lang="en-US" sz="1200" b="1" kern="1200" baseline="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algn="r">
              <a:defRPr lang="en-US" sz="1200" b="1" kern="1200" baseline="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algn="r">
              <a:defRPr lang="en-US" sz="1200" b="1" kern="1200" baseline="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Anheuser-Busch</a:t>
            </a:r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F444DE9C-F571-BB4C-9C1C-7332F4140BF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365876" y="635431"/>
            <a:ext cx="2368924" cy="184944"/>
          </a:xfrm>
        </p:spPr>
        <p:txBody>
          <a:bodyPr rIns="0" anchor="b"/>
          <a:lstStyle>
            <a:lvl1pPr algn="r">
              <a:defRPr lang="en-US" sz="1200" b="0" kern="1200" baseline="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algn="r">
              <a:defRPr lang="en-US" sz="1200" b="1" kern="1200" baseline="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algn="r">
              <a:defRPr lang="en-US" sz="1200" b="1" kern="1200" baseline="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algn="r">
              <a:defRPr lang="en-US" sz="1200" b="1" kern="1200" baseline="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algn="r">
              <a:defRPr lang="en-US" sz="1200" b="1" kern="1200" baseline="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00.00.0000</a:t>
            </a:r>
          </a:p>
        </p:txBody>
      </p:sp>
    </p:spTree>
    <p:extLst>
      <p:ext uri="{BB962C8B-B14F-4D97-AF65-F5344CB8AC3E}">
        <p14:creationId xmlns:p14="http://schemas.microsoft.com/office/powerpoint/2010/main" val="19755111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>
            <a:extLst>
              <a:ext uri="{FF2B5EF4-FFF2-40B4-BE49-F238E27FC236}">
                <a16:creationId xmlns:a16="http://schemas.microsoft.com/office/drawing/2014/main" id="{7722A9EC-4656-3D4A-92C0-2056B5D8905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60"/>
            <a:ext cx="12191715" cy="6857839"/>
          </a:xfrm>
          <a:prstGeom prst="rect">
            <a:avLst/>
          </a:prstGeom>
        </p:spPr>
      </p:pic>
      <p:sp>
        <p:nvSpPr>
          <p:cNvPr id="35" name="Subtitle 2">
            <a:extLst>
              <a:ext uri="{FF2B5EF4-FFF2-40B4-BE49-F238E27FC236}">
                <a16:creationId xmlns:a16="http://schemas.microsoft.com/office/drawing/2014/main" id="{5B9FC3DF-4F8B-7541-9479-87EEE04BF80C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273940" y="3760696"/>
            <a:ext cx="5460860" cy="922867"/>
          </a:xfrm>
        </p:spPr>
        <p:txBody>
          <a:bodyPr rIns="0">
            <a:normAutofit/>
          </a:bodyPr>
          <a:lstStyle>
            <a:lvl1pPr marL="0" indent="0" algn="r">
              <a:buNone/>
              <a:defRPr lang="en-US" sz="1800" kern="120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Subtitle Goes Here</a:t>
            </a:r>
            <a:endParaRPr lang="en-US" sz="140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C1B3CE5-5669-E845-98B1-856DE736BC17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273941" y="2362199"/>
            <a:ext cx="5460859" cy="1234442"/>
          </a:xfrm>
        </p:spPr>
        <p:txBody>
          <a:bodyPr rIns="0" anchor="b"/>
          <a:lstStyle>
            <a:lvl1pPr algn="r">
              <a:lnSpc>
                <a:spcPct val="80000"/>
              </a:lnSpc>
              <a:defRPr lang="en-US" sz="42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en-US"/>
              <a:t>Presentation Title One or Two Lines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3E281CD-A54D-3442-B2F6-DCC90535935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365876" y="457200"/>
            <a:ext cx="2368924" cy="184944"/>
          </a:xfrm>
        </p:spPr>
        <p:txBody>
          <a:bodyPr rIns="0" anchor="b"/>
          <a:lstStyle>
            <a:lvl1pPr algn="r">
              <a:defRPr lang="en-US" sz="1200" b="1" kern="1200" baseline="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algn="r">
              <a:defRPr lang="en-US" sz="1200" b="1" kern="1200" baseline="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algn="r">
              <a:defRPr lang="en-US" sz="1200" b="1" kern="1200" baseline="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algn="r">
              <a:defRPr lang="en-US" sz="1200" b="1" kern="1200" baseline="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algn="r">
              <a:defRPr lang="en-US" sz="1200" b="1" kern="1200" baseline="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Anheuser-Busch</a:t>
            </a:r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F444DE9C-F571-BB4C-9C1C-7332F4140BF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365876" y="635431"/>
            <a:ext cx="2368924" cy="184944"/>
          </a:xfrm>
        </p:spPr>
        <p:txBody>
          <a:bodyPr rIns="0" anchor="b"/>
          <a:lstStyle>
            <a:lvl1pPr algn="r">
              <a:defRPr lang="en-US" sz="1200" b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r">
              <a:defRPr lang="en-US" sz="1200" b="1" kern="1200" baseline="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algn="r">
              <a:defRPr lang="en-US" sz="1200" b="1" kern="1200" baseline="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algn="r">
              <a:defRPr lang="en-US" sz="1200" b="1" kern="1200" baseline="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algn="r">
              <a:defRPr lang="en-US" sz="1200" b="1" kern="1200" baseline="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00.00.0000</a:t>
            </a:r>
          </a:p>
        </p:txBody>
      </p:sp>
      <p:pic>
        <p:nvPicPr>
          <p:cNvPr id="9" name="Picture 3" descr="Logo&#10;&#10;Description automatically generated">
            <a:extLst>
              <a:ext uri="{FF2B5EF4-FFF2-40B4-BE49-F238E27FC236}">
                <a16:creationId xmlns:a16="http://schemas.microsoft.com/office/drawing/2014/main" id="{ABA4E5CB-C62E-1F48-B45E-BEDCF968F8D3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852519" y="6035040"/>
            <a:ext cx="2882281" cy="365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12948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>
            <a:extLst>
              <a:ext uri="{FF2B5EF4-FFF2-40B4-BE49-F238E27FC236}">
                <a16:creationId xmlns:a16="http://schemas.microsoft.com/office/drawing/2014/main" id="{3DEDC12A-EB35-5A4D-95E9-C95EADC9362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60"/>
            <a:ext cx="12191715" cy="6857840"/>
          </a:xfrm>
          <a:prstGeom prst="rect">
            <a:avLst/>
          </a:prstGeom>
        </p:spPr>
      </p:pic>
      <p:sp>
        <p:nvSpPr>
          <p:cNvPr id="35" name="Subtitle 2">
            <a:extLst>
              <a:ext uri="{FF2B5EF4-FFF2-40B4-BE49-F238E27FC236}">
                <a16:creationId xmlns:a16="http://schemas.microsoft.com/office/drawing/2014/main" id="{5B9FC3DF-4F8B-7541-9479-87EEE04BF80C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273940" y="3760696"/>
            <a:ext cx="5460860" cy="922867"/>
          </a:xfrm>
        </p:spPr>
        <p:txBody>
          <a:bodyPr rIns="0">
            <a:normAutofit/>
          </a:bodyPr>
          <a:lstStyle>
            <a:lvl1pPr marL="0" indent="0" algn="r">
              <a:buNone/>
              <a:defRPr lang="en-US" sz="180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Subtitle Goes Here</a:t>
            </a:r>
            <a:endParaRPr lang="en-US" sz="140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C1B3CE5-5669-E845-98B1-856DE736BC17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273941" y="2362199"/>
            <a:ext cx="5460859" cy="1234442"/>
          </a:xfrm>
        </p:spPr>
        <p:txBody>
          <a:bodyPr rIns="0" anchor="b"/>
          <a:lstStyle>
            <a:lvl1pPr algn="r">
              <a:lnSpc>
                <a:spcPct val="80000"/>
              </a:lnSpc>
              <a:defRPr lang="en-US" sz="4200" b="1" kern="1200" dirty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en-US"/>
              <a:t>Presentation Title One or Two Lines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3E281CD-A54D-3442-B2F6-DCC90535935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365876" y="457200"/>
            <a:ext cx="2368924" cy="184944"/>
          </a:xfrm>
        </p:spPr>
        <p:txBody>
          <a:bodyPr rIns="0" anchor="b"/>
          <a:lstStyle>
            <a:lvl1pPr algn="r">
              <a:defRPr lang="en-US" sz="1200" b="1" kern="1200" baseline="0" dirty="0" smtClean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algn="r">
              <a:defRPr lang="en-US" sz="1200" b="1" kern="1200" baseline="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algn="r">
              <a:defRPr lang="en-US" sz="1200" b="1" kern="1200" baseline="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algn="r">
              <a:defRPr lang="en-US" sz="1200" b="1" kern="1200" baseline="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algn="r">
              <a:defRPr lang="en-US" sz="1200" b="1" kern="1200" baseline="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Anheuser-Busch</a:t>
            </a:r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F444DE9C-F571-BB4C-9C1C-7332F4140BF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365876" y="635431"/>
            <a:ext cx="2368924" cy="184944"/>
          </a:xfrm>
        </p:spPr>
        <p:txBody>
          <a:bodyPr rIns="0" anchor="b"/>
          <a:lstStyle>
            <a:lvl1pPr algn="r">
              <a:defRPr lang="en-US" sz="1200" b="0" kern="1200" baseline="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algn="r">
              <a:defRPr lang="en-US" sz="1200" b="1" kern="1200" baseline="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algn="r">
              <a:defRPr lang="en-US" sz="1200" b="1" kern="1200" baseline="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algn="r">
              <a:defRPr lang="en-US" sz="1200" b="1" kern="1200" baseline="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algn="r">
              <a:defRPr lang="en-US" sz="1200" b="1" kern="1200" baseline="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00.00.0000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7A431D5C-5A30-8F48-8B5E-49F175C9BE38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856221" y="6035040"/>
            <a:ext cx="2878579" cy="365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796471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>
            <a:extLst>
              <a:ext uri="{FF2B5EF4-FFF2-40B4-BE49-F238E27FC236}">
                <a16:creationId xmlns:a16="http://schemas.microsoft.com/office/drawing/2014/main" id="{9AB29D5B-3881-EF45-86AB-15905FF2F7F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83" y="160"/>
            <a:ext cx="12191717" cy="6857840"/>
          </a:xfrm>
          <a:prstGeom prst="rect">
            <a:avLst/>
          </a:prstGeom>
        </p:spPr>
      </p:pic>
      <p:sp>
        <p:nvSpPr>
          <p:cNvPr id="35" name="Subtitle 2">
            <a:extLst>
              <a:ext uri="{FF2B5EF4-FFF2-40B4-BE49-F238E27FC236}">
                <a16:creationId xmlns:a16="http://schemas.microsoft.com/office/drawing/2014/main" id="{5B9FC3DF-4F8B-7541-9479-87EEE04BF80C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273940" y="3760696"/>
            <a:ext cx="5460860" cy="922867"/>
          </a:xfrm>
        </p:spPr>
        <p:txBody>
          <a:bodyPr rIns="0">
            <a:normAutofit/>
          </a:bodyPr>
          <a:lstStyle>
            <a:lvl1pPr marL="0" indent="0" algn="r">
              <a:buNone/>
              <a:defRPr lang="en-US" sz="1800" kern="120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Subtitle Goes Here</a:t>
            </a:r>
            <a:endParaRPr lang="en-US" sz="140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C1B3CE5-5669-E845-98B1-856DE736BC17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273941" y="2362199"/>
            <a:ext cx="5460859" cy="1234442"/>
          </a:xfrm>
        </p:spPr>
        <p:txBody>
          <a:bodyPr rIns="0" anchor="b"/>
          <a:lstStyle>
            <a:lvl1pPr algn="r">
              <a:lnSpc>
                <a:spcPct val="80000"/>
              </a:lnSpc>
              <a:defRPr lang="en-US" sz="42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en-US"/>
              <a:t>Presentation Title One or Two Lines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3E281CD-A54D-3442-B2F6-DCC90535935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365876" y="457200"/>
            <a:ext cx="2368924" cy="184944"/>
          </a:xfrm>
        </p:spPr>
        <p:txBody>
          <a:bodyPr rIns="0" anchor="b"/>
          <a:lstStyle>
            <a:lvl1pPr algn="r">
              <a:defRPr lang="en-US" sz="1200" b="1" kern="1200" baseline="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algn="r">
              <a:defRPr lang="en-US" sz="1200" b="1" kern="1200" baseline="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algn="r">
              <a:defRPr lang="en-US" sz="1200" b="1" kern="1200" baseline="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algn="r">
              <a:defRPr lang="en-US" sz="1200" b="1" kern="1200" baseline="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algn="r">
              <a:defRPr lang="en-US" sz="1200" b="1" kern="1200" baseline="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Anheuser-Busch</a:t>
            </a:r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F444DE9C-F571-BB4C-9C1C-7332F4140BF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365876" y="635431"/>
            <a:ext cx="2368924" cy="184944"/>
          </a:xfrm>
        </p:spPr>
        <p:txBody>
          <a:bodyPr rIns="0" anchor="b"/>
          <a:lstStyle>
            <a:lvl1pPr algn="r">
              <a:defRPr lang="en-US" sz="1200" b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r">
              <a:defRPr lang="en-US" sz="1200" b="1" kern="1200" baseline="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algn="r">
              <a:defRPr lang="en-US" sz="1200" b="1" kern="1200" baseline="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algn="r">
              <a:defRPr lang="en-US" sz="1200" b="1" kern="1200" baseline="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algn="r">
              <a:defRPr lang="en-US" sz="1200" b="1" kern="1200" baseline="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00.00.0000</a:t>
            </a:r>
          </a:p>
        </p:txBody>
      </p:sp>
      <p:pic>
        <p:nvPicPr>
          <p:cNvPr id="9" name="Picture 3" descr="Logo&#10;&#10;Description automatically generated">
            <a:extLst>
              <a:ext uri="{FF2B5EF4-FFF2-40B4-BE49-F238E27FC236}">
                <a16:creationId xmlns:a16="http://schemas.microsoft.com/office/drawing/2014/main" id="{ABA4E5CB-C62E-1F48-B45E-BEDCF968F8D3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852519" y="6035040"/>
            <a:ext cx="2882281" cy="365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449110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92264B6B-D79E-2244-91AE-D29EA8C8A3B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" y="-11290"/>
            <a:ext cx="12192001" cy="6869290"/>
          </a:xfrm>
          <a:prstGeom prst="rect">
            <a:avLst/>
          </a:prstGeom>
        </p:spPr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3E281CD-A54D-3442-B2F6-DCC90535935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57199" y="5807699"/>
            <a:ext cx="3045759" cy="184944"/>
          </a:xfrm>
        </p:spPr>
        <p:txBody>
          <a:bodyPr rIns="0" anchor="b"/>
          <a:lstStyle>
            <a:lvl1pPr algn="l">
              <a:defRPr lang="en-US" sz="1200" b="1" kern="1200" baseline="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algn="r">
              <a:defRPr lang="en-US" sz="1200" b="1" kern="1200" baseline="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algn="r">
              <a:defRPr lang="en-US" sz="1200" b="1" kern="1200" baseline="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algn="r">
              <a:defRPr lang="en-US" sz="1200" b="1" kern="1200" baseline="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algn="r">
              <a:defRPr lang="en-US" sz="1200" b="1" kern="1200" baseline="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Subtitle Goes Here</a:t>
            </a:r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F444DE9C-F571-BB4C-9C1C-7332F4140BF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57200" y="5985930"/>
            <a:ext cx="3045758" cy="184944"/>
          </a:xfrm>
        </p:spPr>
        <p:txBody>
          <a:bodyPr rIns="0" anchor="b"/>
          <a:lstStyle>
            <a:lvl1pPr algn="l">
              <a:defRPr lang="en-US" sz="1200" b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r">
              <a:defRPr lang="en-US" sz="1200" b="1" kern="1200" baseline="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algn="r">
              <a:defRPr lang="en-US" sz="1200" b="1" kern="1200" baseline="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algn="r">
              <a:defRPr lang="en-US" sz="1200" b="1" kern="1200" baseline="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algn="r">
              <a:defRPr lang="en-US" sz="1200" b="1" kern="1200" baseline="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00.00.0000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C1B3CE5-5669-E845-98B1-856DE736BC17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57200" y="2353235"/>
            <a:ext cx="6204930" cy="2097587"/>
          </a:xfrm>
        </p:spPr>
        <p:txBody>
          <a:bodyPr rIns="0" anchor="ctr"/>
          <a:lstStyle>
            <a:lvl1pPr algn="l">
              <a:lnSpc>
                <a:spcPct val="80000"/>
              </a:lnSpc>
              <a:defRPr kumimoji="0" lang="en-US" sz="5600" b="1" i="0" u="none" strike="noStrike" kern="1200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/>
                <a:ea typeface="+mj-ea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Two or Three-Line Presentation Title Goes Here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68C21615-9C17-A943-B1DB-FC872254B5F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7200" y="323850"/>
            <a:ext cx="3672478" cy="685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844619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Photo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" name="Graphic 42">
            <a:extLst>
              <a:ext uri="{FF2B5EF4-FFF2-40B4-BE49-F238E27FC236}">
                <a16:creationId xmlns:a16="http://schemas.microsoft.com/office/drawing/2014/main" id="{DF4CA0A9-8704-204A-BD8B-360FE47B5159}"/>
              </a:ext>
            </a:extLst>
          </p:cNvPr>
          <p:cNvPicPr>
            <a:picLocks noChangeAspect="1"/>
          </p:cNvPicPr>
          <p:nvPr userDrawn="1"/>
        </p:nvPicPr>
        <p:blipFill>
          <a:blip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98099" y="5720938"/>
            <a:ext cx="1049031" cy="685801"/>
          </a:xfrm>
          <a:prstGeom prst="rect">
            <a:avLst/>
          </a:prstGeom>
        </p:spPr>
      </p:pic>
      <p:pic>
        <p:nvPicPr>
          <p:cNvPr id="44" name="Graphic 43">
            <a:extLst>
              <a:ext uri="{FF2B5EF4-FFF2-40B4-BE49-F238E27FC236}">
                <a16:creationId xmlns:a16="http://schemas.microsoft.com/office/drawing/2014/main" id="{BB2574AB-EF81-824B-A38A-1CD80293F913}"/>
              </a:ext>
            </a:extLst>
          </p:cNvPr>
          <p:cNvPicPr>
            <a:picLocks noChangeAspect="1"/>
          </p:cNvPicPr>
          <p:nvPr userDrawn="1"/>
        </p:nvPicPr>
        <p:blipFill>
          <a:blip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276104" y="5961542"/>
            <a:ext cx="2712288" cy="340387"/>
          </a:xfrm>
          <a:prstGeom prst="rect">
            <a:avLst/>
          </a:prstGeom>
        </p:spPr>
      </p:pic>
      <p:sp>
        <p:nvSpPr>
          <p:cNvPr id="53" name="Picture Placeholder 52">
            <a:extLst>
              <a:ext uri="{FF2B5EF4-FFF2-40B4-BE49-F238E27FC236}">
                <a16:creationId xmlns:a16="http://schemas.microsoft.com/office/drawing/2014/main" id="{3E757085-4C33-124D-9AA2-CC9E1540D7DA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11506198" cy="6858000"/>
          </a:xfrm>
          <a:custGeom>
            <a:avLst/>
            <a:gdLst>
              <a:gd name="connsiteX0" fmla="*/ 803683 w 11506198"/>
              <a:gd name="connsiteY0" fmla="*/ 6255092 h 6858000"/>
              <a:gd name="connsiteX1" fmla="*/ 808025 w 11506198"/>
              <a:gd name="connsiteY1" fmla="*/ 6266353 h 6858000"/>
              <a:gd name="connsiteX2" fmla="*/ 808999 w 11506198"/>
              <a:gd name="connsiteY2" fmla="*/ 6278060 h 6858000"/>
              <a:gd name="connsiteX3" fmla="*/ 808958 w 11506198"/>
              <a:gd name="connsiteY3" fmla="*/ 6277999 h 6858000"/>
              <a:gd name="connsiteX4" fmla="*/ 806239 w 11506198"/>
              <a:gd name="connsiteY4" fmla="*/ 6284614 h 6858000"/>
              <a:gd name="connsiteX5" fmla="*/ 800964 w 11506198"/>
              <a:gd name="connsiteY5" fmla="*/ 6273069 h 6858000"/>
              <a:gd name="connsiteX6" fmla="*/ 799990 w 11506198"/>
              <a:gd name="connsiteY6" fmla="*/ 6260631 h 6858000"/>
              <a:gd name="connsiteX7" fmla="*/ 800537 w 11506198"/>
              <a:gd name="connsiteY7" fmla="*/ 6255761 h 6858000"/>
              <a:gd name="connsiteX8" fmla="*/ 801410 w 11506198"/>
              <a:gd name="connsiteY8" fmla="*/ 6259657 h 6858000"/>
              <a:gd name="connsiteX9" fmla="*/ 803926 w 11506198"/>
              <a:gd name="connsiteY9" fmla="*/ 6270614 h 6858000"/>
              <a:gd name="connsiteX10" fmla="*/ 804656 w 11506198"/>
              <a:gd name="connsiteY10" fmla="*/ 6270492 h 6858000"/>
              <a:gd name="connsiteX11" fmla="*/ 803946 w 11506198"/>
              <a:gd name="connsiteY11" fmla="*/ 6259292 h 6858000"/>
              <a:gd name="connsiteX12" fmla="*/ 782032 w 11506198"/>
              <a:gd name="connsiteY12" fmla="*/ 6251622 h 6858000"/>
              <a:gd name="connsiteX13" fmla="*/ 782844 w 11506198"/>
              <a:gd name="connsiteY13" fmla="*/ 6258927 h 6858000"/>
              <a:gd name="connsiteX14" fmla="*/ 783757 w 11506198"/>
              <a:gd name="connsiteY14" fmla="*/ 6265399 h 6858000"/>
              <a:gd name="connsiteX15" fmla="*/ 784751 w 11506198"/>
              <a:gd name="connsiteY15" fmla="*/ 6271892 h 6858000"/>
              <a:gd name="connsiteX16" fmla="*/ 785482 w 11506198"/>
              <a:gd name="connsiteY16" fmla="*/ 6271892 h 6858000"/>
              <a:gd name="connsiteX17" fmla="*/ 785482 w 11506198"/>
              <a:gd name="connsiteY17" fmla="*/ 6258825 h 6858000"/>
              <a:gd name="connsiteX18" fmla="*/ 785360 w 11506198"/>
              <a:gd name="connsiteY18" fmla="*/ 6251927 h 6858000"/>
              <a:gd name="connsiteX19" fmla="*/ 789317 w 11506198"/>
              <a:gd name="connsiteY19" fmla="*/ 6266759 h 6858000"/>
              <a:gd name="connsiteX20" fmla="*/ 788850 w 11506198"/>
              <a:gd name="connsiteY20" fmla="*/ 6281327 h 6858000"/>
              <a:gd name="connsiteX21" fmla="*/ 784508 w 11506198"/>
              <a:gd name="connsiteY21" fmla="*/ 6289057 h 6858000"/>
              <a:gd name="connsiteX22" fmla="*/ 780044 w 11506198"/>
              <a:gd name="connsiteY22" fmla="*/ 6274104 h 6858000"/>
              <a:gd name="connsiteX23" fmla="*/ 780571 w 11506198"/>
              <a:gd name="connsiteY23" fmla="*/ 6258521 h 6858000"/>
              <a:gd name="connsiteX24" fmla="*/ 782032 w 11506198"/>
              <a:gd name="connsiteY24" fmla="*/ 6251622 h 6858000"/>
              <a:gd name="connsiteX25" fmla="*/ 964466 w 11506198"/>
              <a:gd name="connsiteY25" fmla="*/ 6250344 h 6858000"/>
              <a:gd name="connsiteX26" fmla="*/ 941680 w 11506198"/>
              <a:gd name="connsiteY26" fmla="*/ 6261382 h 6858000"/>
              <a:gd name="connsiteX27" fmla="*/ 876749 w 11506198"/>
              <a:gd name="connsiteY27" fmla="*/ 6269802 h 6858000"/>
              <a:gd name="connsiteX28" fmla="*/ 881132 w 11506198"/>
              <a:gd name="connsiteY28" fmla="*/ 6268422 h 6858000"/>
              <a:gd name="connsiteX29" fmla="*/ 964466 w 11506198"/>
              <a:gd name="connsiteY29" fmla="*/ 6250344 h 6858000"/>
              <a:gd name="connsiteX30" fmla="*/ 996140 w 11506198"/>
              <a:gd name="connsiteY30" fmla="*/ 6249735 h 6858000"/>
              <a:gd name="connsiteX31" fmla="*/ 1014767 w 11506198"/>
              <a:gd name="connsiteY31" fmla="*/ 6281712 h 6858000"/>
              <a:gd name="connsiteX32" fmla="*/ 1014666 w 11506198"/>
              <a:gd name="connsiteY32" fmla="*/ 6281712 h 6858000"/>
              <a:gd name="connsiteX33" fmla="*/ 1021849 w 11506198"/>
              <a:gd name="connsiteY33" fmla="*/ 6292364 h 6858000"/>
              <a:gd name="connsiteX34" fmla="*/ 1023167 w 11506198"/>
              <a:gd name="connsiteY34" fmla="*/ 6294150 h 6858000"/>
              <a:gd name="connsiteX35" fmla="*/ 1075992 w 11506198"/>
              <a:gd name="connsiteY35" fmla="*/ 6285748 h 6858000"/>
              <a:gd name="connsiteX36" fmla="*/ 1084393 w 11506198"/>
              <a:gd name="connsiteY36" fmla="*/ 6338571 h 6858000"/>
              <a:gd name="connsiteX37" fmla="*/ 1073001 w 11506198"/>
              <a:gd name="connsiteY37" fmla="*/ 6348933 h 6858000"/>
              <a:gd name="connsiteX38" fmla="*/ 1074523 w 11506198"/>
              <a:gd name="connsiteY38" fmla="*/ 6350333 h 6858000"/>
              <a:gd name="connsiteX39" fmla="*/ 1083877 w 11506198"/>
              <a:gd name="connsiteY39" fmla="*/ 6358652 h 6858000"/>
              <a:gd name="connsiteX40" fmla="*/ 1127705 w 11506198"/>
              <a:gd name="connsiteY40" fmla="*/ 6393997 h 6858000"/>
              <a:gd name="connsiteX41" fmla="*/ 1040739 w 11506198"/>
              <a:gd name="connsiteY41" fmla="*/ 6393997 h 6858000"/>
              <a:gd name="connsiteX42" fmla="*/ 987963 w 11506198"/>
              <a:gd name="connsiteY42" fmla="*/ 6366991 h 6858000"/>
              <a:gd name="connsiteX43" fmla="*/ 960956 w 11506198"/>
              <a:gd name="connsiteY43" fmla="*/ 6393997 h 6858000"/>
              <a:gd name="connsiteX44" fmla="*/ 889289 w 11506198"/>
              <a:gd name="connsiteY44" fmla="*/ 6393997 h 6858000"/>
              <a:gd name="connsiteX45" fmla="*/ 916337 w 11506198"/>
              <a:gd name="connsiteY45" fmla="*/ 6359240 h 6858000"/>
              <a:gd name="connsiteX46" fmla="*/ 928917 w 11506198"/>
              <a:gd name="connsiteY46" fmla="*/ 6318478 h 6858000"/>
              <a:gd name="connsiteX47" fmla="*/ 927720 w 11506198"/>
              <a:gd name="connsiteY47" fmla="*/ 6289646 h 6858000"/>
              <a:gd name="connsiteX48" fmla="*/ 939306 w 11506198"/>
              <a:gd name="connsiteY48" fmla="*/ 6285304 h 6858000"/>
              <a:gd name="connsiteX49" fmla="*/ 927131 w 11506198"/>
              <a:gd name="connsiteY49" fmla="*/ 6364921 h 6858000"/>
              <a:gd name="connsiteX50" fmla="*/ 916418 w 11506198"/>
              <a:gd name="connsiteY50" fmla="*/ 6381803 h 6858000"/>
              <a:gd name="connsiteX51" fmla="*/ 952941 w 11506198"/>
              <a:gd name="connsiteY51" fmla="*/ 6381803 h 6858000"/>
              <a:gd name="connsiteX52" fmla="*/ 1025929 w 11506198"/>
              <a:gd name="connsiteY52" fmla="*/ 6358978 h 6858000"/>
              <a:gd name="connsiteX53" fmla="*/ 1048754 w 11506198"/>
              <a:gd name="connsiteY53" fmla="*/ 6381803 h 6858000"/>
              <a:gd name="connsiteX54" fmla="*/ 1092217 w 11506198"/>
              <a:gd name="connsiteY54" fmla="*/ 6381803 h 6858000"/>
              <a:gd name="connsiteX55" fmla="*/ 1050256 w 11506198"/>
              <a:gd name="connsiteY55" fmla="*/ 6343475 h 6858000"/>
              <a:gd name="connsiteX56" fmla="*/ 1048369 w 11506198"/>
              <a:gd name="connsiteY56" fmla="*/ 6341547 h 6858000"/>
              <a:gd name="connsiteX57" fmla="*/ 1050885 w 11506198"/>
              <a:gd name="connsiteY57" fmla="*/ 6341811 h 6858000"/>
              <a:gd name="connsiteX58" fmla="*/ 1053786 w 11506198"/>
              <a:gd name="connsiteY58" fmla="*/ 6341994 h 6858000"/>
              <a:gd name="connsiteX59" fmla="*/ 1079413 w 11506198"/>
              <a:gd name="connsiteY59" fmla="*/ 6316367 h 6858000"/>
              <a:gd name="connsiteX60" fmla="*/ 1053786 w 11506198"/>
              <a:gd name="connsiteY60" fmla="*/ 6290741 h 6858000"/>
              <a:gd name="connsiteX61" fmla="*/ 1028159 w 11506198"/>
              <a:gd name="connsiteY61" fmla="*/ 6316367 h 6858000"/>
              <a:gd name="connsiteX62" fmla="*/ 1028159 w 11506198"/>
              <a:gd name="connsiteY62" fmla="*/ 6316570 h 6858000"/>
              <a:gd name="connsiteX63" fmla="*/ 1028159 w 11506198"/>
              <a:gd name="connsiteY63" fmla="*/ 6316854 h 6858000"/>
              <a:gd name="connsiteX64" fmla="*/ 1028159 w 11506198"/>
              <a:gd name="connsiteY64" fmla="*/ 6319553 h 6858000"/>
              <a:gd name="connsiteX65" fmla="*/ 1026414 w 11506198"/>
              <a:gd name="connsiteY65" fmla="*/ 6317524 h 6858000"/>
              <a:gd name="connsiteX66" fmla="*/ 986401 w 11506198"/>
              <a:gd name="connsiteY66" fmla="*/ 6257527 h 6858000"/>
              <a:gd name="connsiteX67" fmla="*/ 986522 w 11506198"/>
              <a:gd name="connsiteY67" fmla="*/ 6257527 h 6858000"/>
              <a:gd name="connsiteX68" fmla="*/ 996140 w 11506198"/>
              <a:gd name="connsiteY68" fmla="*/ 6249735 h 6858000"/>
              <a:gd name="connsiteX69" fmla="*/ 764400 w 11506198"/>
              <a:gd name="connsiteY69" fmla="*/ 6245292 h 6858000"/>
              <a:gd name="connsiteX70" fmla="*/ 763649 w 11506198"/>
              <a:gd name="connsiteY70" fmla="*/ 6254138 h 6858000"/>
              <a:gd name="connsiteX71" fmla="*/ 762513 w 11506198"/>
              <a:gd name="connsiteY71" fmla="*/ 6269680 h 6858000"/>
              <a:gd name="connsiteX72" fmla="*/ 763243 w 11506198"/>
              <a:gd name="connsiteY72" fmla="*/ 6269680 h 6858000"/>
              <a:gd name="connsiteX73" fmla="*/ 766246 w 11506198"/>
              <a:gd name="connsiteY73" fmla="*/ 6254402 h 6858000"/>
              <a:gd name="connsiteX74" fmla="*/ 767890 w 11506198"/>
              <a:gd name="connsiteY74" fmla="*/ 6246286 h 6858000"/>
              <a:gd name="connsiteX75" fmla="*/ 768519 w 11506198"/>
              <a:gd name="connsiteY75" fmla="*/ 6263350 h 6858000"/>
              <a:gd name="connsiteX76" fmla="*/ 765008 w 11506198"/>
              <a:gd name="connsiteY76" fmla="*/ 6278912 h 6858000"/>
              <a:gd name="connsiteX77" fmla="*/ 759104 w 11506198"/>
              <a:gd name="connsiteY77" fmla="*/ 6286541 h 6858000"/>
              <a:gd name="connsiteX78" fmla="*/ 757846 w 11506198"/>
              <a:gd name="connsiteY78" fmla="*/ 6269579 h 6858000"/>
              <a:gd name="connsiteX79" fmla="*/ 761904 w 11506198"/>
              <a:gd name="connsiteY79" fmla="*/ 6251521 h 6858000"/>
              <a:gd name="connsiteX80" fmla="*/ 764400 w 11506198"/>
              <a:gd name="connsiteY80" fmla="*/ 6245292 h 6858000"/>
              <a:gd name="connsiteX81" fmla="*/ 624373 w 11506198"/>
              <a:gd name="connsiteY81" fmla="*/ 6236668 h 6858000"/>
              <a:gd name="connsiteX82" fmla="*/ 602459 w 11506198"/>
              <a:gd name="connsiteY82" fmla="*/ 6249776 h 6858000"/>
              <a:gd name="connsiteX83" fmla="*/ 602967 w 11506198"/>
              <a:gd name="connsiteY83" fmla="*/ 6250385 h 6858000"/>
              <a:gd name="connsiteX84" fmla="*/ 622527 w 11506198"/>
              <a:gd name="connsiteY84" fmla="*/ 6241538 h 6858000"/>
              <a:gd name="connsiteX85" fmla="*/ 598178 w 11506198"/>
              <a:gd name="connsiteY85" fmla="*/ 6256958 h 6858000"/>
              <a:gd name="connsiteX86" fmla="*/ 567965 w 11506198"/>
              <a:gd name="connsiteY86" fmla="*/ 6269660 h 6858000"/>
              <a:gd name="connsiteX87" fmla="*/ 561513 w 11506198"/>
              <a:gd name="connsiteY87" fmla="*/ 6269660 h 6858000"/>
              <a:gd name="connsiteX88" fmla="*/ 563582 w 11506198"/>
              <a:gd name="connsiteY88" fmla="*/ 6266941 h 6858000"/>
              <a:gd name="connsiteX89" fmla="*/ 593146 w 11506198"/>
              <a:gd name="connsiteY89" fmla="*/ 6249816 h 6858000"/>
              <a:gd name="connsiteX90" fmla="*/ 624373 w 11506198"/>
              <a:gd name="connsiteY90" fmla="*/ 6236668 h 6858000"/>
              <a:gd name="connsiteX91" fmla="*/ 746199 w 11506198"/>
              <a:gd name="connsiteY91" fmla="*/ 6236283 h 6858000"/>
              <a:gd name="connsiteX92" fmla="*/ 743926 w 11506198"/>
              <a:gd name="connsiteY92" fmla="*/ 6243892 h 6858000"/>
              <a:gd name="connsiteX93" fmla="*/ 739645 w 11506198"/>
              <a:gd name="connsiteY93" fmla="*/ 6258886 h 6858000"/>
              <a:gd name="connsiteX94" fmla="*/ 740335 w 11506198"/>
              <a:gd name="connsiteY94" fmla="*/ 6259109 h 6858000"/>
              <a:gd name="connsiteX95" fmla="*/ 746605 w 11506198"/>
              <a:gd name="connsiteY95" fmla="*/ 6244906 h 6858000"/>
              <a:gd name="connsiteX96" fmla="*/ 750480 w 11506198"/>
              <a:gd name="connsiteY96" fmla="*/ 6236283 h 6858000"/>
              <a:gd name="connsiteX97" fmla="*/ 747984 w 11506198"/>
              <a:gd name="connsiteY97" fmla="*/ 6252840 h 6858000"/>
              <a:gd name="connsiteX98" fmla="*/ 740883 w 11506198"/>
              <a:gd name="connsiteY98" fmla="*/ 6268260 h 6858000"/>
              <a:gd name="connsiteX99" fmla="*/ 733314 w 11506198"/>
              <a:gd name="connsiteY99" fmla="*/ 6274854 h 6858000"/>
              <a:gd name="connsiteX100" fmla="*/ 735709 w 11506198"/>
              <a:gd name="connsiteY100" fmla="*/ 6256898 h 6858000"/>
              <a:gd name="connsiteX101" fmla="*/ 743013 w 11506198"/>
              <a:gd name="connsiteY101" fmla="*/ 6241213 h 6858000"/>
              <a:gd name="connsiteX102" fmla="*/ 746199 w 11506198"/>
              <a:gd name="connsiteY102" fmla="*/ 6236283 h 6858000"/>
              <a:gd name="connsiteX103" fmla="*/ 992995 w 11506198"/>
              <a:gd name="connsiteY103" fmla="*/ 6230825 h 6858000"/>
              <a:gd name="connsiteX104" fmla="*/ 986035 w 11506198"/>
              <a:gd name="connsiteY104" fmla="*/ 6236039 h 6858000"/>
              <a:gd name="connsiteX105" fmla="*/ 900814 w 11506198"/>
              <a:gd name="connsiteY105" fmla="*/ 6259738 h 6858000"/>
              <a:gd name="connsiteX106" fmla="*/ 910736 w 11506198"/>
              <a:gd name="connsiteY106" fmla="*/ 6254057 h 6858000"/>
              <a:gd name="connsiteX107" fmla="*/ 992995 w 11506198"/>
              <a:gd name="connsiteY107" fmla="*/ 6230825 h 6858000"/>
              <a:gd name="connsiteX108" fmla="*/ 871799 w 11506198"/>
              <a:gd name="connsiteY108" fmla="*/ 6230419 h 6858000"/>
              <a:gd name="connsiteX109" fmla="*/ 893469 w 11506198"/>
              <a:gd name="connsiteY109" fmla="*/ 6232610 h 6858000"/>
              <a:gd name="connsiteX110" fmla="*/ 872326 w 11506198"/>
              <a:gd name="connsiteY110" fmla="*/ 6234639 h 6858000"/>
              <a:gd name="connsiteX111" fmla="*/ 872286 w 11506198"/>
              <a:gd name="connsiteY111" fmla="*/ 6234639 h 6858000"/>
              <a:gd name="connsiteX112" fmla="*/ 849600 w 11506198"/>
              <a:gd name="connsiteY112" fmla="*/ 6232245 h 6858000"/>
              <a:gd name="connsiteX113" fmla="*/ 871799 w 11506198"/>
              <a:gd name="connsiteY113" fmla="*/ 6230419 h 6858000"/>
              <a:gd name="connsiteX114" fmla="*/ 624982 w 11506198"/>
              <a:gd name="connsiteY114" fmla="*/ 6224494 h 6858000"/>
              <a:gd name="connsiteX115" fmla="*/ 589920 w 11506198"/>
              <a:gd name="connsiteY115" fmla="*/ 6240726 h 6858000"/>
              <a:gd name="connsiteX116" fmla="*/ 590407 w 11506198"/>
              <a:gd name="connsiteY116" fmla="*/ 6241355 h 6858000"/>
              <a:gd name="connsiteX117" fmla="*/ 625083 w 11506198"/>
              <a:gd name="connsiteY117" fmla="*/ 6228471 h 6858000"/>
              <a:gd name="connsiteX118" fmla="*/ 590325 w 11506198"/>
              <a:gd name="connsiteY118" fmla="*/ 6246306 h 6858000"/>
              <a:gd name="connsiteX119" fmla="*/ 544184 w 11506198"/>
              <a:gd name="connsiteY119" fmla="*/ 6261990 h 6858000"/>
              <a:gd name="connsiteX120" fmla="*/ 536068 w 11506198"/>
              <a:gd name="connsiteY120" fmla="*/ 6261990 h 6858000"/>
              <a:gd name="connsiteX121" fmla="*/ 539030 w 11506198"/>
              <a:gd name="connsiteY121" fmla="*/ 6258703 h 6858000"/>
              <a:gd name="connsiteX122" fmla="*/ 584664 w 11506198"/>
              <a:gd name="connsiteY122" fmla="*/ 6237521 h 6858000"/>
              <a:gd name="connsiteX123" fmla="*/ 624982 w 11506198"/>
              <a:gd name="connsiteY123" fmla="*/ 6224494 h 6858000"/>
              <a:gd name="connsiteX124" fmla="*/ 735140 w 11506198"/>
              <a:gd name="connsiteY124" fmla="*/ 6223216 h 6858000"/>
              <a:gd name="connsiteX125" fmla="*/ 730108 w 11506198"/>
              <a:gd name="connsiteY125" fmla="*/ 6231596 h 6858000"/>
              <a:gd name="connsiteX126" fmla="*/ 725807 w 11506198"/>
              <a:gd name="connsiteY126" fmla="*/ 6239144 h 6858000"/>
              <a:gd name="connsiteX127" fmla="*/ 721505 w 11506198"/>
              <a:gd name="connsiteY127" fmla="*/ 6246732 h 6858000"/>
              <a:gd name="connsiteX128" fmla="*/ 722134 w 11506198"/>
              <a:gd name="connsiteY128" fmla="*/ 6247098 h 6858000"/>
              <a:gd name="connsiteX129" fmla="*/ 732056 w 11506198"/>
              <a:gd name="connsiteY129" fmla="*/ 6232773 h 6858000"/>
              <a:gd name="connsiteX130" fmla="*/ 737230 w 11506198"/>
              <a:gd name="connsiteY130" fmla="*/ 6225286 h 6858000"/>
              <a:gd name="connsiteX131" fmla="*/ 730555 w 11506198"/>
              <a:gd name="connsiteY131" fmla="*/ 6243202 h 6858000"/>
              <a:gd name="connsiteX132" fmla="*/ 718664 w 11506198"/>
              <a:gd name="connsiteY132" fmla="*/ 6259718 h 6858000"/>
              <a:gd name="connsiteX133" fmla="*/ 710812 w 11506198"/>
              <a:gd name="connsiteY133" fmla="*/ 6264263 h 6858000"/>
              <a:gd name="connsiteX134" fmla="*/ 716676 w 11506198"/>
              <a:gd name="connsiteY134" fmla="*/ 6246367 h 6858000"/>
              <a:gd name="connsiteX135" fmla="*/ 728850 w 11506198"/>
              <a:gd name="connsiteY135" fmla="*/ 6229303 h 6858000"/>
              <a:gd name="connsiteX136" fmla="*/ 735140 w 11506198"/>
              <a:gd name="connsiteY136" fmla="*/ 6223216 h 6858000"/>
              <a:gd name="connsiteX137" fmla="*/ 407668 w 11506198"/>
              <a:gd name="connsiteY137" fmla="*/ 6214512 h 6858000"/>
              <a:gd name="connsiteX138" fmla="*/ 394905 w 11506198"/>
              <a:gd name="connsiteY138" fmla="*/ 6232367 h 6858000"/>
              <a:gd name="connsiteX139" fmla="*/ 387093 w 11506198"/>
              <a:gd name="connsiteY139" fmla="*/ 6244074 h 6858000"/>
              <a:gd name="connsiteX140" fmla="*/ 378977 w 11506198"/>
              <a:gd name="connsiteY140" fmla="*/ 6255579 h 6858000"/>
              <a:gd name="connsiteX141" fmla="*/ 379687 w 11506198"/>
              <a:gd name="connsiteY141" fmla="*/ 6256167 h 6858000"/>
              <a:gd name="connsiteX142" fmla="*/ 388453 w 11506198"/>
              <a:gd name="connsiteY142" fmla="*/ 6245089 h 6858000"/>
              <a:gd name="connsiteX143" fmla="*/ 396874 w 11506198"/>
              <a:gd name="connsiteY143" fmla="*/ 6233808 h 6858000"/>
              <a:gd name="connsiteX144" fmla="*/ 410022 w 11506198"/>
              <a:gd name="connsiteY144" fmla="*/ 6216784 h 6858000"/>
              <a:gd name="connsiteX145" fmla="*/ 394520 w 11506198"/>
              <a:gd name="connsiteY145" fmla="*/ 6246631 h 6858000"/>
              <a:gd name="connsiteX146" fmla="*/ 355278 w 11506198"/>
              <a:gd name="connsiteY146" fmla="*/ 6291086 h 6858000"/>
              <a:gd name="connsiteX147" fmla="*/ 345802 w 11506198"/>
              <a:gd name="connsiteY147" fmla="*/ 6295591 h 6858000"/>
              <a:gd name="connsiteX148" fmla="*/ 351057 w 11506198"/>
              <a:gd name="connsiteY148" fmla="*/ 6286866 h 6858000"/>
              <a:gd name="connsiteX149" fmla="*/ 373762 w 11506198"/>
              <a:gd name="connsiteY149" fmla="*/ 6253225 h 6858000"/>
              <a:gd name="connsiteX150" fmla="*/ 407668 w 11506198"/>
              <a:gd name="connsiteY150" fmla="*/ 6214512 h 6858000"/>
              <a:gd name="connsiteX151" fmla="*/ 787105 w 11506198"/>
              <a:gd name="connsiteY151" fmla="*/ 6212848 h 6858000"/>
              <a:gd name="connsiteX152" fmla="*/ 786090 w 11506198"/>
              <a:gd name="connsiteY152" fmla="*/ 6215344 h 6858000"/>
              <a:gd name="connsiteX153" fmla="*/ 782154 w 11506198"/>
              <a:gd name="connsiteY153" fmla="*/ 6226808 h 6858000"/>
              <a:gd name="connsiteX154" fmla="*/ 782864 w 11506198"/>
              <a:gd name="connsiteY154" fmla="*/ 6227173 h 6858000"/>
              <a:gd name="connsiteX155" fmla="*/ 786009 w 11506198"/>
              <a:gd name="connsiteY155" fmla="*/ 6221958 h 6858000"/>
              <a:gd name="connsiteX156" fmla="*/ 789093 w 11506198"/>
              <a:gd name="connsiteY156" fmla="*/ 6216744 h 6858000"/>
              <a:gd name="connsiteX157" fmla="*/ 790372 w 11506198"/>
              <a:gd name="connsiteY157" fmla="*/ 6214552 h 6858000"/>
              <a:gd name="connsiteX158" fmla="*/ 787206 w 11506198"/>
              <a:gd name="connsiteY158" fmla="*/ 6229161 h 6858000"/>
              <a:gd name="connsiteX159" fmla="*/ 780754 w 11506198"/>
              <a:gd name="connsiteY159" fmla="*/ 6237582 h 6858000"/>
              <a:gd name="connsiteX160" fmla="*/ 771562 w 11506198"/>
              <a:gd name="connsiteY160" fmla="*/ 6236668 h 6858000"/>
              <a:gd name="connsiteX161" fmla="*/ 771461 w 11506198"/>
              <a:gd name="connsiteY161" fmla="*/ 6236668 h 6858000"/>
              <a:gd name="connsiteX162" fmla="*/ 777548 w 11506198"/>
              <a:gd name="connsiteY162" fmla="*/ 6227152 h 6858000"/>
              <a:gd name="connsiteX163" fmla="*/ 784000 w 11506198"/>
              <a:gd name="connsiteY163" fmla="*/ 6216236 h 6858000"/>
              <a:gd name="connsiteX164" fmla="*/ 787105 w 11506198"/>
              <a:gd name="connsiteY164" fmla="*/ 6212848 h 6858000"/>
              <a:gd name="connsiteX165" fmla="*/ 719090 w 11506198"/>
              <a:gd name="connsiteY165" fmla="*/ 6209196 h 6858000"/>
              <a:gd name="connsiteX166" fmla="*/ 711948 w 11506198"/>
              <a:gd name="connsiteY166" fmla="*/ 6218631 h 6858000"/>
              <a:gd name="connsiteX167" fmla="*/ 702696 w 11506198"/>
              <a:gd name="connsiteY167" fmla="*/ 6233239 h 6858000"/>
              <a:gd name="connsiteX168" fmla="*/ 703284 w 11506198"/>
              <a:gd name="connsiteY168" fmla="*/ 6233666 h 6858000"/>
              <a:gd name="connsiteX169" fmla="*/ 708499 w 11506198"/>
              <a:gd name="connsiteY169" fmla="*/ 6226767 h 6858000"/>
              <a:gd name="connsiteX170" fmla="*/ 713815 w 11506198"/>
              <a:gd name="connsiteY170" fmla="*/ 6220071 h 6858000"/>
              <a:gd name="connsiteX171" fmla="*/ 721525 w 11506198"/>
              <a:gd name="connsiteY171" fmla="*/ 6211164 h 6858000"/>
              <a:gd name="connsiteX172" fmla="*/ 711908 w 11506198"/>
              <a:gd name="connsiteY172" fmla="*/ 6230257 h 6858000"/>
              <a:gd name="connsiteX173" fmla="*/ 697298 w 11506198"/>
              <a:gd name="connsiteY173" fmla="*/ 6247118 h 6858000"/>
              <a:gd name="connsiteX174" fmla="*/ 696527 w 11506198"/>
              <a:gd name="connsiteY174" fmla="*/ 6247747 h 6858000"/>
              <a:gd name="connsiteX175" fmla="*/ 694275 w 11506198"/>
              <a:gd name="connsiteY175" fmla="*/ 6249289 h 6858000"/>
              <a:gd name="connsiteX176" fmla="*/ 688959 w 11506198"/>
              <a:gd name="connsiteY176" fmla="*/ 6249958 h 6858000"/>
              <a:gd name="connsiteX177" fmla="*/ 697785 w 11506198"/>
              <a:gd name="connsiteY177" fmla="*/ 6232468 h 6858000"/>
              <a:gd name="connsiteX178" fmla="*/ 711989 w 11506198"/>
              <a:gd name="connsiteY178" fmla="*/ 6214979 h 6858000"/>
              <a:gd name="connsiteX179" fmla="*/ 719090 w 11506198"/>
              <a:gd name="connsiteY179" fmla="*/ 6209196 h 6858000"/>
              <a:gd name="connsiteX180" fmla="*/ 626991 w 11506198"/>
              <a:gd name="connsiteY180" fmla="*/ 6208060 h 6858000"/>
              <a:gd name="connsiteX181" fmla="*/ 576081 w 11506198"/>
              <a:gd name="connsiteY181" fmla="*/ 6229141 h 6858000"/>
              <a:gd name="connsiteX182" fmla="*/ 576568 w 11506198"/>
              <a:gd name="connsiteY182" fmla="*/ 6229750 h 6858000"/>
              <a:gd name="connsiteX183" fmla="*/ 631556 w 11506198"/>
              <a:gd name="connsiteY183" fmla="*/ 6211387 h 6858000"/>
              <a:gd name="connsiteX184" fmla="*/ 586917 w 11506198"/>
              <a:gd name="connsiteY184" fmla="*/ 6232266 h 6858000"/>
              <a:gd name="connsiteX185" fmla="*/ 529859 w 11506198"/>
              <a:gd name="connsiteY185" fmla="*/ 6249208 h 6858000"/>
              <a:gd name="connsiteX186" fmla="*/ 519714 w 11506198"/>
              <a:gd name="connsiteY186" fmla="*/ 6248842 h 6858000"/>
              <a:gd name="connsiteX187" fmla="*/ 523508 w 11506198"/>
              <a:gd name="connsiteY187" fmla="*/ 6244987 h 6858000"/>
              <a:gd name="connsiteX188" fmla="*/ 580322 w 11506198"/>
              <a:gd name="connsiteY188" fmla="*/ 6221329 h 6858000"/>
              <a:gd name="connsiteX189" fmla="*/ 626991 w 11506198"/>
              <a:gd name="connsiteY189" fmla="*/ 6208060 h 6858000"/>
              <a:gd name="connsiteX190" fmla="*/ 680274 w 11506198"/>
              <a:gd name="connsiteY190" fmla="*/ 6207268 h 6858000"/>
              <a:gd name="connsiteX191" fmla="*/ 667410 w 11506198"/>
              <a:gd name="connsiteY191" fmla="*/ 6222526 h 6858000"/>
              <a:gd name="connsiteX192" fmla="*/ 662702 w 11506198"/>
              <a:gd name="connsiteY192" fmla="*/ 6233787 h 6858000"/>
              <a:gd name="connsiteX193" fmla="*/ 664042 w 11506198"/>
              <a:gd name="connsiteY193" fmla="*/ 6237845 h 6858000"/>
              <a:gd name="connsiteX194" fmla="*/ 665604 w 11506198"/>
              <a:gd name="connsiteY194" fmla="*/ 6239266 h 6858000"/>
              <a:gd name="connsiteX195" fmla="*/ 617718 w 11506198"/>
              <a:gd name="connsiteY195" fmla="*/ 6317463 h 6858000"/>
              <a:gd name="connsiteX196" fmla="*/ 615973 w 11506198"/>
              <a:gd name="connsiteY196" fmla="*/ 6319492 h 6858000"/>
              <a:gd name="connsiteX197" fmla="*/ 615973 w 11506198"/>
              <a:gd name="connsiteY197" fmla="*/ 6316794 h 6858000"/>
              <a:gd name="connsiteX198" fmla="*/ 615973 w 11506198"/>
              <a:gd name="connsiteY198" fmla="*/ 6316510 h 6858000"/>
              <a:gd name="connsiteX199" fmla="*/ 615973 w 11506198"/>
              <a:gd name="connsiteY199" fmla="*/ 6316307 h 6858000"/>
              <a:gd name="connsiteX200" fmla="*/ 590346 w 11506198"/>
              <a:gd name="connsiteY200" fmla="*/ 6290680 h 6858000"/>
              <a:gd name="connsiteX201" fmla="*/ 564719 w 11506198"/>
              <a:gd name="connsiteY201" fmla="*/ 6316307 h 6858000"/>
              <a:gd name="connsiteX202" fmla="*/ 590346 w 11506198"/>
              <a:gd name="connsiteY202" fmla="*/ 6341933 h 6858000"/>
              <a:gd name="connsiteX203" fmla="*/ 593247 w 11506198"/>
              <a:gd name="connsiteY203" fmla="*/ 6341750 h 6858000"/>
              <a:gd name="connsiteX204" fmla="*/ 595926 w 11506198"/>
              <a:gd name="connsiteY204" fmla="*/ 6341446 h 6858000"/>
              <a:gd name="connsiteX205" fmla="*/ 594039 w 11506198"/>
              <a:gd name="connsiteY205" fmla="*/ 6343373 h 6858000"/>
              <a:gd name="connsiteX206" fmla="*/ 552077 w 11506198"/>
              <a:gd name="connsiteY206" fmla="*/ 6381701 h 6858000"/>
              <a:gd name="connsiteX207" fmla="*/ 595540 w 11506198"/>
              <a:gd name="connsiteY207" fmla="*/ 6381701 h 6858000"/>
              <a:gd name="connsiteX208" fmla="*/ 668528 w 11506198"/>
              <a:gd name="connsiteY208" fmla="*/ 6358877 h 6858000"/>
              <a:gd name="connsiteX209" fmla="*/ 691353 w 11506198"/>
              <a:gd name="connsiteY209" fmla="*/ 6381701 h 6858000"/>
              <a:gd name="connsiteX210" fmla="*/ 727876 w 11506198"/>
              <a:gd name="connsiteY210" fmla="*/ 6381701 h 6858000"/>
              <a:gd name="connsiteX211" fmla="*/ 717143 w 11506198"/>
              <a:gd name="connsiteY211" fmla="*/ 6364820 h 6858000"/>
              <a:gd name="connsiteX212" fmla="*/ 707464 w 11506198"/>
              <a:gd name="connsiteY212" fmla="*/ 6274408 h 6858000"/>
              <a:gd name="connsiteX213" fmla="*/ 721079 w 11506198"/>
              <a:gd name="connsiteY213" fmla="*/ 6264932 h 6858000"/>
              <a:gd name="connsiteX214" fmla="*/ 724589 w 11506198"/>
              <a:gd name="connsiteY214" fmla="*/ 6261118 h 6858000"/>
              <a:gd name="connsiteX215" fmla="*/ 722175 w 11506198"/>
              <a:gd name="connsiteY215" fmla="*/ 6268361 h 6858000"/>
              <a:gd name="connsiteX216" fmla="*/ 720937 w 11506198"/>
              <a:gd name="connsiteY216" fmla="*/ 6272095 h 6858000"/>
              <a:gd name="connsiteX217" fmla="*/ 715296 w 11506198"/>
              <a:gd name="connsiteY217" fmla="*/ 6318376 h 6858000"/>
              <a:gd name="connsiteX218" fmla="*/ 728039 w 11506198"/>
              <a:gd name="connsiteY218" fmla="*/ 6359240 h 6858000"/>
              <a:gd name="connsiteX219" fmla="*/ 727937 w 11506198"/>
              <a:gd name="connsiteY219" fmla="*/ 6359240 h 6858000"/>
              <a:gd name="connsiteX220" fmla="*/ 754964 w 11506198"/>
              <a:gd name="connsiteY220" fmla="*/ 6393997 h 6858000"/>
              <a:gd name="connsiteX221" fmla="*/ 683318 w 11506198"/>
              <a:gd name="connsiteY221" fmla="*/ 6393997 h 6858000"/>
              <a:gd name="connsiteX222" fmla="*/ 630542 w 11506198"/>
              <a:gd name="connsiteY222" fmla="*/ 6366991 h 6858000"/>
              <a:gd name="connsiteX223" fmla="*/ 603535 w 11506198"/>
              <a:gd name="connsiteY223" fmla="*/ 6393997 h 6858000"/>
              <a:gd name="connsiteX224" fmla="*/ 516285 w 11506198"/>
              <a:gd name="connsiteY224" fmla="*/ 6393997 h 6858000"/>
              <a:gd name="connsiteX225" fmla="*/ 560092 w 11506198"/>
              <a:gd name="connsiteY225" fmla="*/ 6358652 h 6858000"/>
              <a:gd name="connsiteX226" fmla="*/ 569467 w 11506198"/>
              <a:gd name="connsiteY226" fmla="*/ 6350333 h 6858000"/>
              <a:gd name="connsiteX227" fmla="*/ 570968 w 11506198"/>
              <a:gd name="connsiteY227" fmla="*/ 6348933 h 6858000"/>
              <a:gd name="connsiteX228" fmla="*/ 557532 w 11506198"/>
              <a:gd name="connsiteY228" fmla="*/ 6297133 h 6858000"/>
              <a:gd name="connsiteX229" fmla="*/ 609334 w 11506198"/>
              <a:gd name="connsiteY229" fmla="*/ 6283697 h 6858000"/>
              <a:gd name="connsiteX230" fmla="*/ 620822 w 11506198"/>
              <a:gd name="connsiteY230" fmla="*/ 6294150 h 6858000"/>
              <a:gd name="connsiteX231" fmla="*/ 622141 w 11506198"/>
              <a:gd name="connsiteY231" fmla="*/ 6292364 h 6858000"/>
              <a:gd name="connsiteX232" fmla="*/ 629324 w 11506198"/>
              <a:gd name="connsiteY232" fmla="*/ 6281712 h 6858000"/>
              <a:gd name="connsiteX233" fmla="*/ 655337 w 11506198"/>
              <a:gd name="connsiteY233" fmla="*/ 6231799 h 6858000"/>
              <a:gd name="connsiteX234" fmla="*/ 659010 w 11506198"/>
              <a:gd name="connsiteY234" fmla="*/ 6221654 h 6858000"/>
              <a:gd name="connsiteX235" fmla="*/ 660470 w 11506198"/>
              <a:gd name="connsiteY235" fmla="*/ 6221025 h 6858000"/>
              <a:gd name="connsiteX236" fmla="*/ 664813 w 11506198"/>
              <a:gd name="connsiteY236" fmla="*/ 6218732 h 6858000"/>
              <a:gd name="connsiteX237" fmla="*/ 680274 w 11506198"/>
              <a:gd name="connsiteY237" fmla="*/ 6207268 h 6858000"/>
              <a:gd name="connsiteX238" fmla="*/ 451131 w 11506198"/>
              <a:gd name="connsiteY238" fmla="*/ 6201019 h 6858000"/>
              <a:gd name="connsiteX239" fmla="*/ 442589 w 11506198"/>
              <a:gd name="connsiteY239" fmla="*/ 6210454 h 6858000"/>
              <a:gd name="connsiteX240" fmla="*/ 435771 w 11506198"/>
              <a:gd name="connsiteY240" fmla="*/ 6218570 h 6858000"/>
              <a:gd name="connsiteX241" fmla="*/ 429156 w 11506198"/>
              <a:gd name="connsiteY241" fmla="*/ 6226909 h 6858000"/>
              <a:gd name="connsiteX242" fmla="*/ 429866 w 11506198"/>
              <a:gd name="connsiteY242" fmla="*/ 6227497 h 6858000"/>
              <a:gd name="connsiteX243" fmla="*/ 437171 w 11506198"/>
              <a:gd name="connsiteY243" fmla="*/ 6219828 h 6858000"/>
              <a:gd name="connsiteX244" fmla="*/ 444638 w 11506198"/>
              <a:gd name="connsiteY244" fmla="*/ 6212321 h 6858000"/>
              <a:gd name="connsiteX245" fmla="*/ 455351 w 11506198"/>
              <a:gd name="connsiteY245" fmla="*/ 6202176 h 6858000"/>
              <a:gd name="connsiteX246" fmla="*/ 441777 w 11506198"/>
              <a:gd name="connsiteY246" fmla="*/ 6221066 h 6858000"/>
              <a:gd name="connsiteX247" fmla="*/ 416170 w 11506198"/>
              <a:gd name="connsiteY247" fmla="*/ 6248356 h 6858000"/>
              <a:gd name="connsiteX248" fmla="*/ 407546 w 11506198"/>
              <a:gd name="connsiteY248" fmla="*/ 6252921 h 6858000"/>
              <a:gd name="connsiteX249" fmla="*/ 408845 w 11506198"/>
              <a:gd name="connsiteY249" fmla="*/ 6247828 h 6858000"/>
              <a:gd name="connsiteX250" fmla="*/ 423881 w 11506198"/>
              <a:gd name="connsiteY250" fmla="*/ 6225854 h 6858000"/>
              <a:gd name="connsiteX251" fmla="*/ 451131 w 11506198"/>
              <a:gd name="connsiteY251" fmla="*/ 6201019 h 6858000"/>
              <a:gd name="connsiteX252" fmla="*/ 770385 w 11506198"/>
              <a:gd name="connsiteY252" fmla="*/ 6198909 h 6858000"/>
              <a:gd name="connsiteX253" fmla="*/ 768559 w 11506198"/>
              <a:gd name="connsiteY253" fmla="*/ 6201567 h 6858000"/>
              <a:gd name="connsiteX254" fmla="*/ 767504 w 11506198"/>
              <a:gd name="connsiteY254" fmla="*/ 6203312 h 6858000"/>
              <a:gd name="connsiteX255" fmla="*/ 766550 w 11506198"/>
              <a:gd name="connsiteY255" fmla="*/ 6205036 h 6858000"/>
              <a:gd name="connsiteX256" fmla="*/ 764521 w 11506198"/>
              <a:gd name="connsiteY256" fmla="*/ 6208486 h 6858000"/>
              <a:gd name="connsiteX257" fmla="*/ 760463 w 11506198"/>
              <a:gd name="connsiteY257" fmla="*/ 6215222 h 6858000"/>
              <a:gd name="connsiteX258" fmla="*/ 761092 w 11506198"/>
              <a:gd name="connsiteY258" fmla="*/ 6215729 h 6858000"/>
              <a:gd name="connsiteX259" fmla="*/ 766469 w 11506198"/>
              <a:gd name="connsiteY259" fmla="*/ 6209805 h 6858000"/>
              <a:gd name="connsiteX260" fmla="*/ 771481 w 11506198"/>
              <a:gd name="connsiteY260" fmla="*/ 6203718 h 6858000"/>
              <a:gd name="connsiteX261" fmla="*/ 774241 w 11506198"/>
              <a:gd name="connsiteY261" fmla="*/ 6200512 h 6858000"/>
              <a:gd name="connsiteX262" fmla="*/ 766997 w 11506198"/>
              <a:gd name="connsiteY262" fmla="*/ 6217373 h 6858000"/>
              <a:gd name="connsiteX263" fmla="*/ 757704 w 11506198"/>
              <a:gd name="connsiteY263" fmla="*/ 6225489 h 6858000"/>
              <a:gd name="connsiteX264" fmla="*/ 747051 w 11506198"/>
              <a:gd name="connsiteY264" fmla="*/ 6222608 h 6858000"/>
              <a:gd name="connsiteX265" fmla="*/ 756222 w 11506198"/>
              <a:gd name="connsiteY265" fmla="*/ 6213092 h 6858000"/>
              <a:gd name="connsiteX266" fmla="*/ 766084 w 11506198"/>
              <a:gd name="connsiteY266" fmla="*/ 6202074 h 6858000"/>
              <a:gd name="connsiteX267" fmla="*/ 770385 w 11506198"/>
              <a:gd name="connsiteY267" fmla="*/ 6198909 h 6858000"/>
              <a:gd name="connsiteX268" fmla="*/ 707058 w 11506198"/>
              <a:gd name="connsiteY268" fmla="*/ 6191706 h 6858000"/>
              <a:gd name="connsiteX269" fmla="*/ 703893 w 11506198"/>
              <a:gd name="connsiteY269" fmla="*/ 6194628 h 6858000"/>
              <a:gd name="connsiteX270" fmla="*/ 697927 w 11506198"/>
              <a:gd name="connsiteY270" fmla="*/ 6201039 h 6858000"/>
              <a:gd name="connsiteX271" fmla="*/ 692550 w 11506198"/>
              <a:gd name="connsiteY271" fmla="*/ 6207877 h 6858000"/>
              <a:gd name="connsiteX272" fmla="*/ 687234 w 11506198"/>
              <a:gd name="connsiteY272" fmla="*/ 6214654 h 6858000"/>
              <a:gd name="connsiteX273" fmla="*/ 687782 w 11506198"/>
              <a:gd name="connsiteY273" fmla="*/ 6215161 h 6858000"/>
              <a:gd name="connsiteX274" fmla="*/ 693747 w 11506198"/>
              <a:gd name="connsiteY274" fmla="*/ 6208892 h 6858000"/>
              <a:gd name="connsiteX275" fmla="*/ 699692 w 11506198"/>
              <a:gd name="connsiteY275" fmla="*/ 6202642 h 6858000"/>
              <a:gd name="connsiteX276" fmla="*/ 705901 w 11506198"/>
              <a:gd name="connsiteY276" fmla="*/ 6196839 h 6858000"/>
              <a:gd name="connsiteX277" fmla="*/ 707302 w 11506198"/>
              <a:gd name="connsiteY277" fmla="*/ 6195683 h 6858000"/>
              <a:gd name="connsiteX278" fmla="*/ 695736 w 11506198"/>
              <a:gd name="connsiteY278" fmla="*/ 6213944 h 6858000"/>
              <a:gd name="connsiteX279" fmla="*/ 678164 w 11506198"/>
              <a:gd name="connsiteY279" fmla="*/ 6230277 h 6858000"/>
              <a:gd name="connsiteX280" fmla="*/ 669561 w 11506198"/>
              <a:gd name="connsiteY280" fmla="*/ 6231880 h 6858000"/>
              <a:gd name="connsiteX281" fmla="*/ 680619 w 11506198"/>
              <a:gd name="connsiteY281" fmla="*/ 6214897 h 6858000"/>
              <a:gd name="connsiteX282" fmla="*/ 697663 w 11506198"/>
              <a:gd name="connsiteY282" fmla="*/ 6197347 h 6858000"/>
              <a:gd name="connsiteX283" fmla="*/ 697603 w 11506198"/>
              <a:gd name="connsiteY283" fmla="*/ 6197428 h 6858000"/>
              <a:gd name="connsiteX284" fmla="*/ 707058 w 11506198"/>
              <a:gd name="connsiteY284" fmla="*/ 6191706 h 6858000"/>
              <a:gd name="connsiteX285" fmla="*/ 838197 w 11506198"/>
              <a:gd name="connsiteY285" fmla="*/ 6181459 h 6858000"/>
              <a:gd name="connsiteX286" fmla="*/ 838339 w 11506198"/>
              <a:gd name="connsiteY286" fmla="*/ 6181825 h 6858000"/>
              <a:gd name="connsiteX287" fmla="*/ 838014 w 11506198"/>
              <a:gd name="connsiteY287" fmla="*/ 6181825 h 6858000"/>
              <a:gd name="connsiteX288" fmla="*/ 502365 w 11506198"/>
              <a:gd name="connsiteY288" fmla="*/ 6180141 h 6858000"/>
              <a:gd name="connsiteX289" fmla="*/ 500032 w 11506198"/>
              <a:gd name="connsiteY289" fmla="*/ 6181906 h 6858000"/>
              <a:gd name="connsiteX290" fmla="*/ 492159 w 11506198"/>
              <a:gd name="connsiteY290" fmla="*/ 6188317 h 6858000"/>
              <a:gd name="connsiteX291" fmla="*/ 484672 w 11506198"/>
              <a:gd name="connsiteY291" fmla="*/ 6195216 h 6858000"/>
              <a:gd name="connsiteX292" fmla="*/ 477671 w 11506198"/>
              <a:gd name="connsiteY292" fmla="*/ 6202642 h 6858000"/>
              <a:gd name="connsiteX293" fmla="*/ 478361 w 11506198"/>
              <a:gd name="connsiteY293" fmla="*/ 6203231 h 6858000"/>
              <a:gd name="connsiteX294" fmla="*/ 485788 w 11506198"/>
              <a:gd name="connsiteY294" fmla="*/ 6196474 h 6858000"/>
              <a:gd name="connsiteX295" fmla="*/ 493660 w 11506198"/>
              <a:gd name="connsiteY295" fmla="*/ 6190204 h 6858000"/>
              <a:gd name="connsiteX296" fmla="*/ 501777 w 11506198"/>
              <a:gd name="connsiteY296" fmla="*/ 6184300 h 6858000"/>
              <a:gd name="connsiteX297" fmla="*/ 506444 w 11506198"/>
              <a:gd name="connsiteY297" fmla="*/ 6181155 h 6858000"/>
              <a:gd name="connsiteX298" fmla="*/ 492605 w 11506198"/>
              <a:gd name="connsiteY298" fmla="*/ 6196494 h 6858000"/>
              <a:gd name="connsiteX299" fmla="*/ 466004 w 11506198"/>
              <a:gd name="connsiteY299" fmla="*/ 6219726 h 6858000"/>
              <a:gd name="connsiteX300" fmla="*/ 457441 w 11506198"/>
              <a:gd name="connsiteY300" fmla="*/ 6223196 h 6858000"/>
              <a:gd name="connsiteX301" fmla="*/ 459166 w 11506198"/>
              <a:gd name="connsiteY301" fmla="*/ 6217819 h 6858000"/>
              <a:gd name="connsiteX302" fmla="*/ 474871 w 11506198"/>
              <a:gd name="connsiteY302" fmla="*/ 6197996 h 6858000"/>
              <a:gd name="connsiteX303" fmla="*/ 502365 w 11506198"/>
              <a:gd name="connsiteY303" fmla="*/ 6180141 h 6858000"/>
              <a:gd name="connsiteX304" fmla="*/ 758576 w 11506198"/>
              <a:gd name="connsiteY304" fmla="*/ 6179796 h 6858000"/>
              <a:gd name="connsiteX305" fmla="*/ 754518 w 11506198"/>
              <a:gd name="connsiteY305" fmla="*/ 6184645 h 6858000"/>
              <a:gd name="connsiteX306" fmla="*/ 749425 w 11506198"/>
              <a:gd name="connsiteY306" fmla="*/ 6191584 h 6858000"/>
              <a:gd name="connsiteX307" fmla="*/ 744048 w 11506198"/>
              <a:gd name="connsiteY307" fmla="*/ 6198280 h 6858000"/>
              <a:gd name="connsiteX308" fmla="*/ 744616 w 11506198"/>
              <a:gd name="connsiteY308" fmla="*/ 6198828 h 6858000"/>
              <a:gd name="connsiteX309" fmla="*/ 750947 w 11506198"/>
              <a:gd name="connsiteY309" fmla="*/ 6192923 h 6858000"/>
              <a:gd name="connsiteX310" fmla="*/ 756912 w 11506198"/>
              <a:gd name="connsiteY310" fmla="*/ 6186674 h 6858000"/>
              <a:gd name="connsiteX311" fmla="*/ 761782 w 11506198"/>
              <a:gd name="connsiteY311" fmla="*/ 6181906 h 6858000"/>
              <a:gd name="connsiteX312" fmla="*/ 750744 w 11506198"/>
              <a:gd name="connsiteY312" fmla="*/ 6200471 h 6858000"/>
              <a:gd name="connsiteX313" fmla="*/ 738854 w 11506198"/>
              <a:gd name="connsiteY313" fmla="*/ 6208587 h 6858000"/>
              <a:gd name="connsiteX314" fmla="*/ 726801 w 11506198"/>
              <a:gd name="connsiteY314" fmla="*/ 6204671 h 6858000"/>
              <a:gd name="connsiteX315" fmla="*/ 738732 w 11506198"/>
              <a:gd name="connsiteY315" fmla="*/ 6194912 h 6858000"/>
              <a:gd name="connsiteX316" fmla="*/ 751616 w 11506198"/>
              <a:gd name="connsiteY316" fmla="*/ 6183549 h 6858000"/>
              <a:gd name="connsiteX317" fmla="*/ 758576 w 11506198"/>
              <a:gd name="connsiteY317" fmla="*/ 6179796 h 6858000"/>
              <a:gd name="connsiteX318" fmla="*/ 886672 w 11506198"/>
              <a:gd name="connsiteY318" fmla="*/ 6178862 h 6858000"/>
              <a:gd name="connsiteX319" fmla="*/ 902803 w 11506198"/>
              <a:gd name="connsiteY319" fmla="*/ 6181622 h 6858000"/>
              <a:gd name="connsiteX320" fmla="*/ 886854 w 11506198"/>
              <a:gd name="connsiteY320" fmla="*/ 6183123 h 6858000"/>
              <a:gd name="connsiteX321" fmla="*/ 886834 w 11506198"/>
              <a:gd name="connsiteY321" fmla="*/ 6183062 h 6858000"/>
              <a:gd name="connsiteX322" fmla="*/ 869851 w 11506198"/>
              <a:gd name="connsiteY322" fmla="*/ 6180100 h 6858000"/>
              <a:gd name="connsiteX323" fmla="*/ 886672 w 11506198"/>
              <a:gd name="connsiteY323" fmla="*/ 6178862 h 6858000"/>
              <a:gd name="connsiteX324" fmla="*/ 696182 w 11506198"/>
              <a:gd name="connsiteY324" fmla="*/ 6175271 h 6858000"/>
              <a:gd name="connsiteX325" fmla="*/ 692997 w 11506198"/>
              <a:gd name="connsiteY325" fmla="*/ 6177625 h 6858000"/>
              <a:gd name="connsiteX326" fmla="*/ 686077 w 11506198"/>
              <a:gd name="connsiteY326" fmla="*/ 6183570 h 6858000"/>
              <a:gd name="connsiteX327" fmla="*/ 679787 w 11506198"/>
              <a:gd name="connsiteY327" fmla="*/ 6190062 h 6858000"/>
              <a:gd name="connsiteX328" fmla="*/ 673538 w 11506198"/>
              <a:gd name="connsiteY328" fmla="*/ 6196494 h 6858000"/>
              <a:gd name="connsiteX329" fmla="*/ 674004 w 11506198"/>
              <a:gd name="connsiteY329" fmla="*/ 6197062 h 6858000"/>
              <a:gd name="connsiteX330" fmla="*/ 680944 w 11506198"/>
              <a:gd name="connsiteY330" fmla="*/ 6191280 h 6858000"/>
              <a:gd name="connsiteX331" fmla="*/ 687802 w 11506198"/>
              <a:gd name="connsiteY331" fmla="*/ 6185538 h 6858000"/>
              <a:gd name="connsiteX332" fmla="*/ 694944 w 11506198"/>
              <a:gd name="connsiteY332" fmla="*/ 6180323 h 6858000"/>
              <a:gd name="connsiteX333" fmla="*/ 696974 w 11506198"/>
              <a:gd name="connsiteY333" fmla="*/ 6179065 h 6858000"/>
              <a:gd name="connsiteX334" fmla="*/ 682060 w 11506198"/>
              <a:gd name="connsiteY334" fmla="*/ 6197955 h 6858000"/>
              <a:gd name="connsiteX335" fmla="*/ 661566 w 11506198"/>
              <a:gd name="connsiteY335" fmla="*/ 6213599 h 6858000"/>
              <a:gd name="connsiteX336" fmla="*/ 661566 w 11506198"/>
              <a:gd name="connsiteY336" fmla="*/ 6213660 h 6858000"/>
              <a:gd name="connsiteX337" fmla="*/ 651989 w 11506198"/>
              <a:gd name="connsiteY337" fmla="*/ 6214065 h 6858000"/>
              <a:gd name="connsiteX338" fmla="*/ 666436 w 11506198"/>
              <a:gd name="connsiteY338" fmla="*/ 6197529 h 6858000"/>
              <a:gd name="connsiteX339" fmla="*/ 688472 w 11506198"/>
              <a:gd name="connsiteY339" fmla="*/ 6178761 h 6858000"/>
              <a:gd name="connsiteX340" fmla="*/ 696182 w 11506198"/>
              <a:gd name="connsiteY340" fmla="*/ 6175271 h 6858000"/>
              <a:gd name="connsiteX341" fmla="*/ 543697 w 11506198"/>
              <a:gd name="connsiteY341" fmla="*/ 6172268 h 6858000"/>
              <a:gd name="connsiteX342" fmla="*/ 536961 w 11506198"/>
              <a:gd name="connsiteY342" fmla="*/ 6176874 h 6858000"/>
              <a:gd name="connsiteX343" fmla="*/ 530407 w 11506198"/>
              <a:gd name="connsiteY343" fmla="*/ 6181967 h 6858000"/>
              <a:gd name="connsiteX344" fmla="*/ 524198 w 11506198"/>
              <a:gd name="connsiteY344" fmla="*/ 6187526 h 6858000"/>
              <a:gd name="connsiteX345" fmla="*/ 524725 w 11506198"/>
              <a:gd name="connsiteY345" fmla="*/ 6188054 h 6858000"/>
              <a:gd name="connsiteX346" fmla="*/ 531259 w 11506198"/>
              <a:gd name="connsiteY346" fmla="*/ 6183083 h 6858000"/>
              <a:gd name="connsiteX347" fmla="*/ 538097 w 11506198"/>
              <a:gd name="connsiteY347" fmla="*/ 6178578 h 6858000"/>
              <a:gd name="connsiteX348" fmla="*/ 545158 w 11506198"/>
              <a:gd name="connsiteY348" fmla="*/ 6174338 h 6858000"/>
              <a:gd name="connsiteX349" fmla="*/ 546619 w 11506198"/>
              <a:gd name="connsiteY349" fmla="*/ 6173526 h 6858000"/>
              <a:gd name="connsiteX350" fmla="*/ 538483 w 11506198"/>
              <a:gd name="connsiteY350" fmla="*/ 6182819 h 6858000"/>
              <a:gd name="connsiteX351" fmla="*/ 519409 w 11506198"/>
              <a:gd name="connsiteY351" fmla="*/ 6196718 h 6858000"/>
              <a:gd name="connsiteX352" fmla="*/ 512247 w 11506198"/>
              <a:gd name="connsiteY352" fmla="*/ 6198442 h 6858000"/>
              <a:gd name="connsiteX353" fmla="*/ 513850 w 11506198"/>
              <a:gd name="connsiteY353" fmla="*/ 6193268 h 6858000"/>
              <a:gd name="connsiteX354" fmla="*/ 523285 w 11506198"/>
              <a:gd name="connsiteY354" fmla="*/ 6181906 h 6858000"/>
              <a:gd name="connsiteX355" fmla="*/ 543697 w 11506198"/>
              <a:gd name="connsiteY355" fmla="*/ 6172268 h 6858000"/>
              <a:gd name="connsiteX356" fmla="*/ 1034713 w 11506198"/>
              <a:gd name="connsiteY356" fmla="*/ 6166262 h 6858000"/>
              <a:gd name="connsiteX357" fmla="*/ 1020509 w 11506198"/>
              <a:gd name="connsiteY357" fmla="*/ 6172593 h 6858000"/>
              <a:gd name="connsiteX358" fmla="*/ 1021138 w 11506198"/>
              <a:gd name="connsiteY358" fmla="*/ 6173790 h 6858000"/>
              <a:gd name="connsiteX359" fmla="*/ 1034571 w 11506198"/>
              <a:gd name="connsiteY359" fmla="*/ 6169793 h 6858000"/>
              <a:gd name="connsiteX360" fmla="*/ 1039380 w 11506198"/>
              <a:gd name="connsiteY360" fmla="*/ 6172228 h 6858000"/>
              <a:gd name="connsiteX361" fmla="*/ 1051960 w 11506198"/>
              <a:gd name="connsiteY361" fmla="*/ 6168961 h 6858000"/>
              <a:gd name="connsiteX362" fmla="*/ 1051514 w 11506198"/>
              <a:gd name="connsiteY362" fmla="*/ 6168028 h 6858000"/>
              <a:gd name="connsiteX363" fmla="*/ 1040800 w 11506198"/>
              <a:gd name="connsiteY363" fmla="*/ 6170320 h 6858000"/>
              <a:gd name="connsiteX364" fmla="*/ 1034713 w 11506198"/>
              <a:gd name="connsiteY364" fmla="*/ 6166262 h 6858000"/>
              <a:gd name="connsiteX365" fmla="*/ 2931329 w 11506198"/>
              <a:gd name="connsiteY365" fmla="*/ 6164565 h 6858000"/>
              <a:gd name="connsiteX366" fmla="*/ 2955271 w 11506198"/>
              <a:gd name="connsiteY366" fmla="*/ 6171131 h 6858000"/>
              <a:gd name="connsiteX367" fmla="*/ 2956892 w 11506198"/>
              <a:gd name="connsiteY367" fmla="*/ 6182209 h 6858000"/>
              <a:gd name="connsiteX368" fmla="*/ 2956912 w 11506198"/>
              <a:gd name="connsiteY368" fmla="*/ 6182209 h 6858000"/>
              <a:gd name="connsiteX369" fmla="*/ 2926366 w 11506198"/>
              <a:gd name="connsiteY369" fmla="*/ 6193166 h 6858000"/>
              <a:gd name="connsiteX370" fmla="*/ 2859521 w 11506198"/>
              <a:gd name="connsiteY370" fmla="*/ 6191151 h 6858000"/>
              <a:gd name="connsiteX371" fmla="*/ 2891323 w 11506198"/>
              <a:gd name="connsiteY371" fmla="*/ 6174031 h 6858000"/>
              <a:gd name="connsiteX372" fmla="*/ 2931329 w 11506198"/>
              <a:gd name="connsiteY372" fmla="*/ 6164565 h 6858000"/>
              <a:gd name="connsiteX373" fmla="*/ 680903 w 11506198"/>
              <a:gd name="connsiteY373" fmla="*/ 6160683 h 6858000"/>
              <a:gd name="connsiteX374" fmla="*/ 678996 w 11506198"/>
              <a:gd name="connsiteY374" fmla="*/ 6161981 h 6858000"/>
              <a:gd name="connsiteX375" fmla="*/ 672320 w 11506198"/>
              <a:gd name="connsiteY375" fmla="*/ 6167338 h 6858000"/>
              <a:gd name="connsiteX376" fmla="*/ 666050 w 11506198"/>
              <a:gd name="connsiteY376" fmla="*/ 6172958 h 6858000"/>
              <a:gd name="connsiteX377" fmla="*/ 659801 w 11506198"/>
              <a:gd name="connsiteY377" fmla="*/ 6178578 h 6858000"/>
              <a:gd name="connsiteX378" fmla="*/ 660247 w 11506198"/>
              <a:gd name="connsiteY378" fmla="*/ 6179167 h 6858000"/>
              <a:gd name="connsiteX379" fmla="*/ 667187 w 11506198"/>
              <a:gd name="connsiteY379" fmla="*/ 6174378 h 6858000"/>
              <a:gd name="connsiteX380" fmla="*/ 674106 w 11506198"/>
              <a:gd name="connsiteY380" fmla="*/ 6169570 h 6858000"/>
              <a:gd name="connsiteX381" fmla="*/ 680984 w 11506198"/>
              <a:gd name="connsiteY381" fmla="*/ 6164964 h 6858000"/>
              <a:gd name="connsiteX382" fmla="*/ 682608 w 11506198"/>
              <a:gd name="connsiteY382" fmla="*/ 6164030 h 6858000"/>
              <a:gd name="connsiteX383" fmla="*/ 667694 w 11506198"/>
              <a:gd name="connsiteY383" fmla="*/ 6181175 h 6858000"/>
              <a:gd name="connsiteX384" fmla="*/ 646267 w 11506198"/>
              <a:gd name="connsiteY384" fmla="*/ 6195074 h 6858000"/>
              <a:gd name="connsiteX385" fmla="*/ 636669 w 11506198"/>
              <a:gd name="connsiteY385" fmla="*/ 6195094 h 6858000"/>
              <a:gd name="connsiteX386" fmla="*/ 652172 w 11506198"/>
              <a:gd name="connsiteY386" fmla="*/ 6180100 h 6858000"/>
              <a:gd name="connsiteX387" fmla="*/ 674268 w 11506198"/>
              <a:gd name="connsiteY387" fmla="*/ 6163341 h 6858000"/>
              <a:gd name="connsiteX388" fmla="*/ 680903 w 11506198"/>
              <a:gd name="connsiteY388" fmla="*/ 6160683 h 6858000"/>
              <a:gd name="connsiteX389" fmla="*/ 746666 w 11506198"/>
              <a:gd name="connsiteY389" fmla="*/ 6159485 h 6858000"/>
              <a:gd name="connsiteX390" fmla="*/ 741187 w 11506198"/>
              <a:gd name="connsiteY390" fmla="*/ 6164659 h 6858000"/>
              <a:gd name="connsiteX391" fmla="*/ 735384 w 11506198"/>
              <a:gd name="connsiteY391" fmla="*/ 6171051 h 6858000"/>
              <a:gd name="connsiteX392" fmla="*/ 729297 w 11506198"/>
              <a:gd name="connsiteY392" fmla="*/ 6177138 h 6858000"/>
              <a:gd name="connsiteX393" fmla="*/ 729824 w 11506198"/>
              <a:gd name="connsiteY393" fmla="*/ 6177746 h 6858000"/>
              <a:gd name="connsiteX394" fmla="*/ 736764 w 11506198"/>
              <a:gd name="connsiteY394" fmla="*/ 6172552 h 6858000"/>
              <a:gd name="connsiteX395" fmla="*/ 743399 w 11506198"/>
              <a:gd name="connsiteY395" fmla="*/ 6167033 h 6858000"/>
              <a:gd name="connsiteX396" fmla="*/ 749019 w 11506198"/>
              <a:gd name="connsiteY396" fmla="*/ 6162610 h 6858000"/>
              <a:gd name="connsiteX397" fmla="*/ 736561 w 11506198"/>
              <a:gd name="connsiteY397" fmla="*/ 6180729 h 6858000"/>
              <a:gd name="connsiteX398" fmla="*/ 723494 w 11506198"/>
              <a:gd name="connsiteY398" fmla="*/ 6188500 h 6858000"/>
              <a:gd name="connsiteX399" fmla="*/ 711116 w 11506198"/>
              <a:gd name="connsiteY399" fmla="*/ 6183529 h 6858000"/>
              <a:gd name="connsiteX400" fmla="*/ 724325 w 11506198"/>
              <a:gd name="connsiteY400" fmla="*/ 6174115 h 6858000"/>
              <a:gd name="connsiteX401" fmla="*/ 738691 w 11506198"/>
              <a:gd name="connsiteY401" fmla="*/ 6163036 h 6858000"/>
              <a:gd name="connsiteX402" fmla="*/ 746666 w 11506198"/>
              <a:gd name="connsiteY402" fmla="*/ 6159485 h 6858000"/>
              <a:gd name="connsiteX403" fmla="*/ 836668 w 11506198"/>
              <a:gd name="connsiteY403" fmla="*/ 6153112 h 6858000"/>
              <a:gd name="connsiteX404" fmla="*/ 849844 w 11506198"/>
              <a:gd name="connsiteY404" fmla="*/ 6153987 h 6858000"/>
              <a:gd name="connsiteX405" fmla="*/ 849844 w 11506198"/>
              <a:gd name="connsiteY405" fmla="*/ 6154007 h 6858000"/>
              <a:gd name="connsiteX406" fmla="*/ 865549 w 11506198"/>
              <a:gd name="connsiteY406" fmla="*/ 6159445 h 6858000"/>
              <a:gd name="connsiteX407" fmla="*/ 849458 w 11506198"/>
              <a:gd name="connsiteY407" fmla="*/ 6159972 h 6858000"/>
              <a:gd name="connsiteX408" fmla="*/ 832942 w 11506198"/>
              <a:gd name="connsiteY408" fmla="*/ 6154169 h 6858000"/>
              <a:gd name="connsiteX409" fmla="*/ 836668 w 11506198"/>
              <a:gd name="connsiteY409" fmla="*/ 6153112 h 6858000"/>
              <a:gd name="connsiteX410" fmla="*/ 1000279 w 11506198"/>
              <a:gd name="connsiteY410" fmla="*/ 6150416 h 6858000"/>
              <a:gd name="connsiteX411" fmla="*/ 969397 w 11506198"/>
              <a:gd name="connsiteY411" fmla="*/ 6159100 h 6858000"/>
              <a:gd name="connsiteX412" fmla="*/ 949106 w 11506198"/>
              <a:gd name="connsiteY412" fmla="*/ 6158938 h 6858000"/>
              <a:gd name="connsiteX413" fmla="*/ 949390 w 11506198"/>
              <a:gd name="connsiteY413" fmla="*/ 6159546 h 6858000"/>
              <a:gd name="connsiteX414" fmla="*/ 968342 w 11506198"/>
              <a:gd name="connsiteY414" fmla="*/ 6162225 h 6858000"/>
              <a:gd name="connsiteX415" fmla="*/ 1000178 w 11506198"/>
              <a:gd name="connsiteY415" fmla="*/ 6150964 h 6858000"/>
              <a:gd name="connsiteX416" fmla="*/ 2475932 w 11506198"/>
              <a:gd name="connsiteY416" fmla="*/ 6150365 h 6858000"/>
              <a:gd name="connsiteX417" fmla="*/ 2474413 w 11506198"/>
              <a:gd name="connsiteY417" fmla="*/ 6166096 h 6858000"/>
              <a:gd name="connsiteX418" fmla="*/ 2474433 w 11506198"/>
              <a:gd name="connsiteY418" fmla="*/ 6166096 h 6858000"/>
              <a:gd name="connsiteX419" fmla="*/ 2452050 w 11506198"/>
              <a:gd name="connsiteY419" fmla="*/ 6249742 h 6858000"/>
              <a:gd name="connsiteX420" fmla="*/ 2409897 w 11506198"/>
              <a:gd name="connsiteY420" fmla="*/ 6280337 h 6858000"/>
              <a:gd name="connsiteX421" fmla="*/ 2391666 w 11506198"/>
              <a:gd name="connsiteY421" fmla="*/ 6259793 h 6858000"/>
              <a:gd name="connsiteX422" fmla="*/ 2405299 w 11506198"/>
              <a:gd name="connsiteY422" fmla="*/ 6248494 h 6858000"/>
              <a:gd name="connsiteX423" fmla="*/ 2415670 w 11506198"/>
              <a:gd name="connsiteY423" fmla="*/ 6250246 h 6858000"/>
              <a:gd name="connsiteX424" fmla="*/ 2425798 w 11506198"/>
              <a:gd name="connsiteY424" fmla="*/ 6248876 h 6858000"/>
              <a:gd name="connsiteX425" fmla="*/ 2431875 w 11506198"/>
              <a:gd name="connsiteY425" fmla="*/ 6237839 h 6858000"/>
              <a:gd name="connsiteX426" fmla="*/ 2423225 w 11506198"/>
              <a:gd name="connsiteY426" fmla="*/ 6225935 h 6858000"/>
              <a:gd name="connsiteX427" fmla="*/ 2412186 w 11506198"/>
              <a:gd name="connsiteY427" fmla="*/ 6225935 h 6858000"/>
              <a:gd name="connsiteX428" fmla="*/ 2475932 w 11506198"/>
              <a:gd name="connsiteY428" fmla="*/ 6150365 h 6858000"/>
              <a:gd name="connsiteX429" fmla="*/ 3578591 w 11506198"/>
              <a:gd name="connsiteY429" fmla="*/ 6150083 h 6858000"/>
              <a:gd name="connsiteX430" fmla="*/ 3576971 w 11506198"/>
              <a:gd name="connsiteY430" fmla="*/ 6165753 h 6858000"/>
              <a:gd name="connsiteX431" fmla="*/ 3577072 w 11506198"/>
              <a:gd name="connsiteY431" fmla="*/ 6165753 h 6858000"/>
              <a:gd name="connsiteX432" fmla="*/ 3554223 w 11506198"/>
              <a:gd name="connsiteY432" fmla="*/ 6249742 h 6858000"/>
              <a:gd name="connsiteX433" fmla="*/ 3512536 w 11506198"/>
              <a:gd name="connsiteY433" fmla="*/ 6279954 h 6858000"/>
              <a:gd name="connsiteX434" fmla="*/ 3494306 w 11506198"/>
              <a:gd name="connsiteY434" fmla="*/ 6259390 h 6858000"/>
              <a:gd name="connsiteX435" fmla="*/ 3507958 w 11506198"/>
              <a:gd name="connsiteY435" fmla="*/ 6248091 h 6858000"/>
              <a:gd name="connsiteX436" fmla="*/ 3518309 w 11506198"/>
              <a:gd name="connsiteY436" fmla="*/ 6249843 h 6858000"/>
              <a:gd name="connsiteX437" fmla="*/ 3528437 w 11506198"/>
              <a:gd name="connsiteY437" fmla="*/ 6248473 h 6858000"/>
              <a:gd name="connsiteX438" fmla="*/ 3534514 w 11506198"/>
              <a:gd name="connsiteY438" fmla="*/ 6237456 h 6858000"/>
              <a:gd name="connsiteX439" fmla="*/ 3525885 w 11506198"/>
              <a:gd name="connsiteY439" fmla="*/ 6225533 h 6858000"/>
              <a:gd name="connsiteX440" fmla="*/ 3514825 w 11506198"/>
              <a:gd name="connsiteY440" fmla="*/ 6225633 h 6858000"/>
              <a:gd name="connsiteX441" fmla="*/ 3578591 w 11506198"/>
              <a:gd name="connsiteY441" fmla="*/ 6150083 h 6858000"/>
              <a:gd name="connsiteX442" fmla="*/ 2636765 w 11506198"/>
              <a:gd name="connsiteY442" fmla="*/ 6147606 h 6858000"/>
              <a:gd name="connsiteX443" fmla="*/ 2640046 w 11506198"/>
              <a:gd name="connsiteY443" fmla="*/ 6176469 h 6858000"/>
              <a:gd name="connsiteX444" fmla="*/ 2602006 w 11506198"/>
              <a:gd name="connsiteY444" fmla="*/ 6206862 h 6858000"/>
              <a:gd name="connsiteX445" fmla="*/ 2570669 w 11506198"/>
              <a:gd name="connsiteY445" fmla="*/ 6214092 h 6858000"/>
              <a:gd name="connsiteX446" fmla="*/ 2579926 w 11506198"/>
              <a:gd name="connsiteY446" fmla="*/ 6198261 h 6858000"/>
              <a:gd name="connsiteX447" fmla="*/ 2608953 w 11506198"/>
              <a:gd name="connsiteY447" fmla="*/ 6162209 h 6858000"/>
              <a:gd name="connsiteX448" fmla="*/ 2636765 w 11506198"/>
              <a:gd name="connsiteY448" fmla="*/ 6147606 h 6858000"/>
              <a:gd name="connsiteX449" fmla="*/ 2190888 w 11506198"/>
              <a:gd name="connsiteY449" fmla="*/ 6147606 h 6858000"/>
              <a:gd name="connsiteX450" fmla="*/ 2201037 w 11506198"/>
              <a:gd name="connsiteY450" fmla="*/ 6156663 h 6858000"/>
              <a:gd name="connsiteX451" fmla="*/ 2201016 w 11506198"/>
              <a:gd name="connsiteY451" fmla="*/ 6157979 h 6858000"/>
              <a:gd name="connsiteX452" fmla="*/ 2193947 w 11506198"/>
              <a:gd name="connsiteY452" fmla="*/ 6176469 h 6858000"/>
              <a:gd name="connsiteX453" fmla="*/ 2156210 w 11506198"/>
              <a:gd name="connsiteY453" fmla="*/ 6206680 h 6858000"/>
              <a:gd name="connsiteX454" fmla="*/ 2124833 w 11506198"/>
              <a:gd name="connsiteY454" fmla="*/ 6214092 h 6858000"/>
              <a:gd name="connsiteX455" fmla="*/ 2134151 w 11506198"/>
              <a:gd name="connsiteY455" fmla="*/ 6198261 h 6858000"/>
              <a:gd name="connsiteX456" fmla="*/ 2163097 w 11506198"/>
              <a:gd name="connsiteY456" fmla="*/ 6162209 h 6858000"/>
              <a:gd name="connsiteX457" fmla="*/ 2190888 w 11506198"/>
              <a:gd name="connsiteY457" fmla="*/ 6147606 h 6858000"/>
              <a:gd name="connsiteX458" fmla="*/ 666497 w 11506198"/>
              <a:gd name="connsiteY458" fmla="*/ 6146378 h 6858000"/>
              <a:gd name="connsiteX459" fmla="*/ 662439 w 11506198"/>
              <a:gd name="connsiteY459" fmla="*/ 6149016 h 6858000"/>
              <a:gd name="connsiteX460" fmla="*/ 655702 w 11506198"/>
              <a:gd name="connsiteY460" fmla="*/ 6154210 h 6858000"/>
              <a:gd name="connsiteX461" fmla="*/ 642878 w 11506198"/>
              <a:gd name="connsiteY461" fmla="*/ 6165085 h 6858000"/>
              <a:gd name="connsiteX462" fmla="*/ 643325 w 11506198"/>
              <a:gd name="connsiteY462" fmla="*/ 6165674 h 6858000"/>
              <a:gd name="connsiteX463" fmla="*/ 650122 w 11506198"/>
              <a:gd name="connsiteY463" fmla="*/ 6160683 h 6858000"/>
              <a:gd name="connsiteX464" fmla="*/ 656879 w 11506198"/>
              <a:gd name="connsiteY464" fmla="*/ 6155691 h 6858000"/>
              <a:gd name="connsiteX465" fmla="*/ 663697 w 11506198"/>
              <a:gd name="connsiteY465" fmla="*/ 6150923 h 6858000"/>
              <a:gd name="connsiteX466" fmla="*/ 666375 w 11506198"/>
              <a:gd name="connsiteY466" fmla="*/ 6149320 h 6858000"/>
              <a:gd name="connsiteX467" fmla="*/ 652740 w 11506198"/>
              <a:gd name="connsiteY467" fmla="*/ 6165370 h 6858000"/>
              <a:gd name="connsiteX468" fmla="*/ 631313 w 11506198"/>
              <a:gd name="connsiteY468" fmla="*/ 6179268 h 6858000"/>
              <a:gd name="connsiteX469" fmla="*/ 621715 w 11506198"/>
              <a:gd name="connsiteY469" fmla="*/ 6179715 h 6858000"/>
              <a:gd name="connsiteX470" fmla="*/ 637217 w 11506198"/>
              <a:gd name="connsiteY470" fmla="*/ 6164720 h 6858000"/>
              <a:gd name="connsiteX471" fmla="*/ 656351 w 11506198"/>
              <a:gd name="connsiteY471" fmla="*/ 6149685 h 6858000"/>
              <a:gd name="connsiteX472" fmla="*/ 666497 w 11506198"/>
              <a:gd name="connsiteY472" fmla="*/ 6146378 h 6858000"/>
              <a:gd name="connsiteX473" fmla="*/ 1057905 w 11506198"/>
              <a:gd name="connsiteY473" fmla="*/ 6142685 h 6858000"/>
              <a:gd name="connsiteX474" fmla="*/ 1056383 w 11506198"/>
              <a:gd name="connsiteY474" fmla="*/ 6153723 h 6858000"/>
              <a:gd name="connsiteX475" fmla="*/ 1056282 w 11506198"/>
              <a:gd name="connsiteY475" fmla="*/ 6153723 h 6858000"/>
              <a:gd name="connsiteX476" fmla="*/ 1049200 w 11506198"/>
              <a:gd name="connsiteY476" fmla="*/ 6160520 h 6858000"/>
              <a:gd name="connsiteX477" fmla="*/ 1044467 w 11506198"/>
              <a:gd name="connsiteY477" fmla="*/ 6157816 h 6858000"/>
              <a:gd name="connsiteX478" fmla="*/ 1044331 w 11506198"/>
              <a:gd name="connsiteY478" fmla="*/ 6156848 h 6858000"/>
              <a:gd name="connsiteX479" fmla="*/ 1044736 w 11506198"/>
              <a:gd name="connsiteY479" fmla="*/ 6152587 h 6858000"/>
              <a:gd name="connsiteX480" fmla="*/ 1048389 w 11506198"/>
              <a:gd name="connsiteY480" fmla="*/ 6149422 h 6858000"/>
              <a:gd name="connsiteX481" fmla="*/ 1051635 w 11506198"/>
              <a:gd name="connsiteY481" fmla="*/ 6153480 h 6858000"/>
              <a:gd name="connsiteX482" fmla="*/ 1055004 w 11506198"/>
              <a:gd name="connsiteY482" fmla="*/ 6144349 h 6858000"/>
              <a:gd name="connsiteX483" fmla="*/ 1057905 w 11506198"/>
              <a:gd name="connsiteY483" fmla="*/ 6142685 h 6858000"/>
              <a:gd name="connsiteX484" fmla="*/ 842073 w 11506198"/>
              <a:gd name="connsiteY484" fmla="*/ 6141346 h 6858000"/>
              <a:gd name="connsiteX485" fmla="*/ 859543 w 11506198"/>
              <a:gd name="connsiteY485" fmla="*/ 6141975 h 6858000"/>
              <a:gd name="connsiteX486" fmla="*/ 877805 w 11506198"/>
              <a:gd name="connsiteY486" fmla="*/ 6148306 h 6858000"/>
              <a:gd name="connsiteX487" fmla="*/ 859097 w 11506198"/>
              <a:gd name="connsiteY487" fmla="*/ 6148935 h 6858000"/>
              <a:gd name="connsiteX488" fmla="*/ 859097 w 11506198"/>
              <a:gd name="connsiteY488" fmla="*/ 6148955 h 6858000"/>
              <a:gd name="connsiteX489" fmla="*/ 844589 w 11506198"/>
              <a:gd name="connsiteY489" fmla="*/ 6144897 h 6858000"/>
              <a:gd name="connsiteX490" fmla="*/ 862850 w 11506198"/>
              <a:gd name="connsiteY490" fmla="*/ 6145749 h 6858000"/>
              <a:gd name="connsiteX491" fmla="*/ 862363 w 11506198"/>
              <a:gd name="connsiteY491" fmla="*/ 6145080 h 6858000"/>
              <a:gd name="connsiteX492" fmla="*/ 842073 w 11506198"/>
              <a:gd name="connsiteY492" fmla="*/ 6141346 h 6858000"/>
              <a:gd name="connsiteX493" fmla="*/ 734633 w 11506198"/>
              <a:gd name="connsiteY493" fmla="*/ 6139419 h 6858000"/>
              <a:gd name="connsiteX494" fmla="*/ 729824 w 11506198"/>
              <a:gd name="connsiteY494" fmla="*/ 6142990 h 6858000"/>
              <a:gd name="connsiteX495" fmla="*/ 723250 w 11506198"/>
              <a:gd name="connsiteY495" fmla="*/ 6148569 h 6858000"/>
              <a:gd name="connsiteX496" fmla="*/ 716473 w 11506198"/>
              <a:gd name="connsiteY496" fmla="*/ 6153865 h 6858000"/>
              <a:gd name="connsiteX497" fmla="*/ 716919 w 11506198"/>
              <a:gd name="connsiteY497" fmla="*/ 6154514 h 6858000"/>
              <a:gd name="connsiteX498" fmla="*/ 724467 w 11506198"/>
              <a:gd name="connsiteY498" fmla="*/ 6150253 h 6858000"/>
              <a:gd name="connsiteX499" fmla="*/ 731752 w 11506198"/>
              <a:gd name="connsiteY499" fmla="*/ 6145627 h 6858000"/>
              <a:gd name="connsiteX500" fmla="*/ 738935 w 11506198"/>
              <a:gd name="connsiteY500" fmla="*/ 6141367 h 6858000"/>
              <a:gd name="connsiteX501" fmla="*/ 722702 w 11506198"/>
              <a:gd name="connsiteY501" fmla="*/ 6159303 h 6858000"/>
              <a:gd name="connsiteX502" fmla="*/ 708133 w 11506198"/>
              <a:gd name="connsiteY502" fmla="*/ 6165917 h 6858000"/>
              <a:gd name="connsiteX503" fmla="*/ 695797 w 11506198"/>
              <a:gd name="connsiteY503" fmla="*/ 6160317 h 6858000"/>
              <a:gd name="connsiteX504" fmla="*/ 710690 w 11506198"/>
              <a:gd name="connsiteY504" fmla="*/ 6151978 h 6858000"/>
              <a:gd name="connsiteX505" fmla="*/ 726923 w 11506198"/>
              <a:gd name="connsiteY505" fmla="*/ 6142036 h 6858000"/>
              <a:gd name="connsiteX506" fmla="*/ 734633 w 11506198"/>
              <a:gd name="connsiteY506" fmla="*/ 6139419 h 6858000"/>
              <a:gd name="connsiteX507" fmla="*/ 683176 w 11506198"/>
              <a:gd name="connsiteY507" fmla="*/ 6136294 h 6858000"/>
              <a:gd name="connsiteX508" fmla="*/ 683228 w 11506198"/>
              <a:gd name="connsiteY508" fmla="*/ 6136331 h 6858000"/>
              <a:gd name="connsiteX509" fmla="*/ 683176 w 11506198"/>
              <a:gd name="connsiteY509" fmla="*/ 6136355 h 6858000"/>
              <a:gd name="connsiteX510" fmla="*/ 645922 w 11506198"/>
              <a:gd name="connsiteY510" fmla="*/ 6133778 h 6858000"/>
              <a:gd name="connsiteX511" fmla="*/ 644258 w 11506198"/>
              <a:gd name="connsiteY511" fmla="*/ 6134793 h 6858000"/>
              <a:gd name="connsiteX512" fmla="*/ 636142 w 11506198"/>
              <a:gd name="connsiteY512" fmla="*/ 6140717 h 6858000"/>
              <a:gd name="connsiteX513" fmla="*/ 628614 w 11506198"/>
              <a:gd name="connsiteY513" fmla="*/ 6147149 h 6858000"/>
              <a:gd name="connsiteX514" fmla="*/ 621167 w 11506198"/>
              <a:gd name="connsiteY514" fmla="*/ 6153601 h 6858000"/>
              <a:gd name="connsiteX515" fmla="*/ 621614 w 11506198"/>
              <a:gd name="connsiteY515" fmla="*/ 6154190 h 6858000"/>
              <a:gd name="connsiteX516" fmla="*/ 629527 w 11506198"/>
              <a:gd name="connsiteY516" fmla="*/ 6148265 h 6858000"/>
              <a:gd name="connsiteX517" fmla="*/ 637461 w 11506198"/>
              <a:gd name="connsiteY517" fmla="*/ 6142422 h 6858000"/>
              <a:gd name="connsiteX518" fmla="*/ 645577 w 11506198"/>
              <a:gd name="connsiteY518" fmla="*/ 6137146 h 6858000"/>
              <a:gd name="connsiteX519" fmla="*/ 647383 w 11506198"/>
              <a:gd name="connsiteY519" fmla="*/ 6136172 h 6858000"/>
              <a:gd name="connsiteX520" fmla="*/ 630420 w 11506198"/>
              <a:gd name="connsiteY520" fmla="*/ 6154900 h 6858000"/>
              <a:gd name="connsiteX521" fmla="*/ 609094 w 11506198"/>
              <a:gd name="connsiteY521" fmla="*/ 6168799 h 6858000"/>
              <a:gd name="connsiteX522" fmla="*/ 599497 w 11506198"/>
              <a:gd name="connsiteY522" fmla="*/ 6169265 h 6858000"/>
              <a:gd name="connsiteX523" fmla="*/ 614999 w 11506198"/>
              <a:gd name="connsiteY523" fmla="*/ 6154251 h 6858000"/>
              <a:gd name="connsiteX524" fmla="*/ 637806 w 11506198"/>
              <a:gd name="connsiteY524" fmla="*/ 6136720 h 6858000"/>
              <a:gd name="connsiteX525" fmla="*/ 645922 w 11506198"/>
              <a:gd name="connsiteY525" fmla="*/ 6133778 h 6858000"/>
              <a:gd name="connsiteX526" fmla="*/ 671407 w 11506198"/>
              <a:gd name="connsiteY526" fmla="*/ 6131242 h 6858000"/>
              <a:gd name="connsiteX527" fmla="*/ 676723 w 11506198"/>
              <a:gd name="connsiteY527" fmla="*/ 6131465 h 6858000"/>
              <a:gd name="connsiteX528" fmla="*/ 675100 w 11506198"/>
              <a:gd name="connsiteY528" fmla="*/ 6131810 h 6858000"/>
              <a:gd name="connsiteX529" fmla="*/ 670251 w 11506198"/>
              <a:gd name="connsiteY529" fmla="*/ 6133332 h 6858000"/>
              <a:gd name="connsiteX530" fmla="*/ 665523 w 11506198"/>
              <a:gd name="connsiteY530" fmla="*/ 6135158 h 6858000"/>
              <a:gd name="connsiteX531" fmla="*/ 665665 w 11506198"/>
              <a:gd name="connsiteY531" fmla="*/ 6135584 h 6858000"/>
              <a:gd name="connsiteX532" fmla="*/ 675526 w 11506198"/>
              <a:gd name="connsiteY532" fmla="*/ 6134123 h 6858000"/>
              <a:gd name="connsiteX533" fmla="*/ 676926 w 11506198"/>
              <a:gd name="connsiteY533" fmla="*/ 6133981 h 6858000"/>
              <a:gd name="connsiteX534" fmla="*/ 669216 w 11506198"/>
              <a:gd name="connsiteY534" fmla="*/ 6138039 h 6858000"/>
              <a:gd name="connsiteX535" fmla="*/ 659699 w 11506198"/>
              <a:gd name="connsiteY535" fmla="*/ 6138688 h 6858000"/>
              <a:gd name="connsiteX536" fmla="*/ 655215 w 11506198"/>
              <a:gd name="connsiteY536" fmla="*/ 6136091 h 6858000"/>
              <a:gd name="connsiteX537" fmla="*/ 663474 w 11506198"/>
              <a:gd name="connsiteY537" fmla="*/ 6133453 h 6858000"/>
              <a:gd name="connsiteX538" fmla="*/ 663413 w 11506198"/>
              <a:gd name="connsiteY538" fmla="*/ 6133535 h 6858000"/>
              <a:gd name="connsiteX539" fmla="*/ 671407 w 11506198"/>
              <a:gd name="connsiteY539" fmla="*/ 6131242 h 6858000"/>
              <a:gd name="connsiteX540" fmla="*/ 856601 w 11506198"/>
              <a:gd name="connsiteY540" fmla="*/ 6130877 h 6858000"/>
              <a:gd name="connsiteX541" fmla="*/ 874274 w 11506198"/>
              <a:gd name="connsiteY541" fmla="*/ 6132013 h 6858000"/>
              <a:gd name="connsiteX542" fmla="*/ 892312 w 11506198"/>
              <a:gd name="connsiteY542" fmla="*/ 6138952 h 6858000"/>
              <a:gd name="connsiteX543" fmla="*/ 873746 w 11506198"/>
              <a:gd name="connsiteY543" fmla="*/ 6139013 h 6858000"/>
              <a:gd name="connsiteX544" fmla="*/ 873726 w 11506198"/>
              <a:gd name="connsiteY544" fmla="*/ 6138952 h 6858000"/>
              <a:gd name="connsiteX545" fmla="*/ 859523 w 11506198"/>
              <a:gd name="connsiteY545" fmla="*/ 6134549 h 6858000"/>
              <a:gd name="connsiteX546" fmla="*/ 875309 w 11506198"/>
              <a:gd name="connsiteY546" fmla="*/ 6135990 h 6858000"/>
              <a:gd name="connsiteX547" fmla="*/ 874862 w 11506198"/>
              <a:gd name="connsiteY547" fmla="*/ 6135300 h 6858000"/>
              <a:gd name="connsiteX548" fmla="*/ 856601 w 11506198"/>
              <a:gd name="connsiteY548" fmla="*/ 6130877 h 6858000"/>
              <a:gd name="connsiteX549" fmla="*/ 622750 w 11506198"/>
              <a:gd name="connsiteY549" fmla="*/ 6122477 h 6858000"/>
              <a:gd name="connsiteX550" fmla="*/ 621898 w 11506198"/>
              <a:gd name="connsiteY550" fmla="*/ 6123085 h 6858000"/>
              <a:gd name="connsiteX551" fmla="*/ 614309 w 11506198"/>
              <a:gd name="connsiteY551" fmla="*/ 6129679 h 6858000"/>
              <a:gd name="connsiteX552" fmla="*/ 607329 w 11506198"/>
              <a:gd name="connsiteY552" fmla="*/ 6136700 h 6858000"/>
              <a:gd name="connsiteX553" fmla="*/ 600430 w 11506198"/>
              <a:gd name="connsiteY553" fmla="*/ 6143761 h 6858000"/>
              <a:gd name="connsiteX554" fmla="*/ 600917 w 11506198"/>
              <a:gd name="connsiteY554" fmla="*/ 6144309 h 6858000"/>
              <a:gd name="connsiteX555" fmla="*/ 608486 w 11506198"/>
              <a:gd name="connsiteY555" fmla="*/ 6137937 h 6858000"/>
              <a:gd name="connsiteX556" fmla="*/ 616074 w 11506198"/>
              <a:gd name="connsiteY556" fmla="*/ 6131648 h 6858000"/>
              <a:gd name="connsiteX557" fmla="*/ 623866 w 11506198"/>
              <a:gd name="connsiteY557" fmla="*/ 6125906 h 6858000"/>
              <a:gd name="connsiteX558" fmla="*/ 625895 w 11506198"/>
              <a:gd name="connsiteY558" fmla="*/ 6124708 h 6858000"/>
              <a:gd name="connsiteX559" fmla="*/ 606051 w 11506198"/>
              <a:gd name="connsiteY559" fmla="*/ 6147453 h 6858000"/>
              <a:gd name="connsiteX560" fmla="*/ 581012 w 11506198"/>
              <a:gd name="connsiteY560" fmla="*/ 6166628 h 6858000"/>
              <a:gd name="connsiteX561" fmla="*/ 571942 w 11506198"/>
              <a:gd name="connsiteY561" fmla="*/ 6168149 h 6858000"/>
              <a:gd name="connsiteX562" fmla="*/ 587708 w 11506198"/>
              <a:gd name="connsiteY562" fmla="*/ 6150578 h 6858000"/>
              <a:gd name="connsiteX563" fmla="*/ 615303 w 11506198"/>
              <a:gd name="connsiteY563" fmla="*/ 6125885 h 6858000"/>
              <a:gd name="connsiteX564" fmla="*/ 622750 w 11506198"/>
              <a:gd name="connsiteY564" fmla="*/ 6122477 h 6858000"/>
              <a:gd name="connsiteX565" fmla="*/ 1587237 w 11506198"/>
              <a:gd name="connsiteY565" fmla="*/ 6118824 h 6858000"/>
              <a:gd name="connsiteX566" fmla="*/ 1598986 w 11506198"/>
              <a:gd name="connsiteY566" fmla="*/ 6204304 h 6858000"/>
              <a:gd name="connsiteX567" fmla="*/ 1585779 w 11506198"/>
              <a:gd name="connsiteY567" fmla="*/ 6242572 h 6858000"/>
              <a:gd name="connsiteX568" fmla="*/ 1502222 w 11506198"/>
              <a:gd name="connsiteY568" fmla="*/ 6220558 h 6858000"/>
              <a:gd name="connsiteX569" fmla="*/ 1546583 w 11506198"/>
              <a:gd name="connsiteY569" fmla="*/ 6173588 h 6858000"/>
              <a:gd name="connsiteX570" fmla="*/ 1587237 w 11506198"/>
              <a:gd name="connsiteY570" fmla="*/ 6118824 h 6858000"/>
              <a:gd name="connsiteX571" fmla="*/ 1074273 w 11506198"/>
              <a:gd name="connsiteY571" fmla="*/ 6118431 h 6858000"/>
              <a:gd name="connsiteX572" fmla="*/ 1076390 w 11506198"/>
              <a:gd name="connsiteY572" fmla="*/ 6119048 h 6858000"/>
              <a:gd name="connsiteX573" fmla="*/ 1077729 w 11506198"/>
              <a:gd name="connsiteY573" fmla="*/ 6119940 h 6858000"/>
              <a:gd name="connsiteX574" fmla="*/ 660815 w 11506198"/>
              <a:gd name="connsiteY574" fmla="*/ 6118114 h 6858000"/>
              <a:gd name="connsiteX575" fmla="*/ 667065 w 11506198"/>
              <a:gd name="connsiteY575" fmla="*/ 6118439 h 6858000"/>
              <a:gd name="connsiteX576" fmla="*/ 662297 w 11506198"/>
              <a:gd name="connsiteY576" fmla="*/ 6119352 h 6858000"/>
              <a:gd name="connsiteX577" fmla="*/ 656088 w 11506198"/>
              <a:gd name="connsiteY577" fmla="*/ 6121117 h 6858000"/>
              <a:gd name="connsiteX578" fmla="*/ 650000 w 11506198"/>
              <a:gd name="connsiteY578" fmla="*/ 6123248 h 6858000"/>
              <a:gd name="connsiteX579" fmla="*/ 650183 w 11506198"/>
              <a:gd name="connsiteY579" fmla="*/ 6123775 h 6858000"/>
              <a:gd name="connsiteX580" fmla="*/ 656412 w 11506198"/>
              <a:gd name="connsiteY580" fmla="*/ 6122375 h 6858000"/>
              <a:gd name="connsiteX581" fmla="*/ 662662 w 11506198"/>
              <a:gd name="connsiteY581" fmla="*/ 6121219 h 6858000"/>
              <a:gd name="connsiteX582" fmla="*/ 669317 w 11506198"/>
              <a:gd name="connsiteY582" fmla="*/ 6120427 h 6858000"/>
              <a:gd name="connsiteX583" fmla="*/ 654120 w 11506198"/>
              <a:gd name="connsiteY583" fmla="*/ 6125987 h 6858000"/>
              <a:gd name="connsiteX584" fmla="*/ 654120 w 11506198"/>
              <a:gd name="connsiteY584" fmla="*/ 6126048 h 6858000"/>
              <a:gd name="connsiteX585" fmla="*/ 642919 w 11506198"/>
              <a:gd name="connsiteY585" fmla="*/ 6126920 h 6858000"/>
              <a:gd name="connsiteX586" fmla="*/ 637643 w 11506198"/>
              <a:gd name="connsiteY586" fmla="*/ 6124100 h 6858000"/>
              <a:gd name="connsiteX587" fmla="*/ 647241 w 11506198"/>
              <a:gd name="connsiteY587" fmla="*/ 6121178 h 6858000"/>
              <a:gd name="connsiteX588" fmla="*/ 660815 w 11506198"/>
              <a:gd name="connsiteY588" fmla="*/ 6118114 h 6858000"/>
              <a:gd name="connsiteX589" fmla="*/ 725807 w 11506198"/>
              <a:gd name="connsiteY589" fmla="*/ 6117607 h 6858000"/>
              <a:gd name="connsiteX590" fmla="*/ 720734 w 11506198"/>
              <a:gd name="connsiteY590" fmla="*/ 6120671 h 6858000"/>
              <a:gd name="connsiteX591" fmla="*/ 712800 w 11506198"/>
              <a:gd name="connsiteY591" fmla="*/ 6126372 h 6858000"/>
              <a:gd name="connsiteX592" fmla="*/ 705212 w 11506198"/>
              <a:gd name="connsiteY592" fmla="*/ 6132337 h 6858000"/>
              <a:gd name="connsiteX593" fmla="*/ 705597 w 11506198"/>
              <a:gd name="connsiteY593" fmla="*/ 6133048 h 6858000"/>
              <a:gd name="connsiteX594" fmla="*/ 714079 w 11506198"/>
              <a:gd name="connsiteY594" fmla="*/ 6128320 h 6858000"/>
              <a:gd name="connsiteX595" fmla="*/ 722580 w 11506198"/>
              <a:gd name="connsiteY595" fmla="*/ 6123877 h 6858000"/>
              <a:gd name="connsiteX596" fmla="*/ 729155 w 11506198"/>
              <a:gd name="connsiteY596" fmla="*/ 6120732 h 6858000"/>
              <a:gd name="connsiteX597" fmla="*/ 711705 w 11506198"/>
              <a:gd name="connsiteY597" fmla="*/ 6136619 h 6858000"/>
              <a:gd name="connsiteX598" fmla="*/ 695898 w 11506198"/>
              <a:gd name="connsiteY598" fmla="*/ 6142361 h 6858000"/>
              <a:gd name="connsiteX599" fmla="*/ 687125 w 11506198"/>
              <a:gd name="connsiteY599" fmla="*/ 6139092 h 6858000"/>
              <a:gd name="connsiteX600" fmla="*/ 683228 w 11506198"/>
              <a:gd name="connsiteY600" fmla="*/ 6136331 h 6858000"/>
              <a:gd name="connsiteX601" fmla="*/ 699408 w 11506198"/>
              <a:gd name="connsiteY601" fmla="*/ 6128827 h 6858000"/>
              <a:gd name="connsiteX602" fmla="*/ 717345 w 11506198"/>
              <a:gd name="connsiteY602" fmla="*/ 6119737 h 6858000"/>
              <a:gd name="connsiteX603" fmla="*/ 725807 w 11506198"/>
              <a:gd name="connsiteY603" fmla="*/ 6117607 h 6858000"/>
              <a:gd name="connsiteX604" fmla="*/ 1064763 w 11506198"/>
              <a:gd name="connsiteY604" fmla="*/ 6114279 h 6858000"/>
              <a:gd name="connsiteX605" fmla="*/ 1064865 w 11506198"/>
              <a:gd name="connsiteY605" fmla="*/ 6114279 h 6858000"/>
              <a:gd name="connsiteX606" fmla="*/ 1064809 w 11506198"/>
              <a:gd name="connsiteY606" fmla="*/ 6114299 h 6858000"/>
              <a:gd name="connsiteX607" fmla="*/ 1111510 w 11506198"/>
              <a:gd name="connsiteY607" fmla="*/ 6111686 h 6858000"/>
              <a:gd name="connsiteX608" fmla="*/ 1105020 w 11506198"/>
              <a:gd name="connsiteY608" fmla="*/ 6113488 h 6858000"/>
              <a:gd name="connsiteX609" fmla="*/ 1098243 w 11506198"/>
              <a:gd name="connsiteY609" fmla="*/ 6117262 h 6858000"/>
              <a:gd name="connsiteX610" fmla="*/ 1098588 w 11506198"/>
              <a:gd name="connsiteY610" fmla="*/ 6117932 h 6858000"/>
              <a:gd name="connsiteX611" fmla="*/ 1105670 w 11506198"/>
              <a:gd name="connsiteY611" fmla="*/ 6115172 h 6858000"/>
              <a:gd name="connsiteX612" fmla="*/ 1112893 w 11506198"/>
              <a:gd name="connsiteY612" fmla="*/ 6113874 h 6858000"/>
              <a:gd name="connsiteX613" fmla="*/ 1119609 w 11506198"/>
              <a:gd name="connsiteY613" fmla="*/ 6115091 h 6858000"/>
              <a:gd name="connsiteX614" fmla="*/ 1122896 w 11506198"/>
              <a:gd name="connsiteY614" fmla="*/ 6119555 h 6858000"/>
              <a:gd name="connsiteX615" fmla="*/ 1122775 w 11506198"/>
              <a:gd name="connsiteY615" fmla="*/ 6124627 h 6858000"/>
              <a:gd name="connsiteX616" fmla="*/ 1115957 w 11506198"/>
              <a:gd name="connsiteY616" fmla="*/ 6119555 h 6858000"/>
              <a:gd name="connsiteX617" fmla="*/ 1092968 w 11506198"/>
              <a:gd name="connsiteY617" fmla="*/ 6139642 h 6858000"/>
              <a:gd name="connsiteX618" fmla="*/ 1079576 w 11506198"/>
              <a:gd name="connsiteY618" fmla="*/ 6158897 h 6858000"/>
              <a:gd name="connsiteX619" fmla="*/ 1074523 w 11506198"/>
              <a:gd name="connsiteY619" fmla="*/ 6165897 h 6858000"/>
              <a:gd name="connsiteX620" fmla="*/ 1082112 w 11506198"/>
              <a:gd name="connsiteY620" fmla="*/ 6163665 h 6858000"/>
              <a:gd name="connsiteX621" fmla="*/ 1096437 w 11506198"/>
              <a:gd name="connsiteY621" fmla="*/ 6156280 h 6858000"/>
              <a:gd name="connsiteX622" fmla="*/ 1111290 w 11506198"/>
              <a:gd name="connsiteY622" fmla="*/ 6144877 h 6858000"/>
              <a:gd name="connsiteX623" fmla="*/ 1110255 w 11506198"/>
              <a:gd name="connsiteY623" fmla="*/ 6152546 h 6858000"/>
              <a:gd name="connsiteX624" fmla="*/ 1109017 w 11506198"/>
              <a:gd name="connsiteY624" fmla="*/ 6154190 h 6858000"/>
              <a:gd name="connsiteX625" fmla="*/ 1105933 w 11506198"/>
              <a:gd name="connsiteY625" fmla="*/ 6157254 h 6858000"/>
              <a:gd name="connsiteX626" fmla="*/ 1098771 w 11506198"/>
              <a:gd name="connsiteY626" fmla="*/ 6162833 h 6858000"/>
              <a:gd name="connsiteX627" fmla="*/ 1091141 w 11506198"/>
              <a:gd name="connsiteY627" fmla="*/ 6167926 h 6858000"/>
              <a:gd name="connsiteX628" fmla="*/ 1083147 w 11506198"/>
              <a:gd name="connsiteY628" fmla="*/ 6172390 h 6858000"/>
              <a:gd name="connsiteX629" fmla="*/ 1066650 w 11506198"/>
              <a:gd name="connsiteY629" fmla="*/ 6181033 h 6858000"/>
              <a:gd name="connsiteX630" fmla="*/ 1051047 w 11506198"/>
              <a:gd name="connsiteY630" fmla="*/ 6191300 h 6858000"/>
              <a:gd name="connsiteX631" fmla="*/ 1051635 w 11506198"/>
              <a:gd name="connsiteY631" fmla="*/ 6192051 h 6858000"/>
              <a:gd name="connsiteX632" fmla="*/ 1067604 w 11506198"/>
              <a:gd name="connsiteY632" fmla="*/ 6182819 h 6858000"/>
              <a:gd name="connsiteX633" fmla="*/ 1075923 w 11506198"/>
              <a:gd name="connsiteY633" fmla="*/ 6178761 h 6858000"/>
              <a:gd name="connsiteX634" fmla="*/ 1084385 w 11506198"/>
              <a:gd name="connsiteY634" fmla="*/ 6174946 h 6858000"/>
              <a:gd name="connsiteX635" fmla="*/ 1092785 w 11506198"/>
              <a:gd name="connsiteY635" fmla="*/ 6170706 h 6858000"/>
              <a:gd name="connsiteX636" fmla="*/ 1100800 w 11506198"/>
              <a:gd name="connsiteY636" fmla="*/ 6165796 h 6858000"/>
              <a:gd name="connsiteX637" fmla="*/ 1105284 w 11506198"/>
              <a:gd name="connsiteY637" fmla="*/ 6162732 h 6858000"/>
              <a:gd name="connsiteX638" fmla="*/ 1099907 w 11506198"/>
              <a:gd name="connsiteY638" fmla="*/ 6168961 h 6858000"/>
              <a:gd name="connsiteX639" fmla="*/ 1042139 w 11506198"/>
              <a:gd name="connsiteY639" fmla="*/ 6202236 h 6858000"/>
              <a:gd name="connsiteX640" fmla="*/ 1029701 w 11506198"/>
              <a:gd name="connsiteY640" fmla="*/ 6211022 h 6858000"/>
              <a:gd name="connsiteX641" fmla="*/ 997439 w 11506198"/>
              <a:gd name="connsiteY641" fmla="*/ 6238373 h 6858000"/>
              <a:gd name="connsiteX642" fmla="*/ 921267 w 11506198"/>
              <a:gd name="connsiteY642" fmla="*/ 6279156 h 6858000"/>
              <a:gd name="connsiteX643" fmla="*/ 900814 w 11506198"/>
              <a:gd name="connsiteY643" fmla="*/ 6281854 h 6858000"/>
              <a:gd name="connsiteX644" fmla="*/ 947158 w 11506198"/>
              <a:gd name="connsiteY644" fmla="*/ 6264385 h 6858000"/>
              <a:gd name="connsiteX645" fmla="*/ 1020834 w 11506198"/>
              <a:gd name="connsiteY645" fmla="*/ 6211245 h 6858000"/>
              <a:gd name="connsiteX646" fmla="*/ 1027692 w 11506198"/>
              <a:gd name="connsiteY646" fmla="*/ 6205158 h 6858000"/>
              <a:gd name="connsiteX647" fmla="*/ 1053461 w 11506198"/>
              <a:gd name="connsiteY647" fmla="*/ 6180567 h 6858000"/>
              <a:gd name="connsiteX648" fmla="*/ 1059366 w 11506198"/>
              <a:gd name="connsiteY648" fmla="*/ 6173952 h 6858000"/>
              <a:gd name="connsiteX649" fmla="*/ 1064621 w 11506198"/>
              <a:gd name="connsiteY649" fmla="*/ 6165085 h 6858000"/>
              <a:gd name="connsiteX650" fmla="*/ 1049708 w 11506198"/>
              <a:gd name="connsiteY650" fmla="*/ 6180973 h 6858000"/>
              <a:gd name="connsiteX651" fmla="*/ 1024507 w 11506198"/>
              <a:gd name="connsiteY651" fmla="*/ 6195500 h 6858000"/>
              <a:gd name="connsiteX652" fmla="*/ 975504 w 11506198"/>
              <a:gd name="connsiteY652" fmla="*/ 6215486 h 6858000"/>
              <a:gd name="connsiteX653" fmla="*/ 979908 w 11506198"/>
              <a:gd name="connsiteY653" fmla="*/ 6216074 h 6858000"/>
              <a:gd name="connsiteX654" fmla="*/ 1025968 w 11506198"/>
              <a:gd name="connsiteY654" fmla="*/ 6199842 h 6858000"/>
              <a:gd name="connsiteX655" fmla="*/ 1032805 w 11506198"/>
              <a:gd name="connsiteY655" fmla="*/ 6196718 h 6858000"/>
              <a:gd name="connsiteX656" fmla="*/ 1028565 w 11506198"/>
              <a:gd name="connsiteY656" fmla="*/ 6200613 h 6858000"/>
              <a:gd name="connsiteX657" fmla="*/ 1026637 w 11506198"/>
              <a:gd name="connsiteY657" fmla="*/ 6201891 h 6858000"/>
              <a:gd name="connsiteX658" fmla="*/ 955741 w 11506198"/>
              <a:gd name="connsiteY658" fmla="*/ 6231231 h 6858000"/>
              <a:gd name="connsiteX659" fmla="*/ 958886 w 11506198"/>
              <a:gd name="connsiteY659" fmla="*/ 6231900 h 6858000"/>
              <a:gd name="connsiteX660" fmla="*/ 1014280 w 11506198"/>
              <a:gd name="connsiteY660" fmla="*/ 6213376 h 6858000"/>
              <a:gd name="connsiteX661" fmla="*/ 1007848 w 11506198"/>
              <a:gd name="connsiteY661" fmla="*/ 6218874 h 6858000"/>
              <a:gd name="connsiteX662" fmla="*/ 907287 w 11506198"/>
              <a:gd name="connsiteY662" fmla="*/ 6249187 h 6858000"/>
              <a:gd name="connsiteX663" fmla="*/ 878413 w 11506198"/>
              <a:gd name="connsiteY663" fmla="*/ 6246225 h 6858000"/>
              <a:gd name="connsiteX664" fmla="*/ 930946 w 11506198"/>
              <a:gd name="connsiteY664" fmla="*/ 6238251 h 6858000"/>
              <a:gd name="connsiteX665" fmla="*/ 931940 w 11506198"/>
              <a:gd name="connsiteY665" fmla="*/ 6237541 h 6858000"/>
              <a:gd name="connsiteX666" fmla="*/ 894828 w 11506198"/>
              <a:gd name="connsiteY666" fmla="*/ 6240057 h 6858000"/>
              <a:gd name="connsiteX667" fmla="*/ 912623 w 11506198"/>
              <a:gd name="connsiteY667" fmla="*/ 6231373 h 6858000"/>
              <a:gd name="connsiteX668" fmla="*/ 955924 w 11506198"/>
              <a:gd name="connsiteY668" fmla="*/ 6222121 h 6858000"/>
              <a:gd name="connsiteX669" fmla="*/ 956898 w 11506198"/>
              <a:gd name="connsiteY669" fmla="*/ 6221350 h 6858000"/>
              <a:gd name="connsiteX670" fmla="*/ 912096 w 11506198"/>
              <a:gd name="connsiteY670" fmla="*/ 6226523 h 6858000"/>
              <a:gd name="connsiteX671" fmla="*/ 880037 w 11506198"/>
              <a:gd name="connsiteY671" fmla="*/ 6220436 h 6858000"/>
              <a:gd name="connsiteX672" fmla="*/ 928349 w 11506198"/>
              <a:gd name="connsiteY672" fmla="*/ 6216378 h 6858000"/>
              <a:gd name="connsiteX673" fmla="*/ 929404 w 11506198"/>
              <a:gd name="connsiteY673" fmla="*/ 6215750 h 6858000"/>
              <a:gd name="connsiteX674" fmla="*/ 896249 w 11506198"/>
              <a:gd name="connsiteY674" fmla="*/ 6215080 h 6858000"/>
              <a:gd name="connsiteX675" fmla="*/ 914166 w 11506198"/>
              <a:gd name="connsiteY675" fmla="*/ 6206964 h 6858000"/>
              <a:gd name="connsiteX676" fmla="*/ 944034 w 11506198"/>
              <a:gd name="connsiteY676" fmla="*/ 6205463 h 6858000"/>
              <a:gd name="connsiteX677" fmla="*/ 945089 w 11506198"/>
              <a:gd name="connsiteY677" fmla="*/ 6204813 h 6858000"/>
              <a:gd name="connsiteX678" fmla="*/ 915566 w 11506198"/>
              <a:gd name="connsiteY678" fmla="*/ 6203535 h 6858000"/>
              <a:gd name="connsiteX679" fmla="*/ 891217 w 11506198"/>
              <a:gd name="connsiteY679" fmla="*/ 6195865 h 6858000"/>
              <a:gd name="connsiteX680" fmla="*/ 928024 w 11506198"/>
              <a:gd name="connsiteY680" fmla="*/ 6194973 h 6858000"/>
              <a:gd name="connsiteX681" fmla="*/ 929079 w 11506198"/>
              <a:gd name="connsiteY681" fmla="*/ 6194344 h 6858000"/>
              <a:gd name="connsiteX682" fmla="*/ 902174 w 11506198"/>
              <a:gd name="connsiteY682" fmla="*/ 6190996 h 6858000"/>
              <a:gd name="connsiteX683" fmla="*/ 915627 w 11506198"/>
              <a:gd name="connsiteY683" fmla="*/ 6185152 h 6858000"/>
              <a:gd name="connsiteX684" fmla="*/ 940462 w 11506198"/>
              <a:gd name="connsiteY684" fmla="*/ 6184361 h 6858000"/>
              <a:gd name="connsiteX685" fmla="*/ 941538 w 11506198"/>
              <a:gd name="connsiteY685" fmla="*/ 6183752 h 6858000"/>
              <a:gd name="connsiteX686" fmla="*/ 915850 w 11506198"/>
              <a:gd name="connsiteY686" fmla="*/ 6180932 h 6858000"/>
              <a:gd name="connsiteX687" fmla="*/ 900327 w 11506198"/>
              <a:gd name="connsiteY687" fmla="*/ 6173404 h 6858000"/>
              <a:gd name="connsiteX688" fmla="*/ 930621 w 11506198"/>
              <a:gd name="connsiteY688" fmla="*/ 6173972 h 6858000"/>
              <a:gd name="connsiteX689" fmla="*/ 931900 w 11506198"/>
              <a:gd name="connsiteY689" fmla="*/ 6173404 h 6858000"/>
              <a:gd name="connsiteX690" fmla="*/ 901200 w 11506198"/>
              <a:gd name="connsiteY690" fmla="*/ 6168332 h 6858000"/>
              <a:gd name="connsiteX691" fmla="*/ 918021 w 11506198"/>
              <a:gd name="connsiteY691" fmla="*/ 6163300 h 6858000"/>
              <a:gd name="connsiteX692" fmla="*/ 944196 w 11506198"/>
              <a:gd name="connsiteY692" fmla="*/ 6164436 h 6858000"/>
              <a:gd name="connsiteX693" fmla="*/ 944845 w 11506198"/>
              <a:gd name="connsiteY693" fmla="*/ 6163929 h 6858000"/>
              <a:gd name="connsiteX694" fmla="*/ 920638 w 11506198"/>
              <a:gd name="connsiteY694" fmla="*/ 6159485 h 6858000"/>
              <a:gd name="connsiteX695" fmla="*/ 911305 w 11506198"/>
              <a:gd name="connsiteY695" fmla="*/ 6151369 h 6858000"/>
              <a:gd name="connsiteX696" fmla="*/ 934436 w 11506198"/>
              <a:gd name="connsiteY696" fmla="*/ 6154677 h 6858000"/>
              <a:gd name="connsiteX697" fmla="*/ 935085 w 11506198"/>
              <a:gd name="connsiteY697" fmla="*/ 6154291 h 6858000"/>
              <a:gd name="connsiteX698" fmla="*/ 906232 w 11506198"/>
              <a:gd name="connsiteY698" fmla="*/ 6145729 h 6858000"/>
              <a:gd name="connsiteX699" fmla="*/ 901707 w 11506198"/>
              <a:gd name="connsiteY699" fmla="*/ 6139114 h 6858000"/>
              <a:gd name="connsiteX700" fmla="*/ 962011 w 11506198"/>
              <a:gd name="connsiteY700" fmla="*/ 6154596 h 6858000"/>
              <a:gd name="connsiteX701" fmla="*/ 1006225 w 11506198"/>
              <a:gd name="connsiteY701" fmla="*/ 6141995 h 6858000"/>
              <a:gd name="connsiteX702" fmla="*/ 1014016 w 11506198"/>
              <a:gd name="connsiteY702" fmla="*/ 6137714 h 6858000"/>
              <a:gd name="connsiteX703" fmla="*/ 1040590 w 11506198"/>
              <a:gd name="connsiteY703" fmla="*/ 6123007 h 6858000"/>
              <a:gd name="connsiteX704" fmla="*/ 1064809 w 11506198"/>
              <a:gd name="connsiteY704" fmla="*/ 6114299 h 6858000"/>
              <a:gd name="connsiteX705" fmla="*/ 1074273 w 11506198"/>
              <a:gd name="connsiteY705" fmla="*/ 6118431 h 6858000"/>
              <a:gd name="connsiteX706" fmla="*/ 1070120 w 11506198"/>
              <a:gd name="connsiteY706" fmla="*/ 6117221 h 6858000"/>
              <a:gd name="connsiteX707" fmla="*/ 1063850 w 11506198"/>
              <a:gd name="connsiteY707" fmla="*/ 6117708 h 6858000"/>
              <a:gd name="connsiteX708" fmla="*/ 1058067 w 11506198"/>
              <a:gd name="connsiteY708" fmla="*/ 6119372 h 6858000"/>
              <a:gd name="connsiteX709" fmla="*/ 1052508 w 11506198"/>
              <a:gd name="connsiteY709" fmla="*/ 6121604 h 6858000"/>
              <a:gd name="connsiteX710" fmla="*/ 1047232 w 11506198"/>
              <a:gd name="connsiteY710" fmla="*/ 6124343 h 6858000"/>
              <a:gd name="connsiteX711" fmla="*/ 1037269 w 11506198"/>
              <a:gd name="connsiteY711" fmla="*/ 6130674 h 6858000"/>
              <a:gd name="connsiteX712" fmla="*/ 1037777 w 11506198"/>
              <a:gd name="connsiteY712" fmla="*/ 6131485 h 6858000"/>
              <a:gd name="connsiteX713" fmla="*/ 1048267 w 11506198"/>
              <a:gd name="connsiteY713" fmla="*/ 6126372 h 6858000"/>
              <a:gd name="connsiteX714" fmla="*/ 1053543 w 11506198"/>
              <a:gd name="connsiteY714" fmla="*/ 6124039 h 6858000"/>
              <a:gd name="connsiteX715" fmla="*/ 1058981 w 11506198"/>
              <a:gd name="connsiteY715" fmla="*/ 6122213 h 6858000"/>
              <a:gd name="connsiteX716" fmla="*/ 1069856 w 11506198"/>
              <a:gd name="connsiteY716" fmla="*/ 6120508 h 6858000"/>
              <a:gd name="connsiteX717" fmla="*/ 1074767 w 11506198"/>
              <a:gd name="connsiteY717" fmla="*/ 6121908 h 6858000"/>
              <a:gd name="connsiteX718" fmla="*/ 1078236 w 11506198"/>
              <a:gd name="connsiteY718" fmla="*/ 6125378 h 6858000"/>
              <a:gd name="connsiteX719" fmla="*/ 1076370 w 11506198"/>
              <a:gd name="connsiteY719" fmla="*/ 6131972 h 6858000"/>
              <a:gd name="connsiteX720" fmla="*/ 1070993 w 11506198"/>
              <a:gd name="connsiteY720" fmla="*/ 6140088 h 6858000"/>
              <a:gd name="connsiteX721" fmla="*/ 1063789 w 11506198"/>
              <a:gd name="connsiteY721" fmla="*/ 6135908 h 6858000"/>
              <a:gd name="connsiteX722" fmla="*/ 1036417 w 11506198"/>
              <a:gd name="connsiteY722" fmla="*/ 6154169 h 6858000"/>
              <a:gd name="connsiteX723" fmla="*/ 1015071 w 11506198"/>
              <a:gd name="connsiteY723" fmla="*/ 6166343 h 6858000"/>
              <a:gd name="connsiteX724" fmla="*/ 1023614 w 11506198"/>
              <a:gd name="connsiteY724" fmla="*/ 6165633 h 6858000"/>
              <a:gd name="connsiteX725" fmla="*/ 1038507 w 11506198"/>
              <a:gd name="connsiteY725" fmla="*/ 6157862 h 6858000"/>
              <a:gd name="connsiteX726" fmla="*/ 1045903 w 11506198"/>
              <a:gd name="connsiteY726" fmla="*/ 6166031 h 6858000"/>
              <a:gd name="connsiteX727" fmla="*/ 1047273 w 11506198"/>
              <a:gd name="connsiteY727" fmla="*/ 6165978 h 6858000"/>
              <a:gd name="connsiteX728" fmla="*/ 1058595 w 11506198"/>
              <a:gd name="connsiteY728" fmla="*/ 6153804 h 6858000"/>
              <a:gd name="connsiteX729" fmla="*/ 1059894 w 11506198"/>
              <a:gd name="connsiteY729" fmla="*/ 6141914 h 6858000"/>
              <a:gd name="connsiteX730" fmla="*/ 1060604 w 11506198"/>
              <a:gd name="connsiteY730" fmla="*/ 6141711 h 6858000"/>
              <a:gd name="connsiteX731" fmla="*/ 1065372 w 11506198"/>
              <a:gd name="connsiteY731" fmla="*/ 6150578 h 6858000"/>
              <a:gd name="connsiteX732" fmla="*/ 1074949 w 11506198"/>
              <a:gd name="connsiteY732" fmla="*/ 6141732 h 6858000"/>
              <a:gd name="connsiteX733" fmla="*/ 1075538 w 11506198"/>
              <a:gd name="connsiteY733" fmla="*/ 6142036 h 6858000"/>
              <a:gd name="connsiteX734" fmla="*/ 1072007 w 11506198"/>
              <a:gd name="connsiteY734" fmla="*/ 6151430 h 6858000"/>
              <a:gd name="connsiteX735" fmla="*/ 1068680 w 11506198"/>
              <a:gd name="connsiteY735" fmla="*/ 6156969 h 6858000"/>
              <a:gd name="connsiteX736" fmla="*/ 1073123 w 11506198"/>
              <a:gd name="connsiteY736" fmla="*/ 6153277 h 6858000"/>
              <a:gd name="connsiteX737" fmla="*/ 1082031 w 11506198"/>
              <a:gd name="connsiteY737" fmla="*/ 6134164 h 6858000"/>
              <a:gd name="connsiteX738" fmla="*/ 1083005 w 11506198"/>
              <a:gd name="connsiteY738" fmla="*/ 6120245 h 6858000"/>
              <a:gd name="connsiteX739" fmla="*/ 1098263 w 11506198"/>
              <a:gd name="connsiteY739" fmla="*/ 6111905 h 6858000"/>
              <a:gd name="connsiteX740" fmla="*/ 1116748 w 11506198"/>
              <a:gd name="connsiteY740" fmla="*/ 6111216 h 6858000"/>
              <a:gd name="connsiteX741" fmla="*/ 1119041 w 11506198"/>
              <a:gd name="connsiteY741" fmla="*/ 6111561 h 6858000"/>
              <a:gd name="connsiteX742" fmla="*/ 1111510 w 11506198"/>
              <a:gd name="connsiteY742" fmla="*/ 6111686 h 6858000"/>
              <a:gd name="connsiteX743" fmla="*/ 1112690 w 11506198"/>
              <a:gd name="connsiteY743" fmla="*/ 6111358 h 6858000"/>
              <a:gd name="connsiteX744" fmla="*/ 1116748 w 11506198"/>
              <a:gd name="connsiteY744" fmla="*/ 6111216 h 6858000"/>
              <a:gd name="connsiteX745" fmla="*/ 603190 w 11506198"/>
              <a:gd name="connsiteY745" fmla="*/ 6110729 h 6858000"/>
              <a:gd name="connsiteX746" fmla="*/ 601546 w 11506198"/>
              <a:gd name="connsiteY746" fmla="*/ 6112088 h 6858000"/>
              <a:gd name="connsiteX747" fmla="*/ 591847 w 11506198"/>
              <a:gd name="connsiteY747" fmla="*/ 6121381 h 6858000"/>
              <a:gd name="connsiteX748" fmla="*/ 587343 w 11506198"/>
              <a:gd name="connsiteY748" fmla="*/ 6126311 h 6858000"/>
              <a:gd name="connsiteX749" fmla="*/ 583082 w 11506198"/>
              <a:gd name="connsiteY749" fmla="*/ 6131424 h 6858000"/>
              <a:gd name="connsiteX750" fmla="*/ 574722 w 11506198"/>
              <a:gd name="connsiteY750" fmla="*/ 6141732 h 6858000"/>
              <a:gd name="connsiteX751" fmla="*/ 575270 w 11506198"/>
              <a:gd name="connsiteY751" fmla="*/ 6142219 h 6858000"/>
              <a:gd name="connsiteX752" fmla="*/ 584644 w 11506198"/>
              <a:gd name="connsiteY752" fmla="*/ 6132824 h 6858000"/>
              <a:gd name="connsiteX753" fmla="*/ 594079 w 11506198"/>
              <a:gd name="connsiteY753" fmla="*/ 6123592 h 6858000"/>
              <a:gd name="connsiteX754" fmla="*/ 603961 w 11506198"/>
              <a:gd name="connsiteY754" fmla="*/ 6115030 h 6858000"/>
              <a:gd name="connsiteX755" fmla="*/ 607694 w 11506198"/>
              <a:gd name="connsiteY755" fmla="*/ 6112311 h 6858000"/>
              <a:gd name="connsiteX756" fmla="*/ 584035 w 11506198"/>
              <a:gd name="connsiteY756" fmla="*/ 6140717 h 6858000"/>
              <a:gd name="connsiteX757" fmla="*/ 554938 w 11506198"/>
              <a:gd name="connsiteY757" fmla="*/ 6163726 h 6858000"/>
              <a:gd name="connsiteX758" fmla="*/ 548851 w 11506198"/>
              <a:gd name="connsiteY758" fmla="*/ 6165755 h 6858000"/>
              <a:gd name="connsiteX759" fmla="*/ 546822 w 11506198"/>
              <a:gd name="connsiteY759" fmla="*/ 6163949 h 6858000"/>
              <a:gd name="connsiteX760" fmla="*/ 566849 w 11506198"/>
              <a:gd name="connsiteY760" fmla="*/ 6144309 h 6858000"/>
              <a:gd name="connsiteX761" fmla="*/ 597590 w 11506198"/>
              <a:gd name="connsiteY761" fmla="*/ 6113691 h 6858000"/>
              <a:gd name="connsiteX762" fmla="*/ 603190 w 11506198"/>
              <a:gd name="connsiteY762" fmla="*/ 6110729 h 6858000"/>
              <a:gd name="connsiteX763" fmla="*/ 3240031 w 11506198"/>
              <a:gd name="connsiteY763" fmla="*/ 6105189 h 6858000"/>
              <a:gd name="connsiteX764" fmla="*/ 3260287 w 11506198"/>
              <a:gd name="connsiteY764" fmla="*/ 6112520 h 6858000"/>
              <a:gd name="connsiteX765" fmla="*/ 3269058 w 11506198"/>
              <a:gd name="connsiteY765" fmla="*/ 6121745 h 6858000"/>
              <a:gd name="connsiteX766" fmla="*/ 3238593 w 11506198"/>
              <a:gd name="connsiteY766" fmla="*/ 6128714 h 6858000"/>
              <a:gd name="connsiteX767" fmla="*/ 3218681 w 11506198"/>
              <a:gd name="connsiteY767" fmla="*/ 6117515 h 6858000"/>
              <a:gd name="connsiteX768" fmla="*/ 3240031 w 11506198"/>
              <a:gd name="connsiteY768" fmla="*/ 6105189 h 6858000"/>
              <a:gd name="connsiteX769" fmla="*/ 648824 w 11506198"/>
              <a:gd name="connsiteY769" fmla="*/ 6102430 h 6858000"/>
              <a:gd name="connsiteX770" fmla="*/ 657508 w 11506198"/>
              <a:gd name="connsiteY770" fmla="*/ 6102430 h 6858000"/>
              <a:gd name="connsiteX771" fmla="*/ 650832 w 11506198"/>
              <a:gd name="connsiteY771" fmla="*/ 6104053 h 6858000"/>
              <a:gd name="connsiteX772" fmla="*/ 643548 w 11506198"/>
              <a:gd name="connsiteY772" fmla="*/ 6106569 h 6858000"/>
              <a:gd name="connsiteX773" fmla="*/ 636446 w 11506198"/>
              <a:gd name="connsiteY773" fmla="*/ 6109491 h 6858000"/>
              <a:gd name="connsiteX774" fmla="*/ 636690 w 11506198"/>
              <a:gd name="connsiteY774" fmla="*/ 6110120 h 6858000"/>
              <a:gd name="connsiteX775" fmla="*/ 643994 w 11506198"/>
              <a:gd name="connsiteY775" fmla="*/ 6107929 h 6858000"/>
              <a:gd name="connsiteX776" fmla="*/ 651340 w 11506198"/>
              <a:gd name="connsiteY776" fmla="*/ 6106021 h 6858000"/>
              <a:gd name="connsiteX777" fmla="*/ 660247 w 11506198"/>
              <a:gd name="connsiteY777" fmla="*/ 6104418 h 6858000"/>
              <a:gd name="connsiteX778" fmla="*/ 641052 w 11506198"/>
              <a:gd name="connsiteY778" fmla="*/ 6113346 h 6858000"/>
              <a:gd name="connsiteX779" fmla="*/ 628289 w 11506198"/>
              <a:gd name="connsiteY779" fmla="*/ 6114563 h 6858000"/>
              <a:gd name="connsiteX780" fmla="*/ 621411 w 11506198"/>
              <a:gd name="connsiteY780" fmla="*/ 6111459 h 6858000"/>
              <a:gd name="connsiteX781" fmla="*/ 633362 w 11506198"/>
              <a:gd name="connsiteY781" fmla="*/ 6106874 h 6858000"/>
              <a:gd name="connsiteX782" fmla="*/ 648824 w 11506198"/>
              <a:gd name="connsiteY782" fmla="*/ 6102430 h 6858000"/>
              <a:gd name="connsiteX783" fmla="*/ 588378 w 11506198"/>
              <a:gd name="connsiteY783" fmla="*/ 6101700 h 6858000"/>
              <a:gd name="connsiteX784" fmla="*/ 555385 w 11506198"/>
              <a:gd name="connsiteY784" fmla="*/ 6142746 h 6858000"/>
              <a:gd name="connsiteX785" fmla="*/ 526531 w 11506198"/>
              <a:gd name="connsiteY785" fmla="*/ 6167459 h 6858000"/>
              <a:gd name="connsiteX786" fmla="*/ 511516 w 11506198"/>
              <a:gd name="connsiteY786" fmla="*/ 6171720 h 6858000"/>
              <a:gd name="connsiteX787" fmla="*/ 535175 w 11506198"/>
              <a:gd name="connsiteY787" fmla="*/ 6148427 h 6858000"/>
              <a:gd name="connsiteX788" fmla="*/ 574377 w 11506198"/>
              <a:gd name="connsiteY788" fmla="*/ 6106326 h 6858000"/>
              <a:gd name="connsiteX789" fmla="*/ 578861 w 11506198"/>
              <a:gd name="connsiteY789" fmla="*/ 6103465 h 6858000"/>
              <a:gd name="connsiteX790" fmla="*/ 578009 w 11506198"/>
              <a:gd name="connsiteY790" fmla="*/ 6104216 h 6858000"/>
              <a:gd name="connsiteX791" fmla="*/ 566666 w 11506198"/>
              <a:gd name="connsiteY791" fmla="*/ 6115578 h 6858000"/>
              <a:gd name="connsiteX792" fmla="*/ 561431 w 11506198"/>
              <a:gd name="connsiteY792" fmla="*/ 6121665 h 6858000"/>
              <a:gd name="connsiteX793" fmla="*/ 556582 w 11506198"/>
              <a:gd name="connsiteY793" fmla="*/ 6127975 h 6858000"/>
              <a:gd name="connsiteX794" fmla="*/ 547167 w 11506198"/>
              <a:gd name="connsiteY794" fmla="*/ 6140839 h 6858000"/>
              <a:gd name="connsiteX795" fmla="*/ 547776 w 11506198"/>
              <a:gd name="connsiteY795" fmla="*/ 6141326 h 6858000"/>
              <a:gd name="connsiteX796" fmla="*/ 558469 w 11506198"/>
              <a:gd name="connsiteY796" fmla="*/ 6129578 h 6858000"/>
              <a:gd name="connsiteX797" fmla="*/ 563927 w 11506198"/>
              <a:gd name="connsiteY797" fmla="*/ 6123816 h 6858000"/>
              <a:gd name="connsiteX798" fmla="*/ 569345 w 11506198"/>
              <a:gd name="connsiteY798" fmla="*/ 6118114 h 6858000"/>
              <a:gd name="connsiteX799" fmla="*/ 580931 w 11506198"/>
              <a:gd name="connsiteY799" fmla="*/ 6107543 h 6858000"/>
              <a:gd name="connsiteX800" fmla="*/ 588378 w 11506198"/>
              <a:gd name="connsiteY800" fmla="*/ 6101700 h 6858000"/>
              <a:gd name="connsiteX801" fmla="*/ 717508 w 11506198"/>
              <a:gd name="connsiteY801" fmla="*/ 6097824 h 6858000"/>
              <a:gd name="connsiteX802" fmla="*/ 710163 w 11506198"/>
              <a:gd name="connsiteY802" fmla="*/ 6100868 h 6858000"/>
              <a:gd name="connsiteX803" fmla="*/ 701458 w 11506198"/>
              <a:gd name="connsiteY803" fmla="*/ 6105331 h 6858000"/>
              <a:gd name="connsiteX804" fmla="*/ 693078 w 11506198"/>
              <a:gd name="connsiteY804" fmla="*/ 6110100 h 6858000"/>
              <a:gd name="connsiteX805" fmla="*/ 693341 w 11506198"/>
              <a:gd name="connsiteY805" fmla="*/ 6110830 h 6858000"/>
              <a:gd name="connsiteX806" fmla="*/ 702411 w 11506198"/>
              <a:gd name="connsiteY806" fmla="*/ 6107300 h 6858000"/>
              <a:gd name="connsiteX807" fmla="*/ 711421 w 11506198"/>
              <a:gd name="connsiteY807" fmla="*/ 6104053 h 6858000"/>
              <a:gd name="connsiteX808" fmla="*/ 720511 w 11506198"/>
              <a:gd name="connsiteY808" fmla="*/ 6101213 h 6858000"/>
              <a:gd name="connsiteX809" fmla="*/ 721059 w 11506198"/>
              <a:gd name="connsiteY809" fmla="*/ 6101071 h 6858000"/>
              <a:gd name="connsiteX810" fmla="*/ 700017 w 11506198"/>
              <a:gd name="connsiteY810" fmla="*/ 6114604 h 6858000"/>
              <a:gd name="connsiteX811" fmla="*/ 682344 w 11506198"/>
              <a:gd name="connsiteY811" fmla="*/ 6118804 h 6858000"/>
              <a:gd name="connsiteX812" fmla="*/ 669338 w 11506198"/>
              <a:gd name="connsiteY812" fmla="*/ 6112717 h 6858000"/>
              <a:gd name="connsiteX813" fmla="*/ 687762 w 11506198"/>
              <a:gd name="connsiteY813" fmla="*/ 6106630 h 6858000"/>
              <a:gd name="connsiteX814" fmla="*/ 708052 w 11506198"/>
              <a:gd name="connsiteY814" fmla="*/ 6099102 h 6858000"/>
              <a:gd name="connsiteX815" fmla="*/ 717508 w 11506198"/>
              <a:gd name="connsiteY815" fmla="*/ 6097824 h 6858000"/>
              <a:gd name="connsiteX816" fmla="*/ 560518 w 11506198"/>
              <a:gd name="connsiteY816" fmla="*/ 6092387 h 6858000"/>
              <a:gd name="connsiteX817" fmla="*/ 551590 w 11506198"/>
              <a:gd name="connsiteY817" fmla="*/ 6099995 h 6858000"/>
              <a:gd name="connsiteX818" fmla="*/ 537001 w 11506198"/>
              <a:gd name="connsiteY818" fmla="*/ 6114705 h 6858000"/>
              <a:gd name="connsiteX819" fmla="*/ 530407 w 11506198"/>
              <a:gd name="connsiteY819" fmla="*/ 6122679 h 6858000"/>
              <a:gd name="connsiteX820" fmla="*/ 524178 w 11506198"/>
              <a:gd name="connsiteY820" fmla="*/ 6130795 h 6858000"/>
              <a:gd name="connsiteX821" fmla="*/ 512003 w 11506198"/>
              <a:gd name="connsiteY821" fmla="*/ 6147311 h 6858000"/>
              <a:gd name="connsiteX822" fmla="*/ 512734 w 11506198"/>
              <a:gd name="connsiteY822" fmla="*/ 6147880 h 6858000"/>
              <a:gd name="connsiteX823" fmla="*/ 525963 w 11506198"/>
              <a:gd name="connsiteY823" fmla="*/ 6132195 h 6858000"/>
              <a:gd name="connsiteX824" fmla="*/ 539558 w 11506198"/>
              <a:gd name="connsiteY824" fmla="*/ 6116937 h 6858000"/>
              <a:gd name="connsiteX825" fmla="*/ 554391 w 11506198"/>
              <a:gd name="connsiteY825" fmla="*/ 6103059 h 6858000"/>
              <a:gd name="connsiteX826" fmla="*/ 563197 w 11506198"/>
              <a:gd name="connsiteY826" fmla="*/ 6096079 h 6858000"/>
              <a:gd name="connsiteX827" fmla="*/ 520992 w 11506198"/>
              <a:gd name="connsiteY827" fmla="*/ 6149746 h 6858000"/>
              <a:gd name="connsiteX828" fmla="*/ 489704 w 11506198"/>
              <a:gd name="connsiteY828" fmla="*/ 6177625 h 6858000"/>
              <a:gd name="connsiteX829" fmla="*/ 471645 w 11506198"/>
              <a:gd name="connsiteY829" fmla="*/ 6183326 h 6858000"/>
              <a:gd name="connsiteX830" fmla="*/ 497130 w 11506198"/>
              <a:gd name="connsiteY830" fmla="*/ 6157416 h 6858000"/>
              <a:gd name="connsiteX831" fmla="*/ 549724 w 11506198"/>
              <a:gd name="connsiteY831" fmla="*/ 6098879 h 6858000"/>
              <a:gd name="connsiteX832" fmla="*/ 560518 w 11506198"/>
              <a:gd name="connsiteY832" fmla="*/ 6092387 h 6858000"/>
              <a:gd name="connsiteX833" fmla="*/ 531300 w 11506198"/>
              <a:gd name="connsiteY833" fmla="*/ 6088186 h 6858000"/>
              <a:gd name="connsiteX834" fmla="*/ 516934 w 11506198"/>
              <a:gd name="connsiteY834" fmla="*/ 6100360 h 6858000"/>
              <a:gd name="connsiteX835" fmla="*/ 497617 w 11506198"/>
              <a:gd name="connsiteY835" fmla="*/ 6118621 h 6858000"/>
              <a:gd name="connsiteX836" fmla="*/ 479822 w 11506198"/>
              <a:gd name="connsiteY836" fmla="*/ 6138161 h 6858000"/>
              <a:gd name="connsiteX837" fmla="*/ 462758 w 11506198"/>
              <a:gd name="connsiteY837" fmla="*/ 6158451 h 6858000"/>
              <a:gd name="connsiteX838" fmla="*/ 463468 w 11506198"/>
              <a:gd name="connsiteY838" fmla="*/ 6159039 h 6858000"/>
              <a:gd name="connsiteX839" fmla="*/ 481506 w 11506198"/>
              <a:gd name="connsiteY839" fmla="*/ 6139824 h 6858000"/>
              <a:gd name="connsiteX840" fmla="*/ 500214 w 11506198"/>
              <a:gd name="connsiteY840" fmla="*/ 6121300 h 6858000"/>
              <a:gd name="connsiteX841" fmla="*/ 519957 w 11506198"/>
              <a:gd name="connsiteY841" fmla="*/ 6104074 h 6858000"/>
              <a:gd name="connsiteX842" fmla="*/ 527546 w 11506198"/>
              <a:gd name="connsiteY842" fmla="*/ 6097987 h 6858000"/>
              <a:gd name="connsiteX843" fmla="*/ 506565 w 11506198"/>
              <a:gd name="connsiteY843" fmla="*/ 6126900 h 6858000"/>
              <a:gd name="connsiteX844" fmla="*/ 446708 w 11506198"/>
              <a:gd name="connsiteY844" fmla="*/ 6191320 h 6858000"/>
              <a:gd name="connsiteX845" fmla="*/ 446647 w 11506198"/>
              <a:gd name="connsiteY845" fmla="*/ 6191341 h 6858000"/>
              <a:gd name="connsiteX846" fmla="*/ 420593 w 11506198"/>
              <a:gd name="connsiteY846" fmla="*/ 6206497 h 6858000"/>
              <a:gd name="connsiteX847" fmla="*/ 428892 w 11506198"/>
              <a:gd name="connsiteY847" fmla="*/ 6188967 h 6858000"/>
              <a:gd name="connsiteX848" fmla="*/ 471381 w 11506198"/>
              <a:gd name="connsiteY848" fmla="*/ 6137633 h 6858000"/>
              <a:gd name="connsiteX849" fmla="*/ 531300 w 11506198"/>
              <a:gd name="connsiteY849" fmla="*/ 6088186 h 6858000"/>
              <a:gd name="connsiteX850" fmla="*/ 640416 w 11506198"/>
              <a:gd name="connsiteY850" fmla="*/ 6086835 h 6858000"/>
              <a:gd name="connsiteX851" fmla="*/ 633098 w 11506198"/>
              <a:gd name="connsiteY851" fmla="*/ 6089100 h 6858000"/>
              <a:gd name="connsiteX852" fmla="*/ 625976 w 11506198"/>
              <a:gd name="connsiteY852" fmla="*/ 6092123 h 6858000"/>
              <a:gd name="connsiteX853" fmla="*/ 619098 w 11506198"/>
              <a:gd name="connsiteY853" fmla="*/ 6095552 h 6858000"/>
              <a:gd name="connsiteX854" fmla="*/ 619382 w 11506198"/>
              <a:gd name="connsiteY854" fmla="*/ 6096160 h 6858000"/>
              <a:gd name="connsiteX855" fmla="*/ 626605 w 11506198"/>
              <a:gd name="connsiteY855" fmla="*/ 6093705 h 6858000"/>
              <a:gd name="connsiteX856" fmla="*/ 633869 w 11506198"/>
              <a:gd name="connsiteY856" fmla="*/ 6091534 h 6858000"/>
              <a:gd name="connsiteX857" fmla="*/ 641215 w 11506198"/>
              <a:gd name="connsiteY857" fmla="*/ 6089830 h 6858000"/>
              <a:gd name="connsiteX858" fmla="*/ 643061 w 11506198"/>
              <a:gd name="connsiteY858" fmla="*/ 6089485 h 6858000"/>
              <a:gd name="connsiteX859" fmla="*/ 624901 w 11506198"/>
              <a:gd name="connsiteY859" fmla="*/ 6098879 h 6858000"/>
              <a:gd name="connsiteX860" fmla="*/ 609723 w 11506198"/>
              <a:gd name="connsiteY860" fmla="*/ 6102389 h 6858000"/>
              <a:gd name="connsiteX861" fmla="*/ 601891 w 11506198"/>
              <a:gd name="connsiteY861" fmla="*/ 6099569 h 6858000"/>
              <a:gd name="connsiteX862" fmla="*/ 614492 w 11506198"/>
              <a:gd name="connsiteY862" fmla="*/ 6093665 h 6858000"/>
              <a:gd name="connsiteX863" fmla="*/ 631901 w 11506198"/>
              <a:gd name="connsiteY863" fmla="*/ 6087578 h 6858000"/>
              <a:gd name="connsiteX864" fmla="*/ 640504 w 11506198"/>
              <a:gd name="connsiteY864" fmla="*/ 6086807 h 6858000"/>
              <a:gd name="connsiteX865" fmla="*/ 640728 w 11506198"/>
              <a:gd name="connsiteY865" fmla="*/ 6086807 h 6858000"/>
              <a:gd name="connsiteX866" fmla="*/ 640416 w 11506198"/>
              <a:gd name="connsiteY866" fmla="*/ 6086835 h 6858000"/>
              <a:gd name="connsiteX867" fmla="*/ 705942 w 11506198"/>
              <a:gd name="connsiteY867" fmla="*/ 6080070 h 6858000"/>
              <a:gd name="connsiteX868" fmla="*/ 697968 w 11506198"/>
              <a:gd name="connsiteY868" fmla="*/ 6082282 h 6858000"/>
              <a:gd name="connsiteX869" fmla="*/ 688776 w 11506198"/>
              <a:gd name="connsiteY869" fmla="*/ 6085691 h 6858000"/>
              <a:gd name="connsiteX870" fmla="*/ 679889 w 11506198"/>
              <a:gd name="connsiteY870" fmla="*/ 6089465 h 6858000"/>
              <a:gd name="connsiteX871" fmla="*/ 680071 w 11506198"/>
              <a:gd name="connsiteY871" fmla="*/ 6090236 h 6858000"/>
              <a:gd name="connsiteX872" fmla="*/ 689527 w 11506198"/>
              <a:gd name="connsiteY872" fmla="*/ 6087963 h 6858000"/>
              <a:gd name="connsiteX873" fmla="*/ 698901 w 11506198"/>
              <a:gd name="connsiteY873" fmla="*/ 6085934 h 6858000"/>
              <a:gd name="connsiteX874" fmla="*/ 708133 w 11506198"/>
              <a:gd name="connsiteY874" fmla="*/ 6084331 h 6858000"/>
              <a:gd name="connsiteX875" fmla="*/ 685814 w 11506198"/>
              <a:gd name="connsiteY875" fmla="*/ 6095410 h 6858000"/>
              <a:gd name="connsiteX876" fmla="*/ 666456 w 11506198"/>
              <a:gd name="connsiteY876" fmla="*/ 6098534 h 6858000"/>
              <a:gd name="connsiteX877" fmla="*/ 652841 w 11506198"/>
              <a:gd name="connsiteY877" fmla="*/ 6092163 h 6858000"/>
              <a:gd name="connsiteX878" fmla="*/ 673132 w 11506198"/>
              <a:gd name="connsiteY878" fmla="*/ 6087131 h 6858000"/>
              <a:gd name="connsiteX879" fmla="*/ 695634 w 11506198"/>
              <a:gd name="connsiteY879" fmla="*/ 6080639 h 6858000"/>
              <a:gd name="connsiteX880" fmla="*/ 705942 w 11506198"/>
              <a:gd name="connsiteY880" fmla="*/ 6080070 h 6858000"/>
              <a:gd name="connsiteX881" fmla="*/ 619341 w 11506198"/>
              <a:gd name="connsiteY881" fmla="*/ 6073740 h 6858000"/>
              <a:gd name="connsiteX882" fmla="*/ 617454 w 11506198"/>
              <a:gd name="connsiteY882" fmla="*/ 6074268 h 6858000"/>
              <a:gd name="connsiteX883" fmla="*/ 610109 w 11506198"/>
              <a:gd name="connsiteY883" fmla="*/ 6076702 h 6858000"/>
              <a:gd name="connsiteX884" fmla="*/ 603048 w 11506198"/>
              <a:gd name="connsiteY884" fmla="*/ 6079827 h 6858000"/>
              <a:gd name="connsiteX885" fmla="*/ 596210 w 11506198"/>
              <a:gd name="connsiteY885" fmla="*/ 6083337 h 6858000"/>
              <a:gd name="connsiteX886" fmla="*/ 596514 w 11506198"/>
              <a:gd name="connsiteY886" fmla="*/ 6083926 h 6858000"/>
              <a:gd name="connsiteX887" fmla="*/ 603636 w 11506198"/>
              <a:gd name="connsiteY887" fmla="*/ 6081227 h 6858000"/>
              <a:gd name="connsiteX888" fmla="*/ 610819 w 11506198"/>
              <a:gd name="connsiteY888" fmla="*/ 6078792 h 6858000"/>
              <a:gd name="connsiteX889" fmla="*/ 622222 w 11506198"/>
              <a:gd name="connsiteY889" fmla="*/ 6075972 h 6858000"/>
              <a:gd name="connsiteX890" fmla="*/ 601424 w 11506198"/>
              <a:gd name="connsiteY890" fmla="*/ 6087760 h 6858000"/>
              <a:gd name="connsiteX891" fmla="*/ 585354 w 11506198"/>
              <a:gd name="connsiteY891" fmla="*/ 6091656 h 6858000"/>
              <a:gd name="connsiteX892" fmla="*/ 585374 w 11506198"/>
              <a:gd name="connsiteY892" fmla="*/ 6091676 h 6858000"/>
              <a:gd name="connsiteX893" fmla="*/ 577055 w 11506198"/>
              <a:gd name="connsiteY893" fmla="*/ 6088836 h 6858000"/>
              <a:gd name="connsiteX894" fmla="*/ 590265 w 11506198"/>
              <a:gd name="connsiteY894" fmla="*/ 6082343 h 6858000"/>
              <a:gd name="connsiteX895" fmla="*/ 609196 w 11506198"/>
              <a:gd name="connsiteY895" fmla="*/ 6074714 h 6858000"/>
              <a:gd name="connsiteX896" fmla="*/ 619341 w 11506198"/>
              <a:gd name="connsiteY896" fmla="*/ 6073740 h 6858000"/>
              <a:gd name="connsiteX897" fmla="*/ 593836 w 11506198"/>
              <a:gd name="connsiteY897" fmla="*/ 6062398 h 6858000"/>
              <a:gd name="connsiteX898" fmla="*/ 592294 w 11506198"/>
              <a:gd name="connsiteY898" fmla="*/ 6062824 h 6858000"/>
              <a:gd name="connsiteX899" fmla="*/ 583650 w 11506198"/>
              <a:gd name="connsiteY899" fmla="*/ 6065644 h 6858000"/>
              <a:gd name="connsiteX900" fmla="*/ 575331 w 11506198"/>
              <a:gd name="connsiteY900" fmla="*/ 6069256 h 6858000"/>
              <a:gd name="connsiteX901" fmla="*/ 567214 w 11506198"/>
              <a:gd name="connsiteY901" fmla="*/ 6073314 h 6858000"/>
              <a:gd name="connsiteX902" fmla="*/ 567580 w 11506198"/>
              <a:gd name="connsiteY902" fmla="*/ 6074004 h 6858000"/>
              <a:gd name="connsiteX903" fmla="*/ 575939 w 11506198"/>
              <a:gd name="connsiteY903" fmla="*/ 6070757 h 6858000"/>
              <a:gd name="connsiteX904" fmla="*/ 584380 w 11506198"/>
              <a:gd name="connsiteY904" fmla="*/ 6067836 h 6858000"/>
              <a:gd name="connsiteX905" fmla="*/ 592984 w 11506198"/>
              <a:gd name="connsiteY905" fmla="*/ 6065482 h 6858000"/>
              <a:gd name="connsiteX906" fmla="*/ 599253 w 11506198"/>
              <a:gd name="connsiteY906" fmla="*/ 6064163 h 6858000"/>
              <a:gd name="connsiteX907" fmla="*/ 573099 w 11506198"/>
              <a:gd name="connsiteY907" fmla="*/ 6078366 h 6858000"/>
              <a:gd name="connsiteX908" fmla="*/ 554411 w 11506198"/>
              <a:gd name="connsiteY908" fmla="*/ 6082444 h 6858000"/>
              <a:gd name="connsiteX909" fmla="*/ 554431 w 11506198"/>
              <a:gd name="connsiteY909" fmla="*/ 6082465 h 6858000"/>
              <a:gd name="connsiteX910" fmla="*/ 544834 w 11506198"/>
              <a:gd name="connsiteY910" fmla="*/ 6078995 h 6858000"/>
              <a:gd name="connsiteX911" fmla="*/ 560336 w 11506198"/>
              <a:gd name="connsiteY911" fmla="*/ 6071752 h 6858000"/>
              <a:gd name="connsiteX912" fmla="*/ 582513 w 11506198"/>
              <a:gd name="connsiteY912" fmla="*/ 6063311 h 6858000"/>
              <a:gd name="connsiteX913" fmla="*/ 593836 w 11506198"/>
              <a:gd name="connsiteY913" fmla="*/ 6062398 h 6858000"/>
              <a:gd name="connsiteX914" fmla="*/ 680822 w 11506198"/>
              <a:gd name="connsiteY914" fmla="*/ 6062215 h 6858000"/>
              <a:gd name="connsiteX915" fmla="*/ 692469 w 11506198"/>
              <a:gd name="connsiteY915" fmla="*/ 6062439 h 6858000"/>
              <a:gd name="connsiteX916" fmla="*/ 691414 w 11506198"/>
              <a:gd name="connsiteY916" fmla="*/ 6062621 h 6858000"/>
              <a:gd name="connsiteX917" fmla="*/ 681411 w 11506198"/>
              <a:gd name="connsiteY917" fmla="*/ 6064954 h 6858000"/>
              <a:gd name="connsiteX918" fmla="*/ 671732 w 11506198"/>
              <a:gd name="connsiteY918" fmla="*/ 6068099 h 6858000"/>
              <a:gd name="connsiteX919" fmla="*/ 662276 w 11506198"/>
              <a:gd name="connsiteY919" fmla="*/ 6071711 h 6858000"/>
              <a:gd name="connsiteX920" fmla="*/ 662500 w 11506198"/>
              <a:gd name="connsiteY920" fmla="*/ 6072462 h 6858000"/>
              <a:gd name="connsiteX921" fmla="*/ 672341 w 11506198"/>
              <a:gd name="connsiteY921" fmla="*/ 6070250 h 6858000"/>
              <a:gd name="connsiteX922" fmla="*/ 682202 w 11506198"/>
              <a:gd name="connsiteY922" fmla="*/ 6068465 h 6858000"/>
              <a:gd name="connsiteX923" fmla="*/ 692023 w 11506198"/>
              <a:gd name="connsiteY923" fmla="*/ 6067125 h 6858000"/>
              <a:gd name="connsiteX924" fmla="*/ 694863 w 11506198"/>
              <a:gd name="connsiteY924" fmla="*/ 6066923 h 6858000"/>
              <a:gd name="connsiteX925" fmla="*/ 668709 w 11506198"/>
              <a:gd name="connsiteY925" fmla="*/ 6077514 h 6858000"/>
              <a:gd name="connsiteX926" fmla="*/ 647687 w 11506198"/>
              <a:gd name="connsiteY926" fmla="*/ 6079827 h 6858000"/>
              <a:gd name="connsiteX927" fmla="*/ 633301 w 11506198"/>
              <a:gd name="connsiteY927" fmla="*/ 6073091 h 6858000"/>
              <a:gd name="connsiteX928" fmla="*/ 655459 w 11506198"/>
              <a:gd name="connsiteY928" fmla="*/ 6068789 h 6858000"/>
              <a:gd name="connsiteX929" fmla="*/ 680822 w 11506198"/>
              <a:gd name="connsiteY929" fmla="*/ 6062215 h 6858000"/>
              <a:gd name="connsiteX930" fmla="*/ 1501392 w 11506198"/>
              <a:gd name="connsiteY930" fmla="*/ 6061140 h 6858000"/>
              <a:gd name="connsiteX931" fmla="*/ 1567953 w 11506198"/>
              <a:gd name="connsiteY931" fmla="*/ 6095783 h 6858000"/>
              <a:gd name="connsiteX932" fmla="*/ 1524524 w 11506198"/>
              <a:gd name="connsiteY932" fmla="*/ 6149499 h 6858000"/>
              <a:gd name="connsiteX933" fmla="*/ 1478118 w 11506198"/>
              <a:gd name="connsiteY933" fmla="*/ 6203538 h 6858000"/>
              <a:gd name="connsiteX934" fmla="*/ 1443520 w 11506198"/>
              <a:gd name="connsiteY934" fmla="*/ 6153387 h 6858000"/>
              <a:gd name="connsiteX935" fmla="*/ 1464931 w 11506198"/>
              <a:gd name="connsiteY935" fmla="*/ 6071653 h 6858000"/>
              <a:gd name="connsiteX936" fmla="*/ 1501392 w 11506198"/>
              <a:gd name="connsiteY936" fmla="*/ 6061140 h 6858000"/>
              <a:gd name="connsiteX937" fmla="*/ 653998 w 11506198"/>
              <a:gd name="connsiteY937" fmla="*/ 6046551 h 6858000"/>
              <a:gd name="connsiteX938" fmla="*/ 668424 w 11506198"/>
              <a:gd name="connsiteY938" fmla="*/ 6046551 h 6858000"/>
              <a:gd name="connsiteX939" fmla="*/ 665807 w 11506198"/>
              <a:gd name="connsiteY939" fmla="*/ 6047038 h 6858000"/>
              <a:gd name="connsiteX940" fmla="*/ 653633 w 11506198"/>
              <a:gd name="connsiteY940" fmla="*/ 6050123 h 6858000"/>
              <a:gd name="connsiteX941" fmla="*/ 641844 w 11506198"/>
              <a:gd name="connsiteY941" fmla="*/ 6054038 h 6858000"/>
              <a:gd name="connsiteX942" fmla="*/ 630176 w 11506198"/>
              <a:gd name="connsiteY942" fmla="*/ 6058543 h 6858000"/>
              <a:gd name="connsiteX943" fmla="*/ 630440 w 11506198"/>
              <a:gd name="connsiteY943" fmla="*/ 6059273 h 6858000"/>
              <a:gd name="connsiteX944" fmla="*/ 642249 w 11506198"/>
              <a:gd name="connsiteY944" fmla="*/ 6055682 h 6858000"/>
              <a:gd name="connsiteX945" fmla="*/ 654221 w 11506198"/>
              <a:gd name="connsiteY945" fmla="*/ 6052801 h 6858000"/>
              <a:gd name="connsiteX946" fmla="*/ 666395 w 11506198"/>
              <a:gd name="connsiteY946" fmla="*/ 6050772 h 6858000"/>
              <a:gd name="connsiteX947" fmla="*/ 672259 w 11506198"/>
              <a:gd name="connsiteY947" fmla="*/ 6050204 h 6858000"/>
              <a:gd name="connsiteX948" fmla="*/ 641417 w 11506198"/>
              <a:gd name="connsiteY948" fmla="*/ 6062276 h 6858000"/>
              <a:gd name="connsiteX949" fmla="*/ 618063 w 11506198"/>
              <a:gd name="connsiteY949" fmla="*/ 6064853 h 6858000"/>
              <a:gd name="connsiteX950" fmla="*/ 602053 w 11506198"/>
              <a:gd name="connsiteY950" fmla="*/ 6057752 h 6858000"/>
              <a:gd name="connsiteX951" fmla="*/ 626666 w 11506198"/>
              <a:gd name="connsiteY951" fmla="*/ 6052963 h 6858000"/>
              <a:gd name="connsiteX952" fmla="*/ 653998 w 11506198"/>
              <a:gd name="connsiteY952" fmla="*/ 6046551 h 6858000"/>
              <a:gd name="connsiteX953" fmla="*/ 822117 w 11506198"/>
              <a:gd name="connsiteY953" fmla="*/ 6010993 h 6858000"/>
              <a:gd name="connsiteX954" fmla="*/ 824225 w 11506198"/>
              <a:gd name="connsiteY954" fmla="*/ 6017232 h 6858000"/>
              <a:gd name="connsiteX955" fmla="*/ 845380 w 11506198"/>
              <a:gd name="connsiteY955" fmla="*/ 6080355 h 6858000"/>
              <a:gd name="connsiteX956" fmla="*/ 824115 w 11506198"/>
              <a:gd name="connsiteY956" fmla="*/ 6122152 h 6858000"/>
              <a:gd name="connsiteX957" fmla="*/ 813483 w 11506198"/>
              <a:gd name="connsiteY957" fmla="*/ 6124810 h 6858000"/>
              <a:gd name="connsiteX958" fmla="*/ 796236 w 11506198"/>
              <a:gd name="connsiteY958" fmla="*/ 6088186 h 6858000"/>
              <a:gd name="connsiteX959" fmla="*/ 819745 w 11506198"/>
              <a:gd name="connsiteY959" fmla="*/ 6018031 h 6858000"/>
              <a:gd name="connsiteX960" fmla="*/ 822086 w 11506198"/>
              <a:gd name="connsiteY960" fmla="*/ 6010902 h 6858000"/>
              <a:gd name="connsiteX961" fmla="*/ 822127 w 11506198"/>
              <a:gd name="connsiteY961" fmla="*/ 6010963 h 6858000"/>
              <a:gd name="connsiteX962" fmla="*/ 822117 w 11506198"/>
              <a:gd name="connsiteY962" fmla="*/ 6010993 h 6858000"/>
              <a:gd name="connsiteX963" fmla="*/ 685550 w 11506198"/>
              <a:gd name="connsiteY963" fmla="*/ 5992763 h 6858000"/>
              <a:gd name="connsiteX964" fmla="*/ 777223 w 11506198"/>
              <a:gd name="connsiteY964" fmla="*/ 6061992 h 6858000"/>
              <a:gd name="connsiteX965" fmla="*/ 827118 w 11506198"/>
              <a:gd name="connsiteY965" fmla="*/ 6162914 h 6858000"/>
              <a:gd name="connsiteX966" fmla="*/ 836617 w 11506198"/>
              <a:gd name="connsiteY966" fmla="*/ 6177391 h 6858000"/>
              <a:gd name="connsiteX967" fmla="*/ 838197 w 11506198"/>
              <a:gd name="connsiteY967" fmla="*/ 6181459 h 6858000"/>
              <a:gd name="connsiteX968" fmla="*/ 835803 w 11506198"/>
              <a:gd name="connsiteY968" fmla="*/ 6179430 h 6858000"/>
              <a:gd name="connsiteX969" fmla="*/ 833307 w 11506198"/>
              <a:gd name="connsiteY969" fmla="*/ 6176529 h 6858000"/>
              <a:gd name="connsiteX970" fmla="*/ 828600 w 11506198"/>
              <a:gd name="connsiteY970" fmla="*/ 6170178 h 6858000"/>
              <a:gd name="connsiteX971" fmla="*/ 819854 w 11506198"/>
              <a:gd name="connsiteY971" fmla="*/ 6156746 h 6858000"/>
              <a:gd name="connsiteX972" fmla="*/ 803622 w 11506198"/>
              <a:gd name="connsiteY972" fmla="*/ 6128848 h 6858000"/>
              <a:gd name="connsiteX973" fmla="*/ 788383 w 11506198"/>
              <a:gd name="connsiteY973" fmla="*/ 6100442 h 6858000"/>
              <a:gd name="connsiteX974" fmla="*/ 771887 w 11506198"/>
              <a:gd name="connsiteY974" fmla="*/ 6072543 h 6858000"/>
              <a:gd name="connsiteX975" fmla="*/ 770994 w 11506198"/>
              <a:gd name="connsiteY975" fmla="*/ 6073050 h 6858000"/>
              <a:gd name="connsiteX976" fmla="*/ 785015 w 11506198"/>
              <a:gd name="connsiteY976" fmla="*/ 6102166 h 6858000"/>
              <a:gd name="connsiteX977" fmla="*/ 799908 w 11506198"/>
              <a:gd name="connsiteY977" fmla="*/ 6130937 h 6858000"/>
              <a:gd name="connsiteX978" fmla="*/ 815776 w 11506198"/>
              <a:gd name="connsiteY978" fmla="*/ 6159222 h 6858000"/>
              <a:gd name="connsiteX979" fmla="*/ 824481 w 11506198"/>
              <a:gd name="connsiteY979" fmla="*/ 6173019 h 6858000"/>
              <a:gd name="connsiteX980" fmla="*/ 828356 w 11506198"/>
              <a:gd name="connsiteY980" fmla="*/ 6178436 h 6858000"/>
              <a:gd name="connsiteX981" fmla="*/ 818759 w 11506198"/>
              <a:gd name="connsiteY981" fmla="*/ 6168799 h 6858000"/>
              <a:gd name="connsiteX982" fmla="*/ 807010 w 11506198"/>
              <a:gd name="connsiteY982" fmla="*/ 6152830 h 6858000"/>
              <a:gd name="connsiteX983" fmla="*/ 786375 w 11506198"/>
              <a:gd name="connsiteY983" fmla="*/ 6118540 h 6858000"/>
              <a:gd name="connsiteX984" fmla="*/ 766977 w 11506198"/>
              <a:gd name="connsiteY984" fmla="*/ 6083317 h 6858000"/>
              <a:gd name="connsiteX985" fmla="*/ 744292 w 11506198"/>
              <a:gd name="connsiteY985" fmla="*/ 6049980 h 6858000"/>
              <a:gd name="connsiteX986" fmla="*/ 743439 w 11506198"/>
              <a:gd name="connsiteY986" fmla="*/ 6050650 h 6858000"/>
              <a:gd name="connsiteX987" fmla="*/ 754275 w 11506198"/>
              <a:gd name="connsiteY987" fmla="*/ 6067491 h 6858000"/>
              <a:gd name="connsiteX988" fmla="*/ 764136 w 11506198"/>
              <a:gd name="connsiteY988" fmla="*/ 6084920 h 6858000"/>
              <a:gd name="connsiteX989" fmla="*/ 773490 w 11506198"/>
              <a:gd name="connsiteY989" fmla="*/ 6102653 h 6858000"/>
              <a:gd name="connsiteX990" fmla="*/ 782986 w 11506198"/>
              <a:gd name="connsiteY990" fmla="*/ 6120407 h 6858000"/>
              <a:gd name="connsiteX991" fmla="*/ 803581 w 11506198"/>
              <a:gd name="connsiteY991" fmla="*/ 6155123 h 6858000"/>
              <a:gd name="connsiteX992" fmla="*/ 815938 w 11506198"/>
              <a:gd name="connsiteY992" fmla="*/ 6171355 h 6858000"/>
              <a:gd name="connsiteX993" fmla="*/ 818414 w 11506198"/>
              <a:gd name="connsiteY993" fmla="*/ 6173952 h 6858000"/>
              <a:gd name="connsiteX994" fmla="*/ 797555 w 11506198"/>
              <a:gd name="connsiteY994" fmla="*/ 6152445 h 6858000"/>
              <a:gd name="connsiteX995" fmla="*/ 747599 w 11506198"/>
              <a:gd name="connsiteY995" fmla="*/ 6070149 h 6858000"/>
              <a:gd name="connsiteX996" fmla="*/ 667491 w 11506198"/>
              <a:gd name="connsiteY996" fmla="*/ 6016380 h 6858000"/>
              <a:gd name="connsiteX997" fmla="*/ 557576 w 11506198"/>
              <a:gd name="connsiteY997" fmla="*/ 6054931 h 6858000"/>
              <a:gd name="connsiteX998" fmla="*/ 500214 w 11506198"/>
              <a:gd name="connsiteY998" fmla="*/ 6098372 h 6858000"/>
              <a:gd name="connsiteX999" fmla="*/ 517096 w 11506198"/>
              <a:gd name="connsiteY999" fmla="*/ 6082404 h 6858000"/>
              <a:gd name="connsiteX1000" fmla="*/ 540836 w 11506198"/>
              <a:gd name="connsiteY1000" fmla="*/ 6062662 h 6858000"/>
              <a:gd name="connsiteX1001" fmla="*/ 566017 w 11506198"/>
              <a:gd name="connsiteY1001" fmla="*/ 6044847 h 6858000"/>
              <a:gd name="connsiteX1002" fmla="*/ 592720 w 11506198"/>
              <a:gd name="connsiteY1002" fmla="*/ 6029488 h 6858000"/>
              <a:gd name="connsiteX1003" fmla="*/ 621127 w 11506198"/>
              <a:gd name="connsiteY1003" fmla="*/ 6017496 h 6858000"/>
              <a:gd name="connsiteX1004" fmla="*/ 651035 w 11506198"/>
              <a:gd name="connsiteY1004" fmla="*/ 6010658 h 6858000"/>
              <a:gd name="connsiteX1005" fmla="*/ 681695 w 11506198"/>
              <a:gd name="connsiteY1005" fmla="*/ 6011024 h 6858000"/>
              <a:gd name="connsiteX1006" fmla="*/ 710629 w 11506198"/>
              <a:gd name="connsiteY1006" fmla="*/ 6020905 h 6858000"/>
              <a:gd name="connsiteX1007" fmla="*/ 711177 w 11506198"/>
              <a:gd name="connsiteY1007" fmla="*/ 6020032 h 6858000"/>
              <a:gd name="connsiteX1008" fmla="*/ 682060 w 11506198"/>
              <a:gd name="connsiteY1008" fmla="*/ 6008873 h 6858000"/>
              <a:gd name="connsiteX1009" fmla="*/ 650731 w 11506198"/>
              <a:gd name="connsiteY1009" fmla="*/ 6007635 h 6858000"/>
              <a:gd name="connsiteX1010" fmla="*/ 619950 w 11506198"/>
              <a:gd name="connsiteY1010" fmla="*/ 6013844 h 6858000"/>
              <a:gd name="connsiteX1011" fmla="*/ 590752 w 11506198"/>
              <a:gd name="connsiteY1011" fmla="*/ 6025288 h 6858000"/>
              <a:gd name="connsiteX1012" fmla="*/ 576792 w 11506198"/>
              <a:gd name="connsiteY1012" fmla="*/ 6032430 h 6858000"/>
              <a:gd name="connsiteX1013" fmla="*/ 570014 w 11506198"/>
              <a:gd name="connsiteY1013" fmla="*/ 6036346 h 6858000"/>
              <a:gd name="connsiteX1014" fmla="*/ 566626 w 11506198"/>
              <a:gd name="connsiteY1014" fmla="*/ 6038375 h 6858000"/>
              <a:gd name="connsiteX1015" fmla="*/ 563318 w 11506198"/>
              <a:gd name="connsiteY1015" fmla="*/ 6040404 h 6858000"/>
              <a:gd name="connsiteX1016" fmla="*/ 537570 w 11506198"/>
              <a:gd name="connsiteY1016" fmla="*/ 6058238 h 6858000"/>
              <a:gd name="connsiteX1017" fmla="*/ 506038 w 11506198"/>
              <a:gd name="connsiteY1017" fmla="*/ 6085062 h 6858000"/>
              <a:gd name="connsiteX1018" fmla="*/ 516650 w 11506198"/>
              <a:gd name="connsiteY1018" fmla="*/ 6072360 h 6858000"/>
              <a:gd name="connsiteX1019" fmla="*/ 573626 w 11506198"/>
              <a:gd name="connsiteY1019" fmla="*/ 6026099 h 6858000"/>
              <a:gd name="connsiteX1020" fmla="*/ 685550 w 11506198"/>
              <a:gd name="connsiteY1020" fmla="*/ 5992763 h 6858000"/>
              <a:gd name="connsiteX1021" fmla="*/ 3970830 w 11506198"/>
              <a:gd name="connsiteY1021" fmla="*/ 5992055 h 6858000"/>
              <a:gd name="connsiteX1022" fmla="*/ 3975772 w 11506198"/>
              <a:gd name="connsiteY1022" fmla="*/ 6010062 h 6858000"/>
              <a:gd name="connsiteX1023" fmla="*/ 3947414 w 11506198"/>
              <a:gd name="connsiteY1023" fmla="*/ 6058944 h 6858000"/>
              <a:gd name="connsiteX1024" fmla="*/ 3898799 w 11506198"/>
              <a:gd name="connsiteY1024" fmla="*/ 6103255 h 6858000"/>
              <a:gd name="connsiteX1025" fmla="*/ 3880731 w 11506198"/>
              <a:gd name="connsiteY1025" fmla="*/ 6115622 h 6858000"/>
              <a:gd name="connsiteX1026" fmla="*/ 3941641 w 11506198"/>
              <a:gd name="connsiteY1026" fmla="*/ 6021200 h 6858000"/>
              <a:gd name="connsiteX1027" fmla="*/ 3941681 w 11506198"/>
              <a:gd name="connsiteY1027" fmla="*/ 6021200 h 6858000"/>
              <a:gd name="connsiteX1028" fmla="*/ 3970830 w 11506198"/>
              <a:gd name="connsiteY1028" fmla="*/ 5992055 h 6858000"/>
              <a:gd name="connsiteX1029" fmla="*/ 2096049 w 11506198"/>
              <a:gd name="connsiteY1029" fmla="*/ 5991632 h 6858000"/>
              <a:gd name="connsiteX1030" fmla="*/ 2100992 w 11506198"/>
              <a:gd name="connsiteY1030" fmla="*/ 6009639 h 6858000"/>
              <a:gd name="connsiteX1031" fmla="*/ 2072633 w 11506198"/>
              <a:gd name="connsiteY1031" fmla="*/ 6058542 h 6858000"/>
              <a:gd name="connsiteX1032" fmla="*/ 2024019 w 11506198"/>
              <a:gd name="connsiteY1032" fmla="*/ 6102852 h 6858000"/>
              <a:gd name="connsiteX1033" fmla="*/ 2005971 w 11506198"/>
              <a:gd name="connsiteY1033" fmla="*/ 6115239 h 6858000"/>
              <a:gd name="connsiteX1034" fmla="*/ 2066921 w 11506198"/>
              <a:gd name="connsiteY1034" fmla="*/ 6020797 h 6858000"/>
              <a:gd name="connsiteX1035" fmla="*/ 2096049 w 11506198"/>
              <a:gd name="connsiteY1035" fmla="*/ 5991632 h 6858000"/>
              <a:gd name="connsiteX1036" fmla="*/ 3968683 w 11506198"/>
              <a:gd name="connsiteY1036" fmla="*/ 5980937 h 6858000"/>
              <a:gd name="connsiteX1037" fmla="*/ 3898171 w 11506198"/>
              <a:gd name="connsiteY1037" fmla="*/ 6035037 h 6858000"/>
              <a:gd name="connsiteX1038" fmla="*/ 3840766 w 11506198"/>
              <a:gd name="connsiteY1038" fmla="*/ 6125249 h 6858000"/>
              <a:gd name="connsiteX1039" fmla="*/ 3794926 w 11506198"/>
              <a:gd name="connsiteY1039" fmla="*/ 6195562 h 6858000"/>
              <a:gd name="connsiteX1040" fmla="*/ 3697495 w 11506198"/>
              <a:gd name="connsiteY1040" fmla="*/ 6273147 h 6858000"/>
              <a:gd name="connsiteX1041" fmla="*/ 3673592 w 11506198"/>
              <a:gd name="connsiteY1041" fmla="*/ 6279511 h 6858000"/>
              <a:gd name="connsiteX1042" fmla="*/ 3659859 w 11506198"/>
              <a:gd name="connsiteY1042" fmla="*/ 6265835 h 6858000"/>
              <a:gd name="connsiteX1043" fmla="*/ 3672904 w 11506198"/>
              <a:gd name="connsiteY1043" fmla="*/ 6217980 h 6858000"/>
              <a:gd name="connsiteX1044" fmla="*/ 3708980 w 11506198"/>
              <a:gd name="connsiteY1044" fmla="*/ 6168452 h 6858000"/>
              <a:gd name="connsiteX1045" fmla="*/ 3748175 w 11506198"/>
              <a:gd name="connsiteY1045" fmla="*/ 6145894 h 6858000"/>
              <a:gd name="connsiteX1046" fmla="*/ 3760329 w 11506198"/>
              <a:gd name="connsiteY1046" fmla="*/ 6155481 h 6858000"/>
              <a:gd name="connsiteX1047" fmla="*/ 3749938 w 11506198"/>
              <a:gd name="connsiteY1047" fmla="*/ 6167103 h 6858000"/>
              <a:gd name="connsiteX1048" fmla="*/ 3737115 w 11506198"/>
              <a:gd name="connsiteY1048" fmla="*/ 6174414 h 6858000"/>
              <a:gd name="connsiteX1049" fmla="*/ 3734583 w 11506198"/>
              <a:gd name="connsiteY1049" fmla="*/ 6182471 h 6858000"/>
              <a:gd name="connsiteX1050" fmla="*/ 3745441 w 11506198"/>
              <a:gd name="connsiteY1050" fmla="*/ 6192380 h 6858000"/>
              <a:gd name="connsiteX1051" fmla="*/ 3763145 w 11506198"/>
              <a:gd name="connsiteY1051" fmla="*/ 6185492 h 6858000"/>
              <a:gd name="connsiteX1052" fmla="*/ 3774771 w 11506198"/>
              <a:gd name="connsiteY1052" fmla="*/ 6161806 h 6858000"/>
              <a:gd name="connsiteX1053" fmla="*/ 3771652 w 11506198"/>
              <a:gd name="connsiteY1053" fmla="*/ 6146639 h 6858000"/>
              <a:gd name="connsiteX1054" fmla="*/ 3744225 w 11506198"/>
              <a:gd name="connsiteY1054" fmla="*/ 6135783 h 6858000"/>
              <a:gd name="connsiteX1055" fmla="*/ 3689372 w 11506198"/>
              <a:gd name="connsiteY1055" fmla="*/ 6155119 h 6858000"/>
              <a:gd name="connsiteX1056" fmla="*/ 3633465 w 11506198"/>
              <a:gd name="connsiteY1056" fmla="*/ 6215120 h 6858000"/>
              <a:gd name="connsiteX1057" fmla="*/ 3587727 w 11506198"/>
              <a:gd name="connsiteY1057" fmla="*/ 6255201 h 6858000"/>
              <a:gd name="connsiteX1058" fmla="*/ 3596842 w 11506198"/>
              <a:gd name="connsiteY1058" fmla="*/ 6230588 h 6858000"/>
              <a:gd name="connsiteX1059" fmla="*/ 3597065 w 11506198"/>
              <a:gd name="connsiteY1059" fmla="*/ 6167767 h 6858000"/>
              <a:gd name="connsiteX1060" fmla="*/ 3595039 w 11506198"/>
              <a:gd name="connsiteY1060" fmla="*/ 6147969 h 6858000"/>
              <a:gd name="connsiteX1061" fmla="*/ 3605937 w 11506198"/>
              <a:gd name="connsiteY1061" fmla="*/ 6127566 h 6858000"/>
              <a:gd name="connsiteX1062" fmla="*/ 3613189 w 11506198"/>
              <a:gd name="connsiteY1062" fmla="*/ 6114152 h 6858000"/>
              <a:gd name="connsiteX1063" fmla="*/ 3606322 w 11506198"/>
              <a:gd name="connsiteY1063" fmla="*/ 6105471 h 6858000"/>
              <a:gd name="connsiteX1064" fmla="*/ 3585580 w 11506198"/>
              <a:gd name="connsiteY1064" fmla="*/ 6120436 h 6858000"/>
              <a:gd name="connsiteX1065" fmla="*/ 3504555 w 11506198"/>
              <a:gd name="connsiteY1065" fmla="*/ 6220880 h 6858000"/>
              <a:gd name="connsiteX1066" fmla="*/ 3447069 w 11506198"/>
              <a:gd name="connsiteY1066" fmla="*/ 6266701 h 6858000"/>
              <a:gd name="connsiteX1067" fmla="*/ 3428696 w 11506198"/>
              <a:gd name="connsiteY1067" fmla="*/ 6273670 h 6858000"/>
              <a:gd name="connsiteX1068" fmla="*/ 3428696 w 11506198"/>
              <a:gd name="connsiteY1068" fmla="*/ 6255543 h 6858000"/>
              <a:gd name="connsiteX1069" fmla="*/ 3501375 w 11506198"/>
              <a:gd name="connsiteY1069" fmla="*/ 6141483 h 6858000"/>
              <a:gd name="connsiteX1070" fmla="*/ 3463355 w 11506198"/>
              <a:gd name="connsiteY1070" fmla="*/ 6143779 h 6858000"/>
              <a:gd name="connsiteX1071" fmla="*/ 3420817 w 11506198"/>
              <a:gd name="connsiteY1071" fmla="*/ 6207043 h 6858000"/>
              <a:gd name="connsiteX1072" fmla="*/ 3383586 w 11506198"/>
              <a:gd name="connsiteY1072" fmla="*/ 6248856 h 6858000"/>
              <a:gd name="connsiteX1073" fmla="*/ 3343925 w 11506198"/>
              <a:gd name="connsiteY1073" fmla="*/ 6274456 h 6858000"/>
              <a:gd name="connsiteX1074" fmla="*/ 3337017 w 11506198"/>
              <a:gd name="connsiteY1074" fmla="*/ 6265996 h 6858000"/>
              <a:gd name="connsiteX1075" fmla="*/ 3348928 w 11506198"/>
              <a:gd name="connsiteY1075" fmla="*/ 6238886 h 6858000"/>
              <a:gd name="connsiteX1076" fmla="*/ 3411864 w 11506198"/>
              <a:gd name="connsiteY1076" fmla="*/ 6141121 h 6858000"/>
              <a:gd name="connsiteX1077" fmla="*/ 3374228 w 11506198"/>
              <a:gd name="connsiteY1077" fmla="*/ 6143356 h 6858000"/>
              <a:gd name="connsiteX1078" fmla="*/ 3308254 w 11506198"/>
              <a:gd name="connsiteY1078" fmla="*/ 6246077 h 6858000"/>
              <a:gd name="connsiteX1079" fmla="*/ 3306937 w 11506198"/>
              <a:gd name="connsiteY1079" fmla="*/ 6283479 h 6858000"/>
              <a:gd name="connsiteX1080" fmla="*/ 3325775 w 11506198"/>
              <a:gd name="connsiteY1080" fmla="*/ 6290911 h 6858000"/>
              <a:gd name="connsiteX1081" fmla="*/ 3361021 w 11506198"/>
              <a:gd name="connsiteY1081" fmla="*/ 6278383 h 6858000"/>
              <a:gd name="connsiteX1082" fmla="*/ 3393593 w 11506198"/>
              <a:gd name="connsiteY1082" fmla="*/ 6251495 h 6858000"/>
              <a:gd name="connsiteX1083" fmla="*/ 3394200 w 11506198"/>
              <a:gd name="connsiteY1083" fmla="*/ 6251817 h 6858000"/>
              <a:gd name="connsiteX1084" fmla="*/ 3390413 w 11506198"/>
              <a:gd name="connsiteY1084" fmla="*/ 6261263 h 6858000"/>
              <a:gd name="connsiteX1085" fmla="*/ 3406212 w 11506198"/>
              <a:gd name="connsiteY1085" fmla="*/ 6290951 h 6858000"/>
              <a:gd name="connsiteX1086" fmla="*/ 3440546 w 11506198"/>
              <a:gd name="connsiteY1086" fmla="*/ 6281445 h 6858000"/>
              <a:gd name="connsiteX1087" fmla="*/ 3480086 w 11506198"/>
              <a:gd name="connsiteY1087" fmla="*/ 6255422 h 6858000"/>
              <a:gd name="connsiteX1088" fmla="*/ 3519687 w 11506198"/>
              <a:gd name="connsiteY1088" fmla="*/ 6292301 h 6858000"/>
              <a:gd name="connsiteX1089" fmla="*/ 3581974 w 11506198"/>
              <a:gd name="connsiteY1089" fmla="*/ 6271233 h 6858000"/>
              <a:gd name="connsiteX1090" fmla="*/ 3625808 w 11506198"/>
              <a:gd name="connsiteY1090" fmla="*/ 6236006 h 6858000"/>
              <a:gd name="connsiteX1091" fmla="*/ 3623641 w 11506198"/>
              <a:gd name="connsiteY1091" fmla="*/ 6250629 h 6858000"/>
              <a:gd name="connsiteX1092" fmla="*/ 3660102 w 11506198"/>
              <a:gd name="connsiteY1092" fmla="*/ 6293086 h 6858000"/>
              <a:gd name="connsiteX1093" fmla="*/ 3711937 w 11506198"/>
              <a:gd name="connsiteY1093" fmla="*/ 6277497 h 6858000"/>
              <a:gd name="connsiteX1094" fmla="*/ 3772705 w 11506198"/>
              <a:gd name="connsiteY1094" fmla="*/ 6232542 h 6858000"/>
              <a:gd name="connsiteX1095" fmla="*/ 3773273 w 11506198"/>
              <a:gd name="connsiteY1095" fmla="*/ 6232884 h 6858000"/>
              <a:gd name="connsiteX1096" fmla="*/ 3735454 w 11506198"/>
              <a:gd name="connsiteY1096" fmla="*/ 6289280 h 6858000"/>
              <a:gd name="connsiteX1097" fmla="*/ 3774265 w 11506198"/>
              <a:gd name="connsiteY1097" fmla="*/ 6288393 h 6858000"/>
              <a:gd name="connsiteX1098" fmla="*/ 3779268 w 11506198"/>
              <a:gd name="connsiteY1098" fmla="*/ 6280337 h 6858000"/>
              <a:gd name="connsiteX1099" fmla="*/ 3831468 w 11506198"/>
              <a:gd name="connsiteY1099" fmla="*/ 6206036 h 6858000"/>
              <a:gd name="connsiteX1100" fmla="*/ 3894647 w 11506198"/>
              <a:gd name="connsiteY1100" fmla="*/ 6151816 h 6858000"/>
              <a:gd name="connsiteX1101" fmla="*/ 3902506 w 11506198"/>
              <a:gd name="connsiteY1101" fmla="*/ 6161886 h 6858000"/>
              <a:gd name="connsiteX1102" fmla="*/ 3881419 w 11506198"/>
              <a:gd name="connsiteY1102" fmla="*/ 6200658 h 6858000"/>
              <a:gd name="connsiteX1103" fmla="*/ 3843419 w 11506198"/>
              <a:gd name="connsiteY1103" fmla="*/ 6261585 h 6858000"/>
              <a:gd name="connsiteX1104" fmla="*/ 3860495 w 11506198"/>
              <a:gd name="connsiteY1104" fmla="*/ 6291797 h 6858000"/>
              <a:gd name="connsiteX1105" fmla="*/ 3887618 w 11506198"/>
              <a:gd name="connsiteY1105" fmla="*/ 6285533 h 6858000"/>
              <a:gd name="connsiteX1106" fmla="*/ 3942309 w 11506198"/>
              <a:gd name="connsiteY1106" fmla="*/ 6249058 h 6858000"/>
              <a:gd name="connsiteX1107" fmla="*/ 3982700 w 11506198"/>
              <a:gd name="connsiteY1107" fmla="*/ 6203699 h 6858000"/>
              <a:gd name="connsiteX1108" fmla="*/ 3985617 w 11506198"/>
              <a:gd name="connsiteY1108" fmla="*/ 6188009 h 6858000"/>
              <a:gd name="connsiteX1109" fmla="*/ 3933701 w 11506198"/>
              <a:gd name="connsiteY1109" fmla="*/ 6243035 h 6858000"/>
              <a:gd name="connsiteX1110" fmla="*/ 3887415 w 11506198"/>
              <a:gd name="connsiteY1110" fmla="*/ 6271032 h 6858000"/>
              <a:gd name="connsiteX1111" fmla="*/ 3884033 w 11506198"/>
              <a:gd name="connsiteY1111" fmla="*/ 6257839 h 6858000"/>
              <a:gd name="connsiteX1112" fmla="*/ 3923451 w 11506198"/>
              <a:gd name="connsiteY1112" fmla="*/ 6191373 h 6858000"/>
              <a:gd name="connsiteX1113" fmla="*/ 3934308 w 11506198"/>
              <a:gd name="connsiteY1113" fmla="*/ 6159147 h 6858000"/>
              <a:gd name="connsiteX1114" fmla="*/ 3909292 w 11506198"/>
              <a:gd name="connsiteY1114" fmla="*/ 6137475 h 6858000"/>
              <a:gd name="connsiteX1115" fmla="*/ 3864344 w 11506198"/>
              <a:gd name="connsiteY1115" fmla="*/ 6157777 h 6858000"/>
              <a:gd name="connsiteX1116" fmla="*/ 3834101 w 11506198"/>
              <a:gd name="connsiteY1116" fmla="*/ 6187989 h 6858000"/>
              <a:gd name="connsiteX1117" fmla="*/ 3832420 w 11506198"/>
              <a:gd name="connsiteY1117" fmla="*/ 6187989 h 6858000"/>
              <a:gd name="connsiteX1118" fmla="*/ 3870299 w 11506198"/>
              <a:gd name="connsiteY1118" fmla="*/ 6134756 h 6858000"/>
              <a:gd name="connsiteX1119" fmla="*/ 3938582 w 11506198"/>
              <a:gd name="connsiteY1119" fmla="*/ 6083396 h 6858000"/>
              <a:gd name="connsiteX1120" fmla="*/ 3986002 w 11506198"/>
              <a:gd name="connsiteY1120" fmla="*/ 6017776 h 6858000"/>
              <a:gd name="connsiteX1121" fmla="*/ 3968683 w 11506198"/>
              <a:gd name="connsiteY1121" fmla="*/ 5980937 h 6858000"/>
              <a:gd name="connsiteX1122" fmla="*/ 1004046 w 11506198"/>
              <a:gd name="connsiteY1122" fmla="*/ 5972293 h 6858000"/>
              <a:gd name="connsiteX1123" fmla="*/ 1010993 w 11506198"/>
              <a:gd name="connsiteY1123" fmla="*/ 5972777 h 6858000"/>
              <a:gd name="connsiteX1124" fmla="*/ 995126 w 11506198"/>
              <a:gd name="connsiteY1124" fmla="*/ 5985600 h 6858000"/>
              <a:gd name="connsiteX1125" fmla="*/ 972867 w 11506198"/>
              <a:gd name="connsiteY1125" fmla="*/ 6008873 h 6858000"/>
              <a:gd name="connsiteX1126" fmla="*/ 972786 w 11506198"/>
              <a:gd name="connsiteY1126" fmla="*/ 6008873 h 6858000"/>
              <a:gd name="connsiteX1127" fmla="*/ 990601 w 11506198"/>
              <a:gd name="connsiteY1127" fmla="*/ 5981684 h 6858000"/>
              <a:gd name="connsiteX1128" fmla="*/ 1004046 w 11506198"/>
              <a:gd name="connsiteY1128" fmla="*/ 5972293 h 6858000"/>
              <a:gd name="connsiteX1129" fmla="*/ 1756550 w 11506198"/>
              <a:gd name="connsiteY1129" fmla="*/ 5971816 h 6858000"/>
              <a:gd name="connsiteX1130" fmla="*/ 1761804 w 11506198"/>
              <a:gd name="connsiteY1130" fmla="*/ 5973163 h 6858000"/>
              <a:gd name="connsiteX1131" fmla="*/ 1745923 w 11506198"/>
              <a:gd name="connsiteY1131" fmla="*/ 5993425 h 6858000"/>
              <a:gd name="connsiteX1132" fmla="*/ 1607473 w 11506198"/>
              <a:gd name="connsiteY1132" fmla="*/ 6210769 h 6858000"/>
              <a:gd name="connsiteX1133" fmla="*/ 1606966 w 11506198"/>
              <a:gd name="connsiteY1133" fmla="*/ 6210326 h 6858000"/>
              <a:gd name="connsiteX1134" fmla="*/ 1593800 w 11506198"/>
              <a:gd name="connsiteY1134" fmla="*/ 6108653 h 6858000"/>
              <a:gd name="connsiteX1135" fmla="*/ 1626352 w 11506198"/>
              <a:gd name="connsiteY1135" fmla="*/ 6063899 h 6858000"/>
              <a:gd name="connsiteX1136" fmla="*/ 1749914 w 11506198"/>
              <a:gd name="connsiteY1136" fmla="*/ 5972659 h 6858000"/>
              <a:gd name="connsiteX1137" fmla="*/ 1756550 w 11506198"/>
              <a:gd name="connsiteY1137" fmla="*/ 5971816 h 6858000"/>
              <a:gd name="connsiteX1138" fmla="*/ 1062516 w 11506198"/>
              <a:gd name="connsiteY1138" fmla="*/ 5965113 h 6858000"/>
              <a:gd name="connsiteX1139" fmla="*/ 1068862 w 11506198"/>
              <a:gd name="connsiteY1139" fmla="*/ 5967867 h 6858000"/>
              <a:gd name="connsiteX1140" fmla="*/ 1050458 w 11506198"/>
              <a:gd name="connsiteY1140" fmla="*/ 5981400 h 6858000"/>
              <a:gd name="connsiteX1141" fmla="*/ 1032055 w 11506198"/>
              <a:gd name="connsiteY1141" fmla="*/ 5998363 h 6858000"/>
              <a:gd name="connsiteX1142" fmla="*/ 1047740 w 11506198"/>
              <a:gd name="connsiteY1142" fmla="*/ 5974928 h 6858000"/>
              <a:gd name="connsiteX1143" fmla="*/ 1062516 w 11506198"/>
              <a:gd name="connsiteY1143" fmla="*/ 5965113 h 6858000"/>
              <a:gd name="connsiteX1144" fmla="*/ 1766443 w 11506198"/>
              <a:gd name="connsiteY1144" fmla="*/ 5962730 h 6858000"/>
              <a:gd name="connsiteX1145" fmla="*/ 1652138 w 11506198"/>
              <a:gd name="connsiteY1145" fmla="*/ 6013083 h 6858000"/>
              <a:gd name="connsiteX1146" fmla="*/ 1576684 w 11506198"/>
              <a:gd name="connsiteY1146" fmla="*/ 6086256 h 6858000"/>
              <a:gd name="connsiteX1147" fmla="*/ 1492864 w 11506198"/>
              <a:gd name="connsiteY1147" fmla="*/ 6043778 h 6858000"/>
              <a:gd name="connsiteX1148" fmla="*/ 1449982 w 11506198"/>
              <a:gd name="connsiteY1148" fmla="*/ 6056326 h 6858000"/>
              <a:gd name="connsiteX1149" fmla="*/ 1420003 w 11506198"/>
              <a:gd name="connsiteY1149" fmla="*/ 6117173 h 6858000"/>
              <a:gd name="connsiteX1150" fmla="*/ 1469651 w 11506198"/>
              <a:gd name="connsiteY1150" fmla="*/ 6212723 h 6858000"/>
              <a:gd name="connsiteX1151" fmla="*/ 1430050 w 11506198"/>
              <a:gd name="connsiteY1151" fmla="*/ 6251575 h 6858000"/>
              <a:gd name="connsiteX1152" fmla="*/ 1334381 w 11506198"/>
              <a:gd name="connsiteY1152" fmla="*/ 6291213 h 6858000"/>
              <a:gd name="connsiteX1153" fmla="*/ 1301626 w 11506198"/>
              <a:gd name="connsiteY1153" fmla="*/ 6278121 h 6858000"/>
              <a:gd name="connsiteX1154" fmla="*/ 1298183 w 11506198"/>
              <a:gd name="connsiteY1154" fmla="*/ 6264184 h 6858000"/>
              <a:gd name="connsiteX1155" fmla="*/ 1311329 w 11506198"/>
              <a:gd name="connsiteY1155" fmla="*/ 6257497 h 6858000"/>
              <a:gd name="connsiteX1156" fmla="*/ 1325610 w 11506198"/>
              <a:gd name="connsiteY1156" fmla="*/ 6241384 h 6858000"/>
              <a:gd name="connsiteX1157" fmla="*/ 1307845 w 11506198"/>
              <a:gd name="connsiteY1157" fmla="*/ 6226399 h 6858000"/>
              <a:gd name="connsiteX1158" fmla="*/ 1276205 w 11506198"/>
              <a:gd name="connsiteY1158" fmla="*/ 6255603 h 6858000"/>
              <a:gd name="connsiteX1159" fmla="*/ 1333834 w 11506198"/>
              <a:gd name="connsiteY1159" fmla="*/ 6301928 h 6858000"/>
              <a:gd name="connsiteX1160" fmla="*/ 1492155 w 11506198"/>
              <a:gd name="connsiteY1160" fmla="*/ 6229420 h 6858000"/>
              <a:gd name="connsiteX1161" fmla="*/ 1577575 w 11506198"/>
              <a:gd name="connsiteY1161" fmla="*/ 6252965 h 6858000"/>
              <a:gd name="connsiteX1162" fmla="*/ 1553713 w 11506198"/>
              <a:gd name="connsiteY1162" fmla="*/ 6289380 h 6858000"/>
              <a:gd name="connsiteX1163" fmla="*/ 1600302 w 11506198"/>
              <a:gd name="connsiteY1163" fmla="*/ 6288172 h 6858000"/>
              <a:gd name="connsiteX1164" fmla="*/ 1625075 w 11506198"/>
              <a:gd name="connsiteY1164" fmla="*/ 6247688 h 6858000"/>
              <a:gd name="connsiteX1165" fmla="*/ 1702231 w 11506198"/>
              <a:gd name="connsiteY1165" fmla="*/ 6199027 h 6858000"/>
              <a:gd name="connsiteX1166" fmla="*/ 1747706 w 11506198"/>
              <a:gd name="connsiteY1166" fmla="*/ 6157516 h 6858000"/>
              <a:gd name="connsiteX1167" fmla="*/ 1759738 w 11506198"/>
              <a:gd name="connsiteY1167" fmla="*/ 6150849 h 6858000"/>
              <a:gd name="connsiteX1168" fmla="*/ 1758745 w 11506198"/>
              <a:gd name="connsiteY1168" fmla="*/ 6163457 h 6858000"/>
              <a:gd name="connsiteX1169" fmla="*/ 1698605 w 11506198"/>
              <a:gd name="connsiteY1169" fmla="*/ 6257013 h 6858000"/>
              <a:gd name="connsiteX1170" fmla="*/ 1677336 w 11506198"/>
              <a:gd name="connsiteY1170" fmla="*/ 6289360 h 6858000"/>
              <a:gd name="connsiteX1171" fmla="*/ 1714850 w 11506198"/>
              <a:gd name="connsiteY1171" fmla="*/ 6288313 h 6858000"/>
              <a:gd name="connsiteX1172" fmla="*/ 1737780 w 11506198"/>
              <a:gd name="connsiteY1172" fmla="*/ 6254758 h 6858000"/>
              <a:gd name="connsiteX1173" fmla="*/ 1773795 w 11506198"/>
              <a:gd name="connsiteY1173" fmla="*/ 6201786 h 6858000"/>
              <a:gd name="connsiteX1174" fmla="*/ 1830837 w 11506198"/>
              <a:gd name="connsiteY1174" fmla="*/ 6151272 h 6858000"/>
              <a:gd name="connsiteX1175" fmla="*/ 1838939 w 11506198"/>
              <a:gd name="connsiteY1175" fmla="*/ 6160617 h 6858000"/>
              <a:gd name="connsiteX1176" fmla="*/ 1817609 w 11506198"/>
              <a:gd name="connsiteY1176" fmla="*/ 6200215 h 6858000"/>
              <a:gd name="connsiteX1177" fmla="*/ 1779629 w 11506198"/>
              <a:gd name="connsiteY1177" fmla="*/ 6261122 h 6858000"/>
              <a:gd name="connsiteX1178" fmla="*/ 1797232 w 11506198"/>
              <a:gd name="connsiteY1178" fmla="*/ 6291334 h 6858000"/>
              <a:gd name="connsiteX1179" fmla="*/ 1823565 w 11506198"/>
              <a:gd name="connsiteY1179" fmla="*/ 6285292 h 6858000"/>
              <a:gd name="connsiteX1180" fmla="*/ 1873212 w 11506198"/>
              <a:gd name="connsiteY1180" fmla="*/ 6253952 h 6858000"/>
              <a:gd name="connsiteX1181" fmla="*/ 1896041 w 11506198"/>
              <a:gd name="connsiteY1181" fmla="*/ 6234294 h 6858000"/>
              <a:gd name="connsiteX1182" fmla="*/ 1896608 w 11506198"/>
              <a:gd name="connsiteY1182" fmla="*/ 6234636 h 6858000"/>
              <a:gd name="connsiteX1183" fmla="*/ 1860492 w 11506198"/>
              <a:gd name="connsiteY1183" fmla="*/ 6289018 h 6858000"/>
              <a:gd name="connsiteX1184" fmla="*/ 1899363 w 11506198"/>
              <a:gd name="connsiteY1184" fmla="*/ 6287850 h 6858000"/>
              <a:gd name="connsiteX1185" fmla="*/ 1904386 w 11506198"/>
              <a:gd name="connsiteY1185" fmla="*/ 6279914 h 6858000"/>
              <a:gd name="connsiteX1186" fmla="*/ 1956708 w 11506198"/>
              <a:gd name="connsiteY1186" fmla="*/ 6205573 h 6858000"/>
              <a:gd name="connsiteX1187" fmla="*/ 2019866 w 11506198"/>
              <a:gd name="connsiteY1187" fmla="*/ 6151352 h 6858000"/>
              <a:gd name="connsiteX1188" fmla="*/ 2027746 w 11506198"/>
              <a:gd name="connsiteY1188" fmla="*/ 6161423 h 6858000"/>
              <a:gd name="connsiteX1189" fmla="*/ 2006659 w 11506198"/>
              <a:gd name="connsiteY1189" fmla="*/ 6200215 h 6858000"/>
              <a:gd name="connsiteX1190" fmla="*/ 1968659 w 11506198"/>
              <a:gd name="connsiteY1190" fmla="*/ 6261122 h 6858000"/>
              <a:gd name="connsiteX1191" fmla="*/ 1985735 w 11506198"/>
              <a:gd name="connsiteY1191" fmla="*/ 6291334 h 6858000"/>
              <a:gd name="connsiteX1192" fmla="*/ 2012675 w 11506198"/>
              <a:gd name="connsiteY1192" fmla="*/ 6285090 h 6858000"/>
              <a:gd name="connsiteX1193" fmla="*/ 2076543 w 11506198"/>
              <a:gd name="connsiteY1193" fmla="*/ 6238443 h 6858000"/>
              <a:gd name="connsiteX1194" fmla="*/ 2077009 w 11506198"/>
              <a:gd name="connsiteY1194" fmla="*/ 6238665 h 6858000"/>
              <a:gd name="connsiteX1195" fmla="*/ 2074983 w 11506198"/>
              <a:gd name="connsiteY1195" fmla="*/ 6247889 h 6858000"/>
              <a:gd name="connsiteX1196" fmla="*/ 2109925 w 11506198"/>
              <a:gd name="connsiteY1196" fmla="*/ 6292804 h 6858000"/>
              <a:gd name="connsiteX1197" fmla="*/ 2163219 w 11506198"/>
              <a:gd name="connsiteY1197" fmla="*/ 6274033 h 6858000"/>
              <a:gd name="connsiteX1198" fmla="*/ 2215418 w 11506198"/>
              <a:gd name="connsiteY1198" fmla="*/ 6228332 h 6858000"/>
              <a:gd name="connsiteX1199" fmla="*/ 2216107 w 11506198"/>
              <a:gd name="connsiteY1199" fmla="*/ 6228654 h 6858000"/>
              <a:gd name="connsiteX1200" fmla="*/ 2205979 w 11506198"/>
              <a:gd name="connsiteY1200" fmla="*/ 6246298 h 6858000"/>
              <a:gd name="connsiteX1201" fmla="*/ 2204662 w 11506198"/>
              <a:gd name="connsiteY1201" fmla="*/ 6283700 h 6858000"/>
              <a:gd name="connsiteX1202" fmla="*/ 2223501 w 11506198"/>
              <a:gd name="connsiteY1202" fmla="*/ 6291133 h 6858000"/>
              <a:gd name="connsiteX1203" fmla="*/ 2258726 w 11506198"/>
              <a:gd name="connsiteY1203" fmla="*/ 6278605 h 6858000"/>
              <a:gd name="connsiteX1204" fmla="*/ 2291298 w 11506198"/>
              <a:gd name="connsiteY1204" fmla="*/ 6251716 h 6858000"/>
              <a:gd name="connsiteX1205" fmla="*/ 2291905 w 11506198"/>
              <a:gd name="connsiteY1205" fmla="*/ 6252038 h 6858000"/>
              <a:gd name="connsiteX1206" fmla="*/ 2288117 w 11506198"/>
              <a:gd name="connsiteY1206" fmla="*/ 6261485 h 6858000"/>
              <a:gd name="connsiteX1207" fmla="*/ 2303917 w 11506198"/>
              <a:gd name="connsiteY1207" fmla="*/ 6291173 h 6858000"/>
              <a:gd name="connsiteX1208" fmla="*/ 2338251 w 11506198"/>
              <a:gd name="connsiteY1208" fmla="*/ 6281666 h 6858000"/>
              <a:gd name="connsiteX1209" fmla="*/ 2377811 w 11506198"/>
              <a:gd name="connsiteY1209" fmla="*/ 6255644 h 6858000"/>
              <a:gd name="connsiteX1210" fmla="*/ 2417412 w 11506198"/>
              <a:gd name="connsiteY1210" fmla="*/ 6292522 h 6858000"/>
              <a:gd name="connsiteX1211" fmla="*/ 2479679 w 11506198"/>
              <a:gd name="connsiteY1211" fmla="*/ 6271575 h 6858000"/>
              <a:gd name="connsiteX1212" fmla="*/ 2523311 w 11506198"/>
              <a:gd name="connsiteY1212" fmla="*/ 6236288 h 6858000"/>
              <a:gd name="connsiteX1213" fmla="*/ 2523939 w 11506198"/>
              <a:gd name="connsiteY1213" fmla="*/ 6236530 h 6858000"/>
              <a:gd name="connsiteX1214" fmla="*/ 2521143 w 11506198"/>
              <a:gd name="connsiteY1214" fmla="*/ 6248353 h 6858000"/>
              <a:gd name="connsiteX1215" fmla="*/ 2557078 w 11506198"/>
              <a:gd name="connsiteY1215" fmla="*/ 6292804 h 6858000"/>
              <a:gd name="connsiteX1216" fmla="*/ 2611384 w 11506198"/>
              <a:gd name="connsiteY1216" fmla="*/ 6273932 h 6858000"/>
              <a:gd name="connsiteX1217" fmla="*/ 2678776 w 11506198"/>
              <a:gd name="connsiteY1217" fmla="*/ 6206358 h 6858000"/>
              <a:gd name="connsiteX1218" fmla="*/ 2707135 w 11506198"/>
              <a:gd name="connsiteY1218" fmla="*/ 6164404 h 6858000"/>
              <a:gd name="connsiteX1219" fmla="*/ 2717465 w 11506198"/>
              <a:gd name="connsiteY1219" fmla="*/ 6147646 h 6858000"/>
              <a:gd name="connsiteX1220" fmla="*/ 2734379 w 11506198"/>
              <a:gd name="connsiteY1220" fmla="*/ 6150164 h 6858000"/>
              <a:gd name="connsiteX1221" fmla="*/ 2745864 w 11506198"/>
              <a:gd name="connsiteY1221" fmla="*/ 6161242 h 6858000"/>
              <a:gd name="connsiteX1222" fmla="*/ 2723988 w 11506198"/>
              <a:gd name="connsiteY1222" fmla="*/ 6200920 h 6858000"/>
              <a:gd name="connsiteX1223" fmla="*/ 2685926 w 11506198"/>
              <a:gd name="connsiteY1223" fmla="*/ 6261888 h 6858000"/>
              <a:gd name="connsiteX1224" fmla="*/ 2703002 w 11506198"/>
              <a:gd name="connsiteY1224" fmla="*/ 6292099 h 6858000"/>
              <a:gd name="connsiteX1225" fmla="*/ 2729963 w 11506198"/>
              <a:gd name="connsiteY1225" fmla="*/ 6286379 h 6858000"/>
              <a:gd name="connsiteX1226" fmla="*/ 2772845 w 11506198"/>
              <a:gd name="connsiteY1226" fmla="*/ 6259511 h 6858000"/>
              <a:gd name="connsiteX1227" fmla="*/ 2815383 w 11506198"/>
              <a:gd name="connsiteY1227" fmla="*/ 6225271 h 6858000"/>
              <a:gd name="connsiteX1228" fmla="*/ 2828853 w 11506198"/>
              <a:gd name="connsiteY1228" fmla="*/ 6214253 h 6858000"/>
              <a:gd name="connsiteX1229" fmla="*/ 2889257 w 11506198"/>
              <a:gd name="connsiteY1229" fmla="*/ 6215583 h 6858000"/>
              <a:gd name="connsiteX1230" fmla="*/ 2916724 w 11506198"/>
              <a:gd name="connsiteY1230" fmla="*/ 6214979 h 6858000"/>
              <a:gd name="connsiteX1231" fmla="*/ 2967587 w 11506198"/>
              <a:gd name="connsiteY1231" fmla="*/ 6184767 h 6858000"/>
              <a:gd name="connsiteX1232" fmla="*/ 2963435 w 11506198"/>
              <a:gd name="connsiteY1232" fmla="*/ 6165391 h 6858000"/>
              <a:gd name="connsiteX1233" fmla="*/ 2933152 w 11506198"/>
              <a:gd name="connsiteY1233" fmla="*/ 6155884 h 6858000"/>
              <a:gd name="connsiteX1234" fmla="*/ 2887859 w 11506198"/>
              <a:gd name="connsiteY1234" fmla="*/ 6165955 h 6858000"/>
              <a:gd name="connsiteX1235" fmla="*/ 2844450 w 11506198"/>
              <a:gd name="connsiteY1235" fmla="*/ 6190648 h 6858000"/>
              <a:gd name="connsiteX1236" fmla="*/ 2815545 w 11506198"/>
              <a:gd name="connsiteY1236" fmla="*/ 6191333 h 6858000"/>
              <a:gd name="connsiteX1237" fmla="*/ 2783500 w 11506198"/>
              <a:gd name="connsiteY1237" fmla="*/ 6211655 h 6858000"/>
              <a:gd name="connsiteX1238" fmla="*/ 2782669 w 11506198"/>
              <a:gd name="connsiteY1238" fmla="*/ 6221424 h 6858000"/>
              <a:gd name="connsiteX1239" fmla="*/ 2785384 w 11506198"/>
              <a:gd name="connsiteY1239" fmla="*/ 6218000 h 6858000"/>
              <a:gd name="connsiteX1240" fmla="*/ 2801589 w 11506198"/>
              <a:gd name="connsiteY1240" fmla="*/ 6213972 h 6858000"/>
              <a:gd name="connsiteX1241" fmla="*/ 2814674 w 11506198"/>
              <a:gd name="connsiteY1241" fmla="*/ 6213972 h 6858000"/>
              <a:gd name="connsiteX1242" fmla="*/ 2809488 w 11506198"/>
              <a:gd name="connsiteY1242" fmla="*/ 6218362 h 6858000"/>
              <a:gd name="connsiteX1243" fmla="*/ 2780684 w 11506198"/>
              <a:gd name="connsiteY1243" fmla="*/ 6241746 h 6858000"/>
              <a:gd name="connsiteX1244" fmla="*/ 2751516 w 11506198"/>
              <a:gd name="connsiteY1244" fmla="*/ 6262915 h 6858000"/>
              <a:gd name="connsiteX1245" fmla="*/ 2729599 w 11506198"/>
              <a:gd name="connsiteY1245" fmla="*/ 6271314 h 6858000"/>
              <a:gd name="connsiteX1246" fmla="*/ 2726398 w 11506198"/>
              <a:gd name="connsiteY1246" fmla="*/ 6258101 h 6858000"/>
              <a:gd name="connsiteX1247" fmla="*/ 2765816 w 11506198"/>
              <a:gd name="connsiteY1247" fmla="*/ 6191635 h 6858000"/>
              <a:gd name="connsiteX1248" fmla="*/ 2776674 w 11506198"/>
              <a:gd name="connsiteY1248" fmla="*/ 6159409 h 6858000"/>
              <a:gd name="connsiteX1249" fmla="*/ 2751657 w 11506198"/>
              <a:gd name="connsiteY1249" fmla="*/ 6139006 h 6858000"/>
              <a:gd name="connsiteX1250" fmla="*/ 2736263 w 11506198"/>
              <a:gd name="connsiteY1250" fmla="*/ 6138059 h 6858000"/>
              <a:gd name="connsiteX1251" fmla="*/ 2732212 w 11506198"/>
              <a:gd name="connsiteY1251" fmla="*/ 6124726 h 6858000"/>
              <a:gd name="connsiteX1252" fmla="*/ 2738288 w 11506198"/>
              <a:gd name="connsiteY1252" fmla="*/ 6112440 h 6858000"/>
              <a:gd name="connsiteX1253" fmla="*/ 2728626 w 11506198"/>
              <a:gd name="connsiteY1253" fmla="*/ 6103175 h 6858000"/>
              <a:gd name="connsiteX1254" fmla="*/ 2709950 w 11506198"/>
              <a:gd name="connsiteY1254" fmla="*/ 6115038 h 6858000"/>
              <a:gd name="connsiteX1255" fmla="*/ 2708451 w 11506198"/>
              <a:gd name="connsiteY1255" fmla="*/ 6142692 h 6858000"/>
              <a:gd name="connsiteX1256" fmla="*/ 2668749 w 11506198"/>
              <a:gd name="connsiteY1256" fmla="*/ 6201967 h 6858000"/>
              <a:gd name="connsiteX1257" fmla="*/ 2605753 w 11506198"/>
              <a:gd name="connsiteY1257" fmla="*/ 6265533 h 6858000"/>
              <a:gd name="connsiteX1258" fmla="*/ 2565585 w 11506198"/>
              <a:gd name="connsiteY1258" fmla="*/ 6281928 h 6858000"/>
              <a:gd name="connsiteX1259" fmla="*/ 2553168 w 11506198"/>
              <a:gd name="connsiteY1259" fmla="*/ 6266218 h 6858000"/>
              <a:gd name="connsiteX1260" fmla="*/ 2565767 w 11506198"/>
              <a:gd name="connsiteY1260" fmla="*/ 6224848 h 6858000"/>
              <a:gd name="connsiteX1261" fmla="*/ 2597873 w 11506198"/>
              <a:gd name="connsiteY1261" fmla="*/ 6218624 h 6858000"/>
              <a:gd name="connsiteX1262" fmla="*/ 2659047 w 11506198"/>
              <a:gd name="connsiteY1262" fmla="*/ 6160557 h 6858000"/>
              <a:gd name="connsiteX1263" fmla="*/ 2633281 w 11506198"/>
              <a:gd name="connsiteY1263" fmla="*/ 6137777 h 6858000"/>
              <a:gd name="connsiteX1264" fmla="*/ 2581405 w 11506198"/>
              <a:gd name="connsiteY1264" fmla="*/ 6158523 h 6858000"/>
              <a:gd name="connsiteX1265" fmla="*/ 2532487 w 11506198"/>
              <a:gd name="connsiteY1265" fmla="*/ 6213690 h 6858000"/>
              <a:gd name="connsiteX1266" fmla="*/ 2485108 w 11506198"/>
              <a:gd name="connsiteY1266" fmla="*/ 6255503 h 6858000"/>
              <a:gd name="connsiteX1267" fmla="*/ 2494243 w 11506198"/>
              <a:gd name="connsiteY1267" fmla="*/ 6230890 h 6858000"/>
              <a:gd name="connsiteX1268" fmla="*/ 2494446 w 11506198"/>
              <a:gd name="connsiteY1268" fmla="*/ 6168070 h 6858000"/>
              <a:gd name="connsiteX1269" fmla="*/ 2492420 w 11506198"/>
              <a:gd name="connsiteY1269" fmla="*/ 6148271 h 6858000"/>
              <a:gd name="connsiteX1270" fmla="*/ 2503338 w 11506198"/>
              <a:gd name="connsiteY1270" fmla="*/ 6127868 h 6858000"/>
              <a:gd name="connsiteX1271" fmla="*/ 2510590 w 11506198"/>
              <a:gd name="connsiteY1271" fmla="*/ 6114454 h 6858000"/>
              <a:gd name="connsiteX1272" fmla="*/ 2503723 w 11506198"/>
              <a:gd name="connsiteY1272" fmla="*/ 6105773 h 6858000"/>
              <a:gd name="connsiteX1273" fmla="*/ 2482961 w 11506198"/>
              <a:gd name="connsiteY1273" fmla="*/ 6120718 h 6858000"/>
              <a:gd name="connsiteX1274" fmla="*/ 2401936 w 11506198"/>
              <a:gd name="connsiteY1274" fmla="*/ 6221182 h 6858000"/>
              <a:gd name="connsiteX1275" fmla="*/ 2344450 w 11506198"/>
              <a:gd name="connsiteY1275" fmla="*/ 6267003 h 6858000"/>
              <a:gd name="connsiteX1276" fmla="*/ 2326077 w 11506198"/>
              <a:gd name="connsiteY1276" fmla="*/ 6273972 h 6858000"/>
              <a:gd name="connsiteX1277" fmla="*/ 2326077 w 11506198"/>
              <a:gd name="connsiteY1277" fmla="*/ 6255845 h 6858000"/>
              <a:gd name="connsiteX1278" fmla="*/ 2398756 w 11506198"/>
              <a:gd name="connsiteY1278" fmla="*/ 6141785 h 6858000"/>
              <a:gd name="connsiteX1279" fmla="*/ 2360756 w 11506198"/>
              <a:gd name="connsiteY1279" fmla="*/ 6143679 h 6858000"/>
              <a:gd name="connsiteX1280" fmla="*/ 2318218 w 11506198"/>
              <a:gd name="connsiteY1280" fmla="*/ 6207325 h 6858000"/>
              <a:gd name="connsiteX1281" fmla="*/ 2280987 w 11506198"/>
              <a:gd name="connsiteY1281" fmla="*/ 6249158 h 6858000"/>
              <a:gd name="connsiteX1282" fmla="*/ 2241326 w 11506198"/>
              <a:gd name="connsiteY1282" fmla="*/ 6274758 h 6858000"/>
              <a:gd name="connsiteX1283" fmla="*/ 2234581 w 11506198"/>
              <a:gd name="connsiteY1283" fmla="*/ 6266278 h 6858000"/>
              <a:gd name="connsiteX1284" fmla="*/ 2246329 w 11506198"/>
              <a:gd name="connsiteY1284" fmla="*/ 6239188 h 6858000"/>
              <a:gd name="connsiteX1285" fmla="*/ 2309427 w 11506198"/>
              <a:gd name="connsiteY1285" fmla="*/ 6141644 h 6858000"/>
              <a:gd name="connsiteX1286" fmla="*/ 2271771 w 11506198"/>
              <a:gd name="connsiteY1286" fmla="*/ 6143658 h 6858000"/>
              <a:gd name="connsiteX1287" fmla="*/ 2240576 w 11506198"/>
              <a:gd name="connsiteY1287" fmla="*/ 6189057 h 6858000"/>
              <a:gd name="connsiteX1288" fmla="*/ 2157911 w 11506198"/>
              <a:gd name="connsiteY1288" fmla="*/ 6266298 h 6858000"/>
              <a:gd name="connsiteX1289" fmla="*/ 2119972 w 11506198"/>
              <a:gd name="connsiteY1289" fmla="*/ 6281928 h 6858000"/>
              <a:gd name="connsiteX1290" fmla="*/ 2107393 w 11506198"/>
              <a:gd name="connsiteY1290" fmla="*/ 6266218 h 6858000"/>
              <a:gd name="connsiteX1291" fmla="*/ 2120033 w 11506198"/>
              <a:gd name="connsiteY1291" fmla="*/ 6224848 h 6858000"/>
              <a:gd name="connsiteX1292" fmla="*/ 2151794 w 11506198"/>
              <a:gd name="connsiteY1292" fmla="*/ 6218624 h 6858000"/>
              <a:gd name="connsiteX1293" fmla="*/ 2212562 w 11506198"/>
              <a:gd name="connsiteY1293" fmla="*/ 6159832 h 6858000"/>
              <a:gd name="connsiteX1294" fmla="*/ 2187506 w 11506198"/>
              <a:gd name="connsiteY1294" fmla="*/ 6137676 h 6858000"/>
              <a:gd name="connsiteX1295" fmla="*/ 2138344 w 11506198"/>
              <a:gd name="connsiteY1295" fmla="*/ 6156247 h 6858000"/>
              <a:gd name="connsiteX1296" fmla="*/ 2083086 w 11506198"/>
              <a:gd name="connsiteY1296" fmla="*/ 6219631 h 6858000"/>
              <a:gd name="connsiteX1297" fmla="*/ 2012574 w 11506198"/>
              <a:gd name="connsiteY1297" fmla="*/ 6270488 h 6858000"/>
              <a:gd name="connsiteX1298" fmla="*/ 2009191 w 11506198"/>
              <a:gd name="connsiteY1298" fmla="*/ 6257275 h 6858000"/>
              <a:gd name="connsiteX1299" fmla="*/ 2048610 w 11506198"/>
              <a:gd name="connsiteY1299" fmla="*/ 6190809 h 6858000"/>
              <a:gd name="connsiteX1300" fmla="*/ 2059467 w 11506198"/>
              <a:gd name="connsiteY1300" fmla="*/ 6158583 h 6858000"/>
              <a:gd name="connsiteX1301" fmla="*/ 2034471 w 11506198"/>
              <a:gd name="connsiteY1301" fmla="*/ 6136911 h 6858000"/>
              <a:gd name="connsiteX1302" fmla="*/ 1989502 w 11506198"/>
              <a:gd name="connsiteY1302" fmla="*/ 6157213 h 6858000"/>
              <a:gd name="connsiteX1303" fmla="*/ 1959280 w 11506198"/>
              <a:gd name="connsiteY1303" fmla="*/ 6187425 h 6858000"/>
              <a:gd name="connsiteX1304" fmla="*/ 1957538 w 11506198"/>
              <a:gd name="connsiteY1304" fmla="*/ 6187425 h 6858000"/>
              <a:gd name="connsiteX1305" fmla="*/ 1995498 w 11506198"/>
              <a:gd name="connsiteY1305" fmla="*/ 6134212 h 6858000"/>
              <a:gd name="connsiteX1306" fmla="*/ 2063781 w 11506198"/>
              <a:gd name="connsiteY1306" fmla="*/ 6082872 h 6858000"/>
              <a:gd name="connsiteX1307" fmla="*/ 2111221 w 11506198"/>
              <a:gd name="connsiteY1307" fmla="*/ 6017232 h 6858000"/>
              <a:gd name="connsiteX1308" fmla="*/ 2093882 w 11506198"/>
              <a:gd name="connsiteY1308" fmla="*/ 5980414 h 6858000"/>
              <a:gd name="connsiteX1309" fmla="*/ 2022986 w 11506198"/>
              <a:gd name="connsiteY1309" fmla="*/ 6034493 h 6858000"/>
              <a:gd name="connsiteX1310" fmla="*/ 1966046 w 11506198"/>
              <a:gd name="connsiteY1310" fmla="*/ 6124806 h 6858000"/>
              <a:gd name="connsiteX1311" fmla="*/ 1914049 w 11506198"/>
              <a:gd name="connsiteY1311" fmla="*/ 6203720 h 6858000"/>
              <a:gd name="connsiteX1312" fmla="*/ 1823706 w 11506198"/>
              <a:gd name="connsiteY1312" fmla="*/ 6270589 h 6858000"/>
              <a:gd name="connsiteX1313" fmla="*/ 1820263 w 11506198"/>
              <a:gd name="connsiteY1313" fmla="*/ 6257376 h 6858000"/>
              <a:gd name="connsiteX1314" fmla="*/ 1859681 w 11506198"/>
              <a:gd name="connsiteY1314" fmla="*/ 6190910 h 6858000"/>
              <a:gd name="connsiteX1315" fmla="*/ 1870538 w 11506198"/>
              <a:gd name="connsiteY1315" fmla="*/ 6158684 h 6858000"/>
              <a:gd name="connsiteX1316" fmla="*/ 1845522 w 11506198"/>
              <a:gd name="connsiteY1316" fmla="*/ 6137012 h 6858000"/>
              <a:gd name="connsiteX1317" fmla="*/ 1800574 w 11506198"/>
              <a:gd name="connsiteY1317" fmla="*/ 6157314 h 6858000"/>
              <a:gd name="connsiteX1318" fmla="*/ 1772681 w 11506198"/>
              <a:gd name="connsiteY1318" fmla="*/ 6187526 h 6858000"/>
              <a:gd name="connsiteX1319" fmla="*/ 1771101 w 11506198"/>
              <a:gd name="connsiteY1319" fmla="*/ 6187526 h 6858000"/>
              <a:gd name="connsiteX1320" fmla="*/ 1783113 w 11506198"/>
              <a:gd name="connsiteY1320" fmla="*/ 6154615 h 6858000"/>
              <a:gd name="connsiteX1321" fmla="*/ 1766402 w 11506198"/>
              <a:gd name="connsiteY1321" fmla="*/ 6138966 h 6858000"/>
              <a:gd name="connsiteX1322" fmla="*/ 1741041 w 11506198"/>
              <a:gd name="connsiteY1322" fmla="*/ 6150164 h 6858000"/>
              <a:gd name="connsiteX1323" fmla="*/ 1704743 w 11506198"/>
              <a:gd name="connsiteY1323" fmla="*/ 6182632 h 6858000"/>
              <a:gd name="connsiteX1324" fmla="*/ 1630909 w 11506198"/>
              <a:gd name="connsiteY1324" fmla="*/ 6235160 h 6858000"/>
              <a:gd name="connsiteX1325" fmla="*/ 1652482 w 11506198"/>
              <a:gd name="connsiteY1325" fmla="*/ 6198080 h 6858000"/>
              <a:gd name="connsiteX1326" fmla="*/ 1771122 w 11506198"/>
              <a:gd name="connsiteY1326" fmla="*/ 5978097 h 6858000"/>
              <a:gd name="connsiteX1327" fmla="*/ 1774403 w 11506198"/>
              <a:gd name="connsiteY1327" fmla="*/ 5972760 h 6858000"/>
              <a:gd name="connsiteX1328" fmla="*/ 1776226 w 11506198"/>
              <a:gd name="connsiteY1328" fmla="*/ 5964865 h 6858000"/>
              <a:gd name="connsiteX1329" fmla="*/ 1766443 w 11506198"/>
              <a:gd name="connsiteY1329" fmla="*/ 5962730 h 6858000"/>
              <a:gd name="connsiteX1330" fmla="*/ 3307768 w 11506198"/>
              <a:gd name="connsiteY1330" fmla="*/ 5961541 h 6858000"/>
              <a:gd name="connsiteX1331" fmla="*/ 3268532 w 11506198"/>
              <a:gd name="connsiteY1331" fmla="*/ 5975902 h 6858000"/>
              <a:gd name="connsiteX1332" fmla="*/ 3233468 w 11506198"/>
              <a:gd name="connsiteY1332" fmla="*/ 5972055 h 6858000"/>
              <a:gd name="connsiteX1333" fmla="*/ 3050070 w 11506198"/>
              <a:gd name="connsiteY1333" fmla="*/ 6013606 h 6858000"/>
              <a:gd name="connsiteX1334" fmla="*/ 2963961 w 11506198"/>
              <a:gd name="connsiteY1334" fmla="*/ 6116327 h 6858000"/>
              <a:gd name="connsiteX1335" fmla="*/ 2974879 w 11506198"/>
              <a:gd name="connsiteY1335" fmla="*/ 6148553 h 6858000"/>
              <a:gd name="connsiteX1336" fmla="*/ 3005263 w 11506198"/>
              <a:gd name="connsiteY1336" fmla="*/ 6157435 h 6858000"/>
              <a:gd name="connsiteX1337" fmla="*/ 3101621 w 11506198"/>
              <a:gd name="connsiteY1337" fmla="*/ 6119308 h 6858000"/>
              <a:gd name="connsiteX1338" fmla="*/ 3154935 w 11506198"/>
              <a:gd name="connsiteY1338" fmla="*/ 6060898 h 6858000"/>
              <a:gd name="connsiteX1339" fmla="*/ 3160405 w 11506198"/>
              <a:gd name="connsiteY1339" fmla="*/ 6023798 h 6858000"/>
              <a:gd name="connsiteX1340" fmla="*/ 3086470 w 11506198"/>
              <a:gd name="connsiteY1340" fmla="*/ 6109982 h 6858000"/>
              <a:gd name="connsiteX1341" fmla="*/ 3000848 w 11506198"/>
              <a:gd name="connsiteY1341" fmla="*/ 6146075 h 6858000"/>
              <a:gd name="connsiteX1342" fmla="*/ 2975791 w 11506198"/>
              <a:gd name="connsiteY1342" fmla="*/ 6117576 h 6858000"/>
              <a:gd name="connsiteX1343" fmla="*/ 3043163 w 11506198"/>
              <a:gd name="connsiteY1343" fmla="*/ 6031149 h 6858000"/>
              <a:gd name="connsiteX1344" fmla="*/ 3235595 w 11506198"/>
              <a:gd name="connsiteY1344" fmla="*/ 5983334 h 6858000"/>
              <a:gd name="connsiteX1345" fmla="*/ 3254535 w 11506198"/>
              <a:gd name="connsiteY1345" fmla="*/ 5985590 h 6858000"/>
              <a:gd name="connsiteX1346" fmla="*/ 3250483 w 11506198"/>
              <a:gd name="connsiteY1346" fmla="*/ 5988873 h 6858000"/>
              <a:gd name="connsiteX1347" fmla="*/ 3179932 w 11506198"/>
              <a:gd name="connsiteY1347" fmla="*/ 6068411 h 6858000"/>
              <a:gd name="connsiteX1348" fmla="*/ 3093843 w 11506198"/>
              <a:gd name="connsiteY1348" fmla="*/ 6198906 h 6858000"/>
              <a:gd name="connsiteX1349" fmla="*/ 3006742 w 11506198"/>
              <a:gd name="connsiteY1349" fmla="*/ 6279169 h 6858000"/>
              <a:gd name="connsiteX1350" fmla="*/ 2963354 w 11506198"/>
              <a:gd name="connsiteY1350" fmla="*/ 6286722 h 6858000"/>
              <a:gd name="connsiteX1351" fmla="*/ 2930559 w 11506198"/>
              <a:gd name="connsiteY1351" fmla="*/ 6277416 h 6858000"/>
              <a:gd name="connsiteX1352" fmla="*/ 2923834 w 11506198"/>
              <a:gd name="connsiteY1352" fmla="*/ 6265594 h 6858000"/>
              <a:gd name="connsiteX1353" fmla="*/ 2936656 w 11506198"/>
              <a:gd name="connsiteY1353" fmla="*/ 6258222 h 6858000"/>
              <a:gd name="connsiteX1354" fmla="*/ 2951625 w 11506198"/>
              <a:gd name="connsiteY1354" fmla="*/ 6243760 h 6858000"/>
              <a:gd name="connsiteX1355" fmla="*/ 2932645 w 11506198"/>
              <a:gd name="connsiteY1355" fmla="*/ 6228493 h 6858000"/>
              <a:gd name="connsiteX1356" fmla="*/ 2904287 w 11506198"/>
              <a:gd name="connsiteY1356" fmla="*/ 6255986 h 6858000"/>
              <a:gd name="connsiteX1357" fmla="*/ 2970585 w 11506198"/>
              <a:gd name="connsiteY1357" fmla="*/ 6297397 h 6858000"/>
              <a:gd name="connsiteX1358" fmla="*/ 3106746 w 11506198"/>
              <a:gd name="connsiteY1358" fmla="*/ 6234052 h 6858000"/>
              <a:gd name="connsiteX1359" fmla="*/ 3217142 w 11506198"/>
              <a:gd name="connsiteY1359" fmla="*/ 6057112 h 6858000"/>
              <a:gd name="connsiteX1360" fmla="*/ 3268714 w 11506198"/>
              <a:gd name="connsiteY1360" fmla="*/ 5989517 h 6858000"/>
              <a:gd name="connsiteX1361" fmla="*/ 3318200 w 11506198"/>
              <a:gd name="connsiteY1361" fmla="*/ 6051955 h 6858000"/>
              <a:gd name="connsiteX1362" fmla="*/ 3285101 w 11506198"/>
              <a:gd name="connsiteY1362" fmla="*/ 6112218 h 6858000"/>
              <a:gd name="connsiteX1363" fmla="*/ 3238370 w 11506198"/>
              <a:gd name="connsiteY1363" fmla="*/ 6094635 h 6858000"/>
              <a:gd name="connsiteX1364" fmla="*/ 3206771 w 11506198"/>
              <a:gd name="connsiteY1364" fmla="*/ 6118502 h 6858000"/>
              <a:gd name="connsiteX1365" fmla="*/ 3239424 w 11506198"/>
              <a:gd name="connsiteY1365" fmla="*/ 6139610 h 6858000"/>
              <a:gd name="connsiteX1366" fmla="*/ 3272583 w 11506198"/>
              <a:gd name="connsiteY1366" fmla="*/ 6134132 h 6858000"/>
              <a:gd name="connsiteX1367" fmla="*/ 3270983 w 11506198"/>
              <a:gd name="connsiteY1367" fmla="*/ 6178322 h 6858000"/>
              <a:gd name="connsiteX1368" fmla="*/ 3218317 w 11506198"/>
              <a:gd name="connsiteY1368" fmla="*/ 6262149 h 6858000"/>
              <a:gd name="connsiteX1369" fmla="*/ 3167515 w 11506198"/>
              <a:gd name="connsiteY1369" fmla="*/ 6285050 h 6858000"/>
              <a:gd name="connsiteX1370" fmla="*/ 3149082 w 11506198"/>
              <a:gd name="connsiteY1370" fmla="*/ 6262794 h 6858000"/>
              <a:gd name="connsiteX1371" fmla="*/ 3170209 w 11506198"/>
              <a:gd name="connsiteY1371" fmla="*/ 6213871 h 6858000"/>
              <a:gd name="connsiteX1372" fmla="*/ 3221801 w 11506198"/>
              <a:gd name="connsiteY1372" fmla="*/ 6173246 h 6858000"/>
              <a:gd name="connsiteX1373" fmla="*/ 3210093 w 11506198"/>
              <a:gd name="connsiteY1373" fmla="*/ 6171997 h 6858000"/>
              <a:gd name="connsiteX1374" fmla="*/ 3174645 w 11506198"/>
              <a:gd name="connsiteY1374" fmla="*/ 6193468 h 6858000"/>
              <a:gd name="connsiteX1375" fmla="*/ 3137313 w 11506198"/>
              <a:gd name="connsiteY1375" fmla="*/ 6259632 h 6858000"/>
              <a:gd name="connsiteX1376" fmla="*/ 3147441 w 11506198"/>
              <a:gd name="connsiteY1376" fmla="*/ 6289521 h 6858000"/>
              <a:gd name="connsiteX1377" fmla="*/ 3175576 w 11506198"/>
              <a:gd name="connsiteY1377" fmla="*/ 6297880 h 6858000"/>
              <a:gd name="connsiteX1378" fmla="*/ 3232050 w 11506198"/>
              <a:gd name="connsiteY1378" fmla="*/ 6280216 h 6858000"/>
              <a:gd name="connsiteX1379" fmla="*/ 3305094 w 11506198"/>
              <a:gd name="connsiteY1379" fmla="*/ 6178040 h 6858000"/>
              <a:gd name="connsiteX1380" fmla="*/ 3295654 w 11506198"/>
              <a:gd name="connsiteY1380" fmla="*/ 6124262 h 6858000"/>
              <a:gd name="connsiteX1381" fmla="*/ 3346680 w 11506198"/>
              <a:gd name="connsiteY1381" fmla="*/ 6053990 h 6858000"/>
              <a:gd name="connsiteX1382" fmla="*/ 3283582 w 11506198"/>
              <a:gd name="connsiteY1382" fmla="*/ 5979447 h 6858000"/>
              <a:gd name="connsiteX1383" fmla="*/ 3321258 w 11506198"/>
              <a:gd name="connsiteY1383" fmla="*/ 5965147 h 6858000"/>
              <a:gd name="connsiteX1384" fmla="*/ 3307768 w 11506198"/>
              <a:gd name="connsiteY1384" fmla="*/ 5961541 h 6858000"/>
              <a:gd name="connsiteX1385" fmla="*/ 1056374 w 11506198"/>
              <a:gd name="connsiteY1385" fmla="*/ 5945358 h 6858000"/>
              <a:gd name="connsiteX1386" fmla="*/ 1064053 w 11506198"/>
              <a:gd name="connsiteY1386" fmla="*/ 5946583 h 6858000"/>
              <a:gd name="connsiteX1387" fmla="*/ 1045020 w 11506198"/>
              <a:gd name="connsiteY1387" fmla="*/ 5959305 h 6858000"/>
              <a:gd name="connsiteX1388" fmla="*/ 1017669 w 11506198"/>
              <a:gd name="connsiteY1388" fmla="*/ 5983044 h 6858000"/>
              <a:gd name="connsiteX1389" fmla="*/ 1040415 w 11506198"/>
              <a:gd name="connsiteY1389" fmla="*/ 5954496 h 6858000"/>
              <a:gd name="connsiteX1390" fmla="*/ 1056374 w 11506198"/>
              <a:gd name="connsiteY1390" fmla="*/ 5945358 h 6858000"/>
              <a:gd name="connsiteX1391" fmla="*/ 1013841 w 11506198"/>
              <a:gd name="connsiteY1391" fmla="*/ 5940704 h 6858000"/>
              <a:gd name="connsiteX1392" fmla="*/ 1019880 w 11506198"/>
              <a:gd name="connsiteY1392" fmla="*/ 5941449 h 6858000"/>
              <a:gd name="connsiteX1393" fmla="*/ 1006935 w 11506198"/>
              <a:gd name="connsiteY1393" fmla="*/ 5956565 h 6858000"/>
              <a:gd name="connsiteX1394" fmla="*/ 982992 w 11506198"/>
              <a:gd name="connsiteY1394" fmla="*/ 5972493 h 6858000"/>
              <a:gd name="connsiteX1395" fmla="*/ 997601 w 11506198"/>
              <a:gd name="connsiteY1395" fmla="*/ 5956870 h 6858000"/>
              <a:gd name="connsiteX1396" fmla="*/ 996789 w 11506198"/>
              <a:gd name="connsiteY1396" fmla="*/ 5956707 h 6858000"/>
              <a:gd name="connsiteX1397" fmla="*/ 979502 w 11506198"/>
              <a:gd name="connsiteY1397" fmla="*/ 5970728 h 6858000"/>
              <a:gd name="connsiteX1398" fmla="*/ 1000624 w 11506198"/>
              <a:gd name="connsiteY1398" fmla="*/ 5948449 h 6858000"/>
              <a:gd name="connsiteX1399" fmla="*/ 1000543 w 11506198"/>
              <a:gd name="connsiteY1399" fmla="*/ 5948449 h 6858000"/>
              <a:gd name="connsiteX1400" fmla="*/ 1013841 w 11506198"/>
              <a:gd name="connsiteY1400" fmla="*/ 5940704 h 6858000"/>
              <a:gd name="connsiteX1401" fmla="*/ 822086 w 11506198"/>
              <a:gd name="connsiteY1401" fmla="*/ 5932603 h 6858000"/>
              <a:gd name="connsiteX1402" fmla="*/ 888051 w 11506198"/>
              <a:gd name="connsiteY1402" fmla="*/ 6129274 h 6858000"/>
              <a:gd name="connsiteX1403" fmla="*/ 874030 w 11506198"/>
              <a:gd name="connsiteY1403" fmla="*/ 6125500 h 6858000"/>
              <a:gd name="connsiteX1404" fmla="*/ 834261 w 11506198"/>
              <a:gd name="connsiteY1404" fmla="*/ 6006824 h 6858000"/>
              <a:gd name="connsiteX1405" fmla="*/ 834261 w 11506198"/>
              <a:gd name="connsiteY1405" fmla="*/ 6006844 h 6858000"/>
              <a:gd name="connsiteX1406" fmla="*/ 822086 w 11506198"/>
              <a:gd name="connsiteY1406" fmla="*/ 5971357 h 6858000"/>
              <a:gd name="connsiteX1407" fmla="*/ 809912 w 11506198"/>
              <a:gd name="connsiteY1407" fmla="*/ 6006844 h 6858000"/>
              <a:gd name="connsiteX1408" fmla="*/ 788322 w 11506198"/>
              <a:gd name="connsiteY1408" fmla="*/ 6071143 h 6858000"/>
              <a:gd name="connsiteX1409" fmla="*/ 784264 w 11506198"/>
              <a:gd name="connsiteY1409" fmla="*/ 6062702 h 6858000"/>
              <a:gd name="connsiteX1410" fmla="*/ 780673 w 11506198"/>
              <a:gd name="connsiteY1410" fmla="*/ 6055946 h 6858000"/>
              <a:gd name="connsiteX1411" fmla="*/ 1106205 w 11506198"/>
              <a:gd name="connsiteY1411" fmla="*/ 5923186 h 6858000"/>
              <a:gd name="connsiteX1412" fmla="*/ 1114131 w 11506198"/>
              <a:gd name="connsiteY1412" fmla="*/ 5924812 h 6858000"/>
              <a:gd name="connsiteX1413" fmla="*/ 1093698 w 11506198"/>
              <a:gd name="connsiteY1413" fmla="*/ 5937168 h 6858000"/>
              <a:gd name="connsiteX1414" fmla="*/ 1064053 w 11506198"/>
              <a:gd name="connsiteY1414" fmla="*/ 5960603 h 6858000"/>
              <a:gd name="connsiteX1415" fmla="*/ 1063972 w 11506198"/>
              <a:gd name="connsiteY1415" fmla="*/ 5960603 h 6858000"/>
              <a:gd name="connsiteX1416" fmla="*/ 1089133 w 11506198"/>
              <a:gd name="connsiteY1416" fmla="*/ 5931954 h 6858000"/>
              <a:gd name="connsiteX1417" fmla="*/ 1106205 w 11506198"/>
              <a:gd name="connsiteY1417" fmla="*/ 5923186 h 6858000"/>
              <a:gd name="connsiteX1418" fmla="*/ 1054304 w 11506198"/>
              <a:gd name="connsiteY1418" fmla="*/ 5922651 h 6858000"/>
              <a:gd name="connsiteX1419" fmla="*/ 1060097 w 11506198"/>
              <a:gd name="connsiteY1419" fmla="*/ 5923736 h 6858000"/>
              <a:gd name="connsiteX1420" fmla="*/ 1047354 w 11506198"/>
              <a:gd name="connsiteY1420" fmla="*/ 5937493 h 6858000"/>
              <a:gd name="connsiteX1421" fmla="*/ 1024567 w 11506198"/>
              <a:gd name="connsiteY1421" fmla="*/ 5953542 h 6858000"/>
              <a:gd name="connsiteX1422" fmla="*/ 1039643 w 11506198"/>
              <a:gd name="connsiteY1422" fmla="*/ 5937777 h 6858000"/>
              <a:gd name="connsiteX1423" fmla="*/ 1038771 w 11506198"/>
              <a:gd name="connsiteY1423" fmla="*/ 5937635 h 6858000"/>
              <a:gd name="connsiteX1424" fmla="*/ 1020692 w 11506198"/>
              <a:gd name="connsiteY1424" fmla="*/ 5952426 h 6858000"/>
              <a:gd name="connsiteX1425" fmla="*/ 1041713 w 11506198"/>
              <a:gd name="connsiteY1425" fmla="*/ 5929661 h 6858000"/>
              <a:gd name="connsiteX1426" fmla="*/ 1041632 w 11506198"/>
              <a:gd name="connsiteY1426" fmla="*/ 5929661 h 6858000"/>
              <a:gd name="connsiteX1427" fmla="*/ 1054304 w 11506198"/>
              <a:gd name="connsiteY1427" fmla="*/ 5922651 h 6858000"/>
              <a:gd name="connsiteX1428" fmla="*/ 1097274 w 11506198"/>
              <a:gd name="connsiteY1428" fmla="*/ 5904055 h 6858000"/>
              <a:gd name="connsiteX1429" fmla="*/ 1102971 w 11506198"/>
              <a:gd name="connsiteY1429" fmla="*/ 5905536 h 6858000"/>
              <a:gd name="connsiteX1430" fmla="*/ 1089234 w 11506198"/>
              <a:gd name="connsiteY1430" fmla="*/ 5918400 h 6858000"/>
              <a:gd name="connsiteX1431" fmla="*/ 1067056 w 11506198"/>
              <a:gd name="connsiteY1431" fmla="*/ 5931670 h 6858000"/>
              <a:gd name="connsiteX1432" fmla="*/ 1087509 w 11506198"/>
              <a:gd name="connsiteY1432" fmla="*/ 5913409 h 6858000"/>
              <a:gd name="connsiteX1433" fmla="*/ 1086556 w 11506198"/>
              <a:gd name="connsiteY1433" fmla="*/ 5913246 h 6858000"/>
              <a:gd name="connsiteX1434" fmla="*/ 1061537 w 11506198"/>
              <a:gd name="connsiteY1434" fmla="*/ 5933191 h 6858000"/>
              <a:gd name="connsiteX1435" fmla="*/ 1084202 w 11506198"/>
              <a:gd name="connsiteY1435" fmla="*/ 5910183 h 6858000"/>
              <a:gd name="connsiteX1436" fmla="*/ 1084121 w 11506198"/>
              <a:gd name="connsiteY1436" fmla="*/ 5910183 h 6858000"/>
              <a:gd name="connsiteX1437" fmla="*/ 1097274 w 11506198"/>
              <a:gd name="connsiteY1437" fmla="*/ 5904055 h 6858000"/>
              <a:gd name="connsiteX1438" fmla="*/ 1297432 w 11506198"/>
              <a:gd name="connsiteY1438" fmla="*/ 5890172 h 6858000"/>
              <a:gd name="connsiteX1439" fmla="*/ 1297823 w 11506198"/>
              <a:gd name="connsiteY1439" fmla="*/ 5890177 h 6858000"/>
              <a:gd name="connsiteX1440" fmla="*/ 1297478 w 11506198"/>
              <a:gd name="connsiteY1440" fmla="*/ 5890177 h 6858000"/>
              <a:gd name="connsiteX1441" fmla="*/ 1155511 w 11506198"/>
              <a:gd name="connsiteY1441" fmla="*/ 5886994 h 6858000"/>
              <a:gd name="connsiteX1442" fmla="*/ 1159805 w 11506198"/>
              <a:gd name="connsiteY1442" fmla="*/ 5889852 h 6858000"/>
              <a:gd name="connsiteX1443" fmla="*/ 1144709 w 11506198"/>
              <a:gd name="connsiteY1443" fmla="*/ 5898516 h 6858000"/>
              <a:gd name="connsiteX1444" fmla="*/ 1116302 w 11506198"/>
              <a:gd name="connsiteY1444" fmla="*/ 5910041 h 6858000"/>
              <a:gd name="connsiteX1445" fmla="*/ 1138967 w 11506198"/>
              <a:gd name="connsiteY1445" fmla="*/ 5895838 h 6858000"/>
              <a:gd name="connsiteX1446" fmla="*/ 1138135 w 11506198"/>
              <a:gd name="connsiteY1446" fmla="*/ 5895432 h 6858000"/>
              <a:gd name="connsiteX1447" fmla="*/ 1112447 w 11506198"/>
              <a:gd name="connsiteY1447" fmla="*/ 5909391 h 6858000"/>
              <a:gd name="connsiteX1448" fmla="*/ 1140732 w 11506198"/>
              <a:gd name="connsiteY1448" fmla="*/ 5890542 h 6858000"/>
              <a:gd name="connsiteX1449" fmla="*/ 1155511 w 11506198"/>
              <a:gd name="connsiteY1449" fmla="*/ 5886994 h 6858000"/>
              <a:gd name="connsiteX1450" fmla="*/ 1255821 w 11506198"/>
              <a:gd name="connsiteY1450" fmla="*/ 5884414 h 6858000"/>
              <a:gd name="connsiteX1451" fmla="*/ 1279054 w 11506198"/>
              <a:gd name="connsiteY1451" fmla="*/ 5884922 h 6858000"/>
              <a:gd name="connsiteX1452" fmla="*/ 1274752 w 11506198"/>
              <a:gd name="connsiteY1452" fmla="*/ 5884922 h 6858000"/>
              <a:gd name="connsiteX1453" fmla="*/ 1250261 w 11506198"/>
              <a:gd name="connsiteY1453" fmla="*/ 5886606 h 6858000"/>
              <a:gd name="connsiteX1454" fmla="*/ 1202903 w 11506198"/>
              <a:gd name="connsiteY1454" fmla="*/ 5899145 h 6858000"/>
              <a:gd name="connsiteX1455" fmla="*/ 1159866 w 11506198"/>
              <a:gd name="connsiteY1455" fmla="*/ 5922357 h 6858000"/>
              <a:gd name="connsiteX1456" fmla="*/ 1140184 w 11506198"/>
              <a:gd name="connsiteY1456" fmla="*/ 5936823 h 6858000"/>
              <a:gd name="connsiteX1457" fmla="*/ 1122044 w 11506198"/>
              <a:gd name="connsiteY1457" fmla="*/ 5953197 h 6858000"/>
              <a:gd name="connsiteX1458" fmla="*/ 1122876 w 11506198"/>
              <a:gd name="connsiteY1458" fmla="*/ 5953989 h 6858000"/>
              <a:gd name="connsiteX1459" fmla="*/ 1161428 w 11506198"/>
              <a:gd name="connsiteY1459" fmla="*/ 5924670 h 6858000"/>
              <a:gd name="connsiteX1460" fmla="*/ 1204181 w 11506198"/>
              <a:gd name="connsiteY1460" fmla="*/ 5902168 h 6858000"/>
              <a:gd name="connsiteX1461" fmla="*/ 1250850 w 11506198"/>
              <a:gd name="connsiteY1461" fmla="*/ 5890319 h 6858000"/>
              <a:gd name="connsiteX1462" fmla="*/ 1274894 w 11506198"/>
              <a:gd name="connsiteY1462" fmla="*/ 5888838 h 6858000"/>
              <a:gd name="connsiteX1463" fmla="*/ 1286927 w 11506198"/>
              <a:gd name="connsiteY1463" fmla="*/ 5889182 h 6858000"/>
              <a:gd name="connsiteX1464" fmla="*/ 1293014 w 11506198"/>
              <a:gd name="connsiteY1464" fmla="*/ 5889669 h 6858000"/>
              <a:gd name="connsiteX1465" fmla="*/ 1295997 w 11506198"/>
              <a:gd name="connsiteY1465" fmla="*/ 5889994 h 6858000"/>
              <a:gd name="connsiteX1466" fmla="*/ 1297432 w 11506198"/>
              <a:gd name="connsiteY1466" fmla="*/ 5890172 h 6858000"/>
              <a:gd name="connsiteX1467" fmla="*/ 1276723 w 11506198"/>
              <a:gd name="connsiteY1467" fmla="*/ 5889870 h 6858000"/>
              <a:gd name="connsiteX1468" fmla="*/ 1237925 w 11506198"/>
              <a:gd name="connsiteY1468" fmla="*/ 5895087 h 6858000"/>
              <a:gd name="connsiteX1469" fmla="*/ 1164472 w 11506198"/>
              <a:gd name="connsiteY1469" fmla="*/ 5929722 h 6858000"/>
              <a:gd name="connsiteX1470" fmla="*/ 1073854 w 11506198"/>
              <a:gd name="connsiteY1470" fmla="*/ 6018998 h 6858000"/>
              <a:gd name="connsiteX1471" fmla="*/ 997074 w 11506198"/>
              <a:gd name="connsiteY1471" fmla="*/ 6078569 h 6858000"/>
              <a:gd name="connsiteX1472" fmla="*/ 1037127 w 11506198"/>
              <a:gd name="connsiteY1472" fmla="*/ 6036366 h 6858000"/>
              <a:gd name="connsiteX1473" fmla="*/ 1151405 w 11506198"/>
              <a:gd name="connsiteY1473" fmla="*/ 5920713 h 6858000"/>
              <a:gd name="connsiteX1474" fmla="*/ 1255821 w 11506198"/>
              <a:gd name="connsiteY1474" fmla="*/ 5884414 h 6858000"/>
              <a:gd name="connsiteX1475" fmla="*/ 1210900 w 11506198"/>
              <a:gd name="connsiteY1475" fmla="*/ 5878485 h 6858000"/>
              <a:gd name="connsiteX1476" fmla="*/ 1214955 w 11506198"/>
              <a:gd name="connsiteY1476" fmla="*/ 5880965 h 6858000"/>
              <a:gd name="connsiteX1477" fmla="*/ 1199108 w 11506198"/>
              <a:gd name="connsiteY1477" fmla="*/ 5887052 h 6858000"/>
              <a:gd name="connsiteX1478" fmla="*/ 1170600 w 11506198"/>
              <a:gd name="connsiteY1478" fmla="*/ 5894316 h 6858000"/>
              <a:gd name="connsiteX1479" fmla="*/ 1194847 w 11506198"/>
              <a:gd name="connsiteY1479" fmla="*/ 5884556 h 6858000"/>
              <a:gd name="connsiteX1480" fmla="*/ 1194015 w 11506198"/>
              <a:gd name="connsiteY1480" fmla="*/ 5884090 h 6858000"/>
              <a:gd name="connsiteX1481" fmla="*/ 1167637 w 11506198"/>
              <a:gd name="connsiteY1481" fmla="*/ 5892652 h 6858000"/>
              <a:gd name="connsiteX1482" fmla="*/ 1195781 w 11506198"/>
              <a:gd name="connsiteY1482" fmla="*/ 5880478 h 6858000"/>
              <a:gd name="connsiteX1483" fmla="*/ 1210900 w 11506198"/>
              <a:gd name="connsiteY1483" fmla="*/ 5878485 h 6858000"/>
              <a:gd name="connsiteX1484" fmla="*/ 730291 w 11506198"/>
              <a:gd name="connsiteY1484" fmla="*/ 5871571 h 6858000"/>
              <a:gd name="connsiteX1485" fmla="*/ 788789 w 11506198"/>
              <a:gd name="connsiteY1485" fmla="*/ 5871571 h 6858000"/>
              <a:gd name="connsiteX1486" fmla="*/ 822106 w 11506198"/>
              <a:gd name="connsiteY1486" fmla="*/ 5896507 h 6858000"/>
              <a:gd name="connsiteX1487" fmla="*/ 855444 w 11506198"/>
              <a:gd name="connsiteY1487" fmla="*/ 5871571 h 6858000"/>
              <a:gd name="connsiteX1488" fmla="*/ 913942 w 11506198"/>
              <a:gd name="connsiteY1488" fmla="*/ 5871571 h 6858000"/>
              <a:gd name="connsiteX1489" fmla="*/ 912725 w 11506198"/>
              <a:gd name="connsiteY1489" fmla="*/ 5873417 h 6858000"/>
              <a:gd name="connsiteX1490" fmla="*/ 907490 w 11506198"/>
              <a:gd name="connsiteY1490" fmla="*/ 5881533 h 6858000"/>
              <a:gd name="connsiteX1491" fmla="*/ 909809 w 11506198"/>
              <a:gd name="connsiteY1491" fmla="*/ 5934137 h 6858000"/>
              <a:gd name="connsiteX1492" fmla="*/ 884622 w 11506198"/>
              <a:gd name="connsiteY1492" fmla="*/ 5946157 h 6858000"/>
              <a:gd name="connsiteX1493" fmla="*/ 885860 w 11506198"/>
              <a:gd name="connsiteY1493" fmla="*/ 5949505 h 6858000"/>
              <a:gd name="connsiteX1494" fmla="*/ 889512 w 11506198"/>
              <a:gd name="connsiteY1494" fmla="*/ 5959548 h 6858000"/>
              <a:gd name="connsiteX1495" fmla="*/ 958136 w 11506198"/>
              <a:gd name="connsiteY1495" fmla="*/ 6147758 h 6858000"/>
              <a:gd name="connsiteX1496" fmla="*/ 944257 w 11506198"/>
              <a:gd name="connsiteY1496" fmla="*/ 6145303 h 6858000"/>
              <a:gd name="connsiteX1497" fmla="*/ 867213 w 11506198"/>
              <a:gd name="connsiteY1497" fmla="*/ 5933983 h 6858000"/>
              <a:gd name="connsiteX1498" fmla="*/ 882269 w 11506198"/>
              <a:gd name="connsiteY1498" fmla="*/ 5933983 h 6858000"/>
              <a:gd name="connsiteX1499" fmla="*/ 907989 w 11506198"/>
              <a:gd name="connsiteY1499" fmla="*/ 5909688 h 6858000"/>
              <a:gd name="connsiteX1500" fmla="*/ 883693 w 11506198"/>
              <a:gd name="connsiteY1500" fmla="*/ 5883968 h 6858000"/>
              <a:gd name="connsiteX1501" fmla="*/ 882269 w 11506198"/>
              <a:gd name="connsiteY1501" fmla="*/ 5883968 h 6858000"/>
              <a:gd name="connsiteX1502" fmla="*/ 863175 w 11506198"/>
              <a:gd name="connsiteY1502" fmla="*/ 5883968 h 6858000"/>
              <a:gd name="connsiteX1503" fmla="*/ 822127 w 11506198"/>
              <a:gd name="connsiteY1503" fmla="*/ 5908904 h 6858000"/>
              <a:gd name="connsiteX1504" fmla="*/ 781018 w 11506198"/>
              <a:gd name="connsiteY1504" fmla="*/ 5883948 h 6858000"/>
              <a:gd name="connsiteX1505" fmla="*/ 761924 w 11506198"/>
              <a:gd name="connsiteY1505" fmla="*/ 5883948 h 6858000"/>
              <a:gd name="connsiteX1506" fmla="*/ 736204 w 11506198"/>
              <a:gd name="connsiteY1506" fmla="*/ 5908243 h 6858000"/>
              <a:gd name="connsiteX1507" fmla="*/ 760500 w 11506198"/>
              <a:gd name="connsiteY1507" fmla="*/ 5933962 h 6858000"/>
              <a:gd name="connsiteX1508" fmla="*/ 761924 w 11506198"/>
              <a:gd name="connsiteY1508" fmla="*/ 5933962 h 6858000"/>
              <a:gd name="connsiteX1509" fmla="*/ 776980 w 11506198"/>
              <a:gd name="connsiteY1509" fmla="*/ 5933962 h 6858000"/>
              <a:gd name="connsiteX1510" fmla="*/ 748350 w 11506198"/>
              <a:gd name="connsiteY1510" fmla="*/ 6012647 h 6858000"/>
              <a:gd name="connsiteX1511" fmla="*/ 738346 w 11506198"/>
              <a:gd name="connsiteY1511" fmla="*/ 6004531 h 6858000"/>
              <a:gd name="connsiteX1512" fmla="*/ 754721 w 11506198"/>
              <a:gd name="connsiteY1512" fmla="*/ 5959426 h 6858000"/>
              <a:gd name="connsiteX1513" fmla="*/ 758394 w 11506198"/>
              <a:gd name="connsiteY1513" fmla="*/ 5949383 h 6858000"/>
              <a:gd name="connsiteX1514" fmla="*/ 759611 w 11506198"/>
              <a:gd name="connsiteY1514" fmla="*/ 5946035 h 6858000"/>
              <a:gd name="connsiteX1515" fmla="*/ 724823 w 11506198"/>
              <a:gd name="connsiteY1515" fmla="*/ 5906547 h 6858000"/>
              <a:gd name="connsiteX1516" fmla="*/ 736743 w 11506198"/>
              <a:gd name="connsiteY1516" fmla="*/ 5881533 h 6858000"/>
              <a:gd name="connsiteX1517" fmla="*/ 731488 w 11506198"/>
              <a:gd name="connsiteY1517" fmla="*/ 5873417 h 6858000"/>
              <a:gd name="connsiteX1518" fmla="*/ 706652 w 11506198"/>
              <a:gd name="connsiteY1518" fmla="*/ 5858910 h 6858000"/>
              <a:gd name="connsiteX1519" fmla="*/ 720856 w 11506198"/>
              <a:gd name="connsiteY1519" fmla="*/ 5880559 h 6858000"/>
              <a:gd name="connsiteX1520" fmla="*/ 733671 w 11506198"/>
              <a:gd name="connsiteY1520" fmla="*/ 5950121 h 6858000"/>
              <a:gd name="connsiteX1521" fmla="*/ 742770 w 11506198"/>
              <a:gd name="connsiteY1521" fmla="*/ 5955084 h 6858000"/>
              <a:gd name="connsiteX1522" fmla="*/ 727369 w 11506198"/>
              <a:gd name="connsiteY1522" fmla="*/ 5997369 h 6858000"/>
              <a:gd name="connsiteX1523" fmla="*/ 674228 w 11506198"/>
              <a:gd name="connsiteY1523" fmla="*/ 5983957 h 6858000"/>
              <a:gd name="connsiteX1524" fmla="*/ 529392 w 11506198"/>
              <a:gd name="connsiteY1524" fmla="*/ 6054282 h 6858000"/>
              <a:gd name="connsiteX1525" fmla="*/ 505368 w 11506198"/>
              <a:gd name="connsiteY1525" fmla="*/ 6077331 h 6858000"/>
              <a:gd name="connsiteX1526" fmla="*/ 497921 w 11506198"/>
              <a:gd name="connsiteY1526" fmla="*/ 6085042 h 6858000"/>
              <a:gd name="connsiteX1527" fmla="*/ 394094 w 11506198"/>
              <a:gd name="connsiteY1527" fmla="*/ 6156056 h 6858000"/>
              <a:gd name="connsiteX1528" fmla="*/ 354933 w 11506198"/>
              <a:gd name="connsiteY1528" fmla="*/ 6173587 h 6858000"/>
              <a:gd name="connsiteX1529" fmla="*/ 350976 w 11506198"/>
              <a:gd name="connsiteY1529" fmla="*/ 6174601 h 6858000"/>
              <a:gd name="connsiteX1530" fmla="*/ 349201 w 11506198"/>
              <a:gd name="connsiteY1530" fmla="*/ 6176856 h 6858000"/>
              <a:gd name="connsiteX1531" fmla="*/ 350205 w 11506198"/>
              <a:gd name="connsiteY1531" fmla="*/ 6178375 h 6858000"/>
              <a:gd name="connsiteX1532" fmla="*/ 355278 w 11506198"/>
              <a:gd name="connsiteY1532" fmla="*/ 6179958 h 6858000"/>
              <a:gd name="connsiteX1533" fmla="*/ 392856 w 11506198"/>
              <a:gd name="connsiteY1533" fmla="*/ 6168778 h 6858000"/>
              <a:gd name="connsiteX1534" fmla="*/ 425524 w 11506198"/>
              <a:gd name="connsiteY1534" fmla="*/ 6150375 h 6858000"/>
              <a:gd name="connsiteX1535" fmla="*/ 426092 w 11506198"/>
              <a:gd name="connsiteY1535" fmla="*/ 6150964 h 6858000"/>
              <a:gd name="connsiteX1536" fmla="*/ 377009 w 11506198"/>
              <a:gd name="connsiteY1536" fmla="*/ 6192781 h 6858000"/>
              <a:gd name="connsiteX1537" fmla="*/ 317354 w 11506198"/>
              <a:gd name="connsiteY1537" fmla="*/ 6231799 h 6858000"/>
              <a:gd name="connsiteX1538" fmla="*/ 307716 w 11506198"/>
              <a:gd name="connsiteY1538" fmla="*/ 6236141 h 6858000"/>
              <a:gd name="connsiteX1539" fmla="*/ 318024 w 11506198"/>
              <a:gd name="connsiteY1539" fmla="*/ 6237379 h 6858000"/>
              <a:gd name="connsiteX1540" fmla="*/ 352741 w 11506198"/>
              <a:gd name="connsiteY1540" fmla="*/ 6222242 h 6858000"/>
              <a:gd name="connsiteX1541" fmla="*/ 399410 w 11506198"/>
              <a:gd name="connsiteY1541" fmla="*/ 6187283 h 6858000"/>
              <a:gd name="connsiteX1542" fmla="*/ 399958 w 11506198"/>
              <a:gd name="connsiteY1542" fmla="*/ 6188033 h 6858000"/>
              <a:gd name="connsiteX1543" fmla="*/ 356738 w 11506198"/>
              <a:gd name="connsiteY1543" fmla="*/ 6235816 h 6858000"/>
              <a:gd name="connsiteX1544" fmla="*/ 304652 w 11506198"/>
              <a:gd name="connsiteY1544" fmla="*/ 6278669 h 6858000"/>
              <a:gd name="connsiteX1545" fmla="*/ 298565 w 11506198"/>
              <a:gd name="connsiteY1545" fmla="*/ 6285649 h 6858000"/>
              <a:gd name="connsiteX1546" fmla="*/ 305484 w 11506198"/>
              <a:gd name="connsiteY1546" fmla="*/ 6285182 h 6858000"/>
              <a:gd name="connsiteX1547" fmla="*/ 351605 w 11506198"/>
              <a:gd name="connsiteY1547" fmla="*/ 6255031 h 6858000"/>
              <a:gd name="connsiteX1548" fmla="*/ 390583 w 11506198"/>
              <a:gd name="connsiteY1548" fmla="*/ 6217515 h 6858000"/>
              <a:gd name="connsiteX1549" fmla="*/ 336062 w 11506198"/>
              <a:gd name="connsiteY1549" fmla="*/ 6297863 h 6858000"/>
              <a:gd name="connsiteX1550" fmla="*/ 326728 w 11506198"/>
              <a:gd name="connsiteY1550" fmla="*/ 6312066 h 6858000"/>
              <a:gd name="connsiteX1551" fmla="*/ 330787 w 11506198"/>
              <a:gd name="connsiteY1551" fmla="*/ 6315881 h 6858000"/>
              <a:gd name="connsiteX1552" fmla="*/ 364977 w 11506198"/>
              <a:gd name="connsiteY1552" fmla="*/ 6293562 h 6858000"/>
              <a:gd name="connsiteX1553" fmla="*/ 401703 w 11506198"/>
              <a:gd name="connsiteY1553" fmla="*/ 6248721 h 6858000"/>
              <a:gd name="connsiteX1554" fmla="*/ 402697 w 11506198"/>
              <a:gd name="connsiteY1554" fmla="*/ 6249309 h 6858000"/>
              <a:gd name="connsiteX1555" fmla="*/ 396610 w 11506198"/>
              <a:gd name="connsiteY1555" fmla="*/ 6261645 h 6858000"/>
              <a:gd name="connsiteX1556" fmla="*/ 396407 w 11506198"/>
              <a:gd name="connsiteY1556" fmla="*/ 6270269 h 6858000"/>
              <a:gd name="connsiteX1557" fmla="*/ 415034 w 11506198"/>
              <a:gd name="connsiteY1557" fmla="*/ 6261138 h 6858000"/>
              <a:gd name="connsiteX1558" fmla="*/ 452754 w 11506198"/>
              <a:gd name="connsiteY1558" fmla="*/ 6218347 h 6858000"/>
              <a:gd name="connsiteX1559" fmla="*/ 453424 w 11506198"/>
              <a:gd name="connsiteY1559" fmla="*/ 6218976 h 6858000"/>
              <a:gd name="connsiteX1560" fmla="*/ 449021 w 11506198"/>
              <a:gd name="connsiteY1560" fmla="*/ 6228593 h 6858000"/>
              <a:gd name="connsiteX1561" fmla="*/ 450887 w 11506198"/>
              <a:gd name="connsiteY1561" fmla="*/ 6236973 h 6858000"/>
              <a:gd name="connsiteX1562" fmla="*/ 471381 w 11506198"/>
              <a:gd name="connsiteY1562" fmla="*/ 6226260 h 6858000"/>
              <a:gd name="connsiteX1563" fmla="*/ 509568 w 11506198"/>
              <a:gd name="connsiteY1563" fmla="*/ 6188074 h 6858000"/>
              <a:gd name="connsiteX1564" fmla="*/ 510258 w 11506198"/>
              <a:gd name="connsiteY1564" fmla="*/ 6188764 h 6858000"/>
              <a:gd name="connsiteX1565" fmla="*/ 505104 w 11506198"/>
              <a:gd name="connsiteY1565" fmla="*/ 6198320 h 6858000"/>
              <a:gd name="connsiteX1566" fmla="*/ 506322 w 11506198"/>
              <a:gd name="connsiteY1566" fmla="*/ 6206700 h 6858000"/>
              <a:gd name="connsiteX1567" fmla="*/ 532700 w 11506198"/>
              <a:gd name="connsiteY1567" fmla="*/ 6195561 h 6858000"/>
              <a:gd name="connsiteX1568" fmla="*/ 564617 w 11506198"/>
              <a:gd name="connsiteY1568" fmla="*/ 6164558 h 6858000"/>
              <a:gd name="connsiteX1569" fmla="*/ 565307 w 11506198"/>
              <a:gd name="connsiteY1569" fmla="*/ 6165025 h 6858000"/>
              <a:gd name="connsiteX1570" fmla="*/ 561127 w 11506198"/>
              <a:gd name="connsiteY1570" fmla="*/ 6173141 h 6858000"/>
              <a:gd name="connsiteX1571" fmla="*/ 562507 w 11506198"/>
              <a:gd name="connsiteY1571" fmla="*/ 6180445 h 6858000"/>
              <a:gd name="connsiteX1572" fmla="*/ 583224 w 11506198"/>
              <a:gd name="connsiteY1572" fmla="*/ 6171964 h 6858000"/>
              <a:gd name="connsiteX1573" fmla="*/ 597549 w 11506198"/>
              <a:gd name="connsiteY1573" fmla="*/ 6161819 h 6858000"/>
              <a:gd name="connsiteX1574" fmla="*/ 598158 w 11506198"/>
              <a:gd name="connsiteY1574" fmla="*/ 6162549 h 6858000"/>
              <a:gd name="connsiteX1575" fmla="*/ 591908 w 11506198"/>
              <a:gd name="connsiteY1575" fmla="*/ 6171538 h 6858000"/>
              <a:gd name="connsiteX1576" fmla="*/ 591320 w 11506198"/>
              <a:gd name="connsiteY1576" fmla="*/ 6178923 h 6858000"/>
              <a:gd name="connsiteX1577" fmla="*/ 606051 w 11506198"/>
              <a:gd name="connsiteY1577" fmla="*/ 6176691 h 6858000"/>
              <a:gd name="connsiteX1578" fmla="*/ 626078 w 11506198"/>
              <a:gd name="connsiteY1578" fmla="*/ 6166445 h 6858000"/>
              <a:gd name="connsiteX1579" fmla="*/ 626910 w 11506198"/>
              <a:gd name="connsiteY1579" fmla="*/ 6167236 h 6858000"/>
              <a:gd name="connsiteX1580" fmla="*/ 616541 w 11506198"/>
              <a:gd name="connsiteY1580" fmla="*/ 6177645 h 6858000"/>
              <a:gd name="connsiteX1581" fmla="*/ 613457 w 11506198"/>
              <a:gd name="connsiteY1581" fmla="*/ 6186512 h 6858000"/>
              <a:gd name="connsiteX1582" fmla="*/ 625773 w 11506198"/>
              <a:gd name="connsiteY1582" fmla="*/ 6187587 h 6858000"/>
              <a:gd name="connsiteX1583" fmla="*/ 646957 w 11506198"/>
              <a:gd name="connsiteY1583" fmla="*/ 6179106 h 6858000"/>
              <a:gd name="connsiteX1584" fmla="*/ 631739 w 11506198"/>
              <a:gd name="connsiteY1584" fmla="*/ 6191828 h 6858000"/>
              <a:gd name="connsiteX1585" fmla="*/ 627214 w 11506198"/>
              <a:gd name="connsiteY1585" fmla="*/ 6199578 h 6858000"/>
              <a:gd name="connsiteX1586" fmla="*/ 625794 w 11506198"/>
              <a:gd name="connsiteY1586" fmla="*/ 6200005 h 6858000"/>
              <a:gd name="connsiteX1587" fmla="*/ 524969 w 11506198"/>
              <a:gd name="connsiteY1587" fmla="*/ 6238657 h 6858000"/>
              <a:gd name="connsiteX1588" fmla="*/ 502487 w 11506198"/>
              <a:gd name="connsiteY1588" fmla="*/ 6255863 h 6858000"/>
              <a:gd name="connsiteX1589" fmla="*/ 520748 w 11506198"/>
              <a:gd name="connsiteY1589" fmla="*/ 6256492 h 6858000"/>
              <a:gd name="connsiteX1590" fmla="*/ 545645 w 11506198"/>
              <a:gd name="connsiteY1590" fmla="*/ 6250506 h 6858000"/>
              <a:gd name="connsiteX1591" fmla="*/ 546376 w 11506198"/>
              <a:gd name="connsiteY1591" fmla="*/ 6251338 h 6858000"/>
              <a:gd name="connsiteX1592" fmla="*/ 531807 w 11506198"/>
              <a:gd name="connsiteY1592" fmla="*/ 6258074 h 6858000"/>
              <a:gd name="connsiteX1593" fmla="*/ 523407 w 11506198"/>
              <a:gd name="connsiteY1593" fmla="*/ 6267286 h 6858000"/>
              <a:gd name="connsiteX1594" fmla="*/ 543576 w 11506198"/>
              <a:gd name="connsiteY1594" fmla="*/ 6266617 h 6858000"/>
              <a:gd name="connsiteX1595" fmla="*/ 566565 w 11506198"/>
              <a:gd name="connsiteY1595" fmla="*/ 6258805 h 6858000"/>
              <a:gd name="connsiteX1596" fmla="*/ 567072 w 11506198"/>
              <a:gd name="connsiteY1596" fmla="*/ 6259637 h 6858000"/>
              <a:gd name="connsiteX1597" fmla="*/ 551022 w 11506198"/>
              <a:gd name="connsiteY1597" fmla="*/ 6275159 h 6858000"/>
              <a:gd name="connsiteX1598" fmla="*/ 558631 w 11506198"/>
              <a:gd name="connsiteY1598" fmla="*/ 6277066 h 6858000"/>
              <a:gd name="connsiteX1599" fmla="*/ 550994 w 11506198"/>
              <a:gd name="connsiteY1599" fmla="*/ 6348221 h 6858000"/>
              <a:gd name="connsiteX1600" fmla="*/ 551732 w 11506198"/>
              <a:gd name="connsiteY1600" fmla="*/ 6349116 h 6858000"/>
              <a:gd name="connsiteX1601" fmla="*/ 488162 w 11506198"/>
              <a:gd name="connsiteY1601" fmla="*/ 6398035 h 6858000"/>
              <a:gd name="connsiteX1602" fmla="*/ 474242 w 11506198"/>
              <a:gd name="connsiteY1602" fmla="*/ 6406840 h 6858000"/>
              <a:gd name="connsiteX1603" fmla="*/ 614431 w 11506198"/>
              <a:gd name="connsiteY1603" fmla="*/ 6406840 h 6858000"/>
              <a:gd name="connsiteX1604" fmla="*/ 643528 w 11506198"/>
              <a:gd name="connsiteY1604" fmla="*/ 6377745 h 6858000"/>
              <a:gd name="connsiteX1605" fmla="*/ 672625 w 11506198"/>
              <a:gd name="connsiteY1605" fmla="*/ 6406840 h 6858000"/>
              <a:gd name="connsiteX1606" fmla="*/ 793415 w 11506198"/>
              <a:gd name="connsiteY1606" fmla="*/ 6406840 h 6858000"/>
              <a:gd name="connsiteX1607" fmla="*/ 730392 w 11506198"/>
              <a:gd name="connsiteY1607" fmla="*/ 6286298 h 6858000"/>
              <a:gd name="connsiteX1608" fmla="*/ 741897 w 11506198"/>
              <a:gd name="connsiteY1608" fmla="*/ 6278182 h 6858000"/>
              <a:gd name="connsiteX1609" fmla="*/ 745813 w 11506198"/>
              <a:gd name="connsiteY1609" fmla="*/ 6273231 h 6858000"/>
              <a:gd name="connsiteX1610" fmla="*/ 751576 w 11506198"/>
              <a:gd name="connsiteY1610" fmla="*/ 6275930 h 6858000"/>
              <a:gd name="connsiteX1611" fmla="*/ 751069 w 11506198"/>
              <a:gd name="connsiteY1611" fmla="*/ 6280596 h 6858000"/>
              <a:gd name="connsiteX1612" fmla="*/ 757156 w 11506198"/>
              <a:gd name="connsiteY1612" fmla="*/ 6295509 h 6858000"/>
              <a:gd name="connsiteX1613" fmla="*/ 769594 w 11506198"/>
              <a:gd name="connsiteY1613" fmla="*/ 6284005 h 6858000"/>
              <a:gd name="connsiteX1614" fmla="*/ 776533 w 11506198"/>
              <a:gd name="connsiteY1614" fmla="*/ 6286886 h 6858000"/>
              <a:gd name="connsiteX1615" fmla="*/ 777954 w 11506198"/>
              <a:gd name="connsiteY1615" fmla="*/ 6287475 h 6858000"/>
              <a:gd name="connsiteX1616" fmla="*/ 778623 w 11506198"/>
              <a:gd name="connsiteY1616" fmla="*/ 6290498 h 6858000"/>
              <a:gd name="connsiteX1617" fmla="*/ 785725 w 11506198"/>
              <a:gd name="connsiteY1617" fmla="*/ 6297620 h 6858000"/>
              <a:gd name="connsiteX1618" fmla="*/ 791812 w 11506198"/>
              <a:gd name="connsiteY1618" fmla="*/ 6293196 h 6858000"/>
              <a:gd name="connsiteX1619" fmla="*/ 860192 w 11506198"/>
              <a:gd name="connsiteY1619" fmla="*/ 6300663 h 6858000"/>
              <a:gd name="connsiteX1620" fmla="*/ 915342 w 11506198"/>
              <a:gd name="connsiteY1620" fmla="*/ 6293501 h 6858000"/>
              <a:gd name="connsiteX1621" fmla="*/ 850919 w 11506198"/>
              <a:gd name="connsiteY1621" fmla="*/ 6406922 h 6858000"/>
              <a:gd name="connsiteX1622" fmla="*/ 971730 w 11506198"/>
              <a:gd name="connsiteY1622" fmla="*/ 6406922 h 6858000"/>
              <a:gd name="connsiteX1623" fmla="*/ 1000827 w 11506198"/>
              <a:gd name="connsiteY1623" fmla="*/ 6377826 h 6858000"/>
              <a:gd name="connsiteX1624" fmla="*/ 1029924 w 11506198"/>
              <a:gd name="connsiteY1624" fmla="*/ 6406922 h 6858000"/>
              <a:gd name="connsiteX1625" fmla="*/ 1170052 w 11506198"/>
              <a:gd name="connsiteY1625" fmla="*/ 6406922 h 6858000"/>
              <a:gd name="connsiteX1626" fmla="*/ 1156153 w 11506198"/>
              <a:gd name="connsiteY1626" fmla="*/ 6398116 h 6858000"/>
              <a:gd name="connsiteX1627" fmla="*/ 1092481 w 11506198"/>
              <a:gd name="connsiteY1627" fmla="*/ 6349116 h 6858000"/>
              <a:gd name="connsiteX1628" fmla="*/ 1104472 w 11506198"/>
              <a:gd name="connsiteY1628" fmla="*/ 6316428 h 6858000"/>
              <a:gd name="connsiteX1629" fmla="*/ 1053892 w 11506198"/>
              <a:gd name="connsiteY1629" fmla="*/ 6265760 h 6858000"/>
              <a:gd name="connsiteX1630" fmla="*/ 1025339 w 11506198"/>
              <a:gd name="connsiteY1630" fmla="*/ 6274550 h 6858000"/>
              <a:gd name="connsiteX1631" fmla="*/ 1006387 w 11506198"/>
              <a:gd name="connsiteY1631" fmla="*/ 6241092 h 6858000"/>
              <a:gd name="connsiteX1632" fmla="*/ 1040699 w 11506198"/>
              <a:gd name="connsiteY1632" fmla="*/ 6211448 h 6858000"/>
              <a:gd name="connsiteX1633" fmla="*/ 1099379 w 11506198"/>
              <a:gd name="connsiteY1633" fmla="*/ 6175230 h 6858000"/>
              <a:gd name="connsiteX1634" fmla="*/ 1114658 w 11506198"/>
              <a:gd name="connsiteY1634" fmla="*/ 6152181 h 6858000"/>
              <a:gd name="connsiteX1635" fmla="*/ 1112629 w 11506198"/>
              <a:gd name="connsiteY1635" fmla="*/ 6138222 h 6858000"/>
              <a:gd name="connsiteX1636" fmla="*/ 1100840 w 11506198"/>
              <a:gd name="connsiteY1636" fmla="*/ 6150558 h 6858000"/>
              <a:gd name="connsiteX1637" fmla="*/ 1087448 w 11506198"/>
              <a:gd name="connsiteY1637" fmla="*/ 6156807 h 6858000"/>
              <a:gd name="connsiteX1638" fmla="*/ 1101774 w 11506198"/>
              <a:gd name="connsiteY1638" fmla="*/ 6136923 h 6858000"/>
              <a:gd name="connsiteX1639" fmla="*/ 1116789 w 11506198"/>
              <a:gd name="connsiteY1639" fmla="*/ 6122395 h 6858000"/>
              <a:gd name="connsiteX1640" fmla="*/ 1122105 w 11506198"/>
              <a:gd name="connsiteY1640" fmla="*/ 6132297 h 6858000"/>
              <a:gd name="connsiteX1641" fmla="*/ 1127036 w 11506198"/>
              <a:gd name="connsiteY1641" fmla="*/ 6118662 h 6858000"/>
              <a:gd name="connsiteX1642" fmla="*/ 1111939 w 11506198"/>
              <a:gd name="connsiteY1642" fmla="*/ 6105413 h 6858000"/>
              <a:gd name="connsiteX1643" fmla="*/ 1081909 w 11506198"/>
              <a:gd name="connsiteY1643" fmla="*/ 6117587 h 6858000"/>
              <a:gd name="connsiteX1644" fmla="*/ 1066529 w 11506198"/>
              <a:gd name="connsiteY1644" fmla="*/ 6107726 h 6858000"/>
              <a:gd name="connsiteX1645" fmla="*/ 1030594 w 11506198"/>
              <a:gd name="connsiteY1645" fmla="*/ 6123024 h 6858000"/>
              <a:gd name="connsiteX1646" fmla="*/ 971751 w 11506198"/>
              <a:gd name="connsiteY1646" fmla="*/ 6147656 h 6858000"/>
              <a:gd name="connsiteX1647" fmla="*/ 971507 w 11506198"/>
              <a:gd name="connsiteY1647" fmla="*/ 6147027 h 6858000"/>
              <a:gd name="connsiteX1648" fmla="*/ 1026414 w 11506198"/>
              <a:gd name="connsiteY1648" fmla="*/ 6104033 h 6858000"/>
              <a:gd name="connsiteX1649" fmla="*/ 1150857 w 11506198"/>
              <a:gd name="connsiteY1649" fmla="*/ 5957438 h 6858000"/>
              <a:gd name="connsiteX1650" fmla="*/ 1229260 w 11506198"/>
              <a:gd name="connsiteY1650" fmla="*/ 5922255 h 6858000"/>
              <a:gd name="connsiteX1651" fmla="*/ 1257830 w 11506198"/>
              <a:gd name="connsiteY1651" fmla="*/ 5927328 h 6858000"/>
              <a:gd name="connsiteX1652" fmla="*/ 1252189 w 11506198"/>
              <a:gd name="connsiteY1652" fmla="*/ 5918014 h 6858000"/>
              <a:gd name="connsiteX1653" fmla="*/ 1208341 w 11506198"/>
              <a:gd name="connsiteY1653" fmla="*/ 5915600 h 6858000"/>
              <a:gd name="connsiteX1654" fmla="*/ 1252189 w 11506198"/>
              <a:gd name="connsiteY1654" fmla="*/ 5905780 h 6858000"/>
              <a:gd name="connsiteX1655" fmla="*/ 1288408 w 11506198"/>
              <a:gd name="connsiteY1655" fmla="*/ 5918136 h 6858000"/>
              <a:gd name="connsiteX1656" fmla="*/ 1294049 w 11506198"/>
              <a:gd name="connsiteY1656" fmla="*/ 5922884 h 6858000"/>
              <a:gd name="connsiteX1657" fmla="*/ 1294718 w 11506198"/>
              <a:gd name="connsiteY1657" fmla="*/ 5914646 h 6858000"/>
              <a:gd name="connsiteX1658" fmla="*/ 1254137 w 11506198"/>
              <a:gd name="connsiteY1658" fmla="*/ 5898414 h 6858000"/>
              <a:gd name="connsiteX1659" fmla="*/ 1291675 w 11506198"/>
              <a:gd name="connsiteY1659" fmla="*/ 5901255 h 6858000"/>
              <a:gd name="connsiteX1660" fmla="*/ 1313284 w 11506198"/>
              <a:gd name="connsiteY1660" fmla="*/ 5911075 h 6858000"/>
              <a:gd name="connsiteX1661" fmla="*/ 1321401 w 11506198"/>
              <a:gd name="connsiteY1661" fmla="*/ 5915843 h 6858000"/>
              <a:gd name="connsiteX1662" fmla="*/ 1319554 w 11506198"/>
              <a:gd name="connsiteY1662" fmla="*/ 5906956 h 6858000"/>
              <a:gd name="connsiteX1663" fmla="*/ 1297234 w 11506198"/>
              <a:gd name="connsiteY1663" fmla="*/ 5894275 h 6858000"/>
              <a:gd name="connsiteX1664" fmla="*/ 1324140 w 11506198"/>
              <a:gd name="connsiteY1664" fmla="*/ 5900362 h 6858000"/>
              <a:gd name="connsiteX1665" fmla="*/ 1345080 w 11506198"/>
              <a:gd name="connsiteY1665" fmla="*/ 5911725 h 6858000"/>
              <a:gd name="connsiteX1666" fmla="*/ 1334569 w 11506198"/>
              <a:gd name="connsiteY1666" fmla="*/ 5896507 h 6858000"/>
              <a:gd name="connsiteX1667" fmla="*/ 1280413 w 11506198"/>
              <a:gd name="connsiteY1667" fmla="*/ 5879078 h 6858000"/>
              <a:gd name="connsiteX1668" fmla="*/ 1270877 w 11506198"/>
              <a:gd name="connsiteY1668" fmla="*/ 5871774 h 6858000"/>
              <a:gd name="connsiteX1669" fmla="*/ 1221935 w 11506198"/>
              <a:gd name="connsiteY1669" fmla="*/ 5876217 h 6858000"/>
              <a:gd name="connsiteX1670" fmla="*/ 1204445 w 11506198"/>
              <a:gd name="connsiteY1670" fmla="*/ 5870698 h 6858000"/>
              <a:gd name="connsiteX1671" fmla="*/ 1165446 w 11506198"/>
              <a:gd name="connsiteY1671" fmla="*/ 5882872 h 6858000"/>
              <a:gd name="connsiteX1672" fmla="*/ 1147184 w 11506198"/>
              <a:gd name="connsiteY1672" fmla="*/ 5879910 h 6858000"/>
              <a:gd name="connsiteX1673" fmla="*/ 1109241 w 11506198"/>
              <a:gd name="connsiteY1673" fmla="*/ 5901255 h 6858000"/>
              <a:gd name="connsiteX1674" fmla="*/ 1094063 w 11506198"/>
              <a:gd name="connsiteY1674" fmla="*/ 5898069 h 6858000"/>
              <a:gd name="connsiteX1675" fmla="*/ 1064723 w 11506198"/>
              <a:gd name="connsiteY1675" fmla="*/ 5918359 h 6858000"/>
              <a:gd name="connsiteX1676" fmla="*/ 1051432 w 11506198"/>
              <a:gd name="connsiteY1676" fmla="*/ 5916188 h 6858000"/>
              <a:gd name="connsiteX1677" fmla="*/ 1025846 w 11506198"/>
              <a:gd name="connsiteY1677" fmla="*/ 5934835 h 6858000"/>
              <a:gd name="connsiteX1678" fmla="*/ 1011744 w 11506198"/>
              <a:gd name="connsiteY1678" fmla="*/ 5934003 h 6858000"/>
              <a:gd name="connsiteX1679" fmla="*/ 984656 w 11506198"/>
              <a:gd name="connsiteY1679" fmla="*/ 5955105 h 6858000"/>
              <a:gd name="connsiteX1680" fmla="*/ 974693 w 11506198"/>
              <a:gd name="connsiteY1680" fmla="*/ 5952548 h 6858000"/>
              <a:gd name="connsiteX1681" fmla="*/ 951419 w 11506198"/>
              <a:gd name="connsiteY1681" fmla="*/ 5976024 h 6858000"/>
              <a:gd name="connsiteX1682" fmla="*/ 940138 w 11506198"/>
              <a:gd name="connsiteY1682" fmla="*/ 5975070 h 6858000"/>
              <a:gd name="connsiteX1683" fmla="*/ 916580 w 11506198"/>
              <a:gd name="connsiteY1683" fmla="*/ 5996456 h 6858000"/>
              <a:gd name="connsiteX1684" fmla="*/ 901484 w 11506198"/>
              <a:gd name="connsiteY1684" fmla="*/ 5955084 h 6858000"/>
              <a:gd name="connsiteX1685" fmla="*/ 928361 w 11506198"/>
              <a:gd name="connsiteY1685" fmla="*/ 5889658 h 6858000"/>
              <a:gd name="connsiteX1686" fmla="*/ 923398 w 11506198"/>
              <a:gd name="connsiteY1686" fmla="*/ 5880559 h 6858000"/>
              <a:gd name="connsiteX1687" fmla="*/ 937601 w 11506198"/>
              <a:gd name="connsiteY1687" fmla="*/ 5858910 h 6858000"/>
              <a:gd name="connsiteX1688" fmla="*/ 844873 w 11506198"/>
              <a:gd name="connsiteY1688" fmla="*/ 5858910 h 6858000"/>
              <a:gd name="connsiteX1689" fmla="*/ 822106 w 11506198"/>
              <a:gd name="connsiteY1689" fmla="*/ 5883806 h 6858000"/>
              <a:gd name="connsiteX1690" fmla="*/ 799381 w 11506198"/>
              <a:gd name="connsiteY1690" fmla="*/ 5858910 h 6858000"/>
              <a:gd name="connsiteX1691" fmla="*/ 822127 w 11506198"/>
              <a:gd name="connsiteY1691" fmla="*/ 5720938 h 6858000"/>
              <a:gd name="connsiteX1692" fmla="*/ 806564 w 11506198"/>
              <a:gd name="connsiteY1692" fmla="*/ 5768863 h 6858000"/>
              <a:gd name="connsiteX1693" fmla="*/ 756182 w 11506198"/>
              <a:gd name="connsiteY1693" fmla="*/ 5768863 h 6858000"/>
              <a:gd name="connsiteX1694" fmla="*/ 796946 w 11506198"/>
              <a:gd name="connsiteY1694" fmla="*/ 5798466 h 6858000"/>
              <a:gd name="connsiteX1695" fmla="*/ 781363 w 11506198"/>
              <a:gd name="connsiteY1695" fmla="*/ 5846391 h 6858000"/>
              <a:gd name="connsiteX1696" fmla="*/ 822127 w 11506198"/>
              <a:gd name="connsiteY1696" fmla="*/ 5816768 h 6858000"/>
              <a:gd name="connsiteX1697" fmla="*/ 862891 w 11506198"/>
              <a:gd name="connsiteY1697" fmla="*/ 5846391 h 6858000"/>
              <a:gd name="connsiteX1698" fmla="*/ 847328 w 11506198"/>
              <a:gd name="connsiteY1698" fmla="*/ 5798466 h 6858000"/>
              <a:gd name="connsiteX1699" fmla="*/ 888092 w 11506198"/>
              <a:gd name="connsiteY1699" fmla="*/ 5768863 h 6858000"/>
              <a:gd name="connsiteX1700" fmla="*/ 837710 w 11506198"/>
              <a:gd name="connsiteY1700" fmla="*/ 5768863 h 6858000"/>
              <a:gd name="connsiteX1701" fmla="*/ 0 w 11506198"/>
              <a:gd name="connsiteY1701" fmla="*/ 0 h 6858000"/>
              <a:gd name="connsiteX1702" fmla="*/ 11506198 w 11506198"/>
              <a:gd name="connsiteY1702" fmla="*/ 0 h 6858000"/>
              <a:gd name="connsiteX1703" fmla="*/ 11506198 w 11506198"/>
              <a:gd name="connsiteY1703" fmla="*/ 6858000 h 6858000"/>
              <a:gd name="connsiteX1704" fmla="*/ 0 w 11506198"/>
              <a:gd name="connsiteY1704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  <a:cxn ang="0">
                <a:pos x="connsiteX1175" y="connsiteY1175"/>
              </a:cxn>
              <a:cxn ang="0">
                <a:pos x="connsiteX1176" y="connsiteY1176"/>
              </a:cxn>
              <a:cxn ang="0">
                <a:pos x="connsiteX1177" y="connsiteY1177"/>
              </a:cxn>
              <a:cxn ang="0">
                <a:pos x="connsiteX1178" y="connsiteY1178"/>
              </a:cxn>
              <a:cxn ang="0">
                <a:pos x="connsiteX1179" y="connsiteY1179"/>
              </a:cxn>
              <a:cxn ang="0">
                <a:pos x="connsiteX1180" y="connsiteY1180"/>
              </a:cxn>
              <a:cxn ang="0">
                <a:pos x="connsiteX1181" y="connsiteY1181"/>
              </a:cxn>
              <a:cxn ang="0">
                <a:pos x="connsiteX1182" y="connsiteY1182"/>
              </a:cxn>
              <a:cxn ang="0">
                <a:pos x="connsiteX1183" y="connsiteY1183"/>
              </a:cxn>
              <a:cxn ang="0">
                <a:pos x="connsiteX1184" y="connsiteY1184"/>
              </a:cxn>
              <a:cxn ang="0">
                <a:pos x="connsiteX1185" y="connsiteY1185"/>
              </a:cxn>
              <a:cxn ang="0">
                <a:pos x="connsiteX1186" y="connsiteY1186"/>
              </a:cxn>
              <a:cxn ang="0">
                <a:pos x="connsiteX1187" y="connsiteY1187"/>
              </a:cxn>
              <a:cxn ang="0">
                <a:pos x="connsiteX1188" y="connsiteY1188"/>
              </a:cxn>
              <a:cxn ang="0">
                <a:pos x="connsiteX1189" y="connsiteY1189"/>
              </a:cxn>
              <a:cxn ang="0">
                <a:pos x="connsiteX1190" y="connsiteY1190"/>
              </a:cxn>
              <a:cxn ang="0">
                <a:pos x="connsiteX1191" y="connsiteY1191"/>
              </a:cxn>
              <a:cxn ang="0">
                <a:pos x="connsiteX1192" y="connsiteY1192"/>
              </a:cxn>
              <a:cxn ang="0">
                <a:pos x="connsiteX1193" y="connsiteY1193"/>
              </a:cxn>
              <a:cxn ang="0">
                <a:pos x="connsiteX1194" y="connsiteY1194"/>
              </a:cxn>
              <a:cxn ang="0">
                <a:pos x="connsiteX1195" y="connsiteY1195"/>
              </a:cxn>
              <a:cxn ang="0">
                <a:pos x="connsiteX1196" y="connsiteY1196"/>
              </a:cxn>
              <a:cxn ang="0">
                <a:pos x="connsiteX1197" y="connsiteY1197"/>
              </a:cxn>
              <a:cxn ang="0">
                <a:pos x="connsiteX1198" y="connsiteY1198"/>
              </a:cxn>
              <a:cxn ang="0">
                <a:pos x="connsiteX1199" y="connsiteY1199"/>
              </a:cxn>
              <a:cxn ang="0">
                <a:pos x="connsiteX1200" y="connsiteY1200"/>
              </a:cxn>
              <a:cxn ang="0">
                <a:pos x="connsiteX1201" y="connsiteY1201"/>
              </a:cxn>
              <a:cxn ang="0">
                <a:pos x="connsiteX1202" y="connsiteY1202"/>
              </a:cxn>
              <a:cxn ang="0">
                <a:pos x="connsiteX1203" y="connsiteY1203"/>
              </a:cxn>
              <a:cxn ang="0">
                <a:pos x="connsiteX1204" y="connsiteY1204"/>
              </a:cxn>
              <a:cxn ang="0">
                <a:pos x="connsiteX1205" y="connsiteY1205"/>
              </a:cxn>
              <a:cxn ang="0">
                <a:pos x="connsiteX1206" y="connsiteY1206"/>
              </a:cxn>
              <a:cxn ang="0">
                <a:pos x="connsiteX1207" y="connsiteY1207"/>
              </a:cxn>
              <a:cxn ang="0">
                <a:pos x="connsiteX1208" y="connsiteY1208"/>
              </a:cxn>
              <a:cxn ang="0">
                <a:pos x="connsiteX1209" y="connsiteY1209"/>
              </a:cxn>
              <a:cxn ang="0">
                <a:pos x="connsiteX1210" y="connsiteY1210"/>
              </a:cxn>
              <a:cxn ang="0">
                <a:pos x="connsiteX1211" y="connsiteY1211"/>
              </a:cxn>
              <a:cxn ang="0">
                <a:pos x="connsiteX1212" y="connsiteY1212"/>
              </a:cxn>
              <a:cxn ang="0">
                <a:pos x="connsiteX1213" y="connsiteY1213"/>
              </a:cxn>
              <a:cxn ang="0">
                <a:pos x="connsiteX1214" y="connsiteY1214"/>
              </a:cxn>
              <a:cxn ang="0">
                <a:pos x="connsiteX1215" y="connsiteY1215"/>
              </a:cxn>
              <a:cxn ang="0">
                <a:pos x="connsiteX1216" y="connsiteY1216"/>
              </a:cxn>
              <a:cxn ang="0">
                <a:pos x="connsiteX1217" y="connsiteY1217"/>
              </a:cxn>
              <a:cxn ang="0">
                <a:pos x="connsiteX1218" y="connsiteY1218"/>
              </a:cxn>
              <a:cxn ang="0">
                <a:pos x="connsiteX1219" y="connsiteY1219"/>
              </a:cxn>
              <a:cxn ang="0">
                <a:pos x="connsiteX1220" y="connsiteY1220"/>
              </a:cxn>
              <a:cxn ang="0">
                <a:pos x="connsiteX1221" y="connsiteY1221"/>
              </a:cxn>
              <a:cxn ang="0">
                <a:pos x="connsiteX1222" y="connsiteY1222"/>
              </a:cxn>
              <a:cxn ang="0">
                <a:pos x="connsiteX1223" y="connsiteY1223"/>
              </a:cxn>
              <a:cxn ang="0">
                <a:pos x="connsiteX1224" y="connsiteY1224"/>
              </a:cxn>
              <a:cxn ang="0">
                <a:pos x="connsiteX1225" y="connsiteY1225"/>
              </a:cxn>
              <a:cxn ang="0">
                <a:pos x="connsiteX1226" y="connsiteY1226"/>
              </a:cxn>
              <a:cxn ang="0">
                <a:pos x="connsiteX1227" y="connsiteY1227"/>
              </a:cxn>
              <a:cxn ang="0">
                <a:pos x="connsiteX1228" y="connsiteY1228"/>
              </a:cxn>
              <a:cxn ang="0">
                <a:pos x="connsiteX1229" y="connsiteY1229"/>
              </a:cxn>
              <a:cxn ang="0">
                <a:pos x="connsiteX1230" y="connsiteY1230"/>
              </a:cxn>
              <a:cxn ang="0">
                <a:pos x="connsiteX1231" y="connsiteY1231"/>
              </a:cxn>
              <a:cxn ang="0">
                <a:pos x="connsiteX1232" y="connsiteY1232"/>
              </a:cxn>
              <a:cxn ang="0">
                <a:pos x="connsiteX1233" y="connsiteY1233"/>
              </a:cxn>
              <a:cxn ang="0">
                <a:pos x="connsiteX1234" y="connsiteY1234"/>
              </a:cxn>
              <a:cxn ang="0">
                <a:pos x="connsiteX1235" y="connsiteY1235"/>
              </a:cxn>
              <a:cxn ang="0">
                <a:pos x="connsiteX1236" y="connsiteY1236"/>
              </a:cxn>
              <a:cxn ang="0">
                <a:pos x="connsiteX1237" y="connsiteY1237"/>
              </a:cxn>
              <a:cxn ang="0">
                <a:pos x="connsiteX1238" y="connsiteY1238"/>
              </a:cxn>
              <a:cxn ang="0">
                <a:pos x="connsiteX1239" y="connsiteY1239"/>
              </a:cxn>
              <a:cxn ang="0">
                <a:pos x="connsiteX1240" y="connsiteY1240"/>
              </a:cxn>
              <a:cxn ang="0">
                <a:pos x="connsiteX1241" y="connsiteY1241"/>
              </a:cxn>
              <a:cxn ang="0">
                <a:pos x="connsiteX1242" y="connsiteY1242"/>
              </a:cxn>
              <a:cxn ang="0">
                <a:pos x="connsiteX1243" y="connsiteY1243"/>
              </a:cxn>
              <a:cxn ang="0">
                <a:pos x="connsiteX1244" y="connsiteY1244"/>
              </a:cxn>
              <a:cxn ang="0">
                <a:pos x="connsiteX1245" y="connsiteY1245"/>
              </a:cxn>
              <a:cxn ang="0">
                <a:pos x="connsiteX1246" y="connsiteY1246"/>
              </a:cxn>
              <a:cxn ang="0">
                <a:pos x="connsiteX1247" y="connsiteY1247"/>
              </a:cxn>
              <a:cxn ang="0">
                <a:pos x="connsiteX1248" y="connsiteY1248"/>
              </a:cxn>
              <a:cxn ang="0">
                <a:pos x="connsiteX1249" y="connsiteY1249"/>
              </a:cxn>
              <a:cxn ang="0">
                <a:pos x="connsiteX1250" y="connsiteY1250"/>
              </a:cxn>
              <a:cxn ang="0">
                <a:pos x="connsiteX1251" y="connsiteY1251"/>
              </a:cxn>
              <a:cxn ang="0">
                <a:pos x="connsiteX1252" y="connsiteY1252"/>
              </a:cxn>
              <a:cxn ang="0">
                <a:pos x="connsiteX1253" y="connsiteY1253"/>
              </a:cxn>
              <a:cxn ang="0">
                <a:pos x="connsiteX1254" y="connsiteY1254"/>
              </a:cxn>
              <a:cxn ang="0">
                <a:pos x="connsiteX1255" y="connsiteY1255"/>
              </a:cxn>
              <a:cxn ang="0">
                <a:pos x="connsiteX1256" y="connsiteY1256"/>
              </a:cxn>
              <a:cxn ang="0">
                <a:pos x="connsiteX1257" y="connsiteY1257"/>
              </a:cxn>
              <a:cxn ang="0">
                <a:pos x="connsiteX1258" y="connsiteY1258"/>
              </a:cxn>
              <a:cxn ang="0">
                <a:pos x="connsiteX1259" y="connsiteY1259"/>
              </a:cxn>
              <a:cxn ang="0">
                <a:pos x="connsiteX1260" y="connsiteY1260"/>
              </a:cxn>
              <a:cxn ang="0">
                <a:pos x="connsiteX1261" y="connsiteY1261"/>
              </a:cxn>
              <a:cxn ang="0">
                <a:pos x="connsiteX1262" y="connsiteY1262"/>
              </a:cxn>
              <a:cxn ang="0">
                <a:pos x="connsiteX1263" y="connsiteY1263"/>
              </a:cxn>
              <a:cxn ang="0">
                <a:pos x="connsiteX1264" y="connsiteY1264"/>
              </a:cxn>
              <a:cxn ang="0">
                <a:pos x="connsiteX1265" y="connsiteY1265"/>
              </a:cxn>
              <a:cxn ang="0">
                <a:pos x="connsiteX1266" y="connsiteY1266"/>
              </a:cxn>
              <a:cxn ang="0">
                <a:pos x="connsiteX1267" y="connsiteY1267"/>
              </a:cxn>
              <a:cxn ang="0">
                <a:pos x="connsiteX1268" y="connsiteY1268"/>
              </a:cxn>
              <a:cxn ang="0">
                <a:pos x="connsiteX1269" y="connsiteY1269"/>
              </a:cxn>
              <a:cxn ang="0">
                <a:pos x="connsiteX1270" y="connsiteY1270"/>
              </a:cxn>
              <a:cxn ang="0">
                <a:pos x="connsiteX1271" y="connsiteY1271"/>
              </a:cxn>
              <a:cxn ang="0">
                <a:pos x="connsiteX1272" y="connsiteY1272"/>
              </a:cxn>
              <a:cxn ang="0">
                <a:pos x="connsiteX1273" y="connsiteY1273"/>
              </a:cxn>
              <a:cxn ang="0">
                <a:pos x="connsiteX1274" y="connsiteY1274"/>
              </a:cxn>
              <a:cxn ang="0">
                <a:pos x="connsiteX1275" y="connsiteY1275"/>
              </a:cxn>
              <a:cxn ang="0">
                <a:pos x="connsiteX1276" y="connsiteY1276"/>
              </a:cxn>
              <a:cxn ang="0">
                <a:pos x="connsiteX1277" y="connsiteY1277"/>
              </a:cxn>
              <a:cxn ang="0">
                <a:pos x="connsiteX1278" y="connsiteY1278"/>
              </a:cxn>
              <a:cxn ang="0">
                <a:pos x="connsiteX1279" y="connsiteY1279"/>
              </a:cxn>
              <a:cxn ang="0">
                <a:pos x="connsiteX1280" y="connsiteY1280"/>
              </a:cxn>
              <a:cxn ang="0">
                <a:pos x="connsiteX1281" y="connsiteY1281"/>
              </a:cxn>
              <a:cxn ang="0">
                <a:pos x="connsiteX1282" y="connsiteY1282"/>
              </a:cxn>
              <a:cxn ang="0">
                <a:pos x="connsiteX1283" y="connsiteY1283"/>
              </a:cxn>
              <a:cxn ang="0">
                <a:pos x="connsiteX1284" y="connsiteY1284"/>
              </a:cxn>
              <a:cxn ang="0">
                <a:pos x="connsiteX1285" y="connsiteY1285"/>
              </a:cxn>
              <a:cxn ang="0">
                <a:pos x="connsiteX1286" y="connsiteY1286"/>
              </a:cxn>
              <a:cxn ang="0">
                <a:pos x="connsiteX1287" y="connsiteY1287"/>
              </a:cxn>
              <a:cxn ang="0">
                <a:pos x="connsiteX1288" y="connsiteY1288"/>
              </a:cxn>
              <a:cxn ang="0">
                <a:pos x="connsiteX1289" y="connsiteY1289"/>
              </a:cxn>
              <a:cxn ang="0">
                <a:pos x="connsiteX1290" y="connsiteY1290"/>
              </a:cxn>
              <a:cxn ang="0">
                <a:pos x="connsiteX1291" y="connsiteY1291"/>
              </a:cxn>
              <a:cxn ang="0">
                <a:pos x="connsiteX1292" y="connsiteY1292"/>
              </a:cxn>
              <a:cxn ang="0">
                <a:pos x="connsiteX1293" y="connsiteY1293"/>
              </a:cxn>
              <a:cxn ang="0">
                <a:pos x="connsiteX1294" y="connsiteY1294"/>
              </a:cxn>
              <a:cxn ang="0">
                <a:pos x="connsiteX1295" y="connsiteY1295"/>
              </a:cxn>
              <a:cxn ang="0">
                <a:pos x="connsiteX1296" y="connsiteY1296"/>
              </a:cxn>
              <a:cxn ang="0">
                <a:pos x="connsiteX1297" y="connsiteY1297"/>
              </a:cxn>
              <a:cxn ang="0">
                <a:pos x="connsiteX1298" y="connsiteY1298"/>
              </a:cxn>
              <a:cxn ang="0">
                <a:pos x="connsiteX1299" y="connsiteY1299"/>
              </a:cxn>
              <a:cxn ang="0">
                <a:pos x="connsiteX1300" y="connsiteY1300"/>
              </a:cxn>
              <a:cxn ang="0">
                <a:pos x="connsiteX1301" y="connsiteY1301"/>
              </a:cxn>
              <a:cxn ang="0">
                <a:pos x="connsiteX1302" y="connsiteY1302"/>
              </a:cxn>
              <a:cxn ang="0">
                <a:pos x="connsiteX1303" y="connsiteY1303"/>
              </a:cxn>
              <a:cxn ang="0">
                <a:pos x="connsiteX1304" y="connsiteY1304"/>
              </a:cxn>
              <a:cxn ang="0">
                <a:pos x="connsiteX1305" y="connsiteY1305"/>
              </a:cxn>
              <a:cxn ang="0">
                <a:pos x="connsiteX1306" y="connsiteY1306"/>
              </a:cxn>
              <a:cxn ang="0">
                <a:pos x="connsiteX1307" y="connsiteY1307"/>
              </a:cxn>
              <a:cxn ang="0">
                <a:pos x="connsiteX1308" y="connsiteY1308"/>
              </a:cxn>
              <a:cxn ang="0">
                <a:pos x="connsiteX1309" y="connsiteY1309"/>
              </a:cxn>
              <a:cxn ang="0">
                <a:pos x="connsiteX1310" y="connsiteY1310"/>
              </a:cxn>
              <a:cxn ang="0">
                <a:pos x="connsiteX1311" y="connsiteY1311"/>
              </a:cxn>
              <a:cxn ang="0">
                <a:pos x="connsiteX1312" y="connsiteY1312"/>
              </a:cxn>
              <a:cxn ang="0">
                <a:pos x="connsiteX1313" y="connsiteY1313"/>
              </a:cxn>
              <a:cxn ang="0">
                <a:pos x="connsiteX1314" y="connsiteY1314"/>
              </a:cxn>
              <a:cxn ang="0">
                <a:pos x="connsiteX1315" y="connsiteY1315"/>
              </a:cxn>
              <a:cxn ang="0">
                <a:pos x="connsiteX1316" y="connsiteY1316"/>
              </a:cxn>
              <a:cxn ang="0">
                <a:pos x="connsiteX1317" y="connsiteY1317"/>
              </a:cxn>
              <a:cxn ang="0">
                <a:pos x="connsiteX1318" y="connsiteY1318"/>
              </a:cxn>
              <a:cxn ang="0">
                <a:pos x="connsiteX1319" y="connsiteY1319"/>
              </a:cxn>
              <a:cxn ang="0">
                <a:pos x="connsiteX1320" y="connsiteY1320"/>
              </a:cxn>
              <a:cxn ang="0">
                <a:pos x="connsiteX1321" y="connsiteY1321"/>
              </a:cxn>
              <a:cxn ang="0">
                <a:pos x="connsiteX1322" y="connsiteY1322"/>
              </a:cxn>
              <a:cxn ang="0">
                <a:pos x="connsiteX1323" y="connsiteY1323"/>
              </a:cxn>
              <a:cxn ang="0">
                <a:pos x="connsiteX1324" y="connsiteY1324"/>
              </a:cxn>
              <a:cxn ang="0">
                <a:pos x="connsiteX1325" y="connsiteY1325"/>
              </a:cxn>
              <a:cxn ang="0">
                <a:pos x="connsiteX1326" y="connsiteY1326"/>
              </a:cxn>
              <a:cxn ang="0">
                <a:pos x="connsiteX1327" y="connsiteY1327"/>
              </a:cxn>
              <a:cxn ang="0">
                <a:pos x="connsiteX1328" y="connsiteY1328"/>
              </a:cxn>
              <a:cxn ang="0">
                <a:pos x="connsiteX1329" y="connsiteY1329"/>
              </a:cxn>
              <a:cxn ang="0">
                <a:pos x="connsiteX1330" y="connsiteY1330"/>
              </a:cxn>
              <a:cxn ang="0">
                <a:pos x="connsiteX1331" y="connsiteY1331"/>
              </a:cxn>
              <a:cxn ang="0">
                <a:pos x="connsiteX1332" y="connsiteY1332"/>
              </a:cxn>
              <a:cxn ang="0">
                <a:pos x="connsiteX1333" y="connsiteY1333"/>
              </a:cxn>
              <a:cxn ang="0">
                <a:pos x="connsiteX1334" y="connsiteY1334"/>
              </a:cxn>
              <a:cxn ang="0">
                <a:pos x="connsiteX1335" y="connsiteY1335"/>
              </a:cxn>
              <a:cxn ang="0">
                <a:pos x="connsiteX1336" y="connsiteY1336"/>
              </a:cxn>
              <a:cxn ang="0">
                <a:pos x="connsiteX1337" y="connsiteY1337"/>
              </a:cxn>
              <a:cxn ang="0">
                <a:pos x="connsiteX1338" y="connsiteY1338"/>
              </a:cxn>
              <a:cxn ang="0">
                <a:pos x="connsiteX1339" y="connsiteY1339"/>
              </a:cxn>
              <a:cxn ang="0">
                <a:pos x="connsiteX1340" y="connsiteY1340"/>
              </a:cxn>
              <a:cxn ang="0">
                <a:pos x="connsiteX1341" y="connsiteY1341"/>
              </a:cxn>
              <a:cxn ang="0">
                <a:pos x="connsiteX1342" y="connsiteY1342"/>
              </a:cxn>
              <a:cxn ang="0">
                <a:pos x="connsiteX1343" y="connsiteY1343"/>
              </a:cxn>
              <a:cxn ang="0">
                <a:pos x="connsiteX1344" y="connsiteY1344"/>
              </a:cxn>
              <a:cxn ang="0">
                <a:pos x="connsiteX1345" y="connsiteY1345"/>
              </a:cxn>
              <a:cxn ang="0">
                <a:pos x="connsiteX1346" y="connsiteY1346"/>
              </a:cxn>
              <a:cxn ang="0">
                <a:pos x="connsiteX1347" y="connsiteY1347"/>
              </a:cxn>
              <a:cxn ang="0">
                <a:pos x="connsiteX1348" y="connsiteY1348"/>
              </a:cxn>
              <a:cxn ang="0">
                <a:pos x="connsiteX1349" y="connsiteY1349"/>
              </a:cxn>
              <a:cxn ang="0">
                <a:pos x="connsiteX1350" y="connsiteY1350"/>
              </a:cxn>
              <a:cxn ang="0">
                <a:pos x="connsiteX1351" y="connsiteY1351"/>
              </a:cxn>
              <a:cxn ang="0">
                <a:pos x="connsiteX1352" y="connsiteY1352"/>
              </a:cxn>
              <a:cxn ang="0">
                <a:pos x="connsiteX1353" y="connsiteY1353"/>
              </a:cxn>
              <a:cxn ang="0">
                <a:pos x="connsiteX1354" y="connsiteY1354"/>
              </a:cxn>
              <a:cxn ang="0">
                <a:pos x="connsiteX1355" y="connsiteY1355"/>
              </a:cxn>
              <a:cxn ang="0">
                <a:pos x="connsiteX1356" y="connsiteY1356"/>
              </a:cxn>
              <a:cxn ang="0">
                <a:pos x="connsiteX1357" y="connsiteY1357"/>
              </a:cxn>
              <a:cxn ang="0">
                <a:pos x="connsiteX1358" y="connsiteY1358"/>
              </a:cxn>
              <a:cxn ang="0">
                <a:pos x="connsiteX1359" y="connsiteY1359"/>
              </a:cxn>
              <a:cxn ang="0">
                <a:pos x="connsiteX1360" y="connsiteY1360"/>
              </a:cxn>
              <a:cxn ang="0">
                <a:pos x="connsiteX1361" y="connsiteY1361"/>
              </a:cxn>
              <a:cxn ang="0">
                <a:pos x="connsiteX1362" y="connsiteY1362"/>
              </a:cxn>
              <a:cxn ang="0">
                <a:pos x="connsiteX1363" y="connsiteY1363"/>
              </a:cxn>
              <a:cxn ang="0">
                <a:pos x="connsiteX1364" y="connsiteY1364"/>
              </a:cxn>
              <a:cxn ang="0">
                <a:pos x="connsiteX1365" y="connsiteY1365"/>
              </a:cxn>
              <a:cxn ang="0">
                <a:pos x="connsiteX1366" y="connsiteY1366"/>
              </a:cxn>
              <a:cxn ang="0">
                <a:pos x="connsiteX1367" y="connsiteY1367"/>
              </a:cxn>
              <a:cxn ang="0">
                <a:pos x="connsiteX1368" y="connsiteY1368"/>
              </a:cxn>
              <a:cxn ang="0">
                <a:pos x="connsiteX1369" y="connsiteY1369"/>
              </a:cxn>
              <a:cxn ang="0">
                <a:pos x="connsiteX1370" y="connsiteY1370"/>
              </a:cxn>
              <a:cxn ang="0">
                <a:pos x="connsiteX1371" y="connsiteY1371"/>
              </a:cxn>
              <a:cxn ang="0">
                <a:pos x="connsiteX1372" y="connsiteY1372"/>
              </a:cxn>
              <a:cxn ang="0">
                <a:pos x="connsiteX1373" y="connsiteY1373"/>
              </a:cxn>
              <a:cxn ang="0">
                <a:pos x="connsiteX1374" y="connsiteY1374"/>
              </a:cxn>
              <a:cxn ang="0">
                <a:pos x="connsiteX1375" y="connsiteY1375"/>
              </a:cxn>
              <a:cxn ang="0">
                <a:pos x="connsiteX1376" y="connsiteY1376"/>
              </a:cxn>
              <a:cxn ang="0">
                <a:pos x="connsiteX1377" y="connsiteY1377"/>
              </a:cxn>
              <a:cxn ang="0">
                <a:pos x="connsiteX1378" y="connsiteY1378"/>
              </a:cxn>
              <a:cxn ang="0">
                <a:pos x="connsiteX1379" y="connsiteY1379"/>
              </a:cxn>
              <a:cxn ang="0">
                <a:pos x="connsiteX1380" y="connsiteY1380"/>
              </a:cxn>
              <a:cxn ang="0">
                <a:pos x="connsiteX1381" y="connsiteY1381"/>
              </a:cxn>
              <a:cxn ang="0">
                <a:pos x="connsiteX1382" y="connsiteY1382"/>
              </a:cxn>
              <a:cxn ang="0">
                <a:pos x="connsiteX1383" y="connsiteY1383"/>
              </a:cxn>
              <a:cxn ang="0">
                <a:pos x="connsiteX1384" y="connsiteY1384"/>
              </a:cxn>
              <a:cxn ang="0">
                <a:pos x="connsiteX1385" y="connsiteY1385"/>
              </a:cxn>
              <a:cxn ang="0">
                <a:pos x="connsiteX1386" y="connsiteY1386"/>
              </a:cxn>
              <a:cxn ang="0">
                <a:pos x="connsiteX1387" y="connsiteY1387"/>
              </a:cxn>
              <a:cxn ang="0">
                <a:pos x="connsiteX1388" y="connsiteY1388"/>
              </a:cxn>
              <a:cxn ang="0">
                <a:pos x="connsiteX1389" y="connsiteY1389"/>
              </a:cxn>
              <a:cxn ang="0">
                <a:pos x="connsiteX1390" y="connsiteY1390"/>
              </a:cxn>
              <a:cxn ang="0">
                <a:pos x="connsiteX1391" y="connsiteY1391"/>
              </a:cxn>
              <a:cxn ang="0">
                <a:pos x="connsiteX1392" y="connsiteY1392"/>
              </a:cxn>
              <a:cxn ang="0">
                <a:pos x="connsiteX1393" y="connsiteY1393"/>
              </a:cxn>
              <a:cxn ang="0">
                <a:pos x="connsiteX1394" y="connsiteY1394"/>
              </a:cxn>
              <a:cxn ang="0">
                <a:pos x="connsiteX1395" y="connsiteY1395"/>
              </a:cxn>
              <a:cxn ang="0">
                <a:pos x="connsiteX1396" y="connsiteY1396"/>
              </a:cxn>
              <a:cxn ang="0">
                <a:pos x="connsiteX1397" y="connsiteY1397"/>
              </a:cxn>
              <a:cxn ang="0">
                <a:pos x="connsiteX1398" y="connsiteY1398"/>
              </a:cxn>
              <a:cxn ang="0">
                <a:pos x="connsiteX1399" y="connsiteY1399"/>
              </a:cxn>
              <a:cxn ang="0">
                <a:pos x="connsiteX1400" y="connsiteY1400"/>
              </a:cxn>
              <a:cxn ang="0">
                <a:pos x="connsiteX1401" y="connsiteY1401"/>
              </a:cxn>
              <a:cxn ang="0">
                <a:pos x="connsiteX1402" y="connsiteY1402"/>
              </a:cxn>
              <a:cxn ang="0">
                <a:pos x="connsiteX1403" y="connsiteY1403"/>
              </a:cxn>
              <a:cxn ang="0">
                <a:pos x="connsiteX1404" y="connsiteY1404"/>
              </a:cxn>
              <a:cxn ang="0">
                <a:pos x="connsiteX1405" y="connsiteY1405"/>
              </a:cxn>
              <a:cxn ang="0">
                <a:pos x="connsiteX1406" y="connsiteY1406"/>
              </a:cxn>
              <a:cxn ang="0">
                <a:pos x="connsiteX1407" y="connsiteY1407"/>
              </a:cxn>
              <a:cxn ang="0">
                <a:pos x="connsiteX1408" y="connsiteY1408"/>
              </a:cxn>
              <a:cxn ang="0">
                <a:pos x="connsiteX1409" y="connsiteY1409"/>
              </a:cxn>
              <a:cxn ang="0">
                <a:pos x="connsiteX1410" y="connsiteY1410"/>
              </a:cxn>
              <a:cxn ang="0">
                <a:pos x="connsiteX1411" y="connsiteY1411"/>
              </a:cxn>
              <a:cxn ang="0">
                <a:pos x="connsiteX1412" y="connsiteY1412"/>
              </a:cxn>
              <a:cxn ang="0">
                <a:pos x="connsiteX1413" y="connsiteY1413"/>
              </a:cxn>
              <a:cxn ang="0">
                <a:pos x="connsiteX1414" y="connsiteY1414"/>
              </a:cxn>
              <a:cxn ang="0">
                <a:pos x="connsiteX1415" y="connsiteY1415"/>
              </a:cxn>
              <a:cxn ang="0">
                <a:pos x="connsiteX1416" y="connsiteY1416"/>
              </a:cxn>
              <a:cxn ang="0">
                <a:pos x="connsiteX1417" y="connsiteY1417"/>
              </a:cxn>
              <a:cxn ang="0">
                <a:pos x="connsiteX1418" y="connsiteY1418"/>
              </a:cxn>
              <a:cxn ang="0">
                <a:pos x="connsiteX1419" y="connsiteY1419"/>
              </a:cxn>
              <a:cxn ang="0">
                <a:pos x="connsiteX1420" y="connsiteY1420"/>
              </a:cxn>
              <a:cxn ang="0">
                <a:pos x="connsiteX1421" y="connsiteY1421"/>
              </a:cxn>
              <a:cxn ang="0">
                <a:pos x="connsiteX1422" y="connsiteY1422"/>
              </a:cxn>
              <a:cxn ang="0">
                <a:pos x="connsiteX1423" y="connsiteY1423"/>
              </a:cxn>
              <a:cxn ang="0">
                <a:pos x="connsiteX1424" y="connsiteY1424"/>
              </a:cxn>
              <a:cxn ang="0">
                <a:pos x="connsiteX1425" y="connsiteY1425"/>
              </a:cxn>
              <a:cxn ang="0">
                <a:pos x="connsiteX1426" y="connsiteY1426"/>
              </a:cxn>
              <a:cxn ang="0">
                <a:pos x="connsiteX1427" y="connsiteY1427"/>
              </a:cxn>
              <a:cxn ang="0">
                <a:pos x="connsiteX1428" y="connsiteY1428"/>
              </a:cxn>
              <a:cxn ang="0">
                <a:pos x="connsiteX1429" y="connsiteY1429"/>
              </a:cxn>
              <a:cxn ang="0">
                <a:pos x="connsiteX1430" y="connsiteY1430"/>
              </a:cxn>
              <a:cxn ang="0">
                <a:pos x="connsiteX1431" y="connsiteY1431"/>
              </a:cxn>
              <a:cxn ang="0">
                <a:pos x="connsiteX1432" y="connsiteY1432"/>
              </a:cxn>
              <a:cxn ang="0">
                <a:pos x="connsiteX1433" y="connsiteY1433"/>
              </a:cxn>
              <a:cxn ang="0">
                <a:pos x="connsiteX1434" y="connsiteY1434"/>
              </a:cxn>
              <a:cxn ang="0">
                <a:pos x="connsiteX1435" y="connsiteY1435"/>
              </a:cxn>
              <a:cxn ang="0">
                <a:pos x="connsiteX1436" y="connsiteY1436"/>
              </a:cxn>
              <a:cxn ang="0">
                <a:pos x="connsiteX1437" y="connsiteY1437"/>
              </a:cxn>
              <a:cxn ang="0">
                <a:pos x="connsiteX1438" y="connsiteY1438"/>
              </a:cxn>
              <a:cxn ang="0">
                <a:pos x="connsiteX1439" y="connsiteY1439"/>
              </a:cxn>
              <a:cxn ang="0">
                <a:pos x="connsiteX1440" y="connsiteY1440"/>
              </a:cxn>
              <a:cxn ang="0">
                <a:pos x="connsiteX1441" y="connsiteY1441"/>
              </a:cxn>
              <a:cxn ang="0">
                <a:pos x="connsiteX1442" y="connsiteY1442"/>
              </a:cxn>
              <a:cxn ang="0">
                <a:pos x="connsiteX1443" y="connsiteY1443"/>
              </a:cxn>
              <a:cxn ang="0">
                <a:pos x="connsiteX1444" y="connsiteY1444"/>
              </a:cxn>
              <a:cxn ang="0">
                <a:pos x="connsiteX1445" y="connsiteY1445"/>
              </a:cxn>
              <a:cxn ang="0">
                <a:pos x="connsiteX1446" y="connsiteY1446"/>
              </a:cxn>
              <a:cxn ang="0">
                <a:pos x="connsiteX1447" y="connsiteY1447"/>
              </a:cxn>
              <a:cxn ang="0">
                <a:pos x="connsiteX1448" y="connsiteY1448"/>
              </a:cxn>
              <a:cxn ang="0">
                <a:pos x="connsiteX1449" y="connsiteY1449"/>
              </a:cxn>
              <a:cxn ang="0">
                <a:pos x="connsiteX1450" y="connsiteY1450"/>
              </a:cxn>
              <a:cxn ang="0">
                <a:pos x="connsiteX1451" y="connsiteY1451"/>
              </a:cxn>
              <a:cxn ang="0">
                <a:pos x="connsiteX1452" y="connsiteY1452"/>
              </a:cxn>
              <a:cxn ang="0">
                <a:pos x="connsiteX1453" y="connsiteY1453"/>
              </a:cxn>
              <a:cxn ang="0">
                <a:pos x="connsiteX1454" y="connsiteY1454"/>
              </a:cxn>
              <a:cxn ang="0">
                <a:pos x="connsiteX1455" y="connsiteY1455"/>
              </a:cxn>
              <a:cxn ang="0">
                <a:pos x="connsiteX1456" y="connsiteY1456"/>
              </a:cxn>
              <a:cxn ang="0">
                <a:pos x="connsiteX1457" y="connsiteY1457"/>
              </a:cxn>
              <a:cxn ang="0">
                <a:pos x="connsiteX1458" y="connsiteY1458"/>
              </a:cxn>
              <a:cxn ang="0">
                <a:pos x="connsiteX1459" y="connsiteY1459"/>
              </a:cxn>
              <a:cxn ang="0">
                <a:pos x="connsiteX1460" y="connsiteY1460"/>
              </a:cxn>
              <a:cxn ang="0">
                <a:pos x="connsiteX1461" y="connsiteY1461"/>
              </a:cxn>
              <a:cxn ang="0">
                <a:pos x="connsiteX1462" y="connsiteY1462"/>
              </a:cxn>
              <a:cxn ang="0">
                <a:pos x="connsiteX1463" y="connsiteY1463"/>
              </a:cxn>
              <a:cxn ang="0">
                <a:pos x="connsiteX1464" y="connsiteY1464"/>
              </a:cxn>
              <a:cxn ang="0">
                <a:pos x="connsiteX1465" y="connsiteY1465"/>
              </a:cxn>
              <a:cxn ang="0">
                <a:pos x="connsiteX1466" y="connsiteY1466"/>
              </a:cxn>
              <a:cxn ang="0">
                <a:pos x="connsiteX1467" y="connsiteY1467"/>
              </a:cxn>
              <a:cxn ang="0">
                <a:pos x="connsiteX1468" y="connsiteY1468"/>
              </a:cxn>
              <a:cxn ang="0">
                <a:pos x="connsiteX1469" y="connsiteY1469"/>
              </a:cxn>
              <a:cxn ang="0">
                <a:pos x="connsiteX1470" y="connsiteY1470"/>
              </a:cxn>
              <a:cxn ang="0">
                <a:pos x="connsiteX1471" y="connsiteY1471"/>
              </a:cxn>
              <a:cxn ang="0">
                <a:pos x="connsiteX1472" y="connsiteY1472"/>
              </a:cxn>
              <a:cxn ang="0">
                <a:pos x="connsiteX1473" y="connsiteY1473"/>
              </a:cxn>
              <a:cxn ang="0">
                <a:pos x="connsiteX1474" y="connsiteY1474"/>
              </a:cxn>
              <a:cxn ang="0">
                <a:pos x="connsiteX1475" y="connsiteY1475"/>
              </a:cxn>
              <a:cxn ang="0">
                <a:pos x="connsiteX1476" y="connsiteY1476"/>
              </a:cxn>
              <a:cxn ang="0">
                <a:pos x="connsiteX1477" y="connsiteY1477"/>
              </a:cxn>
              <a:cxn ang="0">
                <a:pos x="connsiteX1478" y="connsiteY1478"/>
              </a:cxn>
              <a:cxn ang="0">
                <a:pos x="connsiteX1479" y="connsiteY1479"/>
              </a:cxn>
              <a:cxn ang="0">
                <a:pos x="connsiteX1480" y="connsiteY1480"/>
              </a:cxn>
              <a:cxn ang="0">
                <a:pos x="connsiteX1481" y="connsiteY1481"/>
              </a:cxn>
              <a:cxn ang="0">
                <a:pos x="connsiteX1482" y="connsiteY1482"/>
              </a:cxn>
              <a:cxn ang="0">
                <a:pos x="connsiteX1483" y="connsiteY1483"/>
              </a:cxn>
              <a:cxn ang="0">
                <a:pos x="connsiteX1484" y="connsiteY1484"/>
              </a:cxn>
              <a:cxn ang="0">
                <a:pos x="connsiteX1485" y="connsiteY1485"/>
              </a:cxn>
              <a:cxn ang="0">
                <a:pos x="connsiteX1486" y="connsiteY1486"/>
              </a:cxn>
              <a:cxn ang="0">
                <a:pos x="connsiteX1487" y="connsiteY1487"/>
              </a:cxn>
              <a:cxn ang="0">
                <a:pos x="connsiteX1488" y="connsiteY1488"/>
              </a:cxn>
              <a:cxn ang="0">
                <a:pos x="connsiteX1489" y="connsiteY1489"/>
              </a:cxn>
              <a:cxn ang="0">
                <a:pos x="connsiteX1490" y="connsiteY1490"/>
              </a:cxn>
              <a:cxn ang="0">
                <a:pos x="connsiteX1491" y="connsiteY1491"/>
              </a:cxn>
              <a:cxn ang="0">
                <a:pos x="connsiteX1492" y="connsiteY1492"/>
              </a:cxn>
              <a:cxn ang="0">
                <a:pos x="connsiteX1493" y="connsiteY1493"/>
              </a:cxn>
              <a:cxn ang="0">
                <a:pos x="connsiteX1494" y="connsiteY1494"/>
              </a:cxn>
              <a:cxn ang="0">
                <a:pos x="connsiteX1495" y="connsiteY1495"/>
              </a:cxn>
              <a:cxn ang="0">
                <a:pos x="connsiteX1496" y="connsiteY1496"/>
              </a:cxn>
              <a:cxn ang="0">
                <a:pos x="connsiteX1497" y="connsiteY1497"/>
              </a:cxn>
              <a:cxn ang="0">
                <a:pos x="connsiteX1498" y="connsiteY1498"/>
              </a:cxn>
              <a:cxn ang="0">
                <a:pos x="connsiteX1499" y="connsiteY1499"/>
              </a:cxn>
              <a:cxn ang="0">
                <a:pos x="connsiteX1500" y="connsiteY1500"/>
              </a:cxn>
              <a:cxn ang="0">
                <a:pos x="connsiteX1501" y="connsiteY1501"/>
              </a:cxn>
              <a:cxn ang="0">
                <a:pos x="connsiteX1502" y="connsiteY1502"/>
              </a:cxn>
              <a:cxn ang="0">
                <a:pos x="connsiteX1503" y="connsiteY1503"/>
              </a:cxn>
              <a:cxn ang="0">
                <a:pos x="connsiteX1504" y="connsiteY1504"/>
              </a:cxn>
              <a:cxn ang="0">
                <a:pos x="connsiteX1505" y="connsiteY1505"/>
              </a:cxn>
              <a:cxn ang="0">
                <a:pos x="connsiteX1506" y="connsiteY1506"/>
              </a:cxn>
              <a:cxn ang="0">
                <a:pos x="connsiteX1507" y="connsiteY1507"/>
              </a:cxn>
              <a:cxn ang="0">
                <a:pos x="connsiteX1508" y="connsiteY1508"/>
              </a:cxn>
              <a:cxn ang="0">
                <a:pos x="connsiteX1509" y="connsiteY1509"/>
              </a:cxn>
              <a:cxn ang="0">
                <a:pos x="connsiteX1510" y="connsiteY1510"/>
              </a:cxn>
              <a:cxn ang="0">
                <a:pos x="connsiteX1511" y="connsiteY1511"/>
              </a:cxn>
              <a:cxn ang="0">
                <a:pos x="connsiteX1512" y="connsiteY1512"/>
              </a:cxn>
              <a:cxn ang="0">
                <a:pos x="connsiteX1513" y="connsiteY1513"/>
              </a:cxn>
              <a:cxn ang="0">
                <a:pos x="connsiteX1514" y="connsiteY1514"/>
              </a:cxn>
              <a:cxn ang="0">
                <a:pos x="connsiteX1515" y="connsiteY1515"/>
              </a:cxn>
              <a:cxn ang="0">
                <a:pos x="connsiteX1516" y="connsiteY1516"/>
              </a:cxn>
              <a:cxn ang="0">
                <a:pos x="connsiteX1517" y="connsiteY1517"/>
              </a:cxn>
              <a:cxn ang="0">
                <a:pos x="connsiteX1518" y="connsiteY1518"/>
              </a:cxn>
              <a:cxn ang="0">
                <a:pos x="connsiteX1519" y="connsiteY1519"/>
              </a:cxn>
              <a:cxn ang="0">
                <a:pos x="connsiteX1520" y="connsiteY1520"/>
              </a:cxn>
              <a:cxn ang="0">
                <a:pos x="connsiteX1521" y="connsiteY1521"/>
              </a:cxn>
              <a:cxn ang="0">
                <a:pos x="connsiteX1522" y="connsiteY1522"/>
              </a:cxn>
              <a:cxn ang="0">
                <a:pos x="connsiteX1523" y="connsiteY1523"/>
              </a:cxn>
              <a:cxn ang="0">
                <a:pos x="connsiteX1524" y="connsiteY1524"/>
              </a:cxn>
              <a:cxn ang="0">
                <a:pos x="connsiteX1525" y="connsiteY1525"/>
              </a:cxn>
              <a:cxn ang="0">
                <a:pos x="connsiteX1526" y="connsiteY1526"/>
              </a:cxn>
              <a:cxn ang="0">
                <a:pos x="connsiteX1527" y="connsiteY1527"/>
              </a:cxn>
              <a:cxn ang="0">
                <a:pos x="connsiteX1528" y="connsiteY1528"/>
              </a:cxn>
              <a:cxn ang="0">
                <a:pos x="connsiteX1529" y="connsiteY1529"/>
              </a:cxn>
              <a:cxn ang="0">
                <a:pos x="connsiteX1530" y="connsiteY1530"/>
              </a:cxn>
              <a:cxn ang="0">
                <a:pos x="connsiteX1531" y="connsiteY1531"/>
              </a:cxn>
              <a:cxn ang="0">
                <a:pos x="connsiteX1532" y="connsiteY1532"/>
              </a:cxn>
              <a:cxn ang="0">
                <a:pos x="connsiteX1533" y="connsiteY1533"/>
              </a:cxn>
              <a:cxn ang="0">
                <a:pos x="connsiteX1534" y="connsiteY1534"/>
              </a:cxn>
              <a:cxn ang="0">
                <a:pos x="connsiteX1535" y="connsiteY1535"/>
              </a:cxn>
              <a:cxn ang="0">
                <a:pos x="connsiteX1536" y="connsiteY1536"/>
              </a:cxn>
              <a:cxn ang="0">
                <a:pos x="connsiteX1537" y="connsiteY1537"/>
              </a:cxn>
              <a:cxn ang="0">
                <a:pos x="connsiteX1538" y="connsiteY1538"/>
              </a:cxn>
              <a:cxn ang="0">
                <a:pos x="connsiteX1539" y="connsiteY1539"/>
              </a:cxn>
              <a:cxn ang="0">
                <a:pos x="connsiteX1540" y="connsiteY1540"/>
              </a:cxn>
              <a:cxn ang="0">
                <a:pos x="connsiteX1541" y="connsiteY1541"/>
              </a:cxn>
              <a:cxn ang="0">
                <a:pos x="connsiteX1542" y="connsiteY1542"/>
              </a:cxn>
              <a:cxn ang="0">
                <a:pos x="connsiteX1543" y="connsiteY1543"/>
              </a:cxn>
              <a:cxn ang="0">
                <a:pos x="connsiteX1544" y="connsiteY1544"/>
              </a:cxn>
              <a:cxn ang="0">
                <a:pos x="connsiteX1545" y="connsiteY1545"/>
              </a:cxn>
              <a:cxn ang="0">
                <a:pos x="connsiteX1546" y="connsiteY1546"/>
              </a:cxn>
              <a:cxn ang="0">
                <a:pos x="connsiteX1547" y="connsiteY1547"/>
              </a:cxn>
              <a:cxn ang="0">
                <a:pos x="connsiteX1548" y="connsiteY1548"/>
              </a:cxn>
              <a:cxn ang="0">
                <a:pos x="connsiteX1549" y="connsiteY1549"/>
              </a:cxn>
              <a:cxn ang="0">
                <a:pos x="connsiteX1550" y="connsiteY1550"/>
              </a:cxn>
              <a:cxn ang="0">
                <a:pos x="connsiteX1551" y="connsiteY1551"/>
              </a:cxn>
              <a:cxn ang="0">
                <a:pos x="connsiteX1552" y="connsiteY1552"/>
              </a:cxn>
              <a:cxn ang="0">
                <a:pos x="connsiteX1553" y="connsiteY1553"/>
              </a:cxn>
              <a:cxn ang="0">
                <a:pos x="connsiteX1554" y="connsiteY1554"/>
              </a:cxn>
              <a:cxn ang="0">
                <a:pos x="connsiteX1555" y="connsiteY1555"/>
              </a:cxn>
              <a:cxn ang="0">
                <a:pos x="connsiteX1556" y="connsiteY1556"/>
              </a:cxn>
              <a:cxn ang="0">
                <a:pos x="connsiteX1557" y="connsiteY1557"/>
              </a:cxn>
              <a:cxn ang="0">
                <a:pos x="connsiteX1558" y="connsiteY1558"/>
              </a:cxn>
              <a:cxn ang="0">
                <a:pos x="connsiteX1559" y="connsiteY1559"/>
              </a:cxn>
              <a:cxn ang="0">
                <a:pos x="connsiteX1560" y="connsiteY1560"/>
              </a:cxn>
              <a:cxn ang="0">
                <a:pos x="connsiteX1561" y="connsiteY1561"/>
              </a:cxn>
              <a:cxn ang="0">
                <a:pos x="connsiteX1562" y="connsiteY1562"/>
              </a:cxn>
              <a:cxn ang="0">
                <a:pos x="connsiteX1563" y="connsiteY1563"/>
              </a:cxn>
              <a:cxn ang="0">
                <a:pos x="connsiteX1564" y="connsiteY1564"/>
              </a:cxn>
              <a:cxn ang="0">
                <a:pos x="connsiteX1565" y="connsiteY1565"/>
              </a:cxn>
              <a:cxn ang="0">
                <a:pos x="connsiteX1566" y="connsiteY1566"/>
              </a:cxn>
              <a:cxn ang="0">
                <a:pos x="connsiteX1567" y="connsiteY1567"/>
              </a:cxn>
              <a:cxn ang="0">
                <a:pos x="connsiteX1568" y="connsiteY1568"/>
              </a:cxn>
              <a:cxn ang="0">
                <a:pos x="connsiteX1569" y="connsiteY1569"/>
              </a:cxn>
              <a:cxn ang="0">
                <a:pos x="connsiteX1570" y="connsiteY1570"/>
              </a:cxn>
              <a:cxn ang="0">
                <a:pos x="connsiteX1571" y="connsiteY1571"/>
              </a:cxn>
              <a:cxn ang="0">
                <a:pos x="connsiteX1572" y="connsiteY1572"/>
              </a:cxn>
              <a:cxn ang="0">
                <a:pos x="connsiteX1573" y="connsiteY1573"/>
              </a:cxn>
              <a:cxn ang="0">
                <a:pos x="connsiteX1574" y="connsiteY1574"/>
              </a:cxn>
              <a:cxn ang="0">
                <a:pos x="connsiteX1575" y="connsiteY1575"/>
              </a:cxn>
              <a:cxn ang="0">
                <a:pos x="connsiteX1576" y="connsiteY1576"/>
              </a:cxn>
              <a:cxn ang="0">
                <a:pos x="connsiteX1577" y="connsiteY1577"/>
              </a:cxn>
              <a:cxn ang="0">
                <a:pos x="connsiteX1578" y="connsiteY1578"/>
              </a:cxn>
              <a:cxn ang="0">
                <a:pos x="connsiteX1579" y="connsiteY1579"/>
              </a:cxn>
              <a:cxn ang="0">
                <a:pos x="connsiteX1580" y="connsiteY1580"/>
              </a:cxn>
              <a:cxn ang="0">
                <a:pos x="connsiteX1581" y="connsiteY1581"/>
              </a:cxn>
              <a:cxn ang="0">
                <a:pos x="connsiteX1582" y="connsiteY1582"/>
              </a:cxn>
              <a:cxn ang="0">
                <a:pos x="connsiteX1583" y="connsiteY1583"/>
              </a:cxn>
              <a:cxn ang="0">
                <a:pos x="connsiteX1584" y="connsiteY1584"/>
              </a:cxn>
              <a:cxn ang="0">
                <a:pos x="connsiteX1585" y="connsiteY1585"/>
              </a:cxn>
              <a:cxn ang="0">
                <a:pos x="connsiteX1586" y="connsiteY1586"/>
              </a:cxn>
              <a:cxn ang="0">
                <a:pos x="connsiteX1587" y="connsiteY1587"/>
              </a:cxn>
              <a:cxn ang="0">
                <a:pos x="connsiteX1588" y="connsiteY1588"/>
              </a:cxn>
              <a:cxn ang="0">
                <a:pos x="connsiteX1589" y="connsiteY1589"/>
              </a:cxn>
              <a:cxn ang="0">
                <a:pos x="connsiteX1590" y="connsiteY1590"/>
              </a:cxn>
              <a:cxn ang="0">
                <a:pos x="connsiteX1591" y="connsiteY1591"/>
              </a:cxn>
              <a:cxn ang="0">
                <a:pos x="connsiteX1592" y="connsiteY1592"/>
              </a:cxn>
              <a:cxn ang="0">
                <a:pos x="connsiteX1593" y="connsiteY1593"/>
              </a:cxn>
              <a:cxn ang="0">
                <a:pos x="connsiteX1594" y="connsiteY1594"/>
              </a:cxn>
              <a:cxn ang="0">
                <a:pos x="connsiteX1595" y="connsiteY1595"/>
              </a:cxn>
              <a:cxn ang="0">
                <a:pos x="connsiteX1596" y="connsiteY1596"/>
              </a:cxn>
              <a:cxn ang="0">
                <a:pos x="connsiteX1597" y="connsiteY1597"/>
              </a:cxn>
              <a:cxn ang="0">
                <a:pos x="connsiteX1598" y="connsiteY1598"/>
              </a:cxn>
              <a:cxn ang="0">
                <a:pos x="connsiteX1599" y="connsiteY1599"/>
              </a:cxn>
              <a:cxn ang="0">
                <a:pos x="connsiteX1600" y="connsiteY1600"/>
              </a:cxn>
              <a:cxn ang="0">
                <a:pos x="connsiteX1601" y="connsiteY1601"/>
              </a:cxn>
              <a:cxn ang="0">
                <a:pos x="connsiteX1602" y="connsiteY1602"/>
              </a:cxn>
              <a:cxn ang="0">
                <a:pos x="connsiteX1603" y="connsiteY1603"/>
              </a:cxn>
              <a:cxn ang="0">
                <a:pos x="connsiteX1604" y="connsiteY1604"/>
              </a:cxn>
              <a:cxn ang="0">
                <a:pos x="connsiteX1605" y="connsiteY1605"/>
              </a:cxn>
              <a:cxn ang="0">
                <a:pos x="connsiteX1606" y="connsiteY1606"/>
              </a:cxn>
              <a:cxn ang="0">
                <a:pos x="connsiteX1607" y="connsiteY1607"/>
              </a:cxn>
              <a:cxn ang="0">
                <a:pos x="connsiteX1608" y="connsiteY1608"/>
              </a:cxn>
              <a:cxn ang="0">
                <a:pos x="connsiteX1609" y="connsiteY1609"/>
              </a:cxn>
              <a:cxn ang="0">
                <a:pos x="connsiteX1610" y="connsiteY1610"/>
              </a:cxn>
              <a:cxn ang="0">
                <a:pos x="connsiteX1611" y="connsiteY1611"/>
              </a:cxn>
              <a:cxn ang="0">
                <a:pos x="connsiteX1612" y="connsiteY1612"/>
              </a:cxn>
              <a:cxn ang="0">
                <a:pos x="connsiteX1613" y="connsiteY1613"/>
              </a:cxn>
              <a:cxn ang="0">
                <a:pos x="connsiteX1614" y="connsiteY1614"/>
              </a:cxn>
              <a:cxn ang="0">
                <a:pos x="connsiteX1615" y="connsiteY1615"/>
              </a:cxn>
              <a:cxn ang="0">
                <a:pos x="connsiteX1616" y="connsiteY1616"/>
              </a:cxn>
              <a:cxn ang="0">
                <a:pos x="connsiteX1617" y="connsiteY1617"/>
              </a:cxn>
              <a:cxn ang="0">
                <a:pos x="connsiteX1618" y="connsiteY1618"/>
              </a:cxn>
              <a:cxn ang="0">
                <a:pos x="connsiteX1619" y="connsiteY1619"/>
              </a:cxn>
              <a:cxn ang="0">
                <a:pos x="connsiteX1620" y="connsiteY1620"/>
              </a:cxn>
              <a:cxn ang="0">
                <a:pos x="connsiteX1621" y="connsiteY1621"/>
              </a:cxn>
              <a:cxn ang="0">
                <a:pos x="connsiteX1622" y="connsiteY1622"/>
              </a:cxn>
              <a:cxn ang="0">
                <a:pos x="connsiteX1623" y="connsiteY1623"/>
              </a:cxn>
              <a:cxn ang="0">
                <a:pos x="connsiteX1624" y="connsiteY1624"/>
              </a:cxn>
              <a:cxn ang="0">
                <a:pos x="connsiteX1625" y="connsiteY1625"/>
              </a:cxn>
              <a:cxn ang="0">
                <a:pos x="connsiteX1626" y="connsiteY1626"/>
              </a:cxn>
              <a:cxn ang="0">
                <a:pos x="connsiteX1627" y="connsiteY1627"/>
              </a:cxn>
              <a:cxn ang="0">
                <a:pos x="connsiteX1628" y="connsiteY1628"/>
              </a:cxn>
              <a:cxn ang="0">
                <a:pos x="connsiteX1629" y="connsiteY1629"/>
              </a:cxn>
              <a:cxn ang="0">
                <a:pos x="connsiteX1630" y="connsiteY1630"/>
              </a:cxn>
              <a:cxn ang="0">
                <a:pos x="connsiteX1631" y="connsiteY1631"/>
              </a:cxn>
              <a:cxn ang="0">
                <a:pos x="connsiteX1632" y="connsiteY1632"/>
              </a:cxn>
              <a:cxn ang="0">
                <a:pos x="connsiteX1633" y="connsiteY1633"/>
              </a:cxn>
              <a:cxn ang="0">
                <a:pos x="connsiteX1634" y="connsiteY1634"/>
              </a:cxn>
              <a:cxn ang="0">
                <a:pos x="connsiteX1635" y="connsiteY1635"/>
              </a:cxn>
              <a:cxn ang="0">
                <a:pos x="connsiteX1636" y="connsiteY1636"/>
              </a:cxn>
              <a:cxn ang="0">
                <a:pos x="connsiteX1637" y="connsiteY1637"/>
              </a:cxn>
              <a:cxn ang="0">
                <a:pos x="connsiteX1638" y="connsiteY1638"/>
              </a:cxn>
              <a:cxn ang="0">
                <a:pos x="connsiteX1639" y="connsiteY1639"/>
              </a:cxn>
              <a:cxn ang="0">
                <a:pos x="connsiteX1640" y="connsiteY1640"/>
              </a:cxn>
              <a:cxn ang="0">
                <a:pos x="connsiteX1641" y="connsiteY1641"/>
              </a:cxn>
              <a:cxn ang="0">
                <a:pos x="connsiteX1642" y="connsiteY1642"/>
              </a:cxn>
              <a:cxn ang="0">
                <a:pos x="connsiteX1643" y="connsiteY1643"/>
              </a:cxn>
              <a:cxn ang="0">
                <a:pos x="connsiteX1644" y="connsiteY1644"/>
              </a:cxn>
              <a:cxn ang="0">
                <a:pos x="connsiteX1645" y="connsiteY1645"/>
              </a:cxn>
              <a:cxn ang="0">
                <a:pos x="connsiteX1646" y="connsiteY1646"/>
              </a:cxn>
              <a:cxn ang="0">
                <a:pos x="connsiteX1647" y="connsiteY1647"/>
              </a:cxn>
              <a:cxn ang="0">
                <a:pos x="connsiteX1648" y="connsiteY1648"/>
              </a:cxn>
              <a:cxn ang="0">
                <a:pos x="connsiteX1649" y="connsiteY1649"/>
              </a:cxn>
              <a:cxn ang="0">
                <a:pos x="connsiteX1650" y="connsiteY1650"/>
              </a:cxn>
              <a:cxn ang="0">
                <a:pos x="connsiteX1651" y="connsiteY1651"/>
              </a:cxn>
              <a:cxn ang="0">
                <a:pos x="connsiteX1652" y="connsiteY1652"/>
              </a:cxn>
              <a:cxn ang="0">
                <a:pos x="connsiteX1653" y="connsiteY1653"/>
              </a:cxn>
              <a:cxn ang="0">
                <a:pos x="connsiteX1654" y="connsiteY1654"/>
              </a:cxn>
              <a:cxn ang="0">
                <a:pos x="connsiteX1655" y="connsiteY1655"/>
              </a:cxn>
              <a:cxn ang="0">
                <a:pos x="connsiteX1656" y="connsiteY1656"/>
              </a:cxn>
              <a:cxn ang="0">
                <a:pos x="connsiteX1657" y="connsiteY1657"/>
              </a:cxn>
              <a:cxn ang="0">
                <a:pos x="connsiteX1658" y="connsiteY1658"/>
              </a:cxn>
              <a:cxn ang="0">
                <a:pos x="connsiteX1659" y="connsiteY1659"/>
              </a:cxn>
              <a:cxn ang="0">
                <a:pos x="connsiteX1660" y="connsiteY1660"/>
              </a:cxn>
              <a:cxn ang="0">
                <a:pos x="connsiteX1661" y="connsiteY1661"/>
              </a:cxn>
              <a:cxn ang="0">
                <a:pos x="connsiteX1662" y="connsiteY1662"/>
              </a:cxn>
              <a:cxn ang="0">
                <a:pos x="connsiteX1663" y="connsiteY1663"/>
              </a:cxn>
              <a:cxn ang="0">
                <a:pos x="connsiteX1664" y="connsiteY1664"/>
              </a:cxn>
              <a:cxn ang="0">
                <a:pos x="connsiteX1665" y="connsiteY1665"/>
              </a:cxn>
              <a:cxn ang="0">
                <a:pos x="connsiteX1666" y="connsiteY1666"/>
              </a:cxn>
              <a:cxn ang="0">
                <a:pos x="connsiteX1667" y="connsiteY1667"/>
              </a:cxn>
              <a:cxn ang="0">
                <a:pos x="connsiteX1668" y="connsiteY1668"/>
              </a:cxn>
              <a:cxn ang="0">
                <a:pos x="connsiteX1669" y="connsiteY1669"/>
              </a:cxn>
              <a:cxn ang="0">
                <a:pos x="connsiteX1670" y="connsiteY1670"/>
              </a:cxn>
              <a:cxn ang="0">
                <a:pos x="connsiteX1671" y="connsiteY1671"/>
              </a:cxn>
              <a:cxn ang="0">
                <a:pos x="connsiteX1672" y="connsiteY1672"/>
              </a:cxn>
              <a:cxn ang="0">
                <a:pos x="connsiteX1673" y="connsiteY1673"/>
              </a:cxn>
              <a:cxn ang="0">
                <a:pos x="connsiteX1674" y="connsiteY1674"/>
              </a:cxn>
              <a:cxn ang="0">
                <a:pos x="connsiteX1675" y="connsiteY1675"/>
              </a:cxn>
              <a:cxn ang="0">
                <a:pos x="connsiteX1676" y="connsiteY1676"/>
              </a:cxn>
              <a:cxn ang="0">
                <a:pos x="connsiteX1677" y="connsiteY1677"/>
              </a:cxn>
              <a:cxn ang="0">
                <a:pos x="connsiteX1678" y="connsiteY1678"/>
              </a:cxn>
              <a:cxn ang="0">
                <a:pos x="connsiteX1679" y="connsiteY1679"/>
              </a:cxn>
              <a:cxn ang="0">
                <a:pos x="connsiteX1680" y="connsiteY1680"/>
              </a:cxn>
              <a:cxn ang="0">
                <a:pos x="connsiteX1681" y="connsiteY1681"/>
              </a:cxn>
              <a:cxn ang="0">
                <a:pos x="connsiteX1682" y="connsiteY1682"/>
              </a:cxn>
              <a:cxn ang="0">
                <a:pos x="connsiteX1683" y="connsiteY1683"/>
              </a:cxn>
              <a:cxn ang="0">
                <a:pos x="connsiteX1684" y="connsiteY1684"/>
              </a:cxn>
              <a:cxn ang="0">
                <a:pos x="connsiteX1685" y="connsiteY1685"/>
              </a:cxn>
              <a:cxn ang="0">
                <a:pos x="connsiteX1686" y="connsiteY1686"/>
              </a:cxn>
              <a:cxn ang="0">
                <a:pos x="connsiteX1687" y="connsiteY1687"/>
              </a:cxn>
              <a:cxn ang="0">
                <a:pos x="connsiteX1688" y="connsiteY1688"/>
              </a:cxn>
              <a:cxn ang="0">
                <a:pos x="connsiteX1689" y="connsiteY1689"/>
              </a:cxn>
              <a:cxn ang="0">
                <a:pos x="connsiteX1690" y="connsiteY1690"/>
              </a:cxn>
              <a:cxn ang="0">
                <a:pos x="connsiteX1691" y="connsiteY1691"/>
              </a:cxn>
              <a:cxn ang="0">
                <a:pos x="connsiteX1692" y="connsiteY1692"/>
              </a:cxn>
              <a:cxn ang="0">
                <a:pos x="connsiteX1693" y="connsiteY1693"/>
              </a:cxn>
              <a:cxn ang="0">
                <a:pos x="connsiteX1694" y="connsiteY1694"/>
              </a:cxn>
              <a:cxn ang="0">
                <a:pos x="connsiteX1695" y="connsiteY1695"/>
              </a:cxn>
              <a:cxn ang="0">
                <a:pos x="connsiteX1696" y="connsiteY1696"/>
              </a:cxn>
              <a:cxn ang="0">
                <a:pos x="connsiteX1697" y="connsiteY1697"/>
              </a:cxn>
              <a:cxn ang="0">
                <a:pos x="connsiteX1698" y="connsiteY1698"/>
              </a:cxn>
              <a:cxn ang="0">
                <a:pos x="connsiteX1699" y="connsiteY1699"/>
              </a:cxn>
              <a:cxn ang="0">
                <a:pos x="connsiteX1700" y="connsiteY1700"/>
              </a:cxn>
              <a:cxn ang="0">
                <a:pos x="connsiteX1701" y="connsiteY1701"/>
              </a:cxn>
              <a:cxn ang="0">
                <a:pos x="connsiteX1702" y="connsiteY1702"/>
              </a:cxn>
              <a:cxn ang="0">
                <a:pos x="connsiteX1703" y="connsiteY1703"/>
              </a:cxn>
              <a:cxn ang="0">
                <a:pos x="connsiteX1704" y="connsiteY1704"/>
              </a:cxn>
            </a:cxnLst>
            <a:rect l="l" t="t" r="r" b="b"/>
            <a:pathLst>
              <a:path w="11506198" h="6858000">
                <a:moveTo>
                  <a:pt x="803683" y="6255092"/>
                </a:moveTo>
                <a:cubicBezTo>
                  <a:pt x="805854" y="6258525"/>
                  <a:pt x="807329" y="6262352"/>
                  <a:pt x="808025" y="6266353"/>
                </a:cubicBezTo>
                <a:cubicBezTo>
                  <a:pt x="808887" y="6270192"/>
                  <a:pt x="809214" y="6274132"/>
                  <a:pt x="808999" y="6278060"/>
                </a:cubicBezTo>
                <a:lnTo>
                  <a:pt x="808958" y="6277999"/>
                </a:lnTo>
                <a:cubicBezTo>
                  <a:pt x="808755" y="6280759"/>
                  <a:pt x="808471" y="6284370"/>
                  <a:pt x="806239" y="6284614"/>
                </a:cubicBezTo>
                <a:cubicBezTo>
                  <a:pt x="804007" y="6284857"/>
                  <a:pt x="801613" y="6277289"/>
                  <a:pt x="800964" y="6273069"/>
                </a:cubicBezTo>
                <a:cubicBezTo>
                  <a:pt x="800294" y="6268958"/>
                  <a:pt x="799967" y="6264796"/>
                  <a:pt x="799990" y="6260631"/>
                </a:cubicBezTo>
                <a:cubicBezTo>
                  <a:pt x="800014" y="6258994"/>
                  <a:pt x="800197" y="6257362"/>
                  <a:pt x="800537" y="6255761"/>
                </a:cubicBezTo>
                <a:lnTo>
                  <a:pt x="801410" y="6259657"/>
                </a:lnTo>
                <a:cubicBezTo>
                  <a:pt x="802242" y="6263289"/>
                  <a:pt x="802972" y="6266961"/>
                  <a:pt x="803926" y="6270614"/>
                </a:cubicBezTo>
                <a:lnTo>
                  <a:pt x="804656" y="6270492"/>
                </a:lnTo>
                <a:cubicBezTo>
                  <a:pt x="804312" y="6266779"/>
                  <a:pt x="804210" y="6263045"/>
                  <a:pt x="803946" y="6259292"/>
                </a:cubicBezTo>
                <a:close/>
                <a:moveTo>
                  <a:pt x="782032" y="6251622"/>
                </a:moveTo>
                <a:cubicBezTo>
                  <a:pt x="782276" y="6254057"/>
                  <a:pt x="782560" y="6256492"/>
                  <a:pt x="782844" y="6258927"/>
                </a:cubicBezTo>
                <a:lnTo>
                  <a:pt x="783757" y="6265399"/>
                </a:lnTo>
                <a:cubicBezTo>
                  <a:pt x="784061" y="6267570"/>
                  <a:pt x="784345" y="6269741"/>
                  <a:pt x="784751" y="6271892"/>
                </a:cubicBezTo>
                <a:lnTo>
                  <a:pt x="785482" y="6271892"/>
                </a:lnTo>
                <a:cubicBezTo>
                  <a:pt x="785340" y="6267570"/>
                  <a:pt x="785482" y="6263187"/>
                  <a:pt x="785482" y="6258825"/>
                </a:cubicBezTo>
                <a:cubicBezTo>
                  <a:pt x="785482" y="6256532"/>
                  <a:pt x="785482" y="6254219"/>
                  <a:pt x="785360" y="6251927"/>
                </a:cubicBezTo>
                <a:cubicBezTo>
                  <a:pt x="787659" y="6256555"/>
                  <a:pt x="789006" y="6261599"/>
                  <a:pt x="789317" y="6266759"/>
                </a:cubicBezTo>
                <a:cubicBezTo>
                  <a:pt x="789844" y="6271612"/>
                  <a:pt x="789688" y="6276516"/>
                  <a:pt x="788850" y="6281327"/>
                </a:cubicBezTo>
                <a:cubicBezTo>
                  <a:pt x="788160" y="6284593"/>
                  <a:pt x="787308" y="6289057"/>
                  <a:pt x="784508" y="6289057"/>
                </a:cubicBezTo>
                <a:cubicBezTo>
                  <a:pt x="781667" y="6289057"/>
                  <a:pt x="780287" y="6279419"/>
                  <a:pt x="780044" y="6274104"/>
                </a:cubicBezTo>
                <a:cubicBezTo>
                  <a:pt x="779796" y="6268903"/>
                  <a:pt x="779973" y="6263693"/>
                  <a:pt x="780571" y="6258521"/>
                </a:cubicBezTo>
                <a:cubicBezTo>
                  <a:pt x="780855" y="6256183"/>
                  <a:pt x="781344" y="6253874"/>
                  <a:pt x="782032" y="6251622"/>
                </a:cubicBezTo>
                <a:close/>
                <a:moveTo>
                  <a:pt x="964466" y="6250344"/>
                </a:moveTo>
                <a:cubicBezTo>
                  <a:pt x="957220" y="6254704"/>
                  <a:pt x="949593" y="6258399"/>
                  <a:pt x="941680" y="6261382"/>
                </a:cubicBezTo>
                <a:cubicBezTo>
                  <a:pt x="906110" y="6274347"/>
                  <a:pt x="876749" y="6269802"/>
                  <a:pt x="876749" y="6269802"/>
                </a:cubicBezTo>
                <a:cubicBezTo>
                  <a:pt x="878210" y="6269376"/>
                  <a:pt x="879692" y="6268909"/>
                  <a:pt x="881132" y="6268422"/>
                </a:cubicBezTo>
                <a:cubicBezTo>
                  <a:pt x="913110" y="6267996"/>
                  <a:pt x="948782" y="6256674"/>
                  <a:pt x="964466" y="6250344"/>
                </a:cubicBezTo>
                <a:close/>
                <a:moveTo>
                  <a:pt x="996140" y="6249735"/>
                </a:moveTo>
                <a:cubicBezTo>
                  <a:pt x="1001566" y="6260832"/>
                  <a:pt x="1007791" y="6271519"/>
                  <a:pt x="1014767" y="6281712"/>
                </a:cubicBezTo>
                <a:lnTo>
                  <a:pt x="1014666" y="6281712"/>
                </a:lnTo>
                <a:lnTo>
                  <a:pt x="1021849" y="6292364"/>
                </a:lnTo>
                <a:cubicBezTo>
                  <a:pt x="1022275" y="6292973"/>
                  <a:pt x="1022721" y="6293541"/>
                  <a:pt x="1023167" y="6294150"/>
                </a:cubicBezTo>
                <a:cubicBezTo>
                  <a:pt x="1035435" y="6277244"/>
                  <a:pt x="1059084" y="6273483"/>
                  <a:pt x="1075992" y="6285748"/>
                </a:cubicBezTo>
                <a:cubicBezTo>
                  <a:pt x="1092899" y="6298015"/>
                  <a:pt x="1096660" y="6321663"/>
                  <a:pt x="1084393" y="6338571"/>
                </a:cubicBezTo>
                <a:cubicBezTo>
                  <a:pt x="1081347" y="6342769"/>
                  <a:pt x="1077469" y="6346297"/>
                  <a:pt x="1073001" y="6348933"/>
                </a:cubicBezTo>
                <a:lnTo>
                  <a:pt x="1074523" y="6350333"/>
                </a:lnTo>
                <a:lnTo>
                  <a:pt x="1083877" y="6358652"/>
                </a:lnTo>
                <a:cubicBezTo>
                  <a:pt x="1100394" y="6373321"/>
                  <a:pt x="1115937" y="6385374"/>
                  <a:pt x="1127705" y="6393997"/>
                </a:cubicBezTo>
                <a:lnTo>
                  <a:pt x="1040739" y="6393997"/>
                </a:lnTo>
                <a:cubicBezTo>
                  <a:pt x="1033623" y="6371966"/>
                  <a:pt x="1009995" y="6359875"/>
                  <a:pt x="987963" y="6366991"/>
                </a:cubicBezTo>
                <a:cubicBezTo>
                  <a:pt x="975145" y="6371130"/>
                  <a:pt x="965095" y="6381178"/>
                  <a:pt x="960956" y="6393997"/>
                </a:cubicBezTo>
                <a:lnTo>
                  <a:pt x="889289" y="6393997"/>
                </a:lnTo>
                <a:cubicBezTo>
                  <a:pt x="900106" y="6383933"/>
                  <a:pt x="909237" y="6372197"/>
                  <a:pt x="916337" y="6359240"/>
                </a:cubicBezTo>
                <a:cubicBezTo>
                  <a:pt x="923197" y="6346624"/>
                  <a:pt x="927474" y="6332766"/>
                  <a:pt x="928917" y="6318478"/>
                </a:cubicBezTo>
                <a:cubicBezTo>
                  <a:pt x="929822" y="6308856"/>
                  <a:pt x="929420" y="6299158"/>
                  <a:pt x="927720" y="6289646"/>
                </a:cubicBezTo>
                <a:cubicBezTo>
                  <a:pt x="931616" y="6288292"/>
                  <a:pt x="935477" y="6286846"/>
                  <a:pt x="939306" y="6285304"/>
                </a:cubicBezTo>
                <a:cubicBezTo>
                  <a:pt x="944695" y="6312449"/>
                  <a:pt x="940387" y="6340626"/>
                  <a:pt x="927131" y="6364921"/>
                </a:cubicBezTo>
                <a:cubicBezTo>
                  <a:pt x="923968" y="6370797"/>
                  <a:pt x="920389" y="6376438"/>
                  <a:pt x="916418" y="6381803"/>
                </a:cubicBezTo>
                <a:lnTo>
                  <a:pt x="952941" y="6381803"/>
                </a:lnTo>
                <a:cubicBezTo>
                  <a:pt x="966794" y="6355347"/>
                  <a:pt x="999470" y="6345127"/>
                  <a:pt x="1025929" y="6358978"/>
                </a:cubicBezTo>
                <a:cubicBezTo>
                  <a:pt x="1035683" y="6364085"/>
                  <a:pt x="1043647" y="6372047"/>
                  <a:pt x="1048754" y="6381803"/>
                </a:cubicBezTo>
                <a:lnTo>
                  <a:pt x="1092217" y="6381803"/>
                </a:lnTo>
                <a:cubicBezTo>
                  <a:pt x="1077575" y="6369761"/>
                  <a:pt x="1063570" y="6356968"/>
                  <a:pt x="1050256" y="6343475"/>
                </a:cubicBezTo>
                <a:lnTo>
                  <a:pt x="1048369" y="6341547"/>
                </a:lnTo>
                <a:lnTo>
                  <a:pt x="1050885" y="6341811"/>
                </a:lnTo>
                <a:cubicBezTo>
                  <a:pt x="1051846" y="6341929"/>
                  <a:pt x="1052816" y="6341990"/>
                  <a:pt x="1053786" y="6341994"/>
                </a:cubicBezTo>
                <a:cubicBezTo>
                  <a:pt x="1067939" y="6341994"/>
                  <a:pt x="1079413" y="6330520"/>
                  <a:pt x="1079413" y="6316367"/>
                </a:cubicBezTo>
                <a:cubicBezTo>
                  <a:pt x="1079413" y="6302215"/>
                  <a:pt x="1067939" y="6290741"/>
                  <a:pt x="1053786" y="6290741"/>
                </a:cubicBezTo>
                <a:cubicBezTo>
                  <a:pt x="1039633" y="6290741"/>
                  <a:pt x="1028159" y="6302215"/>
                  <a:pt x="1028159" y="6316367"/>
                </a:cubicBezTo>
                <a:lnTo>
                  <a:pt x="1028159" y="6316570"/>
                </a:lnTo>
                <a:cubicBezTo>
                  <a:pt x="1028169" y="6316666"/>
                  <a:pt x="1028169" y="6316759"/>
                  <a:pt x="1028159" y="6316854"/>
                </a:cubicBezTo>
                <a:lnTo>
                  <a:pt x="1028159" y="6319553"/>
                </a:lnTo>
                <a:lnTo>
                  <a:pt x="1026414" y="6317524"/>
                </a:lnTo>
                <a:cubicBezTo>
                  <a:pt x="1010758" y="6299172"/>
                  <a:pt x="997327" y="6279032"/>
                  <a:pt x="986401" y="6257527"/>
                </a:cubicBezTo>
                <a:lnTo>
                  <a:pt x="986522" y="6257527"/>
                </a:lnTo>
                <a:cubicBezTo>
                  <a:pt x="990114" y="6254666"/>
                  <a:pt x="993279" y="6252089"/>
                  <a:pt x="996140" y="6249735"/>
                </a:cubicBezTo>
                <a:close/>
                <a:moveTo>
                  <a:pt x="764400" y="6245292"/>
                </a:moveTo>
                <a:cubicBezTo>
                  <a:pt x="764116" y="6248234"/>
                  <a:pt x="763852" y="6251196"/>
                  <a:pt x="763649" y="6254138"/>
                </a:cubicBezTo>
                <a:cubicBezTo>
                  <a:pt x="763263" y="6259312"/>
                  <a:pt x="762797" y="6264466"/>
                  <a:pt x="762513" y="6269680"/>
                </a:cubicBezTo>
                <a:lnTo>
                  <a:pt x="763243" y="6269680"/>
                </a:lnTo>
                <a:cubicBezTo>
                  <a:pt x="764156" y="6264588"/>
                  <a:pt x="765272" y="6259535"/>
                  <a:pt x="766246" y="6254402"/>
                </a:cubicBezTo>
                <a:cubicBezTo>
                  <a:pt x="766774" y="6251683"/>
                  <a:pt x="767322" y="6248944"/>
                  <a:pt x="767890" y="6246286"/>
                </a:cubicBezTo>
                <a:cubicBezTo>
                  <a:pt x="769052" y="6251898"/>
                  <a:pt x="769263" y="6257667"/>
                  <a:pt x="768519" y="6263350"/>
                </a:cubicBezTo>
                <a:cubicBezTo>
                  <a:pt x="768019" y="6268666"/>
                  <a:pt x="766841" y="6273897"/>
                  <a:pt x="765008" y="6278912"/>
                </a:cubicBezTo>
                <a:cubicBezTo>
                  <a:pt x="763649" y="6282483"/>
                  <a:pt x="761884" y="6287028"/>
                  <a:pt x="759104" y="6286541"/>
                </a:cubicBezTo>
                <a:cubicBezTo>
                  <a:pt x="756304" y="6285993"/>
                  <a:pt x="756953" y="6275341"/>
                  <a:pt x="757846" y="6269579"/>
                </a:cubicBezTo>
                <a:cubicBezTo>
                  <a:pt x="758767" y="6263470"/>
                  <a:pt x="760122" y="6257435"/>
                  <a:pt x="761904" y="6251521"/>
                </a:cubicBezTo>
                <a:cubicBezTo>
                  <a:pt x="762565" y="6249380"/>
                  <a:pt x="763399" y="6247296"/>
                  <a:pt x="764400" y="6245292"/>
                </a:cubicBezTo>
                <a:close/>
                <a:moveTo>
                  <a:pt x="624373" y="6236668"/>
                </a:moveTo>
                <a:lnTo>
                  <a:pt x="602459" y="6249776"/>
                </a:lnTo>
                <a:lnTo>
                  <a:pt x="602967" y="6250385"/>
                </a:lnTo>
                <a:lnTo>
                  <a:pt x="622527" y="6241538"/>
                </a:lnTo>
                <a:cubicBezTo>
                  <a:pt x="614958" y="6247495"/>
                  <a:pt x="606799" y="6252663"/>
                  <a:pt x="598178" y="6256958"/>
                </a:cubicBezTo>
                <a:cubicBezTo>
                  <a:pt x="588629" y="6262339"/>
                  <a:pt x="578490" y="6266602"/>
                  <a:pt x="567965" y="6269660"/>
                </a:cubicBezTo>
                <a:cubicBezTo>
                  <a:pt x="565145" y="6270472"/>
                  <a:pt x="561878" y="6270938"/>
                  <a:pt x="561513" y="6269660"/>
                </a:cubicBezTo>
                <a:cubicBezTo>
                  <a:pt x="561269" y="6268970"/>
                  <a:pt x="562446" y="6267956"/>
                  <a:pt x="563582" y="6266941"/>
                </a:cubicBezTo>
                <a:cubicBezTo>
                  <a:pt x="567864" y="6263208"/>
                  <a:pt x="578963" y="6256796"/>
                  <a:pt x="593146" y="6249816"/>
                </a:cubicBezTo>
                <a:cubicBezTo>
                  <a:pt x="603214" y="6244663"/>
                  <a:pt x="613652" y="6240268"/>
                  <a:pt x="624373" y="6236668"/>
                </a:cubicBezTo>
                <a:close/>
                <a:moveTo>
                  <a:pt x="746199" y="6236283"/>
                </a:moveTo>
                <a:cubicBezTo>
                  <a:pt x="745408" y="6238819"/>
                  <a:pt x="744657" y="6241355"/>
                  <a:pt x="743926" y="6243892"/>
                </a:cubicBezTo>
                <a:cubicBezTo>
                  <a:pt x="742486" y="6248883"/>
                  <a:pt x="740984" y="6253854"/>
                  <a:pt x="739645" y="6258886"/>
                </a:cubicBezTo>
                <a:lnTo>
                  <a:pt x="740335" y="6259109"/>
                </a:lnTo>
                <a:cubicBezTo>
                  <a:pt x="742364" y="6254341"/>
                  <a:pt x="744494" y="6249613"/>
                  <a:pt x="746605" y="6244906"/>
                </a:cubicBezTo>
                <a:cubicBezTo>
                  <a:pt x="747863" y="6242005"/>
                  <a:pt x="749161" y="6239144"/>
                  <a:pt x="750480" y="6236283"/>
                </a:cubicBezTo>
                <a:cubicBezTo>
                  <a:pt x="750823" y="6241915"/>
                  <a:pt x="749973" y="6247558"/>
                  <a:pt x="747984" y="6252840"/>
                </a:cubicBezTo>
                <a:cubicBezTo>
                  <a:pt x="746278" y="6258259"/>
                  <a:pt x="743892" y="6263441"/>
                  <a:pt x="740883" y="6268260"/>
                </a:cubicBezTo>
                <a:cubicBezTo>
                  <a:pt x="738712" y="6271527"/>
                  <a:pt x="736094" y="6275504"/>
                  <a:pt x="733314" y="6274854"/>
                </a:cubicBezTo>
                <a:cubicBezTo>
                  <a:pt x="730352" y="6274124"/>
                  <a:pt x="733517" y="6262680"/>
                  <a:pt x="735709" y="6256898"/>
                </a:cubicBezTo>
                <a:cubicBezTo>
                  <a:pt x="737711" y="6251478"/>
                  <a:pt x="740154" y="6246233"/>
                  <a:pt x="743013" y="6241213"/>
                </a:cubicBezTo>
                <a:cubicBezTo>
                  <a:pt x="743957" y="6239497"/>
                  <a:pt x="745020" y="6237847"/>
                  <a:pt x="746199" y="6236283"/>
                </a:cubicBezTo>
                <a:close/>
                <a:moveTo>
                  <a:pt x="992995" y="6230825"/>
                </a:moveTo>
                <a:cubicBezTo>
                  <a:pt x="990723" y="6232570"/>
                  <a:pt x="988409" y="6234315"/>
                  <a:pt x="986035" y="6236039"/>
                </a:cubicBezTo>
                <a:cubicBezTo>
                  <a:pt x="957162" y="6250242"/>
                  <a:pt x="928126" y="6258358"/>
                  <a:pt x="900814" y="6259738"/>
                </a:cubicBezTo>
                <a:cubicBezTo>
                  <a:pt x="904609" y="6257729"/>
                  <a:pt x="907997" y="6255741"/>
                  <a:pt x="910736" y="6254057"/>
                </a:cubicBezTo>
                <a:cubicBezTo>
                  <a:pt x="939143" y="6251500"/>
                  <a:pt x="976357" y="6238271"/>
                  <a:pt x="992995" y="6230825"/>
                </a:cubicBezTo>
                <a:close/>
                <a:moveTo>
                  <a:pt x="871799" y="6230419"/>
                </a:moveTo>
                <a:cubicBezTo>
                  <a:pt x="879071" y="6230529"/>
                  <a:pt x="886321" y="6231261"/>
                  <a:pt x="893469" y="6232610"/>
                </a:cubicBezTo>
                <a:cubicBezTo>
                  <a:pt x="886509" y="6234013"/>
                  <a:pt x="879424" y="6234692"/>
                  <a:pt x="872326" y="6234639"/>
                </a:cubicBezTo>
                <a:lnTo>
                  <a:pt x="872286" y="6234639"/>
                </a:lnTo>
                <a:cubicBezTo>
                  <a:pt x="864650" y="6234873"/>
                  <a:pt x="857019" y="6234067"/>
                  <a:pt x="849600" y="6232245"/>
                </a:cubicBezTo>
                <a:cubicBezTo>
                  <a:pt x="849600" y="6232245"/>
                  <a:pt x="854734" y="6229912"/>
                  <a:pt x="871799" y="6230419"/>
                </a:cubicBezTo>
                <a:close/>
                <a:moveTo>
                  <a:pt x="624982" y="6224494"/>
                </a:moveTo>
                <a:lnTo>
                  <a:pt x="589920" y="6240726"/>
                </a:lnTo>
                <a:lnTo>
                  <a:pt x="590407" y="6241355"/>
                </a:lnTo>
                <a:lnTo>
                  <a:pt x="625083" y="6228471"/>
                </a:lnTo>
                <a:cubicBezTo>
                  <a:pt x="619382" y="6232529"/>
                  <a:pt x="608729" y="6238616"/>
                  <a:pt x="590325" y="6246306"/>
                </a:cubicBezTo>
                <a:cubicBezTo>
                  <a:pt x="575434" y="6252874"/>
                  <a:pt x="559995" y="6258123"/>
                  <a:pt x="544184" y="6261990"/>
                </a:cubicBezTo>
                <a:cubicBezTo>
                  <a:pt x="540552" y="6262863"/>
                  <a:pt x="536311" y="6263614"/>
                  <a:pt x="536068" y="6261990"/>
                </a:cubicBezTo>
                <a:cubicBezTo>
                  <a:pt x="535865" y="6261016"/>
                  <a:pt x="537468" y="6259840"/>
                  <a:pt x="539030" y="6258703"/>
                </a:cubicBezTo>
                <a:cubicBezTo>
                  <a:pt x="544874" y="6254443"/>
                  <a:pt x="565875" y="6244744"/>
                  <a:pt x="584664" y="6237521"/>
                </a:cubicBezTo>
                <a:cubicBezTo>
                  <a:pt x="597776" y="6232225"/>
                  <a:pt x="611249" y="6227873"/>
                  <a:pt x="624982" y="6224494"/>
                </a:cubicBezTo>
                <a:close/>
                <a:moveTo>
                  <a:pt x="735140" y="6223216"/>
                </a:moveTo>
                <a:cubicBezTo>
                  <a:pt x="733416" y="6225976"/>
                  <a:pt x="731732" y="6228755"/>
                  <a:pt x="730108" y="6231596"/>
                </a:cubicBezTo>
                <a:cubicBezTo>
                  <a:pt x="728485" y="6234437"/>
                  <a:pt x="727268" y="6236628"/>
                  <a:pt x="725807" y="6239144"/>
                </a:cubicBezTo>
                <a:cubicBezTo>
                  <a:pt x="724346" y="6241660"/>
                  <a:pt x="722885" y="6244155"/>
                  <a:pt x="721505" y="6246732"/>
                </a:cubicBezTo>
                <a:lnTo>
                  <a:pt x="722134" y="6247098"/>
                </a:lnTo>
                <a:cubicBezTo>
                  <a:pt x="725360" y="6242289"/>
                  <a:pt x="728810" y="6237622"/>
                  <a:pt x="732056" y="6232773"/>
                </a:cubicBezTo>
                <a:cubicBezTo>
                  <a:pt x="733720" y="6230257"/>
                  <a:pt x="735465" y="6227741"/>
                  <a:pt x="737230" y="6225286"/>
                </a:cubicBezTo>
                <a:cubicBezTo>
                  <a:pt x="736041" y="6231594"/>
                  <a:pt x="733783" y="6237653"/>
                  <a:pt x="730555" y="6243202"/>
                </a:cubicBezTo>
                <a:cubicBezTo>
                  <a:pt x="727101" y="6249056"/>
                  <a:pt x="723120" y="6254585"/>
                  <a:pt x="718664" y="6259718"/>
                </a:cubicBezTo>
                <a:cubicBezTo>
                  <a:pt x="715742" y="6263147"/>
                  <a:pt x="712577" y="6265095"/>
                  <a:pt x="710812" y="6264263"/>
                </a:cubicBezTo>
                <a:cubicBezTo>
                  <a:pt x="707667" y="6262863"/>
                  <a:pt x="713003" y="6252332"/>
                  <a:pt x="716676" y="6246367"/>
                </a:cubicBezTo>
                <a:cubicBezTo>
                  <a:pt x="720308" y="6240386"/>
                  <a:pt x="724376" y="6234682"/>
                  <a:pt x="728850" y="6229303"/>
                </a:cubicBezTo>
                <a:cubicBezTo>
                  <a:pt x="730678" y="6227012"/>
                  <a:pt x="732791" y="6224967"/>
                  <a:pt x="735140" y="6223216"/>
                </a:cubicBezTo>
                <a:close/>
                <a:moveTo>
                  <a:pt x="407668" y="6214512"/>
                </a:moveTo>
                <a:cubicBezTo>
                  <a:pt x="403346" y="6220416"/>
                  <a:pt x="399065" y="6226341"/>
                  <a:pt x="394905" y="6232367"/>
                </a:cubicBezTo>
                <a:cubicBezTo>
                  <a:pt x="392227" y="6236242"/>
                  <a:pt x="389711" y="6240199"/>
                  <a:pt x="387093" y="6244074"/>
                </a:cubicBezTo>
                <a:cubicBezTo>
                  <a:pt x="384476" y="6247950"/>
                  <a:pt x="381858" y="6251866"/>
                  <a:pt x="378977" y="6255579"/>
                </a:cubicBezTo>
                <a:lnTo>
                  <a:pt x="379687" y="6256167"/>
                </a:lnTo>
                <a:cubicBezTo>
                  <a:pt x="382771" y="6252576"/>
                  <a:pt x="385612" y="6248822"/>
                  <a:pt x="388453" y="6245089"/>
                </a:cubicBezTo>
                <a:lnTo>
                  <a:pt x="396874" y="6233808"/>
                </a:lnTo>
                <a:cubicBezTo>
                  <a:pt x="401175" y="6228066"/>
                  <a:pt x="405578" y="6222405"/>
                  <a:pt x="410022" y="6216784"/>
                </a:cubicBezTo>
                <a:cubicBezTo>
                  <a:pt x="408581" y="6221552"/>
                  <a:pt x="404645" y="6230784"/>
                  <a:pt x="394520" y="6246631"/>
                </a:cubicBezTo>
                <a:cubicBezTo>
                  <a:pt x="381290" y="6267225"/>
                  <a:pt x="359924" y="6287028"/>
                  <a:pt x="355278" y="6291086"/>
                </a:cubicBezTo>
                <a:cubicBezTo>
                  <a:pt x="350631" y="6295144"/>
                  <a:pt x="345132" y="6298330"/>
                  <a:pt x="345802" y="6295591"/>
                </a:cubicBezTo>
                <a:cubicBezTo>
                  <a:pt x="346208" y="6293785"/>
                  <a:pt x="349190" y="6289646"/>
                  <a:pt x="351057" y="6286866"/>
                </a:cubicBezTo>
                <a:cubicBezTo>
                  <a:pt x="352924" y="6284086"/>
                  <a:pt x="367087" y="6262843"/>
                  <a:pt x="373762" y="6253225"/>
                </a:cubicBezTo>
                <a:cubicBezTo>
                  <a:pt x="391436" y="6227802"/>
                  <a:pt x="402596" y="6218042"/>
                  <a:pt x="407668" y="6214512"/>
                </a:cubicBezTo>
                <a:close/>
                <a:moveTo>
                  <a:pt x="787105" y="6212848"/>
                </a:moveTo>
                <a:cubicBezTo>
                  <a:pt x="786760" y="6213680"/>
                  <a:pt x="786415" y="6214512"/>
                  <a:pt x="786090" y="6215344"/>
                </a:cubicBezTo>
                <a:cubicBezTo>
                  <a:pt x="784670" y="6219138"/>
                  <a:pt x="783574" y="6223054"/>
                  <a:pt x="782154" y="6226808"/>
                </a:cubicBezTo>
                <a:lnTo>
                  <a:pt x="782864" y="6227173"/>
                </a:lnTo>
                <a:cubicBezTo>
                  <a:pt x="783980" y="6225468"/>
                  <a:pt x="784995" y="6223683"/>
                  <a:pt x="786009" y="6221958"/>
                </a:cubicBezTo>
                <a:cubicBezTo>
                  <a:pt x="787024" y="6220234"/>
                  <a:pt x="788038" y="6218489"/>
                  <a:pt x="789093" y="6216744"/>
                </a:cubicBezTo>
                <a:lnTo>
                  <a:pt x="790372" y="6214552"/>
                </a:lnTo>
                <a:cubicBezTo>
                  <a:pt x="789735" y="6219503"/>
                  <a:pt x="788675" y="6224391"/>
                  <a:pt x="787206" y="6229161"/>
                </a:cubicBezTo>
                <a:cubicBezTo>
                  <a:pt x="785461" y="6233422"/>
                  <a:pt x="784021" y="6235877"/>
                  <a:pt x="780754" y="6237582"/>
                </a:cubicBezTo>
                <a:cubicBezTo>
                  <a:pt x="777223" y="6239468"/>
                  <a:pt x="771562" y="6236668"/>
                  <a:pt x="771562" y="6236668"/>
                </a:cubicBezTo>
                <a:lnTo>
                  <a:pt x="771461" y="6236668"/>
                </a:lnTo>
                <a:cubicBezTo>
                  <a:pt x="774058" y="6234639"/>
                  <a:pt x="776452" y="6229242"/>
                  <a:pt x="777548" y="6227152"/>
                </a:cubicBezTo>
                <a:cubicBezTo>
                  <a:pt x="779319" y="6223303"/>
                  <a:pt x="781482" y="6219645"/>
                  <a:pt x="784000" y="6216236"/>
                </a:cubicBezTo>
                <a:cubicBezTo>
                  <a:pt x="784944" y="6215027"/>
                  <a:pt x="785981" y="6213893"/>
                  <a:pt x="787105" y="6212848"/>
                </a:cubicBezTo>
                <a:close/>
                <a:moveTo>
                  <a:pt x="719090" y="6209196"/>
                </a:moveTo>
                <a:cubicBezTo>
                  <a:pt x="716635" y="6212280"/>
                  <a:pt x="714241" y="6215405"/>
                  <a:pt x="711948" y="6218631"/>
                </a:cubicBezTo>
                <a:cubicBezTo>
                  <a:pt x="708641" y="6223399"/>
                  <a:pt x="705861" y="6228410"/>
                  <a:pt x="702696" y="6233239"/>
                </a:cubicBezTo>
                <a:lnTo>
                  <a:pt x="703284" y="6233666"/>
                </a:lnTo>
                <a:cubicBezTo>
                  <a:pt x="705090" y="6231393"/>
                  <a:pt x="706754" y="6229060"/>
                  <a:pt x="708499" y="6226767"/>
                </a:cubicBezTo>
                <a:cubicBezTo>
                  <a:pt x="710244" y="6224474"/>
                  <a:pt x="712029" y="6222100"/>
                  <a:pt x="713815" y="6220071"/>
                </a:cubicBezTo>
                <a:cubicBezTo>
                  <a:pt x="716317" y="6217028"/>
                  <a:pt x="718888" y="6214059"/>
                  <a:pt x="721525" y="6211164"/>
                </a:cubicBezTo>
                <a:cubicBezTo>
                  <a:pt x="719332" y="6217990"/>
                  <a:pt x="716085" y="6224432"/>
                  <a:pt x="711908" y="6230257"/>
                </a:cubicBezTo>
                <a:cubicBezTo>
                  <a:pt x="707711" y="6236427"/>
                  <a:pt x="702807" y="6242086"/>
                  <a:pt x="697298" y="6247118"/>
                </a:cubicBezTo>
                <a:lnTo>
                  <a:pt x="696527" y="6247747"/>
                </a:lnTo>
                <a:lnTo>
                  <a:pt x="694275" y="6249289"/>
                </a:lnTo>
                <a:cubicBezTo>
                  <a:pt x="691881" y="6250790"/>
                  <a:pt x="689912" y="6251196"/>
                  <a:pt x="688959" y="6249958"/>
                </a:cubicBezTo>
                <a:cubicBezTo>
                  <a:pt x="688005" y="6248721"/>
                  <a:pt x="693017" y="6239468"/>
                  <a:pt x="697785" y="6232468"/>
                </a:cubicBezTo>
                <a:cubicBezTo>
                  <a:pt x="701953" y="6226201"/>
                  <a:pt x="706709" y="6220343"/>
                  <a:pt x="711989" y="6214979"/>
                </a:cubicBezTo>
                <a:cubicBezTo>
                  <a:pt x="714113" y="6212771"/>
                  <a:pt x="716497" y="6210829"/>
                  <a:pt x="719090" y="6209196"/>
                </a:cubicBezTo>
                <a:close/>
                <a:moveTo>
                  <a:pt x="626991" y="6208060"/>
                </a:moveTo>
                <a:lnTo>
                  <a:pt x="576081" y="6229141"/>
                </a:lnTo>
                <a:lnTo>
                  <a:pt x="576568" y="6229750"/>
                </a:lnTo>
                <a:lnTo>
                  <a:pt x="631556" y="6211387"/>
                </a:lnTo>
                <a:cubicBezTo>
                  <a:pt x="624718" y="6216094"/>
                  <a:pt x="611265" y="6223237"/>
                  <a:pt x="586917" y="6232266"/>
                </a:cubicBezTo>
                <a:cubicBezTo>
                  <a:pt x="568426" y="6239562"/>
                  <a:pt x="549334" y="6245231"/>
                  <a:pt x="529859" y="6249208"/>
                </a:cubicBezTo>
                <a:cubicBezTo>
                  <a:pt x="525395" y="6250100"/>
                  <a:pt x="520160" y="6250811"/>
                  <a:pt x="519714" y="6248842"/>
                </a:cubicBezTo>
                <a:cubicBezTo>
                  <a:pt x="519511" y="6247645"/>
                  <a:pt x="521540" y="6246286"/>
                  <a:pt x="523508" y="6244987"/>
                </a:cubicBezTo>
                <a:cubicBezTo>
                  <a:pt x="530853" y="6240057"/>
                  <a:pt x="557008" y="6229242"/>
                  <a:pt x="580322" y="6221329"/>
                </a:cubicBezTo>
                <a:cubicBezTo>
                  <a:pt x="595593" y="6215959"/>
                  <a:pt x="611178" y="6211525"/>
                  <a:pt x="626991" y="6208060"/>
                </a:cubicBezTo>
                <a:close/>
                <a:moveTo>
                  <a:pt x="680274" y="6207268"/>
                </a:moveTo>
                <a:cubicBezTo>
                  <a:pt x="677799" y="6209926"/>
                  <a:pt x="672645" y="6215932"/>
                  <a:pt x="667410" y="6222526"/>
                </a:cubicBezTo>
                <a:cubicBezTo>
                  <a:pt x="664062" y="6226767"/>
                  <a:pt x="662540" y="6230642"/>
                  <a:pt x="662702" y="6233787"/>
                </a:cubicBezTo>
                <a:cubicBezTo>
                  <a:pt x="662741" y="6235242"/>
                  <a:pt x="663206" y="6236654"/>
                  <a:pt x="664042" y="6237845"/>
                </a:cubicBezTo>
                <a:cubicBezTo>
                  <a:pt x="664464" y="6238415"/>
                  <a:pt x="664995" y="6238898"/>
                  <a:pt x="665604" y="6239266"/>
                </a:cubicBezTo>
                <a:cubicBezTo>
                  <a:pt x="656007" y="6264709"/>
                  <a:pt x="639855" y="6291086"/>
                  <a:pt x="617718" y="6317463"/>
                </a:cubicBezTo>
                <a:lnTo>
                  <a:pt x="615973" y="6319492"/>
                </a:lnTo>
                <a:lnTo>
                  <a:pt x="615973" y="6316794"/>
                </a:lnTo>
                <a:lnTo>
                  <a:pt x="615973" y="6316510"/>
                </a:lnTo>
                <a:cubicBezTo>
                  <a:pt x="615983" y="6316443"/>
                  <a:pt x="615983" y="6316374"/>
                  <a:pt x="615973" y="6316307"/>
                </a:cubicBezTo>
                <a:cubicBezTo>
                  <a:pt x="615973" y="6302154"/>
                  <a:pt x="604499" y="6290680"/>
                  <a:pt x="590346" y="6290680"/>
                </a:cubicBezTo>
                <a:cubicBezTo>
                  <a:pt x="576193" y="6290680"/>
                  <a:pt x="564719" y="6302154"/>
                  <a:pt x="564719" y="6316307"/>
                </a:cubicBezTo>
                <a:cubicBezTo>
                  <a:pt x="564719" y="6330459"/>
                  <a:pt x="576193" y="6341933"/>
                  <a:pt x="590346" y="6341933"/>
                </a:cubicBezTo>
                <a:cubicBezTo>
                  <a:pt x="591316" y="6341929"/>
                  <a:pt x="592283" y="6341868"/>
                  <a:pt x="593247" y="6341750"/>
                </a:cubicBezTo>
                <a:lnTo>
                  <a:pt x="595926" y="6341446"/>
                </a:lnTo>
                <a:lnTo>
                  <a:pt x="594039" y="6343373"/>
                </a:lnTo>
                <a:cubicBezTo>
                  <a:pt x="580720" y="6356862"/>
                  <a:pt x="566713" y="6369655"/>
                  <a:pt x="552077" y="6381701"/>
                </a:cubicBezTo>
                <a:lnTo>
                  <a:pt x="595540" y="6381701"/>
                </a:lnTo>
                <a:cubicBezTo>
                  <a:pt x="609393" y="6355245"/>
                  <a:pt x="642069" y="6345025"/>
                  <a:pt x="668528" y="6358877"/>
                </a:cubicBezTo>
                <a:cubicBezTo>
                  <a:pt x="678282" y="6363984"/>
                  <a:pt x="686246" y="6371946"/>
                  <a:pt x="691353" y="6381701"/>
                </a:cubicBezTo>
                <a:lnTo>
                  <a:pt x="727876" y="6381701"/>
                </a:lnTo>
                <a:cubicBezTo>
                  <a:pt x="723899" y="6376339"/>
                  <a:pt x="720312" y="6370696"/>
                  <a:pt x="717143" y="6364820"/>
                </a:cubicBezTo>
                <a:cubicBezTo>
                  <a:pt x="702058" y="6337157"/>
                  <a:pt x="698576" y="6304636"/>
                  <a:pt x="707464" y="6274408"/>
                </a:cubicBezTo>
                <a:cubicBezTo>
                  <a:pt x="712131" y="6272886"/>
                  <a:pt x="717792" y="6268037"/>
                  <a:pt x="721079" y="6264932"/>
                </a:cubicBezTo>
                <a:cubicBezTo>
                  <a:pt x="722319" y="6263727"/>
                  <a:pt x="723489" y="6262453"/>
                  <a:pt x="724589" y="6261118"/>
                </a:cubicBezTo>
                <a:lnTo>
                  <a:pt x="722175" y="6268361"/>
                </a:lnTo>
                <a:lnTo>
                  <a:pt x="720937" y="6272095"/>
                </a:lnTo>
                <a:cubicBezTo>
                  <a:pt x="715809" y="6286951"/>
                  <a:pt x="713886" y="6302725"/>
                  <a:pt x="715296" y="6318376"/>
                </a:cubicBezTo>
                <a:cubicBezTo>
                  <a:pt x="716765" y="6332713"/>
                  <a:pt x="721099" y="6346610"/>
                  <a:pt x="728039" y="6359240"/>
                </a:cubicBezTo>
                <a:lnTo>
                  <a:pt x="727937" y="6359240"/>
                </a:lnTo>
                <a:cubicBezTo>
                  <a:pt x="735027" y="6372197"/>
                  <a:pt x="744154" y="6383933"/>
                  <a:pt x="754964" y="6393997"/>
                </a:cubicBezTo>
                <a:lnTo>
                  <a:pt x="683318" y="6393997"/>
                </a:lnTo>
                <a:cubicBezTo>
                  <a:pt x="676202" y="6371966"/>
                  <a:pt x="652573" y="6359875"/>
                  <a:pt x="630542" y="6366991"/>
                </a:cubicBezTo>
                <a:cubicBezTo>
                  <a:pt x="617724" y="6371130"/>
                  <a:pt x="607674" y="6381178"/>
                  <a:pt x="603535" y="6393997"/>
                </a:cubicBezTo>
                <a:lnTo>
                  <a:pt x="516285" y="6393997"/>
                </a:lnTo>
                <a:cubicBezTo>
                  <a:pt x="528053" y="6385374"/>
                  <a:pt x="543576" y="6373321"/>
                  <a:pt x="560092" y="6358652"/>
                </a:cubicBezTo>
                <a:lnTo>
                  <a:pt x="569467" y="6350333"/>
                </a:lnTo>
                <a:lnTo>
                  <a:pt x="570968" y="6348933"/>
                </a:lnTo>
                <a:cubicBezTo>
                  <a:pt x="552952" y="6338340"/>
                  <a:pt x="546938" y="6315146"/>
                  <a:pt x="557532" y="6297133"/>
                </a:cubicBezTo>
                <a:cubicBezTo>
                  <a:pt x="568125" y="6279117"/>
                  <a:pt x="591318" y="6273101"/>
                  <a:pt x="609334" y="6283697"/>
                </a:cubicBezTo>
                <a:cubicBezTo>
                  <a:pt x="613844" y="6286349"/>
                  <a:pt x="617756" y="6289907"/>
                  <a:pt x="620822" y="6294150"/>
                </a:cubicBezTo>
                <a:cubicBezTo>
                  <a:pt x="621248" y="6293541"/>
                  <a:pt x="621715" y="6292973"/>
                  <a:pt x="622141" y="6292364"/>
                </a:cubicBezTo>
                <a:lnTo>
                  <a:pt x="629324" y="6281712"/>
                </a:lnTo>
                <a:cubicBezTo>
                  <a:pt x="639991" y="6266194"/>
                  <a:pt x="648728" y="6249433"/>
                  <a:pt x="655337" y="6231799"/>
                </a:cubicBezTo>
                <a:lnTo>
                  <a:pt x="659010" y="6221654"/>
                </a:lnTo>
                <a:lnTo>
                  <a:pt x="660470" y="6221025"/>
                </a:lnTo>
                <a:cubicBezTo>
                  <a:pt x="661958" y="6220341"/>
                  <a:pt x="663409" y="6219574"/>
                  <a:pt x="664813" y="6218732"/>
                </a:cubicBezTo>
                <a:cubicBezTo>
                  <a:pt x="670281" y="6215354"/>
                  <a:pt x="675453" y="6211519"/>
                  <a:pt x="680274" y="6207268"/>
                </a:cubicBezTo>
                <a:close/>
                <a:moveTo>
                  <a:pt x="451131" y="6201019"/>
                </a:moveTo>
                <a:cubicBezTo>
                  <a:pt x="448229" y="6204123"/>
                  <a:pt x="445368" y="6207248"/>
                  <a:pt x="442589" y="6210454"/>
                </a:cubicBezTo>
                <a:cubicBezTo>
                  <a:pt x="440275" y="6213152"/>
                  <a:pt x="438023" y="6215871"/>
                  <a:pt x="435771" y="6218570"/>
                </a:cubicBezTo>
                <a:cubicBezTo>
                  <a:pt x="433519" y="6221268"/>
                  <a:pt x="431307" y="6224068"/>
                  <a:pt x="429156" y="6226909"/>
                </a:cubicBezTo>
                <a:lnTo>
                  <a:pt x="429866" y="6227497"/>
                </a:lnTo>
                <a:cubicBezTo>
                  <a:pt x="432240" y="6224880"/>
                  <a:pt x="434695" y="6222364"/>
                  <a:pt x="437171" y="6219828"/>
                </a:cubicBezTo>
                <a:cubicBezTo>
                  <a:pt x="439646" y="6217292"/>
                  <a:pt x="442142" y="6214796"/>
                  <a:pt x="444638" y="6212321"/>
                </a:cubicBezTo>
                <a:cubicBezTo>
                  <a:pt x="448128" y="6208810"/>
                  <a:pt x="451719" y="6205422"/>
                  <a:pt x="455351" y="6202176"/>
                </a:cubicBezTo>
                <a:cubicBezTo>
                  <a:pt x="451178" y="6208717"/>
                  <a:pt x="446646" y="6215023"/>
                  <a:pt x="441777" y="6221066"/>
                </a:cubicBezTo>
                <a:cubicBezTo>
                  <a:pt x="434071" y="6230906"/>
                  <a:pt x="425501" y="6240039"/>
                  <a:pt x="416170" y="6248356"/>
                </a:cubicBezTo>
                <a:cubicBezTo>
                  <a:pt x="412700" y="6251095"/>
                  <a:pt x="408784" y="6254443"/>
                  <a:pt x="407546" y="6252921"/>
                </a:cubicBezTo>
                <a:cubicBezTo>
                  <a:pt x="406775" y="6252008"/>
                  <a:pt x="407831" y="6249877"/>
                  <a:pt x="408845" y="6247828"/>
                </a:cubicBezTo>
                <a:cubicBezTo>
                  <a:pt x="412660" y="6240118"/>
                  <a:pt x="416434" y="6234984"/>
                  <a:pt x="423881" y="6225854"/>
                </a:cubicBezTo>
                <a:cubicBezTo>
                  <a:pt x="431775" y="6216358"/>
                  <a:pt x="440946" y="6208001"/>
                  <a:pt x="451131" y="6201019"/>
                </a:cubicBezTo>
                <a:close/>
                <a:moveTo>
                  <a:pt x="770385" y="6198909"/>
                </a:moveTo>
                <a:cubicBezTo>
                  <a:pt x="769756" y="6199802"/>
                  <a:pt x="769148" y="6200674"/>
                  <a:pt x="768559" y="6201567"/>
                </a:cubicBezTo>
                <a:lnTo>
                  <a:pt x="767504" y="6203312"/>
                </a:lnTo>
                <a:lnTo>
                  <a:pt x="766550" y="6205036"/>
                </a:lnTo>
                <a:lnTo>
                  <a:pt x="764521" y="6208486"/>
                </a:lnTo>
                <a:cubicBezTo>
                  <a:pt x="763202" y="6210778"/>
                  <a:pt x="761823" y="6213010"/>
                  <a:pt x="760463" y="6215222"/>
                </a:cubicBezTo>
                <a:lnTo>
                  <a:pt x="761092" y="6215729"/>
                </a:lnTo>
                <a:cubicBezTo>
                  <a:pt x="762918" y="6213802"/>
                  <a:pt x="764724" y="6211834"/>
                  <a:pt x="766469" y="6209805"/>
                </a:cubicBezTo>
                <a:cubicBezTo>
                  <a:pt x="768214" y="6207776"/>
                  <a:pt x="769959" y="6205747"/>
                  <a:pt x="771481" y="6203718"/>
                </a:cubicBezTo>
                <a:cubicBezTo>
                  <a:pt x="772374" y="6202622"/>
                  <a:pt x="773307" y="6201547"/>
                  <a:pt x="774241" y="6200512"/>
                </a:cubicBezTo>
                <a:cubicBezTo>
                  <a:pt x="772070" y="6205747"/>
                  <a:pt x="769797" y="6213173"/>
                  <a:pt x="766997" y="6217373"/>
                </a:cubicBezTo>
                <a:cubicBezTo>
                  <a:pt x="764095" y="6221755"/>
                  <a:pt x="761762" y="6224352"/>
                  <a:pt x="757704" y="6225489"/>
                </a:cubicBezTo>
                <a:cubicBezTo>
                  <a:pt x="753098" y="6226828"/>
                  <a:pt x="747051" y="6222608"/>
                  <a:pt x="747051" y="6222608"/>
                </a:cubicBezTo>
                <a:cubicBezTo>
                  <a:pt x="750521" y="6220802"/>
                  <a:pt x="754457" y="6215242"/>
                  <a:pt x="756222" y="6213092"/>
                </a:cubicBezTo>
                <a:cubicBezTo>
                  <a:pt x="759112" y="6209082"/>
                  <a:pt x="762417" y="6205389"/>
                  <a:pt x="766084" y="6202074"/>
                </a:cubicBezTo>
                <a:cubicBezTo>
                  <a:pt x="767433" y="6200907"/>
                  <a:pt x="768870" y="6199850"/>
                  <a:pt x="770385" y="6198909"/>
                </a:cubicBezTo>
                <a:close/>
                <a:moveTo>
                  <a:pt x="707058" y="6191706"/>
                </a:moveTo>
                <a:cubicBezTo>
                  <a:pt x="705962" y="6192660"/>
                  <a:pt x="704928" y="6193735"/>
                  <a:pt x="703893" y="6194628"/>
                </a:cubicBezTo>
                <a:cubicBezTo>
                  <a:pt x="701864" y="6196657"/>
                  <a:pt x="699835" y="6198828"/>
                  <a:pt x="697927" y="6201039"/>
                </a:cubicBezTo>
                <a:cubicBezTo>
                  <a:pt x="696020" y="6203251"/>
                  <a:pt x="694315" y="6205584"/>
                  <a:pt x="692550" y="6207877"/>
                </a:cubicBezTo>
                <a:cubicBezTo>
                  <a:pt x="690785" y="6210170"/>
                  <a:pt x="689060" y="6212463"/>
                  <a:pt x="687234" y="6214654"/>
                </a:cubicBezTo>
                <a:lnTo>
                  <a:pt x="687782" y="6215161"/>
                </a:lnTo>
                <a:cubicBezTo>
                  <a:pt x="689811" y="6213132"/>
                  <a:pt x="691840" y="6211103"/>
                  <a:pt x="693747" y="6208892"/>
                </a:cubicBezTo>
                <a:cubicBezTo>
                  <a:pt x="695655" y="6206680"/>
                  <a:pt x="697684" y="6204671"/>
                  <a:pt x="699692" y="6202642"/>
                </a:cubicBezTo>
                <a:cubicBezTo>
                  <a:pt x="701663" y="6200605"/>
                  <a:pt x="703734" y="6198667"/>
                  <a:pt x="705901" y="6196839"/>
                </a:cubicBezTo>
                <a:lnTo>
                  <a:pt x="707302" y="6195683"/>
                </a:lnTo>
                <a:cubicBezTo>
                  <a:pt x="704274" y="6202257"/>
                  <a:pt x="700384" y="6208396"/>
                  <a:pt x="695736" y="6213944"/>
                </a:cubicBezTo>
                <a:cubicBezTo>
                  <a:pt x="690846" y="6219909"/>
                  <a:pt x="684292" y="6226726"/>
                  <a:pt x="678164" y="6230277"/>
                </a:cubicBezTo>
                <a:cubicBezTo>
                  <a:pt x="673599" y="6232915"/>
                  <a:pt x="670372" y="6233889"/>
                  <a:pt x="669561" y="6231880"/>
                </a:cubicBezTo>
                <a:cubicBezTo>
                  <a:pt x="668749" y="6229871"/>
                  <a:pt x="675445" y="6221208"/>
                  <a:pt x="680619" y="6214897"/>
                </a:cubicBezTo>
                <a:cubicBezTo>
                  <a:pt x="685670" y="6208465"/>
                  <a:pt x="691383" y="6202583"/>
                  <a:pt x="697663" y="6197347"/>
                </a:cubicBezTo>
                <a:lnTo>
                  <a:pt x="697603" y="6197428"/>
                </a:lnTo>
                <a:cubicBezTo>
                  <a:pt x="700395" y="6194981"/>
                  <a:pt x="703596" y="6193045"/>
                  <a:pt x="707058" y="6191706"/>
                </a:cubicBezTo>
                <a:close/>
                <a:moveTo>
                  <a:pt x="838197" y="6181459"/>
                </a:moveTo>
                <a:lnTo>
                  <a:pt x="838339" y="6181825"/>
                </a:lnTo>
                <a:lnTo>
                  <a:pt x="838014" y="6181825"/>
                </a:lnTo>
                <a:close/>
                <a:moveTo>
                  <a:pt x="502365" y="6180141"/>
                </a:moveTo>
                <a:cubicBezTo>
                  <a:pt x="501594" y="6180729"/>
                  <a:pt x="500803" y="6181297"/>
                  <a:pt x="500032" y="6181906"/>
                </a:cubicBezTo>
                <a:cubicBezTo>
                  <a:pt x="497353" y="6183935"/>
                  <a:pt x="494736" y="6186126"/>
                  <a:pt x="492159" y="6188317"/>
                </a:cubicBezTo>
                <a:cubicBezTo>
                  <a:pt x="489582" y="6190509"/>
                  <a:pt x="487106" y="6192862"/>
                  <a:pt x="484672" y="6195216"/>
                </a:cubicBezTo>
                <a:cubicBezTo>
                  <a:pt x="482204" y="6197562"/>
                  <a:pt x="479868" y="6200041"/>
                  <a:pt x="477671" y="6202642"/>
                </a:cubicBezTo>
                <a:lnTo>
                  <a:pt x="478361" y="6203231"/>
                </a:lnTo>
                <a:cubicBezTo>
                  <a:pt x="480709" y="6200842"/>
                  <a:pt x="483189" y="6198586"/>
                  <a:pt x="485788" y="6196474"/>
                </a:cubicBezTo>
                <a:cubicBezTo>
                  <a:pt x="488371" y="6194309"/>
                  <a:pt x="490996" y="6192219"/>
                  <a:pt x="493660" y="6190204"/>
                </a:cubicBezTo>
                <a:cubicBezTo>
                  <a:pt x="496325" y="6188190"/>
                  <a:pt x="499031" y="6186222"/>
                  <a:pt x="501777" y="6184300"/>
                </a:cubicBezTo>
                <a:cubicBezTo>
                  <a:pt x="503319" y="6183225"/>
                  <a:pt x="504881" y="6182271"/>
                  <a:pt x="506444" y="6181155"/>
                </a:cubicBezTo>
                <a:cubicBezTo>
                  <a:pt x="504638" y="6183488"/>
                  <a:pt x="500782" y="6187993"/>
                  <a:pt x="492605" y="6196494"/>
                </a:cubicBezTo>
                <a:cubicBezTo>
                  <a:pt x="484447" y="6205014"/>
                  <a:pt x="475545" y="6212789"/>
                  <a:pt x="466004" y="6219726"/>
                </a:cubicBezTo>
                <a:cubicBezTo>
                  <a:pt x="462474" y="6221979"/>
                  <a:pt x="458476" y="6224718"/>
                  <a:pt x="457441" y="6223196"/>
                </a:cubicBezTo>
                <a:cubicBezTo>
                  <a:pt x="456812" y="6222263"/>
                  <a:pt x="458010" y="6219665"/>
                  <a:pt x="459166" y="6217819"/>
                </a:cubicBezTo>
                <a:cubicBezTo>
                  <a:pt x="463483" y="6210533"/>
                  <a:pt x="468766" y="6203866"/>
                  <a:pt x="474871" y="6197996"/>
                </a:cubicBezTo>
                <a:cubicBezTo>
                  <a:pt x="486234" y="6186775"/>
                  <a:pt x="496359" y="6182088"/>
                  <a:pt x="502365" y="6180141"/>
                </a:cubicBezTo>
                <a:close/>
                <a:moveTo>
                  <a:pt x="758576" y="6179796"/>
                </a:moveTo>
                <a:cubicBezTo>
                  <a:pt x="757156" y="6181358"/>
                  <a:pt x="755776" y="6182981"/>
                  <a:pt x="754518" y="6184645"/>
                </a:cubicBezTo>
                <a:cubicBezTo>
                  <a:pt x="752712" y="6186958"/>
                  <a:pt x="751170" y="6189312"/>
                  <a:pt x="749425" y="6191584"/>
                </a:cubicBezTo>
                <a:cubicBezTo>
                  <a:pt x="747680" y="6193857"/>
                  <a:pt x="745894" y="6196068"/>
                  <a:pt x="744048" y="6198280"/>
                </a:cubicBezTo>
                <a:lnTo>
                  <a:pt x="744616" y="6198828"/>
                </a:lnTo>
                <a:cubicBezTo>
                  <a:pt x="746747" y="6196920"/>
                  <a:pt x="748898" y="6194973"/>
                  <a:pt x="750947" y="6192923"/>
                </a:cubicBezTo>
                <a:cubicBezTo>
                  <a:pt x="752996" y="6190874"/>
                  <a:pt x="755005" y="6188865"/>
                  <a:pt x="756912" y="6186674"/>
                </a:cubicBezTo>
                <a:cubicBezTo>
                  <a:pt x="758475" y="6185010"/>
                  <a:pt x="760098" y="6183428"/>
                  <a:pt x="761782" y="6181906"/>
                </a:cubicBezTo>
                <a:cubicBezTo>
                  <a:pt x="758475" y="6187465"/>
                  <a:pt x="754721" y="6195784"/>
                  <a:pt x="750744" y="6200471"/>
                </a:cubicBezTo>
                <a:cubicBezTo>
                  <a:pt x="746767" y="6205158"/>
                  <a:pt x="743257" y="6207897"/>
                  <a:pt x="738854" y="6208587"/>
                </a:cubicBezTo>
                <a:cubicBezTo>
                  <a:pt x="733335" y="6209521"/>
                  <a:pt x="726801" y="6204671"/>
                  <a:pt x="726801" y="6204671"/>
                </a:cubicBezTo>
                <a:cubicBezTo>
                  <a:pt x="731062" y="6203048"/>
                  <a:pt x="736398" y="6197164"/>
                  <a:pt x="738732" y="6194912"/>
                </a:cubicBezTo>
                <a:cubicBezTo>
                  <a:pt x="742618" y="6190685"/>
                  <a:pt x="746937" y="6186877"/>
                  <a:pt x="751616" y="6183549"/>
                </a:cubicBezTo>
                <a:cubicBezTo>
                  <a:pt x="753802" y="6182064"/>
                  <a:pt x="756135" y="6180806"/>
                  <a:pt x="758576" y="6179796"/>
                </a:cubicBezTo>
                <a:close/>
                <a:moveTo>
                  <a:pt x="886672" y="6178862"/>
                </a:moveTo>
                <a:cubicBezTo>
                  <a:pt x="892136" y="6179169"/>
                  <a:pt x="897547" y="6180094"/>
                  <a:pt x="902803" y="6181622"/>
                </a:cubicBezTo>
                <a:cubicBezTo>
                  <a:pt x="897578" y="6182829"/>
                  <a:pt x="892213" y="6183334"/>
                  <a:pt x="886854" y="6183123"/>
                </a:cubicBezTo>
                <a:lnTo>
                  <a:pt x="886834" y="6183062"/>
                </a:lnTo>
                <a:cubicBezTo>
                  <a:pt x="881039" y="6183119"/>
                  <a:pt x="875284" y="6182115"/>
                  <a:pt x="869851" y="6180100"/>
                </a:cubicBezTo>
                <a:cubicBezTo>
                  <a:pt x="869851" y="6180100"/>
                  <a:pt x="873909" y="6177909"/>
                  <a:pt x="886672" y="6178862"/>
                </a:cubicBezTo>
                <a:close/>
                <a:moveTo>
                  <a:pt x="696182" y="6175271"/>
                </a:moveTo>
                <a:cubicBezTo>
                  <a:pt x="695107" y="6176022"/>
                  <a:pt x="694052" y="6176813"/>
                  <a:pt x="692997" y="6177625"/>
                </a:cubicBezTo>
                <a:cubicBezTo>
                  <a:pt x="690590" y="6179485"/>
                  <a:pt x="688279" y="6181470"/>
                  <a:pt x="686077" y="6183570"/>
                </a:cubicBezTo>
                <a:cubicBezTo>
                  <a:pt x="683906" y="6185720"/>
                  <a:pt x="681857" y="6187891"/>
                  <a:pt x="679787" y="6190062"/>
                </a:cubicBezTo>
                <a:cubicBezTo>
                  <a:pt x="677718" y="6192233"/>
                  <a:pt x="675729" y="6194445"/>
                  <a:pt x="673538" y="6196494"/>
                </a:cubicBezTo>
                <a:lnTo>
                  <a:pt x="674004" y="6197062"/>
                </a:lnTo>
                <a:cubicBezTo>
                  <a:pt x="676419" y="6195196"/>
                  <a:pt x="678651" y="6193228"/>
                  <a:pt x="680944" y="6191280"/>
                </a:cubicBezTo>
                <a:cubicBezTo>
                  <a:pt x="683237" y="6189332"/>
                  <a:pt x="685489" y="6187384"/>
                  <a:pt x="687802" y="6185538"/>
                </a:cubicBezTo>
                <a:cubicBezTo>
                  <a:pt x="690115" y="6183691"/>
                  <a:pt x="692489" y="6181946"/>
                  <a:pt x="694944" y="6180323"/>
                </a:cubicBezTo>
                <a:cubicBezTo>
                  <a:pt x="695594" y="6179897"/>
                  <a:pt x="696243" y="6179471"/>
                  <a:pt x="696974" y="6179065"/>
                </a:cubicBezTo>
                <a:cubicBezTo>
                  <a:pt x="692751" y="6185919"/>
                  <a:pt x="687745" y="6192258"/>
                  <a:pt x="682060" y="6197955"/>
                </a:cubicBezTo>
                <a:cubicBezTo>
                  <a:pt x="676176" y="6203839"/>
                  <a:pt x="668485" y="6210413"/>
                  <a:pt x="661566" y="6213599"/>
                </a:cubicBezTo>
                <a:lnTo>
                  <a:pt x="661566" y="6213660"/>
                </a:lnTo>
                <a:cubicBezTo>
                  <a:pt x="656433" y="6216034"/>
                  <a:pt x="652050" y="6217028"/>
                  <a:pt x="651989" y="6214065"/>
                </a:cubicBezTo>
                <a:cubicBezTo>
                  <a:pt x="651989" y="6212402"/>
                  <a:pt x="660369" y="6203920"/>
                  <a:pt x="666436" y="6197529"/>
                </a:cubicBezTo>
                <a:cubicBezTo>
                  <a:pt x="678083" y="6185355"/>
                  <a:pt x="681350" y="6183103"/>
                  <a:pt x="688472" y="6178761"/>
                </a:cubicBezTo>
                <a:cubicBezTo>
                  <a:pt x="690862" y="6177235"/>
                  <a:pt x="693457" y="6176058"/>
                  <a:pt x="696182" y="6175271"/>
                </a:cubicBezTo>
                <a:close/>
                <a:moveTo>
                  <a:pt x="543697" y="6172268"/>
                </a:moveTo>
                <a:cubicBezTo>
                  <a:pt x="541425" y="6173770"/>
                  <a:pt x="539172" y="6175291"/>
                  <a:pt x="536961" y="6176874"/>
                </a:cubicBezTo>
                <a:cubicBezTo>
                  <a:pt x="534749" y="6178457"/>
                  <a:pt x="532537" y="6180222"/>
                  <a:pt x="530407" y="6181967"/>
                </a:cubicBezTo>
                <a:cubicBezTo>
                  <a:pt x="528234" y="6183699"/>
                  <a:pt x="526160" y="6185556"/>
                  <a:pt x="524198" y="6187526"/>
                </a:cubicBezTo>
                <a:lnTo>
                  <a:pt x="524725" y="6188054"/>
                </a:lnTo>
                <a:cubicBezTo>
                  <a:pt x="526811" y="6186280"/>
                  <a:pt x="528993" y="6184621"/>
                  <a:pt x="531259" y="6183083"/>
                </a:cubicBezTo>
                <a:cubicBezTo>
                  <a:pt x="533511" y="6181520"/>
                  <a:pt x="535784" y="6179999"/>
                  <a:pt x="538097" y="6178578"/>
                </a:cubicBezTo>
                <a:cubicBezTo>
                  <a:pt x="540410" y="6177158"/>
                  <a:pt x="542784" y="6175697"/>
                  <a:pt x="545158" y="6174338"/>
                </a:cubicBezTo>
                <a:lnTo>
                  <a:pt x="546619" y="6173526"/>
                </a:lnTo>
                <a:cubicBezTo>
                  <a:pt x="544259" y="6176917"/>
                  <a:pt x="541530" y="6180033"/>
                  <a:pt x="538483" y="6182819"/>
                </a:cubicBezTo>
                <a:cubicBezTo>
                  <a:pt x="532897" y="6188429"/>
                  <a:pt x="526460" y="6193120"/>
                  <a:pt x="519409" y="6196718"/>
                </a:cubicBezTo>
                <a:cubicBezTo>
                  <a:pt x="516406" y="6198341"/>
                  <a:pt x="512977" y="6199741"/>
                  <a:pt x="512247" y="6198442"/>
                </a:cubicBezTo>
                <a:cubicBezTo>
                  <a:pt x="511800" y="6197631"/>
                  <a:pt x="512916" y="6194770"/>
                  <a:pt x="513850" y="6193268"/>
                </a:cubicBezTo>
                <a:cubicBezTo>
                  <a:pt x="516258" y="6188924"/>
                  <a:pt x="519458" y="6185071"/>
                  <a:pt x="523285" y="6181906"/>
                </a:cubicBezTo>
                <a:cubicBezTo>
                  <a:pt x="532355" y="6174459"/>
                  <a:pt x="539639" y="6172633"/>
                  <a:pt x="543697" y="6172268"/>
                </a:cubicBezTo>
                <a:close/>
                <a:moveTo>
                  <a:pt x="1034713" y="6166262"/>
                </a:moveTo>
                <a:cubicBezTo>
                  <a:pt x="1029660" y="6167520"/>
                  <a:pt x="1025744" y="6171680"/>
                  <a:pt x="1020509" y="6172593"/>
                </a:cubicBezTo>
                <a:lnTo>
                  <a:pt x="1021138" y="6173790"/>
                </a:lnTo>
                <a:cubicBezTo>
                  <a:pt x="1026252" y="6173201"/>
                  <a:pt x="1030594" y="6169549"/>
                  <a:pt x="1034571" y="6169793"/>
                </a:cubicBezTo>
                <a:cubicBezTo>
                  <a:pt x="1036298" y="6170330"/>
                  <a:pt x="1037923" y="6171154"/>
                  <a:pt x="1039380" y="6172228"/>
                </a:cubicBezTo>
                <a:cubicBezTo>
                  <a:pt x="1043844" y="6174764"/>
                  <a:pt x="1048957" y="6172025"/>
                  <a:pt x="1051960" y="6168961"/>
                </a:cubicBezTo>
                <a:lnTo>
                  <a:pt x="1051514" y="6168028"/>
                </a:lnTo>
                <a:cubicBezTo>
                  <a:pt x="1048713" y="6170320"/>
                  <a:pt x="1043276" y="6173120"/>
                  <a:pt x="1040800" y="6170320"/>
                </a:cubicBezTo>
                <a:cubicBezTo>
                  <a:pt x="1039339" y="6168596"/>
                  <a:pt x="1038385" y="6165370"/>
                  <a:pt x="1034713" y="6166262"/>
                </a:cubicBezTo>
                <a:close/>
                <a:moveTo>
                  <a:pt x="2931329" y="6164565"/>
                </a:moveTo>
                <a:cubicBezTo>
                  <a:pt x="2943969" y="6163941"/>
                  <a:pt x="2951787" y="6166982"/>
                  <a:pt x="2955271" y="6171131"/>
                </a:cubicBezTo>
                <a:cubicBezTo>
                  <a:pt x="2957828" y="6174243"/>
                  <a:pt x="2958452" y="6178503"/>
                  <a:pt x="2956892" y="6182209"/>
                </a:cubicBezTo>
                <a:lnTo>
                  <a:pt x="2956912" y="6182209"/>
                </a:lnTo>
                <a:cubicBezTo>
                  <a:pt x="2952861" y="6192823"/>
                  <a:pt x="2935745" y="6193166"/>
                  <a:pt x="2926366" y="6193166"/>
                </a:cubicBezTo>
                <a:cubicBezTo>
                  <a:pt x="2902768" y="6193166"/>
                  <a:pt x="2882755" y="6192199"/>
                  <a:pt x="2859521" y="6191151"/>
                </a:cubicBezTo>
                <a:cubicBezTo>
                  <a:pt x="2869608" y="6184549"/>
                  <a:pt x="2880249" y="6178821"/>
                  <a:pt x="2891323" y="6174031"/>
                </a:cubicBezTo>
                <a:cubicBezTo>
                  <a:pt x="2903930" y="6168374"/>
                  <a:pt x="2917510" y="6165161"/>
                  <a:pt x="2931329" y="6164565"/>
                </a:cubicBezTo>
                <a:close/>
                <a:moveTo>
                  <a:pt x="680903" y="6160683"/>
                </a:moveTo>
                <a:lnTo>
                  <a:pt x="678996" y="6161981"/>
                </a:lnTo>
                <a:cubicBezTo>
                  <a:pt x="676683" y="6163665"/>
                  <a:pt x="674471" y="6165471"/>
                  <a:pt x="672320" y="6167338"/>
                </a:cubicBezTo>
                <a:cubicBezTo>
                  <a:pt x="670169" y="6169204"/>
                  <a:pt x="668140" y="6171071"/>
                  <a:pt x="666050" y="6172958"/>
                </a:cubicBezTo>
                <a:lnTo>
                  <a:pt x="659801" y="6178578"/>
                </a:lnTo>
                <a:lnTo>
                  <a:pt x="660247" y="6179167"/>
                </a:lnTo>
                <a:lnTo>
                  <a:pt x="667187" y="6174378"/>
                </a:lnTo>
                <a:cubicBezTo>
                  <a:pt x="669480" y="6172775"/>
                  <a:pt x="671854" y="6171213"/>
                  <a:pt x="674106" y="6169570"/>
                </a:cubicBezTo>
                <a:cubicBezTo>
                  <a:pt x="676358" y="6167926"/>
                  <a:pt x="678631" y="6166384"/>
                  <a:pt x="680984" y="6164964"/>
                </a:cubicBezTo>
                <a:cubicBezTo>
                  <a:pt x="681512" y="6164639"/>
                  <a:pt x="682080" y="6164355"/>
                  <a:pt x="682608" y="6164030"/>
                </a:cubicBezTo>
                <a:cubicBezTo>
                  <a:pt x="678359" y="6170337"/>
                  <a:pt x="673351" y="6176095"/>
                  <a:pt x="667694" y="6181175"/>
                </a:cubicBezTo>
                <a:cubicBezTo>
                  <a:pt x="661371" y="6186964"/>
                  <a:pt x="654130" y="6191661"/>
                  <a:pt x="646267" y="6195074"/>
                </a:cubicBezTo>
                <a:cubicBezTo>
                  <a:pt x="641012" y="6197103"/>
                  <a:pt x="635939" y="6197387"/>
                  <a:pt x="636669" y="6195094"/>
                </a:cubicBezTo>
                <a:cubicBezTo>
                  <a:pt x="637501" y="6192578"/>
                  <a:pt x="645699" y="6186025"/>
                  <a:pt x="652172" y="6180100"/>
                </a:cubicBezTo>
                <a:cubicBezTo>
                  <a:pt x="664792" y="6168575"/>
                  <a:pt x="667004" y="6167135"/>
                  <a:pt x="674268" y="6163341"/>
                </a:cubicBezTo>
                <a:cubicBezTo>
                  <a:pt x="676378" y="6162218"/>
                  <a:pt x="678602" y="6161326"/>
                  <a:pt x="680903" y="6160683"/>
                </a:cubicBezTo>
                <a:close/>
                <a:moveTo>
                  <a:pt x="746666" y="6159485"/>
                </a:moveTo>
                <a:cubicBezTo>
                  <a:pt x="744752" y="6161115"/>
                  <a:pt x="742924" y="6162841"/>
                  <a:pt x="741187" y="6164659"/>
                </a:cubicBezTo>
                <a:cubicBezTo>
                  <a:pt x="739158" y="6166688"/>
                  <a:pt x="737372" y="6168961"/>
                  <a:pt x="735384" y="6171051"/>
                </a:cubicBezTo>
                <a:cubicBezTo>
                  <a:pt x="733395" y="6173141"/>
                  <a:pt x="731427" y="6175109"/>
                  <a:pt x="729297" y="6177138"/>
                </a:cubicBezTo>
                <a:lnTo>
                  <a:pt x="729824" y="6177746"/>
                </a:lnTo>
                <a:cubicBezTo>
                  <a:pt x="732137" y="6176083"/>
                  <a:pt x="734511" y="6174378"/>
                  <a:pt x="736764" y="6172552"/>
                </a:cubicBezTo>
                <a:cubicBezTo>
                  <a:pt x="739016" y="6170726"/>
                  <a:pt x="741288" y="6168880"/>
                  <a:pt x="743399" y="6167033"/>
                </a:cubicBezTo>
                <a:cubicBezTo>
                  <a:pt x="745509" y="6165187"/>
                  <a:pt x="747092" y="6164010"/>
                  <a:pt x="749019" y="6162610"/>
                </a:cubicBezTo>
                <a:cubicBezTo>
                  <a:pt x="745265" y="6168210"/>
                  <a:pt x="740903" y="6176265"/>
                  <a:pt x="736561" y="6180729"/>
                </a:cubicBezTo>
                <a:cubicBezTo>
                  <a:pt x="732219" y="6185193"/>
                  <a:pt x="728181" y="6188033"/>
                  <a:pt x="723494" y="6188500"/>
                </a:cubicBezTo>
                <a:cubicBezTo>
                  <a:pt x="717629" y="6189068"/>
                  <a:pt x="711116" y="6183529"/>
                  <a:pt x="711116" y="6183529"/>
                </a:cubicBezTo>
                <a:cubicBezTo>
                  <a:pt x="715702" y="6182129"/>
                  <a:pt x="721728" y="6176306"/>
                  <a:pt x="724325" y="6174115"/>
                </a:cubicBezTo>
                <a:cubicBezTo>
                  <a:pt x="729621" y="6169651"/>
                  <a:pt x="732056" y="6166932"/>
                  <a:pt x="738691" y="6163036"/>
                </a:cubicBezTo>
                <a:cubicBezTo>
                  <a:pt x="741213" y="6161567"/>
                  <a:pt x="743886" y="6160376"/>
                  <a:pt x="746666" y="6159485"/>
                </a:cubicBezTo>
                <a:close/>
                <a:moveTo>
                  <a:pt x="836668" y="6153112"/>
                </a:moveTo>
                <a:cubicBezTo>
                  <a:pt x="839318" y="6152744"/>
                  <a:pt x="843544" y="6152699"/>
                  <a:pt x="849844" y="6153987"/>
                </a:cubicBezTo>
                <a:lnTo>
                  <a:pt x="849844" y="6154007"/>
                </a:lnTo>
                <a:cubicBezTo>
                  <a:pt x="856580" y="6155367"/>
                  <a:pt x="863905" y="6158065"/>
                  <a:pt x="865549" y="6159445"/>
                </a:cubicBezTo>
                <a:cubicBezTo>
                  <a:pt x="860265" y="6160622"/>
                  <a:pt x="854807" y="6160802"/>
                  <a:pt x="849458" y="6159972"/>
                </a:cubicBezTo>
                <a:cubicBezTo>
                  <a:pt x="843558" y="6159433"/>
                  <a:pt x="837883" y="6157440"/>
                  <a:pt x="832942" y="6154169"/>
                </a:cubicBezTo>
                <a:cubicBezTo>
                  <a:pt x="832942" y="6154169"/>
                  <a:pt x="834017" y="6153479"/>
                  <a:pt x="836668" y="6153112"/>
                </a:cubicBezTo>
                <a:close/>
                <a:moveTo>
                  <a:pt x="1000279" y="6150416"/>
                </a:moveTo>
                <a:cubicBezTo>
                  <a:pt x="990424" y="6154689"/>
                  <a:pt x="980035" y="6157611"/>
                  <a:pt x="969397" y="6159100"/>
                </a:cubicBezTo>
                <a:cubicBezTo>
                  <a:pt x="962656" y="6159960"/>
                  <a:pt x="955831" y="6159905"/>
                  <a:pt x="949106" y="6158938"/>
                </a:cubicBezTo>
                <a:cubicBezTo>
                  <a:pt x="949127" y="6158958"/>
                  <a:pt x="949390" y="6159546"/>
                  <a:pt x="949390" y="6159546"/>
                </a:cubicBezTo>
                <a:cubicBezTo>
                  <a:pt x="955473" y="6161661"/>
                  <a:pt x="961910" y="6162572"/>
                  <a:pt x="968342" y="6162225"/>
                </a:cubicBezTo>
                <a:cubicBezTo>
                  <a:pt x="984453" y="6161007"/>
                  <a:pt x="999488" y="6151309"/>
                  <a:pt x="1000178" y="6150964"/>
                </a:cubicBezTo>
                <a:close/>
                <a:moveTo>
                  <a:pt x="2475932" y="6150365"/>
                </a:moveTo>
                <a:cubicBezTo>
                  <a:pt x="2476033" y="6150466"/>
                  <a:pt x="2474656" y="6162672"/>
                  <a:pt x="2474413" y="6166096"/>
                </a:cubicBezTo>
                <a:lnTo>
                  <a:pt x="2474433" y="6166096"/>
                </a:lnTo>
                <a:cubicBezTo>
                  <a:pt x="2472407" y="6195442"/>
                  <a:pt x="2464588" y="6229984"/>
                  <a:pt x="2452050" y="6249742"/>
                </a:cubicBezTo>
                <a:cubicBezTo>
                  <a:pt x="2442388" y="6264929"/>
                  <a:pt x="2428695" y="6280337"/>
                  <a:pt x="2409897" y="6280337"/>
                </a:cubicBezTo>
                <a:cubicBezTo>
                  <a:pt x="2397419" y="6280337"/>
                  <a:pt x="2388466" y="6272099"/>
                  <a:pt x="2391666" y="6259793"/>
                </a:cubicBezTo>
                <a:cubicBezTo>
                  <a:pt x="2392943" y="6253289"/>
                  <a:pt x="2398637" y="6248572"/>
                  <a:pt x="2405299" y="6248494"/>
                </a:cubicBezTo>
                <a:cubicBezTo>
                  <a:pt x="2408815" y="6248649"/>
                  <a:pt x="2412299" y="6249237"/>
                  <a:pt x="2415670" y="6250246"/>
                </a:cubicBezTo>
                <a:cubicBezTo>
                  <a:pt x="2420288" y="6251253"/>
                  <a:pt x="2422699" y="6250971"/>
                  <a:pt x="2425798" y="6248876"/>
                </a:cubicBezTo>
                <a:cubicBezTo>
                  <a:pt x="2429454" y="6246351"/>
                  <a:pt x="2431705" y="6242262"/>
                  <a:pt x="2431875" y="6237839"/>
                </a:cubicBezTo>
                <a:cubicBezTo>
                  <a:pt x="2432357" y="6232288"/>
                  <a:pt x="2428678" y="6227222"/>
                  <a:pt x="2423225" y="6225935"/>
                </a:cubicBezTo>
                <a:cubicBezTo>
                  <a:pt x="2419598" y="6225071"/>
                  <a:pt x="2415814" y="6225071"/>
                  <a:pt x="2412186" y="6225935"/>
                </a:cubicBezTo>
                <a:cubicBezTo>
                  <a:pt x="2439268" y="6199329"/>
                  <a:pt x="2456344" y="6175421"/>
                  <a:pt x="2475932" y="6150365"/>
                </a:cubicBezTo>
                <a:close/>
                <a:moveTo>
                  <a:pt x="3578591" y="6150083"/>
                </a:moveTo>
                <a:cubicBezTo>
                  <a:pt x="3578611" y="6150144"/>
                  <a:pt x="3577356" y="6162349"/>
                  <a:pt x="3576971" y="6165753"/>
                </a:cubicBezTo>
                <a:lnTo>
                  <a:pt x="3577072" y="6165753"/>
                </a:lnTo>
                <a:cubicBezTo>
                  <a:pt x="3574560" y="6188493"/>
                  <a:pt x="3568403" y="6225794"/>
                  <a:pt x="3554223" y="6249742"/>
                </a:cubicBezTo>
                <a:cubicBezTo>
                  <a:pt x="3545068" y="6265251"/>
                  <a:pt x="3531354" y="6279954"/>
                  <a:pt x="3512536" y="6279954"/>
                </a:cubicBezTo>
                <a:cubicBezTo>
                  <a:pt x="3500059" y="6279954"/>
                  <a:pt x="3491126" y="6271696"/>
                  <a:pt x="3494306" y="6259390"/>
                </a:cubicBezTo>
                <a:cubicBezTo>
                  <a:pt x="3495622" y="6252905"/>
                  <a:pt x="3501315" y="6248206"/>
                  <a:pt x="3507958" y="6248091"/>
                </a:cubicBezTo>
                <a:cubicBezTo>
                  <a:pt x="3511463" y="6248248"/>
                  <a:pt x="3514947" y="6248836"/>
                  <a:pt x="3518309" y="6249843"/>
                </a:cubicBezTo>
                <a:cubicBezTo>
                  <a:pt x="3522948" y="6250850"/>
                  <a:pt x="3525358" y="6250568"/>
                  <a:pt x="3528437" y="6248473"/>
                </a:cubicBezTo>
                <a:cubicBezTo>
                  <a:pt x="3532083" y="6245952"/>
                  <a:pt x="3534332" y="6241873"/>
                  <a:pt x="3534514" y="6237456"/>
                </a:cubicBezTo>
                <a:cubicBezTo>
                  <a:pt x="3534514" y="6231998"/>
                  <a:pt x="3532489" y="6227627"/>
                  <a:pt x="3525885" y="6225533"/>
                </a:cubicBezTo>
                <a:cubicBezTo>
                  <a:pt x="3522239" y="6224703"/>
                  <a:pt x="3518451" y="6224737"/>
                  <a:pt x="3514825" y="6225633"/>
                </a:cubicBezTo>
                <a:cubicBezTo>
                  <a:pt x="3541928" y="6199047"/>
                  <a:pt x="3559004" y="6175119"/>
                  <a:pt x="3578591" y="6150083"/>
                </a:cubicBezTo>
                <a:close/>
                <a:moveTo>
                  <a:pt x="2636765" y="6147606"/>
                </a:moveTo>
                <a:cubicBezTo>
                  <a:pt x="2646143" y="6147767"/>
                  <a:pt x="2652788" y="6156911"/>
                  <a:pt x="2640046" y="6176469"/>
                </a:cubicBezTo>
                <a:cubicBezTo>
                  <a:pt x="2632471" y="6188090"/>
                  <a:pt x="2622788" y="6197738"/>
                  <a:pt x="2602006" y="6206862"/>
                </a:cubicBezTo>
                <a:cubicBezTo>
                  <a:pt x="2589143" y="6212521"/>
                  <a:pt x="2570669" y="6214092"/>
                  <a:pt x="2570669" y="6214092"/>
                </a:cubicBezTo>
                <a:cubicBezTo>
                  <a:pt x="2570669" y="6214092"/>
                  <a:pt x="2577172" y="6202350"/>
                  <a:pt x="2579926" y="6198261"/>
                </a:cubicBezTo>
                <a:cubicBezTo>
                  <a:pt x="2588215" y="6185202"/>
                  <a:pt x="2597950" y="6173107"/>
                  <a:pt x="2608953" y="6162209"/>
                </a:cubicBezTo>
                <a:cubicBezTo>
                  <a:pt x="2618332" y="6153004"/>
                  <a:pt x="2628257" y="6147485"/>
                  <a:pt x="2636765" y="6147606"/>
                </a:cubicBezTo>
                <a:close/>
                <a:moveTo>
                  <a:pt x="2190888" y="6147606"/>
                </a:moveTo>
                <a:cubicBezTo>
                  <a:pt x="2196205" y="6147321"/>
                  <a:pt x="2200749" y="6151375"/>
                  <a:pt x="2201037" y="6156663"/>
                </a:cubicBezTo>
                <a:cubicBezTo>
                  <a:pt x="2201059" y="6157101"/>
                  <a:pt x="2201053" y="6157541"/>
                  <a:pt x="2201016" y="6157979"/>
                </a:cubicBezTo>
                <a:cubicBezTo>
                  <a:pt x="2201016" y="6162551"/>
                  <a:pt x="2198991" y="6168694"/>
                  <a:pt x="2193947" y="6176469"/>
                </a:cubicBezTo>
                <a:cubicBezTo>
                  <a:pt x="2184953" y="6190304"/>
                  <a:pt x="2171722" y="6200896"/>
                  <a:pt x="2156210" y="6206680"/>
                </a:cubicBezTo>
                <a:cubicBezTo>
                  <a:pt x="2146104" y="6210449"/>
                  <a:pt x="2135563" y="6212938"/>
                  <a:pt x="2124833" y="6214092"/>
                </a:cubicBezTo>
                <a:cubicBezTo>
                  <a:pt x="2124833" y="6214092"/>
                  <a:pt x="2131396" y="6202350"/>
                  <a:pt x="2134151" y="6198261"/>
                </a:cubicBezTo>
                <a:cubicBezTo>
                  <a:pt x="2142415" y="6185206"/>
                  <a:pt x="2152124" y="6173113"/>
                  <a:pt x="2163097" y="6162209"/>
                </a:cubicBezTo>
                <a:cubicBezTo>
                  <a:pt x="2172455" y="6153004"/>
                  <a:pt x="2182401" y="6147485"/>
                  <a:pt x="2190888" y="6147606"/>
                </a:cubicBezTo>
                <a:close/>
                <a:moveTo>
                  <a:pt x="666497" y="6146378"/>
                </a:moveTo>
                <a:cubicBezTo>
                  <a:pt x="665097" y="6147210"/>
                  <a:pt x="663778" y="6148103"/>
                  <a:pt x="662439" y="6149016"/>
                </a:cubicBezTo>
                <a:cubicBezTo>
                  <a:pt x="660105" y="6150639"/>
                  <a:pt x="657873" y="6152384"/>
                  <a:pt x="655702" y="6154210"/>
                </a:cubicBezTo>
                <a:lnTo>
                  <a:pt x="642878" y="6165085"/>
                </a:lnTo>
                <a:lnTo>
                  <a:pt x="643325" y="6165674"/>
                </a:lnTo>
                <a:lnTo>
                  <a:pt x="650122" y="6160683"/>
                </a:lnTo>
                <a:cubicBezTo>
                  <a:pt x="652375" y="6159019"/>
                  <a:pt x="654667" y="6157375"/>
                  <a:pt x="656879" y="6155691"/>
                </a:cubicBezTo>
                <a:cubicBezTo>
                  <a:pt x="659091" y="6154007"/>
                  <a:pt x="661363" y="6152404"/>
                  <a:pt x="663697" y="6150923"/>
                </a:cubicBezTo>
                <a:cubicBezTo>
                  <a:pt x="664569" y="6150375"/>
                  <a:pt x="665462" y="6149848"/>
                  <a:pt x="666375" y="6149320"/>
                </a:cubicBezTo>
                <a:cubicBezTo>
                  <a:pt x="662644" y="6155312"/>
                  <a:pt x="658050" y="6160719"/>
                  <a:pt x="652740" y="6165370"/>
                </a:cubicBezTo>
                <a:cubicBezTo>
                  <a:pt x="646411" y="6171150"/>
                  <a:pt x="639171" y="6175847"/>
                  <a:pt x="631313" y="6179268"/>
                </a:cubicBezTo>
                <a:cubicBezTo>
                  <a:pt x="626037" y="6181277"/>
                  <a:pt x="620964" y="6182007"/>
                  <a:pt x="621715" y="6179715"/>
                </a:cubicBezTo>
                <a:cubicBezTo>
                  <a:pt x="622283" y="6177949"/>
                  <a:pt x="630866" y="6170280"/>
                  <a:pt x="637217" y="6164720"/>
                </a:cubicBezTo>
                <a:cubicBezTo>
                  <a:pt x="649067" y="6154311"/>
                  <a:pt x="650143" y="6153277"/>
                  <a:pt x="656351" y="6149685"/>
                </a:cubicBezTo>
                <a:cubicBezTo>
                  <a:pt x="659426" y="6147798"/>
                  <a:pt x="662901" y="6146664"/>
                  <a:pt x="666497" y="6146378"/>
                </a:cubicBezTo>
                <a:close/>
                <a:moveTo>
                  <a:pt x="1057905" y="6142685"/>
                </a:moveTo>
                <a:cubicBezTo>
                  <a:pt x="1058102" y="6146427"/>
                  <a:pt x="1057585" y="6150174"/>
                  <a:pt x="1056383" y="6153723"/>
                </a:cubicBezTo>
                <a:lnTo>
                  <a:pt x="1056282" y="6153723"/>
                </a:lnTo>
                <a:cubicBezTo>
                  <a:pt x="1054720" y="6157578"/>
                  <a:pt x="1052427" y="6160033"/>
                  <a:pt x="1049200" y="6160520"/>
                </a:cubicBezTo>
                <a:cubicBezTo>
                  <a:pt x="1047147" y="6161080"/>
                  <a:pt x="1045027" y="6159869"/>
                  <a:pt x="1044467" y="6157816"/>
                </a:cubicBezTo>
                <a:cubicBezTo>
                  <a:pt x="1044379" y="6157501"/>
                  <a:pt x="1044335" y="6157174"/>
                  <a:pt x="1044331" y="6156848"/>
                </a:cubicBezTo>
                <a:cubicBezTo>
                  <a:pt x="1044189" y="6155415"/>
                  <a:pt x="1044325" y="6153967"/>
                  <a:pt x="1044736" y="6152587"/>
                </a:cubicBezTo>
                <a:cubicBezTo>
                  <a:pt x="1045873" y="6151572"/>
                  <a:pt x="1047090" y="6150558"/>
                  <a:pt x="1048389" y="6149422"/>
                </a:cubicBezTo>
                <a:cubicBezTo>
                  <a:pt x="1047902" y="6151897"/>
                  <a:pt x="1048531" y="6155509"/>
                  <a:pt x="1051635" y="6153480"/>
                </a:cubicBezTo>
                <a:cubicBezTo>
                  <a:pt x="1054740" y="6151451"/>
                  <a:pt x="1054963" y="6146480"/>
                  <a:pt x="1055004" y="6144349"/>
                </a:cubicBezTo>
                <a:cubicBezTo>
                  <a:pt x="1055939" y="6143738"/>
                  <a:pt x="1056907" y="6143184"/>
                  <a:pt x="1057905" y="6142685"/>
                </a:cubicBezTo>
                <a:close/>
                <a:moveTo>
                  <a:pt x="842073" y="6141346"/>
                </a:moveTo>
                <a:cubicBezTo>
                  <a:pt x="844771" y="6140677"/>
                  <a:pt x="850189" y="6140048"/>
                  <a:pt x="859543" y="6141975"/>
                </a:cubicBezTo>
                <a:cubicBezTo>
                  <a:pt x="867375" y="6143558"/>
                  <a:pt x="875897" y="6146743"/>
                  <a:pt x="877805" y="6148306"/>
                </a:cubicBezTo>
                <a:cubicBezTo>
                  <a:pt x="871663" y="6149677"/>
                  <a:pt x="865318" y="6149892"/>
                  <a:pt x="859097" y="6148935"/>
                </a:cubicBezTo>
                <a:lnTo>
                  <a:pt x="859097" y="6148955"/>
                </a:lnTo>
                <a:cubicBezTo>
                  <a:pt x="854077" y="6148373"/>
                  <a:pt x="849180" y="6147003"/>
                  <a:pt x="844589" y="6144897"/>
                </a:cubicBezTo>
                <a:cubicBezTo>
                  <a:pt x="850690" y="6144660"/>
                  <a:pt x="856798" y="6144946"/>
                  <a:pt x="862850" y="6145749"/>
                </a:cubicBezTo>
                <a:lnTo>
                  <a:pt x="862363" y="6145080"/>
                </a:lnTo>
                <a:cubicBezTo>
                  <a:pt x="855684" y="6143414"/>
                  <a:pt x="848907" y="6142166"/>
                  <a:pt x="842073" y="6141346"/>
                </a:cubicBezTo>
                <a:close/>
                <a:moveTo>
                  <a:pt x="734633" y="6139419"/>
                </a:moveTo>
                <a:cubicBezTo>
                  <a:pt x="732990" y="6140575"/>
                  <a:pt x="731387" y="6141752"/>
                  <a:pt x="729824" y="6142990"/>
                </a:cubicBezTo>
                <a:cubicBezTo>
                  <a:pt x="727531" y="6144816"/>
                  <a:pt x="725482" y="6146764"/>
                  <a:pt x="723250" y="6148569"/>
                </a:cubicBezTo>
                <a:cubicBezTo>
                  <a:pt x="721018" y="6150375"/>
                  <a:pt x="718766" y="6152080"/>
                  <a:pt x="716473" y="6153865"/>
                </a:cubicBezTo>
                <a:lnTo>
                  <a:pt x="716919" y="6154514"/>
                </a:lnTo>
                <a:cubicBezTo>
                  <a:pt x="719415" y="6153135"/>
                  <a:pt x="721992" y="6151775"/>
                  <a:pt x="724467" y="6150253"/>
                </a:cubicBezTo>
                <a:cubicBezTo>
                  <a:pt x="726943" y="6148732"/>
                  <a:pt x="729418" y="6147190"/>
                  <a:pt x="731752" y="6145627"/>
                </a:cubicBezTo>
                <a:cubicBezTo>
                  <a:pt x="734071" y="6144083"/>
                  <a:pt x="736467" y="6142661"/>
                  <a:pt x="738935" y="6141367"/>
                </a:cubicBezTo>
                <a:cubicBezTo>
                  <a:pt x="734187" y="6146500"/>
                  <a:pt x="728282" y="6154758"/>
                  <a:pt x="722702" y="6159303"/>
                </a:cubicBezTo>
                <a:cubicBezTo>
                  <a:pt x="717589" y="6163523"/>
                  <a:pt x="713145" y="6166161"/>
                  <a:pt x="708133" y="6165917"/>
                </a:cubicBezTo>
                <a:cubicBezTo>
                  <a:pt x="701884" y="6165613"/>
                  <a:pt x="695797" y="6160317"/>
                  <a:pt x="695797" y="6160317"/>
                </a:cubicBezTo>
                <a:cubicBezTo>
                  <a:pt x="700748" y="6159364"/>
                  <a:pt x="707707" y="6153987"/>
                  <a:pt x="710690" y="6151978"/>
                </a:cubicBezTo>
                <a:cubicBezTo>
                  <a:pt x="716777" y="6147920"/>
                  <a:pt x="719598" y="6145343"/>
                  <a:pt x="726923" y="6142036"/>
                </a:cubicBezTo>
                <a:cubicBezTo>
                  <a:pt x="729404" y="6140924"/>
                  <a:pt x="731987" y="6140048"/>
                  <a:pt x="734633" y="6139419"/>
                </a:cubicBezTo>
                <a:close/>
                <a:moveTo>
                  <a:pt x="683176" y="6136294"/>
                </a:moveTo>
                <a:lnTo>
                  <a:pt x="683228" y="6136331"/>
                </a:lnTo>
                <a:lnTo>
                  <a:pt x="683176" y="6136355"/>
                </a:lnTo>
                <a:close/>
                <a:moveTo>
                  <a:pt x="645922" y="6133778"/>
                </a:moveTo>
                <a:lnTo>
                  <a:pt x="644258" y="6134793"/>
                </a:lnTo>
                <a:cubicBezTo>
                  <a:pt x="641432" y="6136596"/>
                  <a:pt x="638721" y="6138575"/>
                  <a:pt x="636142" y="6140717"/>
                </a:cubicBezTo>
                <a:cubicBezTo>
                  <a:pt x="633606" y="6142848"/>
                  <a:pt x="631090" y="6144978"/>
                  <a:pt x="628614" y="6147149"/>
                </a:cubicBezTo>
                <a:cubicBezTo>
                  <a:pt x="626139" y="6149320"/>
                  <a:pt x="623683" y="6151511"/>
                  <a:pt x="621167" y="6153601"/>
                </a:cubicBezTo>
                <a:lnTo>
                  <a:pt x="621614" y="6154190"/>
                </a:lnTo>
                <a:cubicBezTo>
                  <a:pt x="624312" y="6152262"/>
                  <a:pt x="626889" y="6150233"/>
                  <a:pt x="629527" y="6148265"/>
                </a:cubicBezTo>
                <a:cubicBezTo>
                  <a:pt x="632165" y="6146297"/>
                  <a:pt x="634782" y="6144349"/>
                  <a:pt x="637461" y="6142422"/>
                </a:cubicBezTo>
                <a:cubicBezTo>
                  <a:pt x="640050" y="6140490"/>
                  <a:pt x="642761" y="6138729"/>
                  <a:pt x="645577" y="6137146"/>
                </a:cubicBezTo>
                <a:cubicBezTo>
                  <a:pt x="646166" y="6136801"/>
                  <a:pt x="646774" y="6136497"/>
                  <a:pt x="647383" y="6136172"/>
                </a:cubicBezTo>
                <a:cubicBezTo>
                  <a:pt x="642292" y="6142902"/>
                  <a:pt x="636615" y="6149170"/>
                  <a:pt x="630420" y="6154900"/>
                </a:cubicBezTo>
                <a:cubicBezTo>
                  <a:pt x="624122" y="6160672"/>
                  <a:pt x="616918" y="6165368"/>
                  <a:pt x="609094" y="6168799"/>
                </a:cubicBezTo>
                <a:cubicBezTo>
                  <a:pt x="603819" y="6170828"/>
                  <a:pt x="598746" y="6171538"/>
                  <a:pt x="599497" y="6169265"/>
                </a:cubicBezTo>
                <a:cubicBezTo>
                  <a:pt x="600065" y="6167480"/>
                  <a:pt x="608749" y="6159952"/>
                  <a:pt x="614999" y="6154251"/>
                </a:cubicBezTo>
                <a:cubicBezTo>
                  <a:pt x="627701" y="6142645"/>
                  <a:pt x="630623" y="6140453"/>
                  <a:pt x="637806" y="6136720"/>
                </a:cubicBezTo>
                <a:cubicBezTo>
                  <a:pt x="640358" y="6135359"/>
                  <a:pt x="643091" y="6134368"/>
                  <a:pt x="645922" y="6133778"/>
                </a:cubicBezTo>
                <a:close/>
                <a:moveTo>
                  <a:pt x="671407" y="6131242"/>
                </a:moveTo>
                <a:cubicBezTo>
                  <a:pt x="673179" y="6130988"/>
                  <a:pt x="674980" y="6131063"/>
                  <a:pt x="676723" y="6131465"/>
                </a:cubicBezTo>
                <a:lnTo>
                  <a:pt x="675100" y="6131810"/>
                </a:lnTo>
                <a:cubicBezTo>
                  <a:pt x="673455" y="6132220"/>
                  <a:pt x="671835" y="6132727"/>
                  <a:pt x="670251" y="6133332"/>
                </a:cubicBezTo>
                <a:cubicBezTo>
                  <a:pt x="668668" y="6133900"/>
                  <a:pt x="667065" y="6134488"/>
                  <a:pt x="665523" y="6135158"/>
                </a:cubicBezTo>
                <a:lnTo>
                  <a:pt x="665665" y="6135584"/>
                </a:lnTo>
                <a:cubicBezTo>
                  <a:pt x="668911" y="6134914"/>
                  <a:pt x="672320" y="6134610"/>
                  <a:pt x="675526" y="6134123"/>
                </a:cubicBezTo>
                <a:lnTo>
                  <a:pt x="676926" y="6133981"/>
                </a:lnTo>
                <a:cubicBezTo>
                  <a:pt x="674479" y="6135555"/>
                  <a:pt x="671900" y="6136913"/>
                  <a:pt x="669216" y="6138039"/>
                </a:cubicBezTo>
                <a:cubicBezTo>
                  <a:pt x="666197" y="6139275"/>
                  <a:pt x="662859" y="6139504"/>
                  <a:pt x="659699" y="6138688"/>
                </a:cubicBezTo>
                <a:cubicBezTo>
                  <a:pt x="657961" y="6138335"/>
                  <a:pt x="656386" y="6137424"/>
                  <a:pt x="655215" y="6136091"/>
                </a:cubicBezTo>
                <a:cubicBezTo>
                  <a:pt x="657589" y="6135482"/>
                  <a:pt x="661404" y="6134062"/>
                  <a:pt x="663474" y="6133453"/>
                </a:cubicBezTo>
                <a:lnTo>
                  <a:pt x="663413" y="6133535"/>
                </a:lnTo>
                <a:cubicBezTo>
                  <a:pt x="666014" y="6132563"/>
                  <a:pt x="668686" y="6131796"/>
                  <a:pt x="671407" y="6131242"/>
                </a:cubicBezTo>
                <a:close/>
                <a:moveTo>
                  <a:pt x="856601" y="6130877"/>
                </a:moveTo>
                <a:cubicBezTo>
                  <a:pt x="859218" y="6130248"/>
                  <a:pt x="864717" y="6129720"/>
                  <a:pt x="874274" y="6132013"/>
                </a:cubicBezTo>
                <a:cubicBezTo>
                  <a:pt x="882045" y="6133859"/>
                  <a:pt x="890507" y="6137329"/>
                  <a:pt x="892312" y="6138952"/>
                </a:cubicBezTo>
                <a:cubicBezTo>
                  <a:pt x="886181" y="6140115"/>
                  <a:pt x="879886" y="6140135"/>
                  <a:pt x="873746" y="6139013"/>
                </a:cubicBezTo>
                <a:lnTo>
                  <a:pt x="873726" y="6138952"/>
                </a:lnTo>
                <a:cubicBezTo>
                  <a:pt x="868791" y="6138230"/>
                  <a:pt x="864001" y="6136742"/>
                  <a:pt x="859523" y="6134549"/>
                </a:cubicBezTo>
                <a:cubicBezTo>
                  <a:pt x="864818" y="6134531"/>
                  <a:pt x="870104" y="6135014"/>
                  <a:pt x="875309" y="6135990"/>
                </a:cubicBezTo>
                <a:lnTo>
                  <a:pt x="874862" y="6135300"/>
                </a:lnTo>
                <a:cubicBezTo>
                  <a:pt x="868877" y="6133437"/>
                  <a:pt x="862775" y="6131960"/>
                  <a:pt x="856601" y="6130877"/>
                </a:cubicBezTo>
                <a:close/>
                <a:moveTo>
                  <a:pt x="622750" y="6122477"/>
                </a:moveTo>
                <a:lnTo>
                  <a:pt x="621898" y="6123085"/>
                </a:lnTo>
                <a:cubicBezTo>
                  <a:pt x="619230" y="6125118"/>
                  <a:pt x="616695" y="6127322"/>
                  <a:pt x="614309" y="6129679"/>
                </a:cubicBezTo>
                <a:cubicBezTo>
                  <a:pt x="611955" y="6131993"/>
                  <a:pt x="609628" y="6134332"/>
                  <a:pt x="607329" y="6136700"/>
                </a:cubicBezTo>
                <a:cubicBezTo>
                  <a:pt x="605016" y="6139053"/>
                  <a:pt x="602784" y="6141468"/>
                  <a:pt x="600430" y="6143761"/>
                </a:cubicBezTo>
                <a:lnTo>
                  <a:pt x="600917" y="6144309"/>
                </a:lnTo>
                <a:cubicBezTo>
                  <a:pt x="603494" y="6142280"/>
                  <a:pt x="605970" y="6140048"/>
                  <a:pt x="608486" y="6137937"/>
                </a:cubicBezTo>
                <a:cubicBezTo>
                  <a:pt x="611002" y="6135827"/>
                  <a:pt x="613518" y="6133717"/>
                  <a:pt x="616074" y="6131648"/>
                </a:cubicBezTo>
                <a:cubicBezTo>
                  <a:pt x="618550" y="6129574"/>
                  <a:pt x="621151" y="6127657"/>
                  <a:pt x="623866" y="6125906"/>
                </a:cubicBezTo>
                <a:lnTo>
                  <a:pt x="625895" y="6124708"/>
                </a:lnTo>
                <a:cubicBezTo>
                  <a:pt x="621025" y="6129882"/>
                  <a:pt x="615060" y="6138262"/>
                  <a:pt x="606051" y="6147453"/>
                </a:cubicBezTo>
                <a:cubicBezTo>
                  <a:pt x="599010" y="6154514"/>
                  <a:pt x="589250" y="6162793"/>
                  <a:pt x="581012" y="6166628"/>
                </a:cubicBezTo>
                <a:cubicBezTo>
                  <a:pt x="574925" y="6169488"/>
                  <a:pt x="572409" y="6169468"/>
                  <a:pt x="571942" y="6168149"/>
                </a:cubicBezTo>
                <a:cubicBezTo>
                  <a:pt x="571333" y="6166425"/>
                  <a:pt x="577055" y="6161920"/>
                  <a:pt x="587708" y="6150578"/>
                </a:cubicBezTo>
                <a:cubicBezTo>
                  <a:pt x="600998" y="6136375"/>
                  <a:pt x="607004" y="6130795"/>
                  <a:pt x="615303" y="6125885"/>
                </a:cubicBezTo>
                <a:cubicBezTo>
                  <a:pt x="617653" y="6124481"/>
                  <a:pt x="620151" y="6123337"/>
                  <a:pt x="622750" y="6122477"/>
                </a:cubicBezTo>
                <a:close/>
                <a:moveTo>
                  <a:pt x="1587237" y="6118824"/>
                </a:moveTo>
                <a:cubicBezTo>
                  <a:pt x="1587237" y="6118824"/>
                  <a:pt x="1606278" y="6149117"/>
                  <a:pt x="1598986" y="6204304"/>
                </a:cubicBezTo>
                <a:cubicBezTo>
                  <a:pt x="1595785" y="6228372"/>
                  <a:pt x="1585779" y="6242572"/>
                  <a:pt x="1585779" y="6242572"/>
                </a:cubicBezTo>
                <a:cubicBezTo>
                  <a:pt x="1554706" y="6243619"/>
                  <a:pt x="1517131" y="6230487"/>
                  <a:pt x="1502222" y="6220558"/>
                </a:cubicBezTo>
                <a:cubicBezTo>
                  <a:pt x="1518119" y="6205975"/>
                  <a:pt x="1532945" y="6190279"/>
                  <a:pt x="1546583" y="6173588"/>
                </a:cubicBezTo>
                <a:cubicBezTo>
                  <a:pt x="1560884" y="6156347"/>
                  <a:pt x="1579135" y="6130486"/>
                  <a:pt x="1587237" y="6118824"/>
                </a:cubicBezTo>
                <a:close/>
                <a:moveTo>
                  <a:pt x="1074273" y="6118431"/>
                </a:moveTo>
                <a:lnTo>
                  <a:pt x="1076390" y="6119048"/>
                </a:lnTo>
                <a:cubicBezTo>
                  <a:pt x="1076853" y="6119321"/>
                  <a:pt x="1077299" y="6119620"/>
                  <a:pt x="1077729" y="6119940"/>
                </a:cubicBezTo>
                <a:close/>
                <a:moveTo>
                  <a:pt x="660815" y="6118114"/>
                </a:moveTo>
                <a:cubicBezTo>
                  <a:pt x="662903" y="6117934"/>
                  <a:pt x="665008" y="6118043"/>
                  <a:pt x="667065" y="6118439"/>
                </a:cubicBezTo>
                <a:cubicBezTo>
                  <a:pt x="665462" y="6118703"/>
                  <a:pt x="663879" y="6118987"/>
                  <a:pt x="662297" y="6119352"/>
                </a:cubicBezTo>
                <a:cubicBezTo>
                  <a:pt x="660166" y="6119798"/>
                  <a:pt x="658137" y="6120488"/>
                  <a:pt x="656088" y="6121117"/>
                </a:cubicBezTo>
                <a:cubicBezTo>
                  <a:pt x="654038" y="6121746"/>
                  <a:pt x="652030" y="6122456"/>
                  <a:pt x="650000" y="6123248"/>
                </a:cubicBezTo>
                <a:lnTo>
                  <a:pt x="650183" y="6123775"/>
                </a:lnTo>
                <a:cubicBezTo>
                  <a:pt x="652212" y="6123227"/>
                  <a:pt x="654241" y="6122801"/>
                  <a:pt x="656412" y="6122375"/>
                </a:cubicBezTo>
                <a:lnTo>
                  <a:pt x="662662" y="6121219"/>
                </a:lnTo>
                <a:cubicBezTo>
                  <a:pt x="664853" y="6120874"/>
                  <a:pt x="667085" y="6120610"/>
                  <a:pt x="669317" y="6120427"/>
                </a:cubicBezTo>
                <a:cubicBezTo>
                  <a:pt x="664995" y="6121929"/>
                  <a:pt x="659010" y="6124181"/>
                  <a:pt x="654120" y="6125987"/>
                </a:cubicBezTo>
                <a:lnTo>
                  <a:pt x="654120" y="6126048"/>
                </a:lnTo>
                <a:cubicBezTo>
                  <a:pt x="650560" y="6127468"/>
                  <a:pt x="646655" y="6127772"/>
                  <a:pt x="642919" y="6126920"/>
                </a:cubicBezTo>
                <a:cubicBezTo>
                  <a:pt x="640904" y="6126571"/>
                  <a:pt x="639054" y="6125581"/>
                  <a:pt x="637643" y="6124100"/>
                </a:cubicBezTo>
                <a:cubicBezTo>
                  <a:pt x="640322" y="6123511"/>
                  <a:pt x="644806" y="6121888"/>
                  <a:pt x="647241" y="6121178"/>
                </a:cubicBezTo>
                <a:cubicBezTo>
                  <a:pt x="651628" y="6119624"/>
                  <a:pt x="656185" y="6118595"/>
                  <a:pt x="660815" y="6118114"/>
                </a:cubicBezTo>
                <a:close/>
                <a:moveTo>
                  <a:pt x="725807" y="6117607"/>
                </a:moveTo>
                <a:cubicBezTo>
                  <a:pt x="724102" y="6118601"/>
                  <a:pt x="722398" y="6119636"/>
                  <a:pt x="720734" y="6120671"/>
                </a:cubicBezTo>
                <a:cubicBezTo>
                  <a:pt x="717993" y="6122434"/>
                  <a:pt x="715345" y="6124335"/>
                  <a:pt x="712800" y="6126372"/>
                </a:cubicBezTo>
                <a:cubicBezTo>
                  <a:pt x="710203" y="6128401"/>
                  <a:pt x="707829" y="6130593"/>
                  <a:pt x="705212" y="6132337"/>
                </a:cubicBezTo>
                <a:lnTo>
                  <a:pt x="705597" y="6133048"/>
                </a:lnTo>
                <a:cubicBezTo>
                  <a:pt x="708600" y="6131648"/>
                  <a:pt x="711279" y="6129822"/>
                  <a:pt x="714079" y="6128320"/>
                </a:cubicBezTo>
                <a:cubicBezTo>
                  <a:pt x="716879" y="6126819"/>
                  <a:pt x="719780" y="6125378"/>
                  <a:pt x="722580" y="6123877"/>
                </a:cubicBezTo>
                <a:cubicBezTo>
                  <a:pt x="724752" y="6122761"/>
                  <a:pt x="726943" y="6121726"/>
                  <a:pt x="729155" y="6120732"/>
                </a:cubicBezTo>
                <a:cubicBezTo>
                  <a:pt x="723920" y="6125500"/>
                  <a:pt x="717508" y="6132520"/>
                  <a:pt x="711705" y="6136619"/>
                </a:cubicBezTo>
                <a:cubicBezTo>
                  <a:pt x="705901" y="6140717"/>
                  <a:pt x="701681" y="6142868"/>
                  <a:pt x="695898" y="6142361"/>
                </a:cubicBezTo>
                <a:cubicBezTo>
                  <a:pt x="692682" y="6142047"/>
                  <a:pt x="689502" y="6140530"/>
                  <a:pt x="687125" y="6139092"/>
                </a:cubicBezTo>
                <a:lnTo>
                  <a:pt x="683228" y="6136331"/>
                </a:lnTo>
                <a:lnTo>
                  <a:pt x="699408" y="6128827"/>
                </a:lnTo>
                <a:cubicBezTo>
                  <a:pt x="706084" y="6125053"/>
                  <a:pt x="709310" y="6122598"/>
                  <a:pt x="717345" y="6119737"/>
                </a:cubicBezTo>
                <a:cubicBezTo>
                  <a:pt x="720087" y="6118741"/>
                  <a:pt x="722921" y="6118027"/>
                  <a:pt x="725807" y="6117607"/>
                </a:cubicBezTo>
                <a:close/>
                <a:moveTo>
                  <a:pt x="1064763" y="6114279"/>
                </a:moveTo>
                <a:lnTo>
                  <a:pt x="1064865" y="6114279"/>
                </a:lnTo>
                <a:lnTo>
                  <a:pt x="1064809" y="6114299"/>
                </a:lnTo>
                <a:close/>
                <a:moveTo>
                  <a:pt x="1111510" y="6111686"/>
                </a:moveTo>
                <a:lnTo>
                  <a:pt x="1105020" y="6113488"/>
                </a:lnTo>
                <a:cubicBezTo>
                  <a:pt x="1102681" y="6114596"/>
                  <a:pt x="1100416" y="6115858"/>
                  <a:pt x="1098243" y="6117262"/>
                </a:cubicBezTo>
                <a:lnTo>
                  <a:pt x="1098588" y="6117932"/>
                </a:lnTo>
                <a:cubicBezTo>
                  <a:pt x="1100895" y="6116883"/>
                  <a:pt x="1103261" y="6115961"/>
                  <a:pt x="1105670" y="6115172"/>
                </a:cubicBezTo>
                <a:cubicBezTo>
                  <a:pt x="1108007" y="6114411"/>
                  <a:pt x="1110438" y="6113975"/>
                  <a:pt x="1112893" y="6113874"/>
                </a:cubicBezTo>
                <a:cubicBezTo>
                  <a:pt x="1115198" y="6113701"/>
                  <a:pt x="1117511" y="6114121"/>
                  <a:pt x="1119609" y="6115091"/>
                </a:cubicBezTo>
                <a:cubicBezTo>
                  <a:pt x="1121299" y="6116032"/>
                  <a:pt x="1122499" y="6117662"/>
                  <a:pt x="1122896" y="6119555"/>
                </a:cubicBezTo>
                <a:cubicBezTo>
                  <a:pt x="1123093" y="6121243"/>
                  <a:pt x="1123053" y="6122951"/>
                  <a:pt x="1122775" y="6124627"/>
                </a:cubicBezTo>
                <a:cubicBezTo>
                  <a:pt x="1122093" y="6121468"/>
                  <a:pt x="1119179" y="6119299"/>
                  <a:pt x="1115957" y="6119555"/>
                </a:cubicBezTo>
                <a:cubicBezTo>
                  <a:pt x="1107841" y="6120021"/>
                  <a:pt x="1099176" y="6130755"/>
                  <a:pt x="1092968" y="6139642"/>
                </a:cubicBezTo>
                <a:cubicBezTo>
                  <a:pt x="1087469" y="6147514"/>
                  <a:pt x="1085805" y="6152181"/>
                  <a:pt x="1079576" y="6158897"/>
                </a:cubicBezTo>
                <a:cubicBezTo>
                  <a:pt x="1077892" y="6160683"/>
                  <a:pt x="1073793" y="6163361"/>
                  <a:pt x="1074523" y="6165897"/>
                </a:cubicBezTo>
                <a:cubicBezTo>
                  <a:pt x="1075436" y="6169143"/>
                  <a:pt x="1079251" y="6165572"/>
                  <a:pt x="1082112" y="6163665"/>
                </a:cubicBezTo>
                <a:cubicBezTo>
                  <a:pt x="1086728" y="6160908"/>
                  <a:pt x="1091513" y="6158443"/>
                  <a:pt x="1096437" y="6156280"/>
                </a:cubicBezTo>
                <a:cubicBezTo>
                  <a:pt x="1107922" y="6150720"/>
                  <a:pt x="1111290" y="6144877"/>
                  <a:pt x="1111290" y="6144877"/>
                </a:cubicBezTo>
                <a:cubicBezTo>
                  <a:pt x="1111627" y="6147480"/>
                  <a:pt x="1111270" y="6150126"/>
                  <a:pt x="1110255" y="6152546"/>
                </a:cubicBezTo>
                <a:cubicBezTo>
                  <a:pt x="1109931" y="6153033"/>
                  <a:pt x="1109444" y="6153662"/>
                  <a:pt x="1109017" y="6154190"/>
                </a:cubicBezTo>
                <a:cubicBezTo>
                  <a:pt x="1108066" y="6155285"/>
                  <a:pt x="1107035" y="6156310"/>
                  <a:pt x="1105933" y="6157254"/>
                </a:cubicBezTo>
                <a:cubicBezTo>
                  <a:pt x="1103647" y="6159240"/>
                  <a:pt x="1101256" y="6161103"/>
                  <a:pt x="1098771" y="6162833"/>
                </a:cubicBezTo>
                <a:cubicBezTo>
                  <a:pt x="1096275" y="6164578"/>
                  <a:pt x="1093698" y="6166323"/>
                  <a:pt x="1091141" y="6167926"/>
                </a:cubicBezTo>
                <a:cubicBezTo>
                  <a:pt x="1088585" y="6169529"/>
                  <a:pt x="1085886" y="6170990"/>
                  <a:pt x="1083147" y="6172390"/>
                </a:cubicBezTo>
                <a:cubicBezTo>
                  <a:pt x="1077648" y="6175129"/>
                  <a:pt x="1072007" y="6177909"/>
                  <a:pt x="1066650" y="6181033"/>
                </a:cubicBezTo>
                <a:cubicBezTo>
                  <a:pt x="1061170" y="6184012"/>
                  <a:pt x="1055951" y="6187447"/>
                  <a:pt x="1051047" y="6191300"/>
                </a:cubicBezTo>
                <a:lnTo>
                  <a:pt x="1051635" y="6192051"/>
                </a:lnTo>
                <a:cubicBezTo>
                  <a:pt x="1056692" y="6188533"/>
                  <a:pt x="1062032" y="6185444"/>
                  <a:pt x="1067604" y="6182819"/>
                </a:cubicBezTo>
                <a:cubicBezTo>
                  <a:pt x="1070364" y="6181459"/>
                  <a:pt x="1073123" y="6180080"/>
                  <a:pt x="1075923" y="6178761"/>
                </a:cubicBezTo>
                <a:lnTo>
                  <a:pt x="1084385" y="6174946"/>
                </a:lnTo>
                <a:cubicBezTo>
                  <a:pt x="1087225" y="6173648"/>
                  <a:pt x="1090046" y="6172268"/>
                  <a:pt x="1092785" y="6170706"/>
                </a:cubicBezTo>
                <a:cubicBezTo>
                  <a:pt x="1095524" y="6169143"/>
                  <a:pt x="1098182" y="6167500"/>
                  <a:pt x="1100800" y="6165796"/>
                </a:cubicBezTo>
                <a:cubicBezTo>
                  <a:pt x="1102322" y="6164822"/>
                  <a:pt x="1103803" y="6163767"/>
                  <a:pt x="1105284" y="6162732"/>
                </a:cubicBezTo>
                <a:cubicBezTo>
                  <a:pt x="1103693" y="6164974"/>
                  <a:pt x="1101893" y="6167060"/>
                  <a:pt x="1099907" y="6168961"/>
                </a:cubicBezTo>
                <a:cubicBezTo>
                  <a:pt x="1086353" y="6181987"/>
                  <a:pt x="1052467" y="6195642"/>
                  <a:pt x="1042139" y="6202236"/>
                </a:cubicBezTo>
                <a:cubicBezTo>
                  <a:pt x="1037756" y="6205036"/>
                  <a:pt x="1033637" y="6207999"/>
                  <a:pt x="1029701" y="6211022"/>
                </a:cubicBezTo>
                <a:cubicBezTo>
                  <a:pt x="1017689" y="6220294"/>
                  <a:pt x="1007381" y="6230257"/>
                  <a:pt x="997439" y="6238373"/>
                </a:cubicBezTo>
                <a:cubicBezTo>
                  <a:pt x="980313" y="6252292"/>
                  <a:pt x="951845" y="6270248"/>
                  <a:pt x="921267" y="6279156"/>
                </a:cubicBezTo>
                <a:cubicBezTo>
                  <a:pt x="902600" y="6284593"/>
                  <a:pt x="900977" y="6281976"/>
                  <a:pt x="900814" y="6281854"/>
                </a:cubicBezTo>
                <a:cubicBezTo>
                  <a:pt x="906678" y="6280576"/>
                  <a:pt x="921896" y="6277208"/>
                  <a:pt x="947158" y="6264385"/>
                </a:cubicBezTo>
                <a:cubicBezTo>
                  <a:pt x="982363" y="6246529"/>
                  <a:pt x="1005352" y="6224880"/>
                  <a:pt x="1020834" y="6211245"/>
                </a:cubicBezTo>
                <a:cubicBezTo>
                  <a:pt x="1023161" y="6209202"/>
                  <a:pt x="1025446" y="6207173"/>
                  <a:pt x="1027692" y="6205158"/>
                </a:cubicBezTo>
                <a:cubicBezTo>
                  <a:pt x="1040313" y="6193735"/>
                  <a:pt x="1050905" y="6183306"/>
                  <a:pt x="1053461" y="6180567"/>
                </a:cubicBezTo>
                <a:cubicBezTo>
                  <a:pt x="1056464" y="6177320"/>
                  <a:pt x="1057662" y="6175961"/>
                  <a:pt x="1059366" y="6173952"/>
                </a:cubicBezTo>
                <a:cubicBezTo>
                  <a:pt x="1064682" y="6167703"/>
                  <a:pt x="1064621" y="6165085"/>
                  <a:pt x="1064621" y="6165085"/>
                </a:cubicBezTo>
                <a:cubicBezTo>
                  <a:pt x="1060052" y="6170744"/>
                  <a:pt x="1055066" y="6176054"/>
                  <a:pt x="1049708" y="6180973"/>
                </a:cubicBezTo>
                <a:cubicBezTo>
                  <a:pt x="1046826" y="6183549"/>
                  <a:pt x="1036681" y="6189352"/>
                  <a:pt x="1024507" y="6195500"/>
                </a:cubicBezTo>
                <a:cubicBezTo>
                  <a:pt x="1007300" y="6204144"/>
                  <a:pt x="986116" y="6213477"/>
                  <a:pt x="975504" y="6215486"/>
                </a:cubicBezTo>
                <a:cubicBezTo>
                  <a:pt x="975504" y="6215486"/>
                  <a:pt x="976600" y="6216642"/>
                  <a:pt x="979908" y="6216074"/>
                </a:cubicBezTo>
                <a:cubicBezTo>
                  <a:pt x="989749" y="6214410"/>
                  <a:pt x="1011176" y="6206376"/>
                  <a:pt x="1025968" y="6199842"/>
                </a:cubicBezTo>
                <a:cubicBezTo>
                  <a:pt x="1028463" y="6198726"/>
                  <a:pt x="1030776" y="6197691"/>
                  <a:pt x="1032805" y="6196718"/>
                </a:cubicBezTo>
                <a:lnTo>
                  <a:pt x="1028565" y="6200613"/>
                </a:lnTo>
                <a:cubicBezTo>
                  <a:pt x="1027950" y="6201080"/>
                  <a:pt x="1027305" y="6201506"/>
                  <a:pt x="1026637" y="6201891"/>
                </a:cubicBezTo>
                <a:cubicBezTo>
                  <a:pt x="1015518" y="6208607"/>
                  <a:pt x="971852" y="6227416"/>
                  <a:pt x="955741" y="6231231"/>
                </a:cubicBezTo>
                <a:cubicBezTo>
                  <a:pt x="956762" y="6231566"/>
                  <a:pt x="957817" y="6231791"/>
                  <a:pt x="958886" y="6231900"/>
                </a:cubicBezTo>
                <a:cubicBezTo>
                  <a:pt x="970838" y="6230947"/>
                  <a:pt x="1000523" y="6219361"/>
                  <a:pt x="1014280" y="6213376"/>
                </a:cubicBezTo>
                <a:cubicBezTo>
                  <a:pt x="1012251" y="6215161"/>
                  <a:pt x="1010080" y="6216987"/>
                  <a:pt x="1007848" y="6218874"/>
                </a:cubicBezTo>
                <a:cubicBezTo>
                  <a:pt x="976499" y="6235106"/>
                  <a:pt x="934193" y="6249309"/>
                  <a:pt x="907287" y="6249187"/>
                </a:cubicBezTo>
                <a:cubicBezTo>
                  <a:pt x="894423" y="6248477"/>
                  <a:pt x="878413" y="6246245"/>
                  <a:pt x="878413" y="6246225"/>
                </a:cubicBezTo>
                <a:cubicBezTo>
                  <a:pt x="889167" y="6245982"/>
                  <a:pt x="924311" y="6241457"/>
                  <a:pt x="930946" y="6238251"/>
                </a:cubicBezTo>
                <a:lnTo>
                  <a:pt x="931940" y="6237541"/>
                </a:lnTo>
                <a:cubicBezTo>
                  <a:pt x="919636" y="6239162"/>
                  <a:pt x="907240" y="6240002"/>
                  <a:pt x="894828" y="6240057"/>
                </a:cubicBezTo>
                <a:cubicBezTo>
                  <a:pt x="901829" y="6237013"/>
                  <a:pt x="908078" y="6233828"/>
                  <a:pt x="912623" y="6231373"/>
                </a:cubicBezTo>
                <a:cubicBezTo>
                  <a:pt x="926665" y="6229344"/>
                  <a:pt x="952840" y="6223663"/>
                  <a:pt x="955924" y="6222121"/>
                </a:cubicBezTo>
                <a:lnTo>
                  <a:pt x="956898" y="6221350"/>
                </a:lnTo>
                <a:cubicBezTo>
                  <a:pt x="940665" y="6224555"/>
                  <a:pt x="922404" y="6227437"/>
                  <a:pt x="912096" y="6226523"/>
                </a:cubicBezTo>
                <a:cubicBezTo>
                  <a:pt x="901299" y="6225132"/>
                  <a:pt x="890594" y="6223099"/>
                  <a:pt x="880037" y="6220436"/>
                </a:cubicBezTo>
                <a:cubicBezTo>
                  <a:pt x="890750" y="6221086"/>
                  <a:pt x="924676" y="6217657"/>
                  <a:pt x="928349" y="6216378"/>
                </a:cubicBezTo>
                <a:lnTo>
                  <a:pt x="929404" y="6215750"/>
                </a:lnTo>
                <a:cubicBezTo>
                  <a:pt x="920212" y="6216257"/>
                  <a:pt x="905380" y="6215587"/>
                  <a:pt x="896249" y="6215080"/>
                </a:cubicBezTo>
                <a:cubicBezTo>
                  <a:pt x="902762" y="6212321"/>
                  <a:pt x="909560" y="6209115"/>
                  <a:pt x="914166" y="6206964"/>
                </a:cubicBezTo>
                <a:cubicBezTo>
                  <a:pt x="924143" y="6207015"/>
                  <a:pt x="934113" y="6206514"/>
                  <a:pt x="944034" y="6205463"/>
                </a:cubicBezTo>
                <a:lnTo>
                  <a:pt x="945089" y="6204813"/>
                </a:lnTo>
                <a:cubicBezTo>
                  <a:pt x="935231" y="6204971"/>
                  <a:pt x="925372" y="6204545"/>
                  <a:pt x="915566" y="6203535"/>
                </a:cubicBezTo>
                <a:cubicBezTo>
                  <a:pt x="907242" y="6201689"/>
                  <a:pt x="899096" y="6199122"/>
                  <a:pt x="891217" y="6195865"/>
                </a:cubicBezTo>
                <a:cubicBezTo>
                  <a:pt x="903493" y="6196275"/>
                  <a:pt x="915783" y="6195977"/>
                  <a:pt x="928024" y="6194973"/>
                </a:cubicBezTo>
                <a:lnTo>
                  <a:pt x="929079" y="6194344"/>
                </a:lnTo>
                <a:cubicBezTo>
                  <a:pt x="923702" y="6194344"/>
                  <a:pt x="911244" y="6192436"/>
                  <a:pt x="902174" y="6190996"/>
                </a:cubicBezTo>
                <a:cubicBezTo>
                  <a:pt x="906763" y="6189302"/>
                  <a:pt x="911256" y="6187352"/>
                  <a:pt x="915627" y="6185152"/>
                </a:cubicBezTo>
                <a:cubicBezTo>
                  <a:pt x="923913" y="6185410"/>
                  <a:pt x="932208" y="6185146"/>
                  <a:pt x="940462" y="6184361"/>
                </a:cubicBezTo>
                <a:lnTo>
                  <a:pt x="941538" y="6183752"/>
                </a:lnTo>
                <a:cubicBezTo>
                  <a:pt x="934193" y="6183468"/>
                  <a:pt x="920496" y="6181601"/>
                  <a:pt x="915850" y="6180932"/>
                </a:cubicBezTo>
                <a:cubicBezTo>
                  <a:pt x="910517" y="6178763"/>
                  <a:pt x="905333" y="6176249"/>
                  <a:pt x="900327" y="6173404"/>
                </a:cubicBezTo>
                <a:cubicBezTo>
                  <a:pt x="912502" y="6174094"/>
                  <a:pt x="929424" y="6173972"/>
                  <a:pt x="930621" y="6173972"/>
                </a:cubicBezTo>
                <a:lnTo>
                  <a:pt x="931900" y="6173404"/>
                </a:lnTo>
                <a:cubicBezTo>
                  <a:pt x="925812" y="6172836"/>
                  <a:pt x="910473" y="6170057"/>
                  <a:pt x="901200" y="6168332"/>
                </a:cubicBezTo>
                <a:cubicBezTo>
                  <a:pt x="906903" y="6166999"/>
                  <a:pt x="912522" y="6165317"/>
                  <a:pt x="918021" y="6163300"/>
                </a:cubicBezTo>
                <a:cubicBezTo>
                  <a:pt x="926705" y="6164337"/>
                  <a:pt x="935455" y="6164716"/>
                  <a:pt x="944196" y="6164436"/>
                </a:cubicBezTo>
                <a:lnTo>
                  <a:pt x="944845" y="6163929"/>
                </a:lnTo>
                <a:cubicBezTo>
                  <a:pt x="936707" y="6162858"/>
                  <a:pt x="928627" y="6161374"/>
                  <a:pt x="920638" y="6159485"/>
                </a:cubicBezTo>
                <a:cubicBezTo>
                  <a:pt x="917343" y="6157000"/>
                  <a:pt x="914224" y="6154287"/>
                  <a:pt x="911305" y="6151369"/>
                </a:cubicBezTo>
                <a:cubicBezTo>
                  <a:pt x="918910" y="6153118"/>
                  <a:pt x="926646" y="6154224"/>
                  <a:pt x="934436" y="6154677"/>
                </a:cubicBezTo>
                <a:lnTo>
                  <a:pt x="935085" y="6154291"/>
                </a:lnTo>
                <a:cubicBezTo>
                  <a:pt x="925293" y="6152061"/>
                  <a:pt x="915655" y="6149202"/>
                  <a:pt x="906232" y="6145729"/>
                </a:cubicBezTo>
                <a:cubicBezTo>
                  <a:pt x="904509" y="6143678"/>
                  <a:pt x="902994" y="6141462"/>
                  <a:pt x="901707" y="6139114"/>
                </a:cubicBezTo>
                <a:cubicBezTo>
                  <a:pt x="901707" y="6139114"/>
                  <a:pt x="942147" y="6154372"/>
                  <a:pt x="962011" y="6154596"/>
                </a:cubicBezTo>
                <a:cubicBezTo>
                  <a:pt x="979806" y="6154778"/>
                  <a:pt x="992934" y="6149138"/>
                  <a:pt x="1006225" y="6141995"/>
                </a:cubicBezTo>
                <a:cubicBezTo>
                  <a:pt x="1008802" y="6140616"/>
                  <a:pt x="1011399" y="6139175"/>
                  <a:pt x="1014016" y="6137714"/>
                </a:cubicBezTo>
                <a:cubicBezTo>
                  <a:pt x="1022102" y="6133159"/>
                  <a:pt x="1031537" y="6127585"/>
                  <a:pt x="1040590" y="6123007"/>
                </a:cubicBezTo>
                <a:lnTo>
                  <a:pt x="1064809" y="6114299"/>
                </a:lnTo>
                <a:lnTo>
                  <a:pt x="1074273" y="6118431"/>
                </a:lnTo>
                <a:lnTo>
                  <a:pt x="1070120" y="6117221"/>
                </a:lnTo>
                <a:cubicBezTo>
                  <a:pt x="1068018" y="6117088"/>
                  <a:pt x="1065908" y="6117252"/>
                  <a:pt x="1063850" y="6117708"/>
                </a:cubicBezTo>
                <a:cubicBezTo>
                  <a:pt x="1061888" y="6118134"/>
                  <a:pt x="1059957" y="6118690"/>
                  <a:pt x="1058067" y="6119372"/>
                </a:cubicBezTo>
                <a:cubicBezTo>
                  <a:pt x="1056180" y="6120021"/>
                  <a:pt x="1054334" y="6120772"/>
                  <a:pt x="1052508" y="6121604"/>
                </a:cubicBezTo>
                <a:cubicBezTo>
                  <a:pt x="1050682" y="6122436"/>
                  <a:pt x="1048957" y="6123410"/>
                  <a:pt x="1047232" y="6124343"/>
                </a:cubicBezTo>
                <a:cubicBezTo>
                  <a:pt x="1043797" y="6126267"/>
                  <a:pt x="1040469" y="6128381"/>
                  <a:pt x="1037269" y="6130674"/>
                </a:cubicBezTo>
                <a:lnTo>
                  <a:pt x="1037777" y="6131485"/>
                </a:lnTo>
                <a:cubicBezTo>
                  <a:pt x="1041267" y="6129740"/>
                  <a:pt x="1044777" y="6128036"/>
                  <a:pt x="1048267" y="6126372"/>
                </a:cubicBezTo>
                <a:cubicBezTo>
                  <a:pt x="1050032" y="6125561"/>
                  <a:pt x="1051777" y="6124729"/>
                  <a:pt x="1053543" y="6124039"/>
                </a:cubicBezTo>
                <a:cubicBezTo>
                  <a:pt x="1055308" y="6123349"/>
                  <a:pt x="1057134" y="6122740"/>
                  <a:pt x="1058981" y="6122213"/>
                </a:cubicBezTo>
                <a:cubicBezTo>
                  <a:pt x="1062477" y="6121008"/>
                  <a:pt x="1066159" y="6120431"/>
                  <a:pt x="1069856" y="6120508"/>
                </a:cubicBezTo>
                <a:cubicBezTo>
                  <a:pt x="1071577" y="6120600"/>
                  <a:pt x="1073255" y="6121079"/>
                  <a:pt x="1074767" y="6121908"/>
                </a:cubicBezTo>
                <a:cubicBezTo>
                  <a:pt x="1076213" y="6122734"/>
                  <a:pt x="1077411" y="6123931"/>
                  <a:pt x="1078236" y="6125378"/>
                </a:cubicBezTo>
                <a:cubicBezTo>
                  <a:pt x="1077908" y="6127648"/>
                  <a:pt x="1077279" y="6129866"/>
                  <a:pt x="1076370" y="6131972"/>
                </a:cubicBezTo>
                <a:cubicBezTo>
                  <a:pt x="1075181" y="6135032"/>
                  <a:pt x="1073346" y="6137800"/>
                  <a:pt x="1070993" y="6140088"/>
                </a:cubicBezTo>
                <a:cubicBezTo>
                  <a:pt x="1070993" y="6140088"/>
                  <a:pt x="1070323" y="6135056"/>
                  <a:pt x="1063789" y="6135908"/>
                </a:cubicBezTo>
                <a:cubicBezTo>
                  <a:pt x="1054476" y="6137146"/>
                  <a:pt x="1047192" y="6146236"/>
                  <a:pt x="1036417" y="6154169"/>
                </a:cubicBezTo>
                <a:cubicBezTo>
                  <a:pt x="1029677" y="6158852"/>
                  <a:pt x="1022534" y="6162927"/>
                  <a:pt x="1015071" y="6166343"/>
                </a:cubicBezTo>
                <a:cubicBezTo>
                  <a:pt x="1015071" y="6166343"/>
                  <a:pt x="1017892" y="6167845"/>
                  <a:pt x="1023614" y="6165633"/>
                </a:cubicBezTo>
                <a:cubicBezTo>
                  <a:pt x="1028873" y="6163651"/>
                  <a:pt x="1033873" y="6161042"/>
                  <a:pt x="1038507" y="6157862"/>
                </a:cubicBezTo>
                <a:cubicBezTo>
                  <a:pt x="1038294" y="6162160"/>
                  <a:pt x="1041604" y="6165818"/>
                  <a:pt x="1045903" y="6166031"/>
                </a:cubicBezTo>
                <a:cubicBezTo>
                  <a:pt x="1046360" y="6166053"/>
                  <a:pt x="1046818" y="6166035"/>
                  <a:pt x="1047273" y="6165978"/>
                </a:cubicBezTo>
                <a:cubicBezTo>
                  <a:pt x="1052285" y="6165268"/>
                  <a:pt x="1056586" y="6160804"/>
                  <a:pt x="1058595" y="6153804"/>
                </a:cubicBezTo>
                <a:cubicBezTo>
                  <a:pt x="1059717" y="6149947"/>
                  <a:pt x="1060157" y="6145924"/>
                  <a:pt x="1059894" y="6141914"/>
                </a:cubicBezTo>
                <a:lnTo>
                  <a:pt x="1060604" y="6141711"/>
                </a:lnTo>
                <a:cubicBezTo>
                  <a:pt x="1067198" y="6140393"/>
                  <a:pt x="1066062" y="6148488"/>
                  <a:pt x="1065372" y="6150578"/>
                </a:cubicBezTo>
                <a:cubicBezTo>
                  <a:pt x="1069442" y="6148750"/>
                  <a:pt x="1072805" y="6145644"/>
                  <a:pt x="1074949" y="6141732"/>
                </a:cubicBezTo>
                <a:lnTo>
                  <a:pt x="1075538" y="6142036"/>
                </a:lnTo>
                <a:cubicBezTo>
                  <a:pt x="1074669" y="6145274"/>
                  <a:pt x="1073486" y="6148421"/>
                  <a:pt x="1072007" y="6151430"/>
                </a:cubicBezTo>
                <a:cubicBezTo>
                  <a:pt x="1071078" y="6153378"/>
                  <a:pt x="1069964" y="6155235"/>
                  <a:pt x="1068680" y="6156969"/>
                </a:cubicBezTo>
                <a:cubicBezTo>
                  <a:pt x="1070502" y="6156219"/>
                  <a:pt x="1072052" y="6154930"/>
                  <a:pt x="1073123" y="6153277"/>
                </a:cubicBezTo>
                <a:cubicBezTo>
                  <a:pt x="1077398" y="6147600"/>
                  <a:pt x="1080434" y="6141089"/>
                  <a:pt x="1082031" y="6134164"/>
                </a:cubicBezTo>
                <a:cubicBezTo>
                  <a:pt x="1083301" y="6129639"/>
                  <a:pt x="1083632" y="6124901"/>
                  <a:pt x="1083005" y="6120245"/>
                </a:cubicBezTo>
                <a:cubicBezTo>
                  <a:pt x="1087881" y="6117096"/>
                  <a:pt x="1092980" y="6114308"/>
                  <a:pt x="1098263" y="6111905"/>
                </a:cubicBezTo>
                <a:close/>
                <a:moveTo>
                  <a:pt x="1116748" y="6111216"/>
                </a:moveTo>
                <a:cubicBezTo>
                  <a:pt x="1117521" y="6111262"/>
                  <a:pt x="1118288" y="6111378"/>
                  <a:pt x="1119041" y="6111561"/>
                </a:cubicBezTo>
                <a:lnTo>
                  <a:pt x="1111510" y="6111686"/>
                </a:lnTo>
                <a:lnTo>
                  <a:pt x="1112690" y="6111358"/>
                </a:lnTo>
                <a:cubicBezTo>
                  <a:pt x="1114035" y="6111189"/>
                  <a:pt x="1115395" y="6111143"/>
                  <a:pt x="1116748" y="6111216"/>
                </a:cubicBezTo>
                <a:close/>
                <a:moveTo>
                  <a:pt x="603190" y="6110729"/>
                </a:moveTo>
                <a:lnTo>
                  <a:pt x="601546" y="6112088"/>
                </a:lnTo>
                <a:cubicBezTo>
                  <a:pt x="598158" y="6115018"/>
                  <a:pt x="594919" y="6118120"/>
                  <a:pt x="591847" y="6121381"/>
                </a:cubicBezTo>
                <a:cubicBezTo>
                  <a:pt x="590305" y="6122984"/>
                  <a:pt x="588804" y="6124648"/>
                  <a:pt x="587343" y="6126311"/>
                </a:cubicBezTo>
                <a:lnTo>
                  <a:pt x="583082" y="6131424"/>
                </a:lnTo>
                <a:lnTo>
                  <a:pt x="574722" y="6141732"/>
                </a:lnTo>
                <a:lnTo>
                  <a:pt x="575270" y="6142219"/>
                </a:lnTo>
                <a:lnTo>
                  <a:pt x="584644" y="6132824"/>
                </a:lnTo>
                <a:lnTo>
                  <a:pt x="594079" y="6123592"/>
                </a:lnTo>
                <a:cubicBezTo>
                  <a:pt x="597245" y="6120590"/>
                  <a:pt x="600532" y="6117708"/>
                  <a:pt x="603961" y="6115030"/>
                </a:cubicBezTo>
                <a:cubicBezTo>
                  <a:pt x="605178" y="6114076"/>
                  <a:pt x="606436" y="6113184"/>
                  <a:pt x="607694" y="6112311"/>
                </a:cubicBezTo>
                <a:cubicBezTo>
                  <a:pt x="601749" y="6119007"/>
                  <a:pt x="592923" y="6131079"/>
                  <a:pt x="584035" y="6140717"/>
                </a:cubicBezTo>
                <a:cubicBezTo>
                  <a:pt x="577218" y="6147900"/>
                  <a:pt x="563278" y="6160114"/>
                  <a:pt x="554938" y="6163726"/>
                </a:cubicBezTo>
                <a:cubicBezTo>
                  <a:pt x="553001" y="6164651"/>
                  <a:pt x="550957" y="6165333"/>
                  <a:pt x="548851" y="6165755"/>
                </a:cubicBezTo>
                <a:cubicBezTo>
                  <a:pt x="544407" y="6166567"/>
                  <a:pt x="545909" y="6164700"/>
                  <a:pt x="546822" y="6163949"/>
                </a:cubicBezTo>
                <a:cubicBezTo>
                  <a:pt x="552057" y="6159648"/>
                  <a:pt x="565084" y="6146297"/>
                  <a:pt x="566849" y="6144309"/>
                </a:cubicBezTo>
                <a:cubicBezTo>
                  <a:pt x="584543" y="6124019"/>
                  <a:pt x="588235" y="6119758"/>
                  <a:pt x="597590" y="6113691"/>
                </a:cubicBezTo>
                <a:cubicBezTo>
                  <a:pt x="599365" y="6112541"/>
                  <a:pt x="601240" y="6111550"/>
                  <a:pt x="603190" y="6110729"/>
                </a:cubicBezTo>
                <a:close/>
                <a:moveTo>
                  <a:pt x="3240031" y="6105189"/>
                </a:moveTo>
                <a:cubicBezTo>
                  <a:pt x="3247285" y="6105947"/>
                  <a:pt x="3254241" y="6108465"/>
                  <a:pt x="3260287" y="6112520"/>
                </a:cubicBezTo>
                <a:cubicBezTo>
                  <a:pt x="3263850" y="6114924"/>
                  <a:pt x="3266844" y="6118072"/>
                  <a:pt x="3269058" y="6121745"/>
                </a:cubicBezTo>
                <a:cubicBezTo>
                  <a:pt x="3259580" y="6126377"/>
                  <a:pt x="3249153" y="6128762"/>
                  <a:pt x="3238593" y="6128714"/>
                </a:cubicBezTo>
                <a:cubicBezTo>
                  <a:pt x="3226440" y="6128714"/>
                  <a:pt x="3218681" y="6124484"/>
                  <a:pt x="3218681" y="6117515"/>
                </a:cubicBezTo>
                <a:cubicBezTo>
                  <a:pt x="3218681" y="6110546"/>
                  <a:pt x="3225204" y="6103416"/>
                  <a:pt x="3240031" y="6105189"/>
                </a:cubicBezTo>
                <a:close/>
                <a:moveTo>
                  <a:pt x="648824" y="6102430"/>
                </a:moveTo>
                <a:cubicBezTo>
                  <a:pt x="651701" y="6101986"/>
                  <a:pt x="654631" y="6101986"/>
                  <a:pt x="657508" y="6102430"/>
                </a:cubicBezTo>
                <a:cubicBezTo>
                  <a:pt x="655276" y="6102917"/>
                  <a:pt x="653044" y="6103424"/>
                  <a:pt x="650832" y="6104053"/>
                </a:cubicBezTo>
                <a:cubicBezTo>
                  <a:pt x="648621" y="6104682"/>
                  <a:pt x="645963" y="6105676"/>
                  <a:pt x="643548" y="6106569"/>
                </a:cubicBezTo>
                <a:cubicBezTo>
                  <a:pt x="641133" y="6107462"/>
                  <a:pt x="638780" y="6108416"/>
                  <a:pt x="636446" y="6109491"/>
                </a:cubicBezTo>
                <a:lnTo>
                  <a:pt x="636690" y="6110120"/>
                </a:lnTo>
                <a:cubicBezTo>
                  <a:pt x="639084" y="6109268"/>
                  <a:pt x="641539" y="6108598"/>
                  <a:pt x="643994" y="6107929"/>
                </a:cubicBezTo>
                <a:cubicBezTo>
                  <a:pt x="646450" y="6107259"/>
                  <a:pt x="648925" y="6106610"/>
                  <a:pt x="651340" y="6106021"/>
                </a:cubicBezTo>
                <a:cubicBezTo>
                  <a:pt x="654282" y="6105352"/>
                  <a:pt x="657265" y="6104845"/>
                  <a:pt x="660247" y="6104418"/>
                </a:cubicBezTo>
                <a:cubicBezTo>
                  <a:pt x="654830" y="6106914"/>
                  <a:pt x="646835" y="6111358"/>
                  <a:pt x="641052" y="6113346"/>
                </a:cubicBezTo>
                <a:cubicBezTo>
                  <a:pt x="637006" y="6114979"/>
                  <a:pt x="632573" y="6115403"/>
                  <a:pt x="628289" y="6114563"/>
                </a:cubicBezTo>
                <a:cubicBezTo>
                  <a:pt x="625725" y="6114283"/>
                  <a:pt x="623316" y="6113196"/>
                  <a:pt x="621411" y="6111459"/>
                </a:cubicBezTo>
                <a:cubicBezTo>
                  <a:pt x="624759" y="6110485"/>
                  <a:pt x="630379" y="6107969"/>
                  <a:pt x="633362" y="6106874"/>
                </a:cubicBezTo>
                <a:cubicBezTo>
                  <a:pt x="638307" y="6104743"/>
                  <a:pt x="643501" y="6103250"/>
                  <a:pt x="648824" y="6102430"/>
                </a:cubicBezTo>
                <a:close/>
                <a:moveTo>
                  <a:pt x="588378" y="6101700"/>
                </a:moveTo>
                <a:cubicBezTo>
                  <a:pt x="580626" y="6110242"/>
                  <a:pt x="567417" y="6128482"/>
                  <a:pt x="555385" y="6142746"/>
                </a:cubicBezTo>
                <a:cubicBezTo>
                  <a:pt x="547025" y="6152648"/>
                  <a:pt x="537245" y="6162225"/>
                  <a:pt x="526531" y="6167459"/>
                </a:cubicBezTo>
                <a:cubicBezTo>
                  <a:pt x="521824" y="6169774"/>
                  <a:pt x="516737" y="6171219"/>
                  <a:pt x="511516" y="6171720"/>
                </a:cubicBezTo>
                <a:cubicBezTo>
                  <a:pt x="517238" y="6169062"/>
                  <a:pt x="532416" y="6151897"/>
                  <a:pt x="535175" y="6148427"/>
                </a:cubicBezTo>
                <a:cubicBezTo>
                  <a:pt x="557109" y="6120630"/>
                  <a:pt x="562487" y="6114827"/>
                  <a:pt x="574377" y="6106326"/>
                </a:cubicBezTo>
                <a:cubicBezTo>
                  <a:pt x="575816" y="6105287"/>
                  <a:pt x="577313" y="6104333"/>
                  <a:pt x="578861" y="6103465"/>
                </a:cubicBezTo>
                <a:lnTo>
                  <a:pt x="578009" y="6104216"/>
                </a:lnTo>
                <a:cubicBezTo>
                  <a:pt x="574073" y="6107827"/>
                  <a:pt x="570278" y="6111621"/>
                  <a:pt x="566666" y="6115578"/>
                </a:cubicBezTo>
                <a:cubicBezTo>
                  <a:pt x="564881" y="6117566"/>
                  <a:pt x="563136" y="6119595"/>
                  <a:pt x="561431" y="6121665"/>
                </a:cubicBezTo>
                <a:cubicBezTo>
                  <a:pt x="559768" y="6123694"/>
                  <a:pt x="558185" y="6125865"/>
                  <a:pt x="556582" y="6127975"/>
                </a:cubicBezTo>
                <a:cubicBezTo>
                  <a:pt x="553376" y="6132216"/>
                  <a:pt x="550211" y="6136497"/>
                  <a:pt x="547167" y="6140839"/>
                </a:cubicBezTo>
                <a:lnTo>
                  <a:pt x="547776" y="6141326"/>
                </a:lnTo>
                <a:cubicBezTo>
                  <a:pt x="551266" y="6137268"/>
                  <a:pt x="554857" y="6133453"/>
                  <a:pt x="558469" y="6129578"/>
                </a:cubicBezTo>
                <a:lnTo>
                  <a:pt x="563927" y="6123816"/>
                </a:lnTo>
                <a:cubicBezTo>
                  <a:pt x="565692" y="6121787"/>
                  <a:pt x="567498" y="6119981"/>
                  <a:pt x="569345" y="6118114"/>
                </a:cubicBezTo>
                <a:cubicBezTo>
                  <a:pt x="573038" y="6114421"/>
                  <a:pt x="576913" y="6110891"/>
                  <a:pt x="580931" y="6107543"/>
                </a:cubicBezTo>
                <a:cubicBezTo>
                  <a:pt x="583345" y="6105514"/>
                  <a:pt x="585841" y="6103485"/>
                  <a:pt x="588378" y="6101700"/>
                </a:cubicBezTo>
                <a:close/>
                <a:moveTo>
                  <a:pt x="717508" y="6097824"/>
                </a:moveTo>
                <a:cubicBezTo>
                  <a:pt x="715012" y="6098778"/>
                  <a:pt x="712577" y="6099853"/>
                  <a:pt x="710163" y="6100868"/>
                </a:cubicBezTo>
                <a:cubicBezTo>
                  <a:pt x="707184" y="6102201"/>
                  <a:pt x="704278" y="6103692"/>
                  <a:pt x="701458" y="6105331"/>
                </a:cubicBezTo>
                <a:cubicBezTo>
                  <a:pt x="698597" y="6106894"/>
                  <a:pt x="695918" y="6108740"/>
                  <a:pt x="693078" y="6110100"/>
                </a:cubicBezTo>
                <a:lnTo>
                  <a:pt x="693341" y="6110830"/>
                </a:lnTo>
                <a:cubicBezTo>
                  <a:pt x="696507" y="6109876"/>
                  <a:pt x="699429" y="6108436"/>
                  <a:pt x="702411" y="6107300"/>
                </a:cubicBezTo>
                <a:cubicBezTo>
                  <a:pt x="705394" y="6106163"/>
                  <a:pt x="708499" y="6105271"/>
                  <a:pt x="711421" y="6104053"/>
                </a:cubicBezTo>
                <a:cubicBezTo>
                  <a:pt x="714342" y="6102836"/>
                  <a:pt x="717508" y="6102024"/>
                  <a:pt x="720511" y="6101213"/>
                </a:cubicBezTo>
                <a:lnTo>
                  <a:pt x="721059" y="6101071"/>
                </a:lnTo>
                <a:cubicBezTo>
                  <a:pt x="714809" y="6105129"/>
                  <a:pt x="706855" y="6110850"/>
                  <a:pt x="700017" y="6114604"/>
                </a:cubicBezTo>
                <a:cubicBezTo>
                  <a:pt x="694683" y="6117753"/>
                  <a:pt x="688524" y="6119216"/>
                  <a:pt x="682344" y="6118804"/>
                </a:cubicBezTo>
                <a:cubicBezTo>
                  <a:pt x="676074" y="6118358"/>
                  <a:pt x="669338" y="6112717"/>
                  <a:pt x="669338" y="6112717"/>
                </a:cubicBezTo>
                <a:cubicBezTo>
                  <a:pt x="675060" y="6112717"/>
                  <a:pt x="684008" y="6108253"/>
                  <a:pt x="687762" y="6106630"/>
                </a:cubicBezTo>
                <a:cubicBezTo>
                  <a:pt x="695391" y="6103404"/>
                  <a:pt x="699124" y="6101192"/>
                  <a:pt x="708052" y="6099102"/>
                </a:cubicBezTo>
                <a:cubicBezTo>
                  <a:pt x="711157" y="6098374"/>
                  <a:pt x="714322" y="6097946"/>
                  <a:pt x="717508" y="6097824"/>
                </a:cubicBezTo>
                <a:close/>
                <a:moveTo>
                  <a:pt x="560518" y="6092387"/>
                </a:moveTo>
                <a:cubicBezTo>
                  <a:pt x="557475" y="6094842"/>
                  <a:pt x="554431" y="6097378"/>
                  <a:pt x="551590" y="6099995"/>
                </a:cubicBezTo>
                <a:cubicBezTo>
                  <a:pt x="546461" y="6104627"/>
                  <a:pt x="541591" y="6109538"/>
                  <a:pt x="537001" y="6114705"/>
                </a:cubicBezTo>
                <a:cubicBezTo>
                  <a:pt x="534688" y="6117282"/>
                  <a:pt x="532497" y="6119961"/>
                  <a:pt x="530407" y="6122679"/>
                </a:cubicBezTo>
                <a:cubicBezTo>
                  <a:pt x="528317" y="6125398"/>
                  <a:pt x="526227" y="6128117"/>
                  <a:pt x="524178" y="6130795"/>
                </a:cubicBezTo>
                <a:lnTo>
                  <a:pt x="512003" y="6147311"/>
                </a:lnTo>
                <a:lnTo>
                  <a:pt x="512734" y="6147880"/>
                </a:lnTo>
                <a:lnTo>
                  <a:pt x="525963" y="6132195"/>
                </a:lnTo>
                <a:cubicBezTo>
                  <a:pt x="530407" y="6127001"/>
                  <a:pt x="534932" y="6121848"/>
                  <a:pt x="539558" y="6116937"/>
                </a:cubicBezTo>
                <a:cubicBezTo>
                  <a:pt x="544233" y="6112031"/>
                  <a:pt x="549186" y="6107399"/>
                  <a:pt x="554391" y="6103059"/>
                </a:cubicBezTo>
                <a:cubicBezTo>
                  <a:pt x="557252" y="6100665"/>
                  <a:pt x="560214" y="6098311"/>
                  <a:pt x="563197" y="6096079"/>
                </a:cubicBezTo>
                <a:cubicBezTo>
                  <a:pt x="552544" y="6108618"/>
                  <a:pt x="534242" y="6133068"/>
                  <a:pt x="520992" y="6149746"/>
                </a:cubicBezTo>
                <a:cubicBezTo>
                  <a:pt x="511151" y="6162143"/>
                  <a:pt x="502507" y="6170909"/>
                  <a:pt x="489704" y="6177625"/>
                </a:cubicBezTo>
                <a:cubicBezTo>
                  <a:pt x="484080" y="6180607"/>
                  <a:pt x="477961" y="6182539"/>
                  <a:pt x="471645" y="6183326"/>
                </a:cubicBezTo>
                <a:cubicBezTo>
                  <a:pt x="478402" y="6179897"/>
                  <a:pt x="493965" y="6161738"/>
                  <a:pt x="497130" y="6157416"/>
                </a:cubicBezTo>
                <a:cubicBezTo>
                  <a:pt x="522757" y="6122923"/>
                  <a:pt x="535682" y="6109633"/>
                  <a:pt x="549724" y="6098879"/>
                </a:cubicBezTo>
                <a:cubicBezTo>
                  <a:pt x="553061" y="6096309"/>
                  <a:pt x="556683" y="6094129"/>
                  <a:pt x="560518" y="6092387"/>
                </a:cubicBezTo>
                <a:close/>
                <a:moveTo>
                  <a:pt x="531300" y="6088186"/>
                </a:moveTo>
                <a:cubicBezTo>
                  <a:pt x="526450" y="6092244"/>
                  <a:pt x="521662" y="6096302"/>
                  <a:pt x="516934" y="6100360"/>
                </a:cubicBezTo>
                <a:cubicBezTo>
                  <a:pt x="510299" y="6106204"/>
                  <a:pt x="503785" y="6112190"/>
                  <a:pt x="497617" y="6118621"/>
                </a:cubicBezTo>
                <a:cubicBezTo>
                  <a:pt x="491449" y="6125053"/>
                  <a:pt x="485646" y="6131566"/>
                  <a:pt x="479822" y="6138161"/>
                </a:cubicBezTo>
                <a:cubicBezTo>
                  <a:pt x="473999" y="6144755"/>
                  <a:pt x="468277" y="6151471"/>
                  <a:pt x="462758" y="6158451"/>
                </a:cubicBezTo>
                <a:lnTo>
                  <a:pt x="463468" y="6159039"/>
                </a:lnTo>
                <a:cubicBezTo>
                  <a:pt x="469311" y="6152485"/>
                  <a:pt x="475378" y="6146114"/>
                  <a:pt x="481506" y="6139824"/>
                </a:cubicBezTo>
                <a:cubicBezTo>
                  <a:pt x="487634" y="6133535"/>
                  <a:pt x="493884" y="6127366"/>
                  <a:pt x="500214" y="6121300"/>
                </a:cubicBezTo>
                <a:cubicBezTo>
                  <a:pt x="506545" y="6115233"/>
                  <a:pt x="513180" y="6109613"/>
                  <a:pt x="519957" y="6104074"/>
                </a:cubicBezTo>
                <a:cubicBezTo>
                  <a:pt x="522473" y="6102045"/>
                  <a:pt x="525010" y="6100016"/>
                  <a:pt x="527546" y="6097987"/>
                </a:cubicBezTo>
                <a:cubicBezTo>
                  <a:pt x="523488" y="6103830"/>
                  <a:pt x="517685" y="6112372"/>
                  <a:pt x="506565" y="6126900"/>
                </a:cubicBezTo>
                <a:cubicBezTo>
                  <a:pt x="484185" y="6156219"/>
                  <a:pt x="464482" y="6176671"/>
                  <a:pt x="446708" y="6191320"/>
                </a:cubicBezTo>
                <a:lnTo>
                  <a:pt x="446647" y="6191341"/>
                </a:lnTo>
                <a:cubicBezTo>
                  <a:pt x="439099" y="6197610"/>
                  <a:pt x="423657" y="6210271"/>
                  <a:pt x="420593" y="6206497"/>
                </a:cubicBezTo>
                <a:cubicBezTo>
                  <a:pt x="418564" y="6203941"/>
                  <a:pt x="426173" y="6192862"/>
                  <a:pt x="428892" y="6188967"/>
                </a:cubicBezTo>
                <a:cubicBezTo>
                  <a:pt x="439748" y="6173526"/>
                  <a:pt x="447397" y="6163543"/>
                  <a:pt x="471381" y="6137633"/>
                </a:cubicBezTo>
                <a:cubicBezTo>
                  <a:pt x="496521" y="6110505"/>
                  <a:pt x="517847" y="6094720"/>
                  <a:pt x="531300" y="6088186"/>
                </a:cubicBezTo>
                <a:close/>
                <a:moveTo>
                  <a:pt x="640416" y="6086835"/>
                </a:moveTo>
                <a:lnTo>
                  <a:pt x="633098" y="6089100"/>
                </a:lnTo>
                <a:cubicBezTo>
                  <a:pt x="630676" y="6089986"/>
                  <a:pt x="628297" y="6090995"/>
                  <a:pt x="625976" y="6092123"/>
                </a:cubicBezTo>
                <a:cubicBezTo>
                  <a:pt x="623663" y="6093198"/>
                  <a:pt x="621350" y="6094294"/>
                  <a:pt x="619098" y="6095552"/>
                </a:cubicBezTo>
                <a:lnTo>
                  <a:pt x="619382" y="6096160"/>
                </a:lnTo>
                <a:cubicBezTo>
                  <a:pt x="621735" y="6095227"/>
                  <a:pt x="624170" y="6094476"/>
                  <a:pt x="626605" y="6093705"/>
                </a:cubicBezTo>
                <a:lnTo>
                  <a:pt x="633869" y="6091534"/>
                </a:lnTo>
                <a:cubicBezTo>
                  <a:pt x="636284" y="6090865"/>
                  <a:pt x="638739" y="6090317"/>
                  <a:pt x="641215" y="6089830"/>
                </a:cubicBezTo>
                <a:lnTo>
                  <a:pt x="643061" y="6089485"/>
                </a:lnTo>
                <a:cubicBezTo>
                  <a:pt x="637725" y="6092224"/>
                  <a:pt x="631049" y="6095572"/>
                  <a:pt x="624901" y="6098879"/>
                </a:cubicBezTo>
                <a:cubicBezTo>
                  <a:pt x="620313" y="6101560"/>
                  <a:pt x="615021" y="6102783"/>
                  <a:pt x="609723" y="6102389"/>
                </a:cubicBezTo>
                <a:cubicBezTo>
                  <a:pt x="606877" y="6102320"/>
                  <a:pt x="604129" y="6101332"/>
                  <a:pt x="601891" y="6099569"/>
                </a:cubicBezTo>
                <a:cubicBezTo>
                  <a:pt x="605483" y="6098230"/>
                  <a:pt x="611306" y="6095126"/>
                  <a:pt x="614492" y="6093665"/>
                </a:cubicBezTo>
                <a:cubicBezTo>
                  <a:pt x="620027" y="6090938"/>
                  <a:pt x="625873" y="6088895"/>
                  <a:pt x="631901" y="6087578"/>
                </a:cubicBezTo>
                <a:close/>
                <a:moveTo>
                  <a:pt x="640504" y="6086807"/>
                </a:moveTo>
                <a:lnTo>
                  <a:pt x="640728" y="6086807"/>
                </a:lnTo>
                <a:lnTo>
                  <a:pt x="640416" y="6086835"/>
                </a:lnTo>
                <a:close/>
                <a:moveTo>
                  <a:pt x="705942" y="6080070"/>
                </a:moveTo>
                <a:cubicBezTo>
                  <a:pt x="703243" y="6080740"/>
                  <a:pt x="700585" y="6081471"/>
                  <a:pt x="697968" y="6082282"/>
                </a:cubicBezTo>
                <a:cubicBezTo>
                  <a:pt x="694847" y="6083258"/>
                  <a:pt x="691779" y="6084396"/>
                  <a:pt x="688776" y="6085691"/>
                </a:cubicBezTo>
                <a:cubicBezTo>
                  <a:pt x="685773" y="6086929"/>
                  <a:pt x="682892" y="6088450"/>
                  <a:pt x="679889" y="6089465"/>
                </a:cubicBezTo>
                <a:lnTo>
                  <a:pt x="680071" y="6090236"/>
                </a:lnTo>
                <a:cubicBezTo>
                  <a:pt x="683338" y="6089708"/>
                  <a:pt x="686422" y="6088673"/>
                  <a:pt x="689527" y="6087963"/>
                </a:cubicBezTo>
                <a:cubicBezTo>
                  <a:pt x="692631" y="6087253"/>
                  <a:pt x="695797" y="6086665"/>
                  <a:pt x="698901" y="6085934"/>
                </a:cubicBezTo>
                <a:cubicBezTo>
                  <a:pt x="702006" y="6085204"/>
                  <a:pt x="704988" y="6084757"/>
                  <a:pt x="708133" y="6084331"/>
                </a:cubicBezTo>
                <a:cubicBezTo>
                  <a:pt x="701356" y="6087720"/>
                  <a:pt x="693057" y="6092143"/>
                  <a:pt x="685814" y="6095410"/>
                </a:cubicBezTo>
                <a:cubicBezTo>
                  <a:pt x="679824" y="6098378"/>
                  <a:pt x="673077" y="6099468"/>
                  <a:pt x="666456" y="6098534"/>
                </a:cubicBezTo>
                <a:cubicBezTo>
                  <a:pt x="659740" y="6097540"/>
                  <a:pt x="652841" y="6092163"/>
                  <a:pt x="652841" y="6092163"/>
                </a:cubicBezTo>
                <a:cubicBezTo>
                  <a:pt x="658928" y="6092650"/>
                  <a:pt x="669074" y="6088531"/>
                  <a:pt x="673132" y="6087131"/>
                </a:cubicBezTo>
                <a:cubicBezTo>
                  <a:pt x="681593" y="6084271"/>
                  <a:pt x="685793" y="6082160"/>
                  <a:pt x="695634" y="6080639"/>
                </a:cubicBezTo>
                <a:cubicBezTo>
                  <a:pt x="699043" y="6080111"/>
                  <a:pt x="702497" y="6079920"/>
                  <a:pt x="705942" y="6080070"/>
                </a:cubicBezTo>
                <a:close/>
                <a:moveTo>
                  <a:pt x="619341" y="6073740"/>
                </a:moveTo>
                <a:lnTo>
                  <a:pt x="617454" y="6074268"/>
                </a:lnTo>
                <a:cubicBezTo>
                  <a:pt x="614979" y="6074998"/>
                  <a:pt x="612524" y="6075789"/>
                  <a:pt x="610109" y="6076702"/>
                </a:cubicBezTo>
                <a:cubicBezTo>
                  <a:pt x="607694" y="6077615"/>
                  <a:pt x="605361" y="6078731"/>
                  <a:pt x="603048" y="6079827"/>
                </a:cubicBezTo>
                <a:cubicBezTo>
                  <a:pt x="600735" y="6080923"/>
                  <a:pt x="598442" y="6082059"/>
                  <a:pt x="596210" y="6083337"/>
                </a:cubicBezTo>
                <a:lnTo>
                  <a:pt x="596514" y="6083926"/>
                </a:lnTo>
                <a:cubicBezTo>
                  <a:pt x="598827" y="6082931"/>
                  <a:pt x="601242" y="6082079"/>
                  <a:pt x="603636" y="6081227"/>
                </a:cubicBezTo>
                <a:cubicBezTo>
                  <a:pt x="606030" y="6080375"/>
                  <a:pt x="608465" y="6079563"/>
                  <a:pt x="610819" y="6078792"/>
                </a:cubicBezTo>
                <a:cubicBezTo>
                  <a:pt x="614567" y="6077650"/>
                  <a:pt x="618373" y="6076708"/>
                  <a:pt x="622222" y="6075972"/>
                </a:cubicBezTo>
                <a:cubicBezTo>
                  <a:pt x="616358" y="6079239"/>
                  <a:pt x="608303" y="6083966"/>
                  <a:pt x="601424" y="6087760"/>
                </a:cubicBezTo>
                <a:cubicBezTo>
                  <a:pt x="596583" y="6090648"/>
                  <a:pt x="590981" y="6092005"/>
                  <a:pt x="585354" y="6091656"/>
                </a:cubicBezTo>
                <a:lnTo>
                  <a:pt x="585374" y="6091676"/>
                </a:lnTo>
                <a:cubicBezTo>
                  <a:pt x="582367" y="6091648"/>
                  <a:pt x="579452" y="6090652"/>
                  <a:pt x="577055" y="6088836"/>
                </a:cubicBezTo>
                <a:cubicBezTo>
                  <a:pt x="580809" y="6087355"/>
                  <a:pt x="586917" y="6083946"/>
                  <a:pt x="590265" y="6082343"/>
                </a:cubicBezTo>
                <a:cubicBezTo>
                  <a:pt x="596252" y="6079064"/>
                  <a:pt x="602607" y="6076504"/>
                  <a:pt x="609196" y="6074714"/>
                </a:cubicBezTo>
                <a:cubicBezTo>
                  <a:pt x="612507" y="6073866"/>
                  <a:pt x="615930" y="6073539"/>
                  <a:pt x="619341" y="6073740"/>
                </a:cubicBezTo>
                <a:close/>
                <a:moveTo>
                  <a:pt x="593836" y="6062398"/>
                </a:moveTo>
                <a:lnTo>
                  <a:pt x="592294" y="6062824"/>
                </a:lnTo>
                <a:cubicBezTo>
                  <a:pt x="589392" y="6063656"/>
                  <a:pt x="586490" y="6064569"/>
                  <a:pt x="583650" y="6065644"/>
                </a:cubicBezTo>
                <a:cubicBezTo>
                  <a:pt x="580809" y="6066720"/>
                  <a:pt x="578050" y="6067998"/>
                  <a:pt x="575331" y="6069256"/>
                </a:cubicBezTo>
                <a:cubicBezTo>
                  <a:pt x="572612" y="6070514"/>
                  <a:pt x="569872" y="6071853"/>
                  <a:pt x="567214" y="6073314"/>
                </a:cubicBezTo>
                <a:lnTo>
                  <a:pt x="567580" y="6074004"/>
                </a:lnTo>
                <a:cubicBezTo>
                  <a:pt x="570298" y="6072807"/>
                  <a:pt x="573119" y="6071772"/>
                  <a:pt x="575939" y="6070757"/>
                </a:cubicBezTo>
                <a:cubicBezTo>
                  <a:pt x="578760" y="6069743"/>
                  <a:pt x="581580" y="6068728"/>
                  <a:pt x="584380" y="6067836"/>
                </a:cubicBezTo>
                <a:cubicBezTo>
                  <a:pt x="587180" y="6066943"/>
                  <a:pt x="590082" y="6066172"/>
                  <a:pt x="592984" y="6065482"/>
                </a:cubicBezTo>
                <a:cubicBezTo>
                  <a:pt x="595013" y="6064995"/>
                  <a:pt x="597163" y="6064569"/>
                  <a:pt x="599253" y="6064163"/>
                </a:cubicBezTo>
                <a:cubicBezTo>
                  <a:pt x="592294" y="6067815"/>
                  <a:pt x="581884" y="6073659"/>
                  <a:pt x="573099" y="6078366"/>
                </a:cubicBezTo>
                <a:cubicBezTo>
                  <a:pt x="567421" y="6081572"/>
                  <a:pt x="560908" y="6082992"/>
                  <a:pt x="554411" y="6082444"/>
                </a:cubicBezTo>
                <a:lnTo>
                  <a:pt x="554431" y="6082465"/>
                </a:lnTo>
                <a:cubicBezTo>
                  <a:pt x="550941" y="6082369"/>
                  <a:pt x="547577" y="6081154"/>
                  <a:pt x="544834" y="6078995"/>
                </a:cubicBezTo>
                <a:cubicBezTo>
                  <a:pt x="549237" y="6077352"/>
                  <a:pt x="556420" y="6073517"/>
                  <a:pt x="560336" y="6071752"/>
                </a:cubicBezTo>
                <a:cubicBezTo>
                  <a:pt x="567620" y="6068444"/>
                  <a:pt x="572957" y="6065482"/>
                  <a:pt x="582513" y="6063311"/>
                </a:cubicBezTo>
                <a:cubicBezTo>
                  <a:pt x="586223" y="6062449"/>
                  <a:pt x="590037" y="6062142"/>
                  <a:pt x="593836" y="6062398"/>
                </a:cubicBezTo>
                <a:close/>
                <a:moveTo>
                  <a:pt x="680822" y="6062215"/>
                </a:moveTo>
                <a:cubicBezTo>
                  <a:pt x="684698" y="6061773"/>
                  <a:pt x="688614" y="6061848"/>
                  <a:pt x="692469" y="6062439"/>
                </a:cubicBezTo>
                <a:lnTo>
                  <a:pt x="691414" y="6062621"/>
                </a:lnTo>
                <a:cubicBezTo>
                  <a:pt x="688025" y="6063250"/>
                  <a:pt x="684698" y="6064062"/>
                  <a:pt x="681411" y="6064954"/>
                </a:cubicBezTo>
                <a:cubicBezTo>
                  <a:pt x="678123" y="6065847"/>
                  <a:pt x="674918" y="6066983"/>
                  <a:pt x="671732" y="6068099"/>
                </a:cubicBezTo>
                <a:cubicBezTo>
                  <a:pt x="668546" y="6069215"/>
                  <a:pt x="665401" y="6070514"/>
                  <a:pt x="662276" y="6071711"/>
                </a:cubicBezTo>
                <a:lnTo>
                  <a:pt x="662500" y="6072462"/>
                </a:lnTo>
                <a:cubicBezTo>
                  <a:pt x="665807" y="6071731"/>
                  <a:pt x="669053" y="6070920"/>
                  <a:pt x="672341" y="6070250"/>
                </a:cubicBezTo>
                <a:cubicBezTo>
                  <a:pt x="675628" y="6069581"/>
                  <a:pt x="678935" y="6069053"/>
                  <a:pt x="682202" y="6068465"/>
                </a:cubicBezTo>
                <a:cubicBezTo>
                  <a:pt x="685469" y="6067876"/>
                  <a:pt x="688756" y="6067410"/>
                  <a:pt x="692023" y="6067125"/>
                </a:cubicBezTo>
                <a:cubicBezTo>
                  <a:pt x="692976" y="6067125"/>
                  <a:pt x="693930" y="6066963"/>
                  <a:pt x="694863" y="6066923"/>
                </a:cubicBezTo>
                <a:cubicBezTo>
                  <a:pt x="687112" y="6070027"/>
                  <a:pt x="677251" y="6074166"/>
                  <a:pt x="668709" y="6077514"/>
                </a:cubicBezTo>
                <a:cubicBezTo>
                  <a:pt x="662094" y="6080385"/>
                  <a:pt x="654767" y="6081193"/>
                  <a:pt x="647687" y="6079827"/>
                </a:cubicBezTo>
                <a:cubicBezTo>
                  <a:pt x="642517" y="6078488"/>
                  <a:pt x="637639" y="6076205"/>
                  <a:pt x="633301" y="6073091"/>
                </a:cubicBezTo>
                <a:cubicBezTo>
                  <a:pt x="639916" y="6073963"/>
                  <a:pt x="650893" y="6070068"/>
                  <a:pt x="655459" y="6068789"/>
                </a:cubicBezTo>
                <a:cubicBezTo>
                  <a:pt x="664752" y="6066172"/>
                  <a:pt x="670088" y="6063433"/>
                  <a:pt x="680822" y="6062215"/>
                </a:cubicBezTo>
                <a:close/>
                <a:moveTo>
                  <a:pt x="1501392" y="6061140"/>
                </a:moveTo>
                <a:cubicBezTo>
                  <a:pt x="1526692" y="6061140"/>
                  <a:pt x="1554402" y="6078018"/>
                  <a:pt x="1567953" y="6095783"/>
                </a:cubicBezTo>
                <a:cubicBezTo>
                  <a:pt x="1558696" y="6106599"/>
                  <a:pt x="1536759" y="6134615"/>
                  <a:pt x="1524524" y="6149499"/>
                </a:cubicBezTo>
                <a:cubicBezTo>
                  <a:pt x="1497888" y="6181866"/>
                  <a:pt x="1478118" y="6203538"/>
                  <a:pt x="1478118" y="6203538"/>
                </a:cubicBezTo>
                <a:cubicBezTo>
                  <a:pt x="1469752" y="6197053"/>
                  <a:pt x="1450731" y="6177798"/>
                  <a:pt x="1443520" y="6153387"/>
                </a:cubicBezTo>
                <a:cubicBezTo>
                  <a:pt x="1433392" y="6118502"/>
                  <a:pt x="1445546" y="6085793"/>
                  <a:pt x="1464931" y="6071653"/>
                </a:cubicBezTo>
                <a:cubicBezTo>
                  <a:pt x="1476477" y="6063275"/>
                  <a:pt x="1489238" y="6061140"/>
                  <a:pt x="1501392" y="6061140"/>
                </a:cubicBezTo>
                <a:close/>
                <a:moveTo>
                  <a:pt x="653998" y="6046551"/>
                </a:moveTo>
                <a:cubicBezTo>
                  <a:pt x="658782" y="6045868"/>
                  <a:pt x="663640" y="6045868"/>
                  <a:pt x="668424" y="6046551"/>
                </a:cubicBezTo>
                <a:lnTo>
                  <a:pt x="665807" y="6047038"/>
                </a:lnTo>
                <a:cubicBezTo>
                  <a:pt x="661749" y="6047972"/>
                  <a:pt x="657691" y="6049067"/>
                  <a:pt x="653633" y="6050123"/>
                </a:cubicBezTo>
                <a:cubicBezTo>
                  <a:pt x="649574" y="6051178"/>
                  <a:pt x="645739" y="6052618"/>
                  <a:pt x="641844" y="6054038"/>
                </a:cubicBezTo>
                <a:cubicBezTo>
                  <a:pt x="637948" y="6055459"/>
                  <a:pt x="632916" y="6057305"/>
                  <a:pt x="630176" y="6058543"/>
                </a:cubicBezTo>
                <a:lnTo>
                  <a:pt x="630440" y="6059273"/>
                </a:lnTo>
                <a:cubicBezTo>
                  <a:pt x="634356" y="6057995"/>
                  <a:pt x="638272" y="6056757"/>
                  <a:pt x="642249" y="6055682"/>
                </a:cubicBezTo>
                <a:cubicBezTo>
                  <a:pt x="646226" y="6054607"/>
                  <a:pt x="650224" y="6053653"/>
                  <a:pt x="654221" y="6052801"/>
                </a:cubicBezTo>
                <a:cubicBezTo>
                  <a:pt x="658218" y="6051949"/>
                  <a:pt x="662337" y="6051198"/>
                  <a:pt x="666395" y="6050772"/>
                </a:cubicBezTo>
                <a:cubicBezTo>
                  <a:pt x="668424" y="6050528"/>
                  <a:pt x="670291" y="6050346"/>
                  <a:pt x="672259" y="6050204"/>
                </a:cubicBezTo>
                <a:cubicBezTo>
                  <a:pt x="663413" y="6053633"/>
                  <a:pt x="651563" y="6058320"/>
                  <a:pt x="641417" y="6062276"/>
                </a:cubicBezTo>
                <a:cubicBezTo>
                  <a:pt x="634068" y="6065464"/>
                  <a:pt x="625930" y="6066363"/>
                  <a:pt x="618063" y="6064853"/>
                </a:cubicBezTo>
                <a:cubicBezTo>
                  <a:pt x="612361" y="6063414"/>
                  <a:pt x="606948" y="6061012"/>
                  <a:pt x="602053" y="6057752"/>
                </a:cubicBezTo>
                <a:cubicBezTo>
                  <a:pt x="609399" y="6058705"/>
                  <a:pt x="621593" y="6054383"/>
                  <a:pt x="626666" y="6052963"/>
                </a:cubicBezTo>
                <a:cubicBezTo>
                  <a:pt x="637096" y="6050021"/>
                  <a:pt x="641154" y="6048398"/>
                  <a:pt x="653998" y="6046551"/>
                </a:cubicBezTo>
                <a:close/>
                <a:moveTo>
                  <a:pt x="822117" y="6010993"/>
                </a:moveTo>
                <a:lnTo>
                  <a:pt x="824225" y="6017232"/>
                </a:lnTo>
                <a:cubicBezTo>
                  <a:pt x="827876" y="6028087"/>
                  <a:pt x="835778" y="6051670"/>
                  <a:pt x="845380" y="6080355"/>
                </a:cubicBezTo>
                <a:cubicBezTo>
                  <a:pt x="836842" y="6093500"/>
                  <a:pt x="829716" y="6107511"/>
                  <a:pt x="824115" y="6122152"/>
                </a:cubicBezTo>
                <a:cubicBezTo>
                  <a:pt x="820514" y="6122791"/>
                  <a:pt x="816961" y="6123680"/>
                  <a:pt x="813483" y="6124810"/>
                </a:cubicBezTo>
                <a:cubicBezTo>
                  <a:pt x="807396" y="6112250"/>
                  <a:pt x="801308" y="6099204"/>
                  <a:pt x="796236" y="6088186"/>
                </a:cubicBezTo>
                <a:cubicBezTo>
                  <a:pt x="806798" y="6056686"/>
                  <a:pt x="815658" y="6030208"/>
                  <a:pt x="819745" y="6018031"/>
                </a:cubicBezTo>
                <a:close/>
                <a:moveTo>
                  <a:pt x="822086" y="6010902"/>
                </a:moveTo>
                <a:lnTo>
                  <a:pt x="822127" y="6010963"/>
                </a:lnTo>
                <a:lnTo>
                  <a:pt x="822117" y="6010993"/>
                </a:lnTo>
                <a:close/>
                <a:moveTo>
                  <a:pt x="685550" y="5992763"/>
                </a:moveTo>
                <a:cubicBezTo>
                  <a:pt x="744393" y="5997815"/>
                  <a:pt x="767159" y="6045517"/>
                  <a:pt x="777223" y="6061992"/>
                </a:cubicBezTo>
                <a:cubicBezTo>
                  <a:pt x="786476" y="6077189"/>
                  <a:pt x="813239" y="6139601"/>
                  <a:pt x="827118" y="6162914"/>
                </a:cubicBezTo>
                <a:cubicBezTo>
                  <a:pt x="831379" y="6170077"/>
                  <a:pt x="834646" y="6174571"/>
                  <a:pt x="836617" y="6177391"/>
                </a:cubicBezTo>
                <a:lnTo>
                  <a:pt x="838197" y="6181459"/>
                </a:lnTo>
                <a:lnTo>
                  <a:pt x="835803" y="6179430"/>
                </a:lnTo>
                <a:cubicBezTo>
                  <a:pt x="834951" y="6178538"/>
                  <a:pt x="834119" y="6177543"/>
                  <a:pt x="833307" y="6176529"/>
                </a:cubicBezTo>
                <a:cubicBezTo>
                  <a:pt x="831663" y="6174500"/>
                  <a:pt x="830121" y="6172370"/>
                  <a:pt x="828600" y="6170178"/>
                </a:cubicBezTo>
                <a:cubicBezTo>
                  <a:pt x="825556" y="6165816"/>
                  <a:pt x="822675" y="6161291"/>
                  <a:pt x="819854" y="6156746"/>
                </a:cubicBezTo>
                <a:cubicBezTo>
                  <a:pt x="814254" y="6147596"/>
                  <a:pt x="808918" y="6138262"/>
                  <a:pt x="803622" y="6128848"/>
                </a:cubicBezTo>
                <a:cubicBezTo>
                  <a:pt x="798326" y="6119433"/>
                  <a:pt x="793355" y="6109937"/>
                  <a:pt x="788383" y="6100442"/>
                </a:cubicBezTo>
                <a:cubicBezTo>
                  <a:pt x="783087" y="6091068"/>
                  <a:pt x="777832" y="6081572"/>
                  <a:pt x="771887" y="6072543"/>
                </a:cubicBezTo>
                <a:lnTo>
                  <a:pt x="770994" y="6073050"/>
                </a:lnTo>
                <a:cubicBezTo>
                  <a:pt x="776128" y="6082526"/>
                  <a:pt x="780450" y="6092387"/>
                  <a:pt x="785015" y="6102166"/>
                </a:cubicBezTo>
                <a:cubicBezTo>
                  <a:pt x="789580" y="6111946"/>
                  <a:pt x="794815" y="6121401"/>
                  <a:pt x="799908" y="6130937"/>
                </a:cubicBezTo>
                <a:cubicBezTo>
                  <a:pt x="805001" y="6140474"/>
                  <a:pt x="810236" y="6149909"/>
                  <a:pt x="815776" y="6159222"/>
                </a:cubicBezTo>
                <a:cubicBezTo>
                  <a:pt x="818576" y="6163868"/>
                  <a:pt x="821417" y="6168494"/>
                  <a:pt x="824481" y="6173019"/>
                </a:cubicBezTo>
                <a:cubicBezTo>
                  <a:pt x="825718" y="6174845"/>
                  <a:pt x="826997" y="6176651"/>
                  <a:pt x="828356" y="6178436"/>
                </a:cubicBezTo>
                <a:cubicBezTo>
                  <a:pt x="824854" y="6175541"/>
                  <a:pt x="821640" y="6172313"/>
                  <a:pt x="818759" y="6168799"/>
                </a:cubicBezTo>
                <a:cubicBezTo>
                  <a:pt x="814568" y="6163681"/>
                  <a:pt x="810648" y="6158353"/>
                  <a:pt x="807010" y="6152830"/>
                </a:cubicBezTo>
                <a:cubicBezTo>
                  <a:pt x="799624" y="6141752"/>
                  <a:pt x="792807" y="6130207"/>
                  <a:pt x="786375" y="6118540"/>
                </a:cubicBezTo>
                <a:cubicBezTo>
                  <a:pt x="779942" y="6106874"/>
                  <a:pt x="773855" y="6094902"/>
                  <a:pt x="766977" y="6083317"/>
                </a:cubicBezTo>
                <a:cubicBezTo>
                  <a:pt x="760285" y="6071638"/>
                  <a:pt x="752700" y="6060493"/>
                  <a:pt x="744292" y="6049980"/>
                </a:cubicBezTo>
                <a:lnTo>
                  <a:pt x="743439" y="6050650"/>
                </a:lnTo>
                <a:cubicBezTo>
                  <a:pt x="747335" y="6056067"/>
                  <a:pt x="750866" y="6061728"/>
                  <a:pt x="754275" y="6067491"/>
                </a:cubicBezTo>
                <a:cubicBezTo>
                  <a:pt x="757683" y="6073253"/>
                  <a:pt x="760971" y="6079036"/>
                  <a:pt x="764136" y="6084920"/>
                </a:cubicBezTo>
                <a:cubicBezTo>
                  <a:pt x="767301" y="6090804"/>
                  <a:pt x="770365" y="6096708"/>
                  <a:pt x="773490" y="6102653"/>
                </a:cubicBezTo>
                <a:cubicBezTo>
                  <a:pt x="776615" y="6108598"/>
                  <a:pt x="779760" y="6114523"/>
                  <a:pt x="782986" y="6120407"/>
                </a:cubicBezTo>
                <a:cubicBezTo>
                  <a:pt x="789459" y="6132175"/>
                  <a:pt x="796094" y="6143882"/>
                  <a:pt x="803581" y="6155123"/>
                </a:cubicBezTo>
                <a:cubicBezTo>
                  <a:pt x="807321" y="6160812"/>
                  <a:pt x="811450" y="6166236"/>
                  <a:pt x="815938" y="6171355"/>
                </a:cubicBezTo>
                <a:cubicBezTo>
                  <a:pt x="816750" y="6172228"/>
                  <a:pt x="817561" y="6173100"/>
                  <a:pt x="818414" y="6173952"/>
                </a:cubicBezTo>
                <a:cubicBezTo>
                  <a:pt x="810425" y="6167867"/>
                  <a:pt x="803392" y="6160618"/>
                  <a:pt x="797555" y="6152445"/>
                </a:cubicBezTo>
                <a:cubicBezTo>
                  <a:pt x="781951" y="6131607"/>
                  <a:pt x="755776" y="6083094"/>
                  <a:pt x="747599" y="6070149"/>
                </a:cubicBezTo>
                <a:cubicBezTo>
                  <a:pt x="739219" y="6056859"/>
                  <a:pt x="715600" y="6016380"/>
                  <a:pt x="667491" y="6016380"/>
                </a:cubicBezTo>
                <a:cubicBezTo>
                  <a:pt x="617698" y="6016380"/>
                  <a:pt x="575980" y="6042757"/>
                  <a:pt x="557576" y="6054931"/>
                </a:cubicBezTo>
                <a:cubicBezTo>
                  <a:pt x="534019" y="6070331"/>
                  <a:pt x="501797" y="6097053"/>
                  <a:pt x="500214" y="6098372"/>
                </a:cubicBezTo>
                <a:cubicBezTo>
                  <a:pt x="505652" y="6092894"/>
                  <a:pt x="511334" y="6087578"/>
                  <a:pt x="517096" y="6082404"/>
                </a:cubicBezTo>
                <a:cubicBezTo>
                  <a:pt x="524752" y="6075532"/>
                  <a:pt x="532665" y="6068952"/>
                  <a:pt x="540836" y="6062662"/>
                </a:cubicBezTo>
                <a:cubicBezTo>
                  <a:pt x="548953" y="6056352"/>
                  <a:pt x="557333" y="6050366"/>
                  <a:pt x="566017" y="6044847"/>
                </a:cubicBezTo>
                <a:cubicBezTo>
                  <a:pt x="574702" y="6039328"/>
                  <a:pt x="583548" y="6034114"/>
                  <a:pt x="592720" y="6029488"/>
                </a:cubicBezTo>
                <a:cubicBezTo>
                  <a:pt x="601885" y="6024805"/>
                  <a:pt x="611379" y="6020797"/>
                  <a:pt x="621127" y="6017496"/>
                </a:cubicBezTo>
                <a:cubicBezTo>
                  <a:pt x="630828" y="6014171"/>
                  <a:pt x="640853" y="6011878"/>
                  <a:pt x="651035" y="6010658"/>
                </a:cubicBezTo>
                <a:cubicBezTo>
                  <a:pt x="661229" y="6009472"/>
                  <a:pt x="671533" y="6009593"/>
                  <a:pt x="681695" y="6011024"/>
                </a:cubicBezTo>
                <a:cubicBezTo>
                  <a:pt x="691901" y="6012361"/>
                  <a:pt x="701738" y="6015719"/>
                  <a:pt x="710629" y="6020905"/>
                </a:cubicBezTo>
                <a:lnTo>
                  <a:pt x="711177" y="6020032"/>
                </a:lnTo>
                <a:cubicBezTo>
                  <a:pt x="702310" y="6014412"/>
                  <a:pt x="692412" y="6010618"/>
                  <a:pt x="682060" y="6008873"/>
                </a:cubicBezTo>
                <a:cubicBezTo>
                  <a:pt x="671718" y="6007081"/>
                  <a:pt x="661183" y="6006665"/>
                  <a:pt x="650731" y="6007635"/>
                </a:cubicBezTo>
                <a:cubicBezTo>
                  <a:pt x="640279" y="6008613"/>
                  <a:pt x="629961" y="6010693"/>
                  <a:pt x="619950" y="6013844"/>
                </a:cubicBezTo>
                <a:cubicBezTo>
                  <a:pt x="609955" y="6016954"/>
                  <a:pt x="600197" y="6020779"/>
                  <a:pt x="590752" y="6025288"/>
                </a:cubicBezTo>
                <a:cubicBezTo>
                  <a:pt x="586044" y="6027540"/>
                  <a:pt x="581377" y="6029893"/>
                  <a:pt x="576792" y="6032430"/>
                </a:cubicBezTo>
                <a:cubicBezTo>
                  <a:pt x="574499" y="6033667"/>
                  <a:pt x="572267" y="6035047"/>
                  <a:pt x="570014" y="6036346"/>
                </a:cubicBezTo>
                <a:lnTo>
                  <a:pt x="566626" y="6038375"/>
                </a:lnTo>
                <a:lnTo>
                  <a:pt x="563318" y="6040404"/>
                </a:lnTo>
                <a:cubicBezTo>
                  <a:pt x="554431" y="6045922"/>
                  <a:pt x="545889" y="6051928"/>
                  <a:pt x="537570" y="6058238"/>
                </a:cubicBezTo>
                <a:cubicBezTo>
                  <a:pt x="526600" y="6066626"/>
                  <a:pt x="516076" y="6075578"/>
                  <a:pt x="506038" y="6085062"/>
                </a:cubicBezTo>
                <a:cubicBezTo>
                  <a:pt x="509140" y="6080482"/>
                  <a:pt x="512695" y="6076228"/>
                  <a:pt x="516650" y="6072360"/>
                </a:cubicBezTo>
                <a:cubicBezTo>
                  <a:pt x="527526" y="6061566"/>
                  <a:pt x="540228" y="6048885"/>
                  <a:pt x="573626" y="6026099"/>
                </a:cubicBezTo>
                <a:cubicBezTo>
                  <a:pt x="615202" y="5997693"/>
                  <a:pt x="650244" y="5989719"/>
                  <a:pt x="685550" y="5992763"/>
                </a:cubicBezTo>
                <a:close/>
                <a:moveTo>
                  <a:pt x="3970830" y="5992055"/>
                </a:moveTo>
                <a:cubicBezTo>
                  <a:pt x="3978689" y="5992055"/>
                  <a:pt x="3977757" y="6002650"/>
                  <a:pt x="3975772" y="6010062"/>
                </a:cubicBezTo>
                <a:cubicBezTo>
                  <a:pt x="3972977" y="6020454"/>
                  <a:pt x="3966333" y="6037353"/>
                  <a:pt x="3947414" y="6058944"/>
                </a:cubicBezTo>
                <a:cubicBezTo>
                  <a:pt x="3933174" y="6075715"/>
                  <a:pt x="3916848" y="6090606"/>
                  <a:pt x="3898799" y="6103255"/>
                </a:cubicBezTo>
                <a:cubicBezTo>
                  <a:pt x="3894444" y="6106397"/>
                  <a:pt x="3884843" y="6113326"/>
                  <a:pt x="3880731" y="6115622"/>
                </a:cubicBezTo>
                <a:cubicBezTo>
                  <a:pt x="3887112" y="6105450"/>
                  <a:pt x="3926469" y="6043234"/>
                  <a:pt x="3941641" y="6021200"/>
                </a:cubicBezTo>
                <a:lnTo>
                  <a:pt x="3941681" y="6021200"/>
                </a:lnTo>
                <a:cubicBezTo>
                  <a:pt x="3952822" y="6005087"/>
                  <a:pt x="3962970" y="5992055"/>
                  <a:pt x="3970830" y="5992055"/>
                </a:cubicBezTo>
                <a:close/>
                <a:moveTo>
                  <a:pt x="2096049" y="5991632"/>
                </a:moveTo>
                <a:cubicBezTo>
                  <a:pt x="2103888" y="5991632"/>
                  <a:pt x="2102977" y="6002247"/>
                  <a:pt x="2100992" y="6009639"/>
                </a:cubicBezTo>
                <a:cubicBezTo>
                  <a:pt x="2098217" y="6020031"/>
                  <a:pt x="2091553" y="6036930"/>
                  <a:pt x="2072633" y="6058542"/>
                </a:cubicBezTo>
                <a:cubicBezTo>
                  <a:pt x="2058391" y="6075309"/>
                  <a:pt x="2042055" y="6090200"/>
                  <a:pt x="2024019" y="6102852"/>
                </a:cubicBezTo>
                <a:cubicBezTo>
                  <a:pt x="2019664" y="6105994"/>
                  <a:pt x="2010083" y="6112923"/>
                  <a:pt x="2005971" y="6115239"/>
                </a:cubicBezTo>
                <a:cubicBezTo>
                  <a:pt x="2012291" y="6105028"/>
                  <a:pt x="2051749" y="6042811"/>
                  <a:pt x="2066921" y="6020797"/>
                </a:cubicBezTo>
                <a:cubicBezTo>
                  <a:pt x="2078062" y="6004684"/>
                  <a:pt x="2088210" y="5991632"/>
                  <a:pt x="2096049" y="5991632"/>
                </a:cubicBezTo>
                <a:close/>
                <a:moveTo>
                  <a:pt x="3968683" y="5980937"/>
                </a:moveTo>
                <a:cubicBezTo>
                  <a:pt x="3952113" y="5980937"/>
                  <a:pt x="3927502" y="5995036"/>
                  <a:pt x="3898171" y="6035037"/>
                </a:cubicBezTo>
                <a:cubicBezTo>
                  <a:pt x="3877571" y="6063234"/>
                  <a:pt x="3857943" y="6095823"/>
                  <a:pt x="3840766" y="6125249"/>
                </a:cubicBezTo>
                <a:cubicBezTo>
                  <a:pt x="3827923" y="6147244"/>
                  <a:pt x="3815952" y="6170688"/>
                  <a:pt x="3794926" y="6195562"/>
                </a:cubicBezTo>
                <a:cubicBezTo>
                  <a:pt x="3760491" y="6236187"/>
                  <a:pt x="3722288" y="6261404"/>
                  <a:pt x="3697495" y="6273147"/>
                </a:cubicBezTo>
                <a:cubicBezTo>
                  <a:pt x="3690871" y="6276148"/>
                  <a:pt x="3682424" y="6279511"/>
                  <a:pt x="3673592" y="6279511"/>
                </a:cubicBezTo>
                <a:cubicBezTo>
                  <a:pt x="3663626" y="6279511"/>
                  <a:pt x="3660507" y="6272301"/>
                  <a:pt x="3659859" y="6265835"/>
                </a:cubicBezTo>
                <a:cubicBezTo>
                  <a:pt x="3658481" y="6251938"/>
                  <a:pt x="3665368" y="6232320"/>
                  <a:pt x="3672904" y="6217980"/>
                </a:cubicBezTo>
                <a:cubicBezTo>
                  <a:pt x="3682464" y="6199824"/>
                  <a:pt x="3694618" y="6183141"/>
                  <a:pt x="3708980" y="6168452"/>
                </a:cubicBezTo>
                <a:cubicBezTo>
                  <a:pt x="3725185" y="6151574"/>
                  <a:pt x="3739222" y="6145894"/>
                  <a:pt x="3748175" y="6145894"/>
                </a:cubicBezTo>
                <a:cubicBezTo>
                  <a:pt x="3756561" y="6145894"/>
                  <a:pt x="3760329" y="6149761"/>
                  <a:pt x="3760329" y="6155481"/>
                </a:cubicBezTo>
                <a:cubicBezTo>
                  <a:pt x="3760329" y="6162249"/>
                  <a:pt x="3754738" y="6165391"/>
                  <a:pt x="3749938" y="6167103"/>
                </a:cubicBezTo>
                <a:cubicBezTo>
                  <a:pt x="3745886" y="6168533"/>
                  <a:pt x="3740417" y="6169822"/>
                  <a:pt x="3737115" y="6174414"/>
                </a:cubicBezTo>
                <a:cubicBezTo>
                  <a:pt x="3735394" y="6176742"/>
                  <a:pt x="3734502" y="6179578"/>
                  <a:pt x="3734583" y="6182471"/>
                </a:cubicBezTo>
                <a:cubicBezTo>
                  <a:pt x="3734583" y="6188211"/>
                  <a:pt x="3739040" y="6192380"/>
                  <a:pt x="3745441" y="6192380"/>
                </a:cubicBezTo>
                <a:cubicBezTo>
                  <a:pt x="3752024" y="6192471"/>
                  <a:pt x="3758364" y="6189997"/>
                  <a:pt x="3763145" y="6185492"/>
                </a:cubicBezTo>
                <a:cubicBezTo>
                  <a:pt x="3769890" y="6179341"/>
                  <a:pt x="3774042" y="6170877"/>
                  <a:pt x="3774771" y="6161806"/>
                </a:cubicBezTo>
                <a:cubicBezTo>
                  <a:pt x="3775480" y="6156545"/>
                  <a:pt x="3774386" y="6151202"/>
                  <a:pt x="3771652" y="6146639"/>
                </a:cubicBezTo>
                <a:cubicBezTo>
                  <a:pt x="3766061" y="6138039"/>
                  <a:pt x="3755954" y="6135622"/>
                  <a:pt x="3744225" y="6135783"/>
                </a:cubicBezTo>
                <a:cubicBezTo>
                  <a:pt x="3725326" y="6136045"/>
                  <a:pt x="3705394" y="6144766"/>
                  <a:pt x="3689372" y="6155119"/>
                </a:cubicBezTo>
                <a:cubicBezTo>
                  <a:pt x="3666077" y="6170267"/>
                  <a:pt x="3646875" y="6190872"/>
                  <a:pt x="3633465" y="6215120"/>
                </a:cubicBezTo>
                <a:cubicBezTo>
                  <a:pt x="3622101" y="6227204"/>
                  <a:pt x="3601400" y="6246258"/>
                  <a:pt x="3587727" y="6255201"/>
                </a:cubicBezTo>
                <a:cubicBezTo>
                  <a:pt x="3591373" y="6247233"/>
                  <a:pt x="3594432" y="6239007"/>
                  <a:pt x="3596842" y="6230588"/>
                </a:cubicBezTo>
                <a:cubicBezTo>
                  <a:pt x="3602352" y="6210326"/>
                  <a:pt x="3600893" y="6189560"/>
                  <a:pt x="3597065" y="6167767"/>
                </a:cubicBezTo>
                <a:cubicBezTo>
                  <a:pt x="3595627" y="6161267"/>
                  <a:pt x="3594938" y="6154624"/>
                  <a:pt x="3595039" y="6147969"/>
                </a:cubicBezTo>
                <a:cubicBezTo>
                  <a:pt x="3595039" y="6138442"/>
                  <a:pt x="3599860" y="6133266"/>
                  <a:pt x="3605937" y="6127566"/>
                </a:cubicBezTo>
                <a:cubicBezTo>
                  <a:pt x="3611001" y="6122832"/>
                  <a:pt x="3613189" y="6118220"/>
                  <a:pt x="3613189" y="6114152"/>
                </a:cubicBezTo>
                <a:cubicBezTo>
                  <a:pt x="3613573" y="6109908"/>
                  <a:pt x="3610555" y="6106104"/>
                  <a:pt x="3606322" y="6105471"/>
                </a:cubicBezTo>
                <a:cubicBezTo>
                  <a:pt x="3598361" y="6104443"/>
                  <a:pt x="3592426" y="6110244"/>
                  <a:pt x="3585580" y="6120436"/>
                </a:cubicBezTo>
                <a:cubicBezTo>
                  <a:pt x="3564351" y="6155119"/>
                  <a:pt x="3533785" y="6192259"/>
                  <a:pt x="3504555" y="6220880"/>
                </a:cubicBezTo>
                <a:cubicBezTo>
                  <a:pt x="3487682" y="6237416"/>
                  <a:pt x="3466616" y="6255301"/>
                  <a:pt x="3447069" y="6266701"/>
                </a:cubicBezTo>
                <a:cubicBezTo>
                  <a:pt x="3442025" y="6269662"/>
                  <a:pt x="3433943" y="6273670"/>
                  <a:pt x="3428696" y="6273670"/>
                </a:cubicBezTo>
                <a:cubicBezTo>
                  <a:pt x="3421424" y="6273670"/>
                  <a:pt x="3425739" y="6261303"/>
                  <a:pt x="3428696" y="6255543"/>
                </a:cubicBezTo>
                <a:cubicBezTo>
                  <a:pt x="3441964" y="6230105"/>
                  <a:pt x="3501375" y="6141483"/>
                  <a:pt x="3501375" y="6141483"/>
                </a:cubicBezTo>
                <a:lnTo>
                  <a:pt x="3463355" y="6143779"/>
                </a:lnTo>
                <a:cubicBezTo>
                  <a:pt x="3463355" y="6143779"/>
                  <a:pt x="3432768" y="6190749"/>
                  <a:pt x="3420817" y="6207043"/>
                </a:cubicBezTo>
                <a:cubicBezTo>
                  <a:pt x="3409716" y="6222149"/>
                  <a:pt x="3390818" y="6241746"/>
                  <a:pt x="3383586" y="6248856"/>
                </a:cubicBezTo>
                <a:cubicBezTo>
                  <a:pt x="3371048" y="6261223"/>
                  <a:pt x="3352898" y="6274456"/>
                  <a:pt x="3343925" y="6274456"/>
                </a:cubicBezTo>
                <a:cubicBezTo>
                  <a:pt x="3337544" y="6274456"/>
                  <a:pt x="3336592" y="6270871"/>
                  <a:pt x="3337017" y="6265996"/>
                </a:cubicBezTo>
                <a:cubicBezTo>
                  <a:pt x="3337402" y="6261424"/>
                  <a:pt x="3340177" y="6253307"/>
                  <a:pt x="3348928" y="6238886"/>
                </a:cubicBezTo>
                <a:cubicBezTo>
                  <a:pt x="3361082" y="6218987"/>
                  <a:pt x="3411864" y="6141121"/>
                  <a:pt x="3411864" y="6141121"/>
                </a:cubicBezTo>
                <a:lnTo>
                  <a:pt x="3374228" y="6143356"/>
                </a:lnTo>
                <a:cubicBezTo>
                  <a:pt x="3363472" y="6160255"/>
                  <a:pt x="3319536" y="6221504"/>
                  <a:pt x="3308254" y="6246077"/>
                </a:cubicBezTo>
                <a:cubicBezTo>
                  <a:pt x="3299706" y="6264768"/>
                  <a:pt x="3302177" y="6277678"/>
                  <a:pt x="3306937" y="6283479"/>
                </a:cubicBezTo>
                <a:cubicBezTo>
                  <a:pt x="3311697" y="6289280"/>
                  <a:pt x="3317632" y="6290911"/>
                  <a:pt x="3325775" y="6290911"/>
                </a:cubicBezTo>
                <a:cubicBezTo>
                  <a:pt x="3338476" y="6290911"/>
                  <a:pt x="3349738" y="6285413"/>
                  <a:pt x="3361021" y="6278383"/>
                </a:cubicBezTo>
                <a:cubicBezTo>
                  <a:pt x="3373175" y="6270830"/>
                  <a:pt x="3385207" y="6259692"/>
                  <a:pt x="3393593" y="6251495"/>
                </a:cubicBezTo>
                <a:lnTo>
                  <a:pt x="3394200" y="6251817"/>
                </a:lnTo>
                <a:cubicBezTo>
                  <a:pt x="3392701" y="6254862"/>
                  <a:pt x="3391425" y="6258022"/>
                  <a:pt x="3390413" y="6261263"/>
                </a:cubicBezTo>
                <a:cubicBezTo>
                  <a:pt x="3386361" y="6273932"/>
                  <a:pt x="3388589" y="6290951"/>
                  <a:pt x="3406212" y="6290951"/>
                </a:cubicBezTo>
                <a:cubicBezTo>
                  <a:pt x="3419824" y="6290951"/>
                  <a:pt x="3429790" y="6286722"/>
                  <a:pt x="3440546" y="6281445"/>
                </a:cubicBezTo>
                <a:cubicBezTo>
                  <a:pt x="3454726" y="6274496"/>
                  <a:pt x="3468520" y="6264304"/>
                  <a:pt x="3480086" y="6255422"/>
                </a:cubicBezTo>
                <a:cubicBezTo>
                  <a:pt x="3480086" y="6255422"/>
                  <a:pt x="3470201" y="6292301"/>
                  <a:pt x="3519687" y="6292301"/>
                </a:cubicBezTo>
                <a:cubicBezTo>
                  <a:pt x="3547134" y="6292301"/>
                  <a:pt x="3570327" y="6278846"/>
                  <a:pt x="3581974" y="6271233"/>
                </a:cubicBezTo>
                <a:cubicBezTo>
                  <a:pt x="3597652" y="6260872"/>
                  <a:pt x="3612338" y="6249080"/>
                  <a:pt x="3625808" y="6236006"/>
                </a:cubicBezTo>
                <a:cubicBezTo>
                  <a:pt x="3624694" y="6240816"/>
                  <a:pt x="3623965" y="6245706"/>
                  <a:pt x="3623641" y="6250629"/>
                </a:cubicBezTo>
                <a:cubicBezTo>
                  <a:pt x="3622203" y="6277960"/>
                  <a:pt x="3637294" y="6293086"/>
                  <a:pt x="3660102" y="6293086"/>
                </a:cubicBezTo>
                <a:cubicBezTo>
                  <a:pt x="3678859" y="6293086"/>
                  <a:pt x="3692512" y="6287910"/>
                  <a:pt x="3711937" y="6277497"/>
                </a:cubicBezTo>
                <a:cubicBezTo>
                  <a:pt x="3735495" y="6264828"/>
                  <a:pt x="3755082" y="6247285"/>
                  <a:pt x="3772705" y="6232542"/>
                </a:cubicBezTo>
                <a:lnTo>
                  <a:pt x="3773273" y="6232884"/>
                </a:lnTo>
                <a:cubicBezTo>
                  <a:pt x="3765453" y="6245372"/>
                  <a:pt x="3735454" y="6289280"/>
                  <a:pt x="3735454" y="6289280"/>
                </a:cubicBezTo>
                <a:lnTo>
                  <a:pt x="3774265" y="6288393"/>
                </a:lnTo>
                <a:cubicBezTo>
                  <a:pt x="3774265" y="6288393"/>
                  <a:pt x="3777790" y="6282895"/>
                  <a:pt x="3779268" y="6280337"/>
                </a:cubicBezTo>
                <a:cubicBezTo>
                  <a:pt x="3795007" y="6254451"/>
                  <a:pt x="3812427" y="6229629"/>
                  <a:pt x="3831468" y="6206036"/>
                </a:cubicBezTo>
                <a:cubicBezTo>
                  <a:pt x="3847876" y="6185371"/>
                  <a:pt x="3879434" y="6151816"/>
                  <a:pt x="3894647" y="6151816"/>
                </a:cubicBezTo>
                <a:cubicBezTo>
                  <a:pt x="3902405" y="6151816"/>
                  <a:pt x="3903094" y="6157536"/>
                  <a:pt x="3902506" y="6161886"/>
                </a:cubicBezTo>
                <a:cubicBezTo>
                  <a:pt x="3901169" y="6172058"/>
                  <a:pt x="3893573" y="6182873"/>
                  <a:pt x="3881419" y="6200658"/>
                </a:cubicBezTo>
                <a:cubicBezTo>
                  <a:pt x="3859908" y="6232159"/>
                  <a:pt x="3847835" y="6247184"/>
                  <a:pt x="3843419" y="6261585"/>
                </a:cubicBezTo>
                <a:cubicBezTo>
                  <a:pt x="3838720" y="6276913"/>
                  <a:pt x="3843419" y="6291797"/>
                  <a:pt x="3860495" y="6291797"/>
                </a:cubicBezTo>
                <a:cubicBezTo>
                  <a:pt x="3869874" y="6291533"/>
                  <a:pt x="3879090" y="6289404"/>
                  <a:pt x="3887618" y="6285533"/>
                </a:cubicBezTo>
                <a:cubicBezTo>
                  <a:pt x="3901595" y="6279491"/>
                  <a:pt x="3921891" y="6267225"/>
                  <a:pt x="3942309" y="6249058"/>
                </a:cubicBezTo>
                <a:cubicBezTo>
                  <a:pt x="3956610" y="6236429"/>
                  <a:pt x="3975691" y="6217738"/>
                  <a:pt x="3982700" y="6203699"/>
                </a:cubicBezTo>
                <a:cubicBezTo>
                  <a:pt x="3988615" y="6191856"/>
                  <a:pt x="3985617" y="6188009"/>
                  <a:pt x="3985617" y="6188009"/>
                </a:cubicBezTo>
                <a:cubicBezTo>
                  <a:pt x="3975671" y="6202149"/>
                  <a:pt x="3948670" y="6230205"/>
                  <a:pt x="3933701" y="6243035"/>
                </a:cubicBezTo>
                <a:cubicBezTo>
                  <a:pt x="3916361" y="6257859"/>
                  <a:pt x="3898273" y="6271012"/>
                  <a:pt x="3887415" y="6271032"/>
                </a:cubicBezTo>
                <a:cubicBezTo>
                  <a:pt x="3882412" y="6271032"/>
                  <a:pt x="3880832" y="6265594"/>
                  <a:pt x="3884033" y="6257839"/>
                </a:cubicBezTo>
                <a:cubicBezTo>
                  <a:pt x="3890555" y="6242008"/>
                  <a:pt x="3908117" y="6217818"/>
                  <a:pt x="3923451" y="6191373"/>
                </a:cubicBezTo>
                <a:cubicBezTo>
                  <a:pt x="3930703" y="6178825"/>
                  <a:pt x="3934491" y="6167888"/>
                  <a:pt x="3934308" y="6159147"/>
                </a:cubicBezTo>
                <a:cubicBezTo>
                  <a:pt x="3934025" y="6145552"/>
                  <a:pt x="3924180" y="6137475"/>
                  <a:pt x="3909292" y="6137475"/>
                </a:cubicBezTo>
                <a:cubicBezTo>
                  <a:pt x="3893735" y="6137475"/>
                  <a:pt x="3881217" y="6143900"/>
                  <a:pt x="3864344" y="6157777"/>
                </a:cubicBezTo>
                <a:cubicBezTo>
                  <a:pt x="3853021" y="6167083"/>
                  <a:pt x="3834101" y="6187989"/>
                  <a:pt x="3834101" y="6187989"/>
                </a:cubicBezTo>
                <a:lnTo>
                  <a:pt x="3832420" y="6187989"/>
                </a:lnTo>
                <a:cubicBezTo>
                  <a:pt x="3832420" y="6187989"/>
                  <a:pt x="3867544" y="6138784"/>
                  <a:pt x="3870299" y="6134756"/>
                </a:cubicBezTo>
                <a:cubicBezTo>
                  <a:pt x="3891528" y="6119066"/>
                  <a:pt x="3911925" y="6108572"/>
                  <a:pt x="3938582" y="6083396"/>
                </a:cubicBezTo>
                <a:cubicBezTo>
                  <a:pt x="3967386" y="6056084"/>
                  <a:pt x="3981120" y="6031391"/>
                  <a:pt x="3986002" y="6017776"/>
                </a:cubicBezTo>
                <a:cubicBezTo>
                  <a:pt x="3996960" y="5984462"/>
                  <a:pt x="3978203" y="5980937"/>
                  <a:pt x="3968683" y="5980937"/>
                </a:cubicBezTo>
                <a:close/>
                <a:moveTo>
                  <a:pt x="1004046" y="5972293"/>
                </a:moveTo>
                <a:cubicBezTo>
                  <a:pt x="1007756" y="5970865"/>
                  <a:pt x="1010384" y="5971083"/>
                  <a:pt x="1010993" y="5972777"/>
                </a:cubicBezTo>
                <a:cubicBezTo>
                  <a:pt x="1010993" y="5972777"/>
                  <a:pt x="1004216" y="5977728"/>
                  <a:pt x="995126" y="5985600"/>
                </a:cubicBezTo>
                <a:cubicBezTo>
                  <a:pt x="987320" y="5992980"/>
                  <a:pt x="979891" y="6000747"/>
                  <a:pt x="972867" y="6008873"/>
                </a:cubicBezTo>
                <a:lnTo>
                  <a:pt x="972786" y="6008873"/>
                </a:lnTo>
                <a:cubicBezTo>
                  <a:pt x="976689" y="5998631"/>
                  <a:pt x="982769" y="5989354"/>
                  <a:pt x="990601" y="5981684"/>
                </a:cubicBezTo>
                <a:cubicBezTo>
                  <a:pt x="995542" y="5976795"/>
                  <a:pt x="1000335" y="5973721"/>
                  <a:pt x="1004046" y="5972293"/>
                </a:cubicBezTo>
                <a:close/>
                <a:moveTo>
                  <a:pt x="1756550" y="5971816"/>
                </a:moveTo>
                <a:cubicBezTo>
                  <a:pt x="1759191" y="5971677"/>
                  <a:pt x="1761602" y="5971904"/>
                  <a:pt x="1761804" y="5973163"/>
                </a:cubicBezTo>
                <a:cubicBezTo>
                  <a:pt x="1762148" y="5975358"/>
                  <a:pt x="1757753" y="5978601"/>
                  <a:pt x="1745923" y="5993425"/>
                </a:cubicBezTo>
                <a:cubicBezTo>
                  <a:pt x="1708125" y="6040837"/>
                  <a:pt x="1666033" y="6113124"/>
                  <a:pt x="1607473" y="6210769"/>
                </a:cubicBezTo>
                <a:lnTo>
                  <a:pt x="1606966" y="6210326"/>
                </a:lnTo>
                <a:cubicBezTo>
                  <a:pt x="1610896" y="6196892"/>
                  <a:pt x="1616953" y="6147888"/>
                  <a:pt x="1593800" y="6108653"/>
                </a:cubicBezTo>
                <a:cubicBezTo>
                  <a:pt x="1601720" y="6096568"/>
                  <a:pt x="1616082" y="6077071"/>
                  <a:pt x="1626352" y="6063899"/>
                </a:cubicBezTo>
                <a:cubicBezTo>
                  <a:pt x="1663663" y="6016426"/>
                  <a:pt x="1707376" y="5980192"/>
                  <a:pt x="1749914" y="5972659"/>
                </a:cubicBezTo>
                <a:cubicBezTo>
                  <a:pt x="1751038" y="5972458"/>
                  <a:pt x="1753909" y="5971954"/>
                  <a:pt x="1756550" y="5971816"/>
                </a:cubicBezTo>
                <a:close/>
                <a:moveTo>
                  <a:pt x="1062516" y="5965113"/>
                </a:moveTo>
                <a:cubicBezTo>
                  <a:pt x="1066097" y="5964484"/>
                  <a:pt x="1068274" y="5965950"/>
                  <a:pt x="1068862" y="5967867"/>
                </a:cubicBezTo>
                <a:cubicBezTo>
                  <a:pt x="1068862" y="5967867"/>
                  <a:pt x="1061030" y="5973061"/>
                  <a:pt x="1050458" y="5981400"/>
                </a:cubicBezTo>
                <a:cubicBezTo>
                  <a:pt x="1043957" y="5986645"/>
                  <a:pt x="1037811" y="5992310"/>
                  <a:pt x="1032055" y="5998363"/>
                </a:cubicBezTo>
                <a:cubicBezTo>
                  <a:pt x="1036151" y="5989851"/>
                  <a:pt x="1041431" y="5981960"/>
                  <a:pt x="1047740" y="5974928"/>
                </a:cubicBezTo>
                <a:cubicBezTo>
                  <a:pt x="1053949" y="5968466"/>
                  <a:pt x="1058935" y="5965742"/>
                  <a:pt x="1062516" y="5965113"/>
                </a:cubicBezTo>
                <a:close/>
                <a:moveTo>
                  <a:pt x="1766443" y="5962730"/>
                </a:moveTo>
                <a:cubicBezTo>
                  <a:pt x="1725363" y="5964744"/>
                  <a:pt x="1681813" y="5989920"/>
                  <a:pt x="1652138" y="6013083"/>
                </a:cubicBezTo>
                <a:cubicBezTo>
                  <a:pt x="1622462" y="6036245"/>
                  <a:pt x="1601821" y="6056749"/>
                  <a:pt x="1576684" y="6086256"/>
                </a:cubicBezTo>
                <a:cubicBezTo>
                  <a:pt x="1558251" y="6064242"/>
                  <a:pt x="1526043" y="6042992"/>
                  <a:pt x="1492864" y="6043778"/>
                </a:cubicBezTo>
                <a:cubicBezTo>
                  <a:pt x="1478077" y="6044141"/>
                  <a:pt x="1463655" y="6047283"/>
                  <a:pt x="1449982" y="6056326"/>
                </a:cubicBezTo>
                <a:cubicBezTo>
                  <a:pt x="1428571" y="6070425"/>
                  <a:pt x="1420165" y="6095037"/>
                  <a:pt x="1420003" y="6117173"/>
                </a:cubicBezTo>
                <a:cubicBezTo>
                  <a:pt x="1419740" y="6151916"/>
                  <a:pt x="1438963" y="6188130"/>
                  <a:pt x="1469651" y="6212723"/>
                </a:cubicBezTo>
                <a:cubicBezTo>
                  <a:pt x="1457361" y="6226560"/>
                  <a:pt x="1444129" y="6239541"/>
                  <a:pt x="1430050" y="6251575"/>
                </a:cubicBezTo>
                <a:cubicBezTo>
                  <a:pt x="1405743" y="6271716"/>
                  <a:pt x="1369018" y="6293872"/>
                  <a:pt x="1334381" y="6291213"/>
                </a:cubicBezTo>
                <a:cubicBezTo>
                  <a:pt x="1322855" y="6290327"/>
                  <a:pt x="1309790" y="6288252"/>
                  <a:pt x="1301626" y="6278121"/>
                </a:cubicBezTo>
                <a:cubicBezTo>
                  <a:pt x="1297798" y="6273368"/>
                  <a:pt x="1296745" y="6268252"/>
                  <a:pt x="1298183" y="6264184"/>
                </a:cubicBezTo>
                <a:cubicBezTo>
                  <a:pt x="1300209" y="6258766"/>
                  <a:pt x="1304260" y="6257738"/>
                  <a:pt x="1311329" y="6257497"/>
                </a:cubicBezTo>
                <a:cubicBezTo>
                  <a:pt x="1322733" y="6257114"/>
                  <a:pt x="1325610" y="6248494"/>
                  <a:pt x="1325610" y="6241384"/>
                </a:cubicBezTo>
                <a:cubicBezTo>
                  <a:pt x="1325610" y="6231837"/>
                  <a:pt x="1317102" y="6226399"/>
                  <a:pt x="1307845" y="6226399"/>
                </a:cubicBezTo>
                <a:cubicBezTo>
                  <a:pt x="1291088" y="6226016"/>
                  <a:pt x="1277067" y="6238959"/>
                  <a:pt x="1276205" y="6255603"/>
                </a:cubicBezTo>
                <a:cubicBezTo>
                  <a:pt x="1274179" y="6287427"/>
                  <a:pt x="1303227" y="6301928"/>
                  <a:pt x="1333834" y="6301928"/>
                </a:cubicBezTo>
                <a:cubicBezTo>
                  <a:pt x="1386945" y="6301928"/>
                  <a:pt x="1443601" y="6273731"/>
                  <a:pt x="1492155" y="6229420"/>
                </a:cubicBezTo>
                <a:cubicBezTo>
                  <a:pt x="1514437" y="6243076"/>
                  <a:pt x="1551748" y="6251777"/>
                  <a:pt x="1577575" y="6252965"/>
                </a:cubicBezTo>
                <a:lnTo>
                  <a:pt x="1553713" y="6289380"/>
                </a:lnTo>
                <a:lnTo>
                  <a:pt x="1600302" y="6288172"/>
                </a:lnTo>
                <a:cubicBezTo>
                  <a:pt x="1600302" y="6288172"/>
                  <a:pt x="1619302" y="6257034"/>
                  <a:pt x="1625075" y="6247688"/>
                </a:cubicBezTo>
                <a:cubicBezTo>
                  <a:pt x="1644623" y="6241444"/>
                  <a:pt x="1668180" y="6229944"/>
                  <a:pt x="1702231" y="6199027"/>
                </a:cubicBezTo>
                <a:cubicBezTo>
                  <a:pt x="1720360" y="6182531"/>
                  <a:pt x="1735046" y="6167123"/>
                  <a:pt x="1747706" y="6157516"/>
                </a:cubicBezTo>
                <a:cubicBezTo>
                  <a:pt x="1752162" y="6154112"/>
                  <a:pt x="1756902" y="6150849"/>
                  <a:pt x="1759738" y="6150849"/>
                </a:cubicBezTo>
                <a:cubicBezTo>
                  <a:pt x="1764154" y="6150849"/>
                  <a:pt x="1762857" y="6155220"/>
                  <a:pt x="1758745" y="6163457"/>
                </a:cubicBezTo>
                <a:cubicBezTo>
                  <a:pt x="1750521" y="6178442"/>
                  <a:pt x="1738246" y="6197154"/>
                  <a:pt x="1698605" y="6257013"/>
                </a:cubicBezTo>
                <a:lnTo>
                  <a:pt x="1677336" y="6289360"/>
                </a:lnTo>
                <a:lnTo>
                  <a:pt x="1714850" y="6288313"/>
                </a:lnTo>
                <a:cubicBezTo>
                  <a:pt x="1714850" y="6288313"/>
                  <a:pt x="1732757" y="6262290"/>
                  <a:pt x="1737780" y="6254758"/>
                </a:cubicBezTo>
                <a:cubicBezTo>
                  <a:pt x="1744688" y="6244425"/>
                  <a:pt x="1748516" y="6237114"/>
                  <a:pt x="1773795" y="6201786"/>
                </a:cubicBezTo>
                <a:cubicBezTo>
                  <a:pt x="1787711" y="6182350"/>
                  <a:pt x="1815645" y="6151272"/>
                  <a:pt x="1830837" y="6151272"/>
                </a:cubicBezTo>
                <a:cubicBezTo>
                  <a:pt x="1838615" y="6151272"/>
                  <a:pt x="1839567" y="6156206"/>
                  <a:pt x="1838939" y="6160617"/>
                </a:cubicBezTo>
                <a:cubicBezTo>
                  <a:pt x="1837481" y="6170889"/>
                  <a:pt x="1830148" y="6181866"/>
                  <a:pt x="1817609" y="6200215"/>
                </a:cubicBezTo>
                <a:cubicBezTo>
                  <a:pt x="1796097" y="6231716"/>
                  <a:pt x="1784045" y="6246741"/>
                  <a:pt x="1779629" y="6261122"/>
                </a:cubicBezTo>
                <a:cubicBezTo>
                  <a:pt x="1774910" y="6276470"/>
                  <a:pt x="1780095" y="6291334"/>
                  <a:pt x="1797232" y="6291334"/>
                </a:cubicBezTo>
                <a:cubicBezTo>
                  <a:pt x="1806329" y="6291100"/>
                  <a:pt x="1815284" y="6289046"/>
                  <a:pt x="1823565" y="6285292"/>
                </a:cubicBezTo>
                <a:cubicBezTo>
                  <a:pt x="1837501" y="6279431"/>
                  <a:pt x="1855671" y="6267527"/>
                  <a:pt x="1873212" y="6253952"/>
                </a:cubicBezTo>
                <a:cubicBezTo>
                  <a:pt x="1881092" y="6247909"/>
                  <a:pt x="1896041" y="6234294"/>
                  <a:pt x="1896041" y="6234294"/>
                </a:cubicBezTo>
                <a:lnTo>
                  <a:pt x="1896608" y="6234636"/>
                </a:lnTo>
                <a:cubicBezTo>
                  <a:pt x="1888789" y="6247124"/>
                  <a:pt x="1860492" y="6289018"/>
                  <a:pt x="1860492" y="6289018"/>
                </a:cubicBezTo>
                <a:lnTo>
                  <a:pt x="1899363" y="6287850"/>
                </a:lnTo>
                <a:cubicBezTo>
                  <a:pt x="1899363" y="6287850"/>
                  <a:pt x="1902887" y="6282371"/>
                  <a:pt x="1904386" y="6279914"/>
                </a:cubicBezTo>
                <a:cubicBezTo>
                  <a:pt x="1920144" y="6254004"/>
                  <a:pt x="1937623" y="6229168"/>
                  <a:pt x="1956708" y="6205573"/>
                </a:cubicBezTo>
                <a:cubicBezTo>
                  <a:pt x="1973115" y="6184908"/>
                  <a:pt x="2004674" y="6151352"/>
                  <a:pt x="2019866" y="6151352"/>
                </a:cubicBezTo>
                <a:cubicBezTo>
                  <a:pt x="2027645" y="6151352"/>
                  <a:pt x="2028333" y="6157093"/>
                  <a:pt x="2027746" y="6161423"/>
                </a:cubicBezTo>
                <a:cubicBezTo>
                  <a:pt x="2026389" y="6171614"/>
                  <a:pt x="2018793" y="6182410"/>
                  <a:pt x="2006659" y="6200215"/>
                </a:cubicBezTo>
                <a:cubicBezTo>
                  <a:pt x="1985147" y="6231716"/>
                  <a:pt x="1973075" y="6246741"/>
                  <a:pt x="1968659" y="6261122"/>
                </a:cubicBezTo>
                <a:cubicBezTo>
                  <a:pt x="1963939" y="6276450"/>
                  <a:pt x="1968659" y="6291334"/>
                  <a:pt x="1985735" y="6291334"/>
                </a:cubicBezTo>
                <a:cubicBezTo>
                  <a:pt x="1995049" y="6291096"/>
                  <a:pt x="2004216" y="6288971"/>
                  <a:pt x="2012675" y="6285090"/>
                </a:cubicBezTo>
                <a:cubicBezTo>
                  <a:pt x="2033519" y="6276067"/>
                  <a:pt x="2057684" y="6256530"/>
                  <a:pt x="2076543" y="6238443"/>
                </a:cubicBezTo>
                <a:lnTo>
                  <a:pt x="2077009" y="6238665"/>
                </a:lnTo>
                <a:cubicBezTo>
                  <a:pt x="2076109" y="6241686"/>
                  <a:pt x="2075433" y="6244769"/>
                  <a:pt x="2074983" y="6247889"/>
                </a:cubicBezTo>
                <a:cubicBezTo>
                  <a:pt x="2070810" y="6277437"/>
                  <a:pt x="2087663" y="6292804"/>
                  <a:pt x="2109925" y="6292804"/>
                </a:cubicBezTo>
                <a:cubicBezTo>
                  <a:pt x="2131011" y="6292804"/>
                  <a:pt x="2147399" y="6284748"/>
                  <a:pt x="2163219" y="6274033"/>
                </a:cubicBezTo>
                <a:cubicBezTo>
                  <a:pt x="2179545" y="6263076"/>
                  <a:pt x="2201705" y="6242069"/>
                  <a:pt x="2215418" y="6228332"/>
                </a:cubicBezTo>
                <a:lnTo>
                  <a:pt x="2216107" y="6228654"/>
                </a:lnTo>
                <a:cubicBezTo>
                  <a:pt x="2212394" y="6234338"/>
                  <a:pt x="2209013" y="6240230"/>
                  <a:pt x="2205979" y="6246298"/>
                </a:cubicBezTo>
                <a:cubicBezTo>
                  <a:pt x="2197431" y="6264848"/>
                  <a:pt x="2200024" y="6278021"/>
                  <a:pt x="2204662" y="6283700"/>
                </a:cubicBezTo>
                <a:cubicBezTo>
                  <a:pt x="2209301" y="6289380"/>
                  <a:pt x="2215337" y="6291133"/>
                  <a:pt x="2223501" y="6291133"/>
                </a:cubicBezTo>
                <a:cubicBezTo>
                  <a:pt x="2236181" y="6291133"/>
                  <a:pt x="2247464" y="6285634"/>
                  <a:pt x="2258726" y="6278605"/>
                </a:cubicBezTo>
                <a:cubicBezTo>
                  <a:pt x="2270880" y="6271052"/>
                  <a:pt x="2282912" y="6259914"/>
                  <a:pt x="2291298" y="6251716"/>
                </a:cubicBezTo>
                <a:lnTo>
                  <a:pt x="2291905" y="6252038"/>
                </a:lnTo>
                <a:cubicBezTo>
                  <a:pt x="2290416" y="6255092"/>
                  <a:pt x="2289150" y="6258250"/>
                  <a:pt x="2288117" y="6261485"/>
                </a:cubicBezTo>
                <a:cubicBezTo>
                  <a:pt x="2284066" y="6274154"/>
                  <a:pt x="2286294" y="6291173"/>
                  <a:pt x="2303917" y="6291173"/>
                </a:cubicBezTo>
                <a:cubicBezTo>
                  <a:pt x="2317550" y="6291173"/>
                  <a:pt x="2327516" y="6286943"/>
                  <a:pt x="2338251" y="6281666"/>
                </a:cubicBezTo>
                <a:cubicBezTo>
                  <a:pt x="2352430" y="6274718"/>
                  <a:pt x="2366225" y="6264526"/>
                  <a:pt x="2377811" y="6255644"/>
                </a:cubicBezTo>
                <a:cubicBezTo>
                  <a:pt x="2377811" y="6255644"/>
                  <a:pt x="2367906" y="6292522"/>
                  <a:pt x="2417412" y="6292522"/>
                </a:cubicBezTo>
                <a:cubicBezTo>
                  <a:pt x="2446196" y="6292522"/>
                  <a:pt x="2467161" y="6279874"/>
                  <a:pt x="2479679" y="6271575"/>
                </a:cubicBezTo>
                <a:cubicBezTo>
                  <a:pt x="2491245" y="6263882"/>
                  <a:pt x="2512616" y="6247265"/>
                  <a:pt x="2523311" y="6236288"/>
                </a:cubicBezTo>
                <a:lnTo>
                  <a:pt x="2523939" y="6236530"/>
                </a:lnTo>
                <a:cubicBezTo>
                  <a:pt x="2522679" y="6240387"/>
                  <a:pt x="2521743" y="6244340"/>
                  <a:pt x="2521143" y="6248353"/>
                </a:cubicBezTo>
                <a:cubicBezTo>
                  <a:pt x="2517659" y="6280055"/>
                  <a:pt x="2536680" y="6292804"/>
                  <a:pt x="2557078" y="6292804"/>
                </a:cubicBezTo>
                <a:cubicBezTo>
                  <a:pt x="2579582" y="6292804"/>
                  <a:pt x="2597590" y="6283257"/>
                  <a:pt x="2611384" y="6273932"/>
                </a:cubicBezTo>
                <a:cubicBezTo>
                  <a:pt x="2636765" y="6256832"/>
                  <a:pt x="2659107" y="6232280"/>
                  <a:pt x="2678776" y="6206358"/>
                </a:cubicBezTo>
                <a:cubicBezTo>
                  <a:pt x="2689066" y="6192783"/>
                  <a:pt x="2698100" y="6178603"/>
                  <a:pt x="2707135" y="6164404"/>
                </a:cubicBezTo>
                <a:cubicBezTo>
                  <a:pt x="2708046" y="6162994"/>
                  <a:pt x="2717465" y="6147646"/>
                  <a:pt x="2717465" y="6147646"/>
                </a:cubicBezTo>
                <a:cubicBezTo>
                  <a:pt x="2723866" y="6149036"/>
                  <a:pt x="2730085" y="6149540"/>
                  <a:pt x="2734379" y="6150164"/>
                </a:cubicBezTo>
                <a:cubicBezTo>
                  <a:pt x="2744385" y="6151594"/>
                  <a:pt x="2746533" y="6155804"/>
                  <a:pt x="2745864" y="6161242"/>
                </a:cubicBezTo>
                <a:cubicBezTo>
                  <a:pt x="2744426" y="6171997"/>
                  <a:pt x="2736526" y="6182551"/>
                  <a:pt x="2723988" y="6200920"/>
                </a:cubicBezTo>
                <a:cubicBezTo>
                  <a:pt x="2702354" y="6232481"/>
                  <a:pt x="2690282" y="6247547"/>
                  <a:pt x="2685926" y="6261888"/>
                </a:cubicBezTo>
                <a:cubicBezTo>
                  <a:pt x="2681227" y="6277215"/>
                  <a:pt x="2685926" y="6292099"/>
                  <a:pt x="2703002" y="6292099"/>
                </a:cubicBezTo>
                <a:cubicBezTo>
                  <a:pt x="2712282" y="6291995"/>
                  <a:pt x="2721448" y="6290049"/>
                  <a:pt x="2729963" y="6286379"/>
                </a:cubicBezTo>
                <a:cubicBezTo>
                  <a:pt x="2744811" y="6280135"/>
                  <a:pt x="2760165" y="6269199"/>
                  <a:pt x="2772845" y="6259511"/>
                </a:cubicBezTo>
                <a:cubicBezTo>
                  <a:pt x="2787713" y="6248151"/>
                  <a:pt x="2808415" y="6230910"/>
                  <a:pt x="2815383" y="6225271"/>
                </a:cubicBezTo>
                <a:cubicBezTo>
                  <a:pt x="2820204" y="6221243"/>
                  <a:pt x="2824640" y="6217637"/>
                  <a:pt x="2828853" y="6214253"/>
                </a:cubicBezTo>
                <a:cubicBezTo>
                  <a:pt x="2851925" y="6214455"/>
                  <a:pt x="2879615" y="6215341"/>
                  <a:pt x="2889257" y="6215583"/>
                </a:cubicBezTo>
                <a:cubicBezTo>
                  <a:pt x="2897683" y="6215804"/>
                  <a:pt x="2910040" y="6215402"/>
                  <a:pt x="2916724" y="6214979"/>
                </a:cubicBezTo>
                <a:cubicBezTo>
                  <a:pt x="2950815" y="6212783"/>
                  <a:pt x="2964731" y="6199127"/>
                  <a:pt x="2967587" y="6184767"/>
                </a:cubicBezTo>
                <a:cubicBezTo>
                  <a:pt x="2968924" y="6177395"/>
                  <a:pt x="2967364" y="6169983"/>
                  <a:pt x="2963435" y="6165391"/>
                </a:cubicBezTo>
                <a:cubicBezTo>
                  <a:pt x="2958310" y="6159348"/>
                  <a:pt x="2949417" y="6155884"/>
                  <a:pt x="2933152" y="6155884"/>
                </a:cubicBezTo>
                <a:cubicBezTo>
                  <a:pt x="2920735" y="6155884"/>
                  <a:pt x="2904003" y="6159328"/>
                  <a:pt x="2887859" y="6165955"/>
                </a:cubicBezTo>
                <a:cubicBezTo>
                  <a:pt x="2872465" y="6172462"/>
                  <a:pt x="2857894" y="6180751"/>
                  <a:pt x="2844450" y="6190648"/>
                </a:cubicBezTo>
                <a:cubicBezTo>
                  <a:pt x="2834811" y="6190179"/>
                  <a:pt x="2825150" y="6190406"/>
                  <a:pt x="2815545" y="6191333"/>
                </a:cubicBezTo>
                <a:cubicBezTo>
                  <a:pt x="2797659" y="6194173"/>
                  <a:pt x="2787794" y="6203075"/>
                  <a:pt x="2783500" y="6211655"/>
                </a:cubicBezTo>
                <a:cubicBezTo>
                  <a:pt x="2782183" y="6214314"/>
                  <a:pt x="2780198" y="6219712"/>
                  <a:pt x="2782669" y="6221424"/>
                </a:cubicBezTo>
                <a:cubicBezTo>
                  <a:pt x="2783429" y="6220177"/>
                  <a:pt x="2784341" y="6219027"/>
                  <a:pt x="2785384" y="6218000"/>
                </a:cubicBezTo>
                <a:cubicBezTo>
                  <a:pt x="2789435" y="6214495"/>
                  <a:pt x="2794195" y="6213972"/>
                  <a:pt x="2801589" y="6213972"/>
                </a:cubicBezTo>
                <a:lnTo>
                  <a:pt x="2814674" y="6213972"/>
                </a:lnTo>
                <a:lnTo>
                  <a:pt x="2809488" y="6218362"/>
                </a:lnTo>
                <a:cubicBezTo>
                  <a:pt x="2799826" y="6226419"/>
                  <a:pt x="2790468" y="6233952"/>
                  <a:pt x="2780684" y="6241746"/>
                </a:cubicBezTo>
                <a:cubicBezTo>
                  <a:pt x="2771330" y="6249291"/>
                  <a:pt x="2761595" y="6256357"/>
                  <a:pt x="2751516" y="6262915"/>
                </a:cubicBezTo>
                <a:cubicBezTo>
                  <a:pt x="2745945" y="6266500"/>
                  <a:pt x="2737032" y="6271314"/>
                  <a:pt x="2729599" y="6271314"/>
                </a:cubicBezTo>
                <a:cubicBezTo>
                  <a:pt x="2724616" y="6271314"/>
                  <a:pt x="2723198" y="6265855"/>
                  <a:pt x="2726398" y="6258101"/>
                </a:cubicBezTo>
                <a:cubicBezTo>
                  <a:pt x="2732921" y="6242290"/>
                  <a:pt x="2750483" y="6218080"/>
                  <a:pt x="2765816" y="6191635"/>
                </a:cubicBezTo>
                <a:cubicBezTo>
                  <a:pt x="2773068" y="6179087"/>
                  <a:pt x="2776856" y="6168130"/>
                  <a:pt x="2776674" y="6159409"/>
                </a:cubicBezTo>
                <a:cubicBezTo>
                  <a:pt x="2776390" y="6145793"/>
                  <a:pt x="2766546" y="6139711"/>
                  <a:pt x="2751657" y="6139006"/>
                </a:cubicBezTo>
                <a:cubicBezTo>
                  <a:pt x="2742603" y="6138583"/>
                  <a:pt x="2741327" y="6139006"/>
                  <a:pt x="2736263" y="6138059"/>
                </a:cubicBezTo>
                <a:cubicBezTo>
                  <a:pt x="2728160" y="6136569"/>
                  <a:pt x="2726520" y="6131634"/>
                  <a:pt x="2732212" y="6124726"/>
                </a:cubicBezTo>
                <a:cubicBezTo>
                  <a:pt x="2736161" y="6119892"/>
                  <a:pt x="2738288" y="6115823"/>
                  <a:pt x="2738288" y="6112440"/>
                </a:cubicBezTo>
                <a:cubicBezTo>
                  <a:pt x="2738288" y="6107183"/>
                  <a:pt x="2735331" y="6103175"/>
                  <a:pt x="2728626" y="6103175"/>
                </a:cubicBezTo>
                <a:cubicBezTo>
                  <a:pt x="2722772" y="6103175"/>
                  <a:pt x="2714629" y="6107062"/>
                  <a:pt x="2709950" y="6115038"/>
                </a:cubicBezTo>
                <a:cubicBezTo>
                  <a:pt x="2700349" y="6131413"/>
                  <a:pt x="2708451" y="6142692"/>
                  <a:pt x="2708451" y="6142692"/>
                </a:cubicBezTo>
                <a:cubicBezTo>
                  <a:pt x="2696356" y="6163181"/>
                  <a:pt x="2683103" y="6182972"/>
                  <a:pt x="2668749" y="6201967"/>
                </a:cubicBezTo>
                <a:cubicBezTo>
                  <a:pt x="2658095" y="6215764"/>
                  <a:pt x="2636623" y="6243982"/>
                  <a:pt x="2605753" y="6265533"/>
                </a:cubicBezTo>
                <a:cubicBezTo>
                  <a:pt x="2596010" y="6272341"/>
                  <a:pt x="2578387" y="6281928"/>
                  <a:pt x="2565585" y="6281928"/>
                </a:cubicBezTo>
                <a:cubicBezTo>
                  <a:pt x="2554384" y="6281928"/>
                  <a:pt x="2553168" y="6273046"/>
                  <a:pt x="2553168" y="6266218"/>
                </a:cubicBezTo>
                <a:cubicBezTo>
                  <a:pt x="2553168" y="6256550"/>
                  <a:pt x="2556875" y="6242552"/>
                  <a:pt x="2565767" y="6224848"/>
                </a:cubicBezTo>
                <a:cubicBezTo>
                  <a:pt x="2576657" y="6223877"/>
                  <a:pt x="2587415" y="6221790"/>
                  <a:pt x="2597873" y="6218624"/>
                </a:cubicBezTo>
                <a:cubicBezTo>
                  <a:pt x="2634861" y="6207103"/>
                  <a:pt x="2659047" y="6181020"/>
                  <a:pt x="2659047" y="6160557"/>
                </a:cubicBezTo>
                <a:cubicBezTo>
                  <a:pt x="2659047" y="6150647"/>
                  <a:pt x="2654995" y="6137777"/>
                  <a:pt x="2633281" y="6137777"/>
                </a:cubicBezTo>
                <a:cubicBezTo>
                  <a:pt x="2616711" y="6137777"/>
                  <a:pt x="2597245" y="6146800"/>
                  <a:pt x="2581405" y="6158523"/>
                </a:cubicBezTo>
                <a:cubicBezTo>
                  <a:pt x="2563397" y="6171836"/>
                  <a:pt x="2544195" y="6192300"/>
                  <a:pt x="2532487" y="6213690"/>
                </a:cubicBezTo>
                <a:cubicBezTo>
                  <a:pt x="2521366" y="6225573"/>
                  <a:pt x="2499469" y="6246117"/>
                  <a:pt x="2485108" y="6255503"/>
                </a:cubicBezTo>
                <a:cubicBezTo>
                  <a:pt x="2488766" y="6247537"/>
                  <a:pt x="2491819" y="6239309"/>
                  <a:pt x="2494243" y="6230890"/>
                </a:cubicBezTo>
                <a:cubicBezTo>
                  <a:pt x="2499753" y="6210628"/>
                  <a:pt x="2498294" y="6189842"/>
                  <a:pt x="2494446" y="6168070"/>
                </a:cubicBezTo>
                <a:cubicBezTo>
                  <a:pt x="2493008" y="6161569"/>
                  <a:pt x="2492327" y="6154926"/>
                  <a:pt x="2492420" y="6148271"/>
                </a:cubicBezTo>
                <a:cubicBezTo>
                  <a:pt x="2492420" y="6138744"/>
                  <a:pt x="2497261" y="6133568"/>
                  <a:pt x="2503338" y="6127868"/>
                </a:cubicBezTo>
                <a:cubicBezTo>
                  <a:pt x="2508382" y="6123135"/>
                  <a:pt x="2510590" y="6118522"/>
                  <a:pt x="2510590" y="6114454"/>
                </a:cubicBezTo>
                <a:cubicBezTo>
                  <a:pt x="2510969" y="6110210"/>
                  <a:pt x="2507961" y="6106406"/>
                  <a:pt x="2503723" y="6105773"/>
                </a:cubicBezTo>
                <a:cubicBezTo>
                  <a:pt x="2495762" y="6104746"/>
                  <a:pt x="2489807" y="6110546"/>
                  <a:pt x="2482961" y="6120718"/>
                </a:cubicBezTo>
                <a:cubicBezTo>
                  <a:pt x="2460134" y="6157338"/>
                  <a:pt x="2432928" y="6191073"/>
                  <a:pt x="2401936" y="6221182"/>
                </a:cubicBezTo>
                <a:cubicBezTo>
                  <a:pt x="2384840" y="6237496"/>
                  <a:pt x="2363976" y="6255603"/>
                  <a:pt x="2344450" y="6267003"/>
                </a:cubicBezTo>
                <a:cubicBezTo>
                  <a:pt x="2339386" y="6269944"/>
                  <a:pt x="2331303" y="6273972"/>
                  <a:pt x="2326077" y="6273972"/>
                </a:cubicBezTo>
                <a:cubicBezTo>
                  <a:pt x="2318805" y="6273972"/>
                  <a:pt x="2323100" y="6261606"/>
                  <a:pt x="2326077" y="6255845"/>
                </a:cubicBezTo>
                <a:cubicBezTo>
                  <a:pt x="2339345" y="6230407"/>
                  <a:pt x="2398756" y="6141785"/>
                  <a:pt x="2398756" y="6141785"/>
                </a:cubicBezTo>
                <a:lnTo>
                  <a:pt x="2360756" y="6143679"/>
                </a:lnTo>
                <a:cubicBezTo>
                  <a:pt x="2360756" y="6143679"/>
                  <a:pt x="2330169" y="6191051"/>
                  <a:pt x="2318218" y="6207325"/>
                </a:cubicBezTo>
                <a:cubicBezTo>
                  <a:pt x="2307118" y="6222451"/>
                  <a:pt x="2288198" y="6242048"/>
                  <a:pt x="2280987" y="6249158"/>
                </a:cubicBezTo>
                <a:cubicBezTo>
                  <a:pt x="2268449" y="6261525"/>
                  <a:pt x="2249671" y="6274758"/>
                  <a:pt x="2241326" y="6274758"/>
                </a:cubicBezTo>
                <a:cubicBezTo>
                  <a:pt x="2234925" y="6274758"/>
                  <a:pt x="2234155" y="6271173"/>
                  <a:pt x="2234581" y="6266278"/>
                </a:cubicBezTo>
                <a:cubicBezTo>
                  <a:pt x="2234986" y="6261726"/>
                  <a:pt x="2237579" y="6253609"/>
                  <a:pt x="2246329" y="6239188"/>
                </a:cubicBezTo>
                <a:cubicBezTo>
                  <a:pt x="2258523" y="6219349"/>
                  <a:pt x="2309427" y="6141644"/>
                  <a:pt x="2309427" y="6141644"/>
                </a:cubicBezTo>
                <a:lnTo>
                  <a:pt x="2271771" y="6143658"/>
                </a:lnTo>
                <a:cubicBezTo>
                  <a:pt x="2261015" y="6160557"/>
                  <a:pt x="2252041" y="6175381"/>
                  <a:pt x="2240576" y="6189057"/>
                </a:cubicBezTo>
                <a:cubicBezTo>
                  <a:pt x="2227896" y="6204163"/>
                  <a:pt x="2188782" y="6244727"/>
                  <a:pt x="2157911" y="6266298"/>
                </a:cubicBezTo>
                <a:cubicBezTo>
                  <a:pt x="2146872" y="6274013"/>
                  <a:pt x="2132085" y="6281928"/>
                  <a:pt x="2119972" y="6281928"/>
                </a:cubicBezTo>
                <a:cubicBezTo>
                  <a:pt x="2107859" y="6281928"/>
                  <a:pt x="2107393" y="6273046"/>
                  <a:pt x="2107393" y="6266218"/>
                </a:cubicBezTo>
                <a:cubicBezTo>
                  <a:pt x="2107393" y="6256772"/>
                  <a:pt x="2111160" y="6242552"/>
                  <a:pt x="2120033" y="6224848"/>
                </a:cubicBezTo>
                <a:cubicBezTo>
                  <a:pt x="2130789" y="6223742"/>
                  <a:pt x="2141421" y="6221657"/>
                  <a:pt x="2151794" y="6218624"/>
                </a:cubicBezTo>
                <a:cubicBezTo>
                  <a:pt x="2189308" y="6207889"/>
                  <a:pt x="2212562" y="6181121"/>
                  <a:pt x="2212562" y="6159832"/>
                </a:cubicBezTo>
                <a:cubicBezTo>
                  <a:pt x="2212562" y="6151453"/>
                  <a:pt x="2209524" y="6137676"/>
                  <a:pt x="2187506" y="6137676"/>
                </a:cubicBezTo>
                <a:cubicBezTo>
                  <a:pt x="2170916" y="6137676"/>
                  <a:pt x="2152807" y="6146659"/>
                  <a:pt x="2138344" y="6156247"/>
                </a:cubicBezTo>
                <a:cubicBezTo>
                  <a:pt x="2118513" y="6169379"/>
                  <a:pt x="2095543" y="6193649"/>
                  <a:pt x="2083086" y="6219631"/>
                </a:cubicBezTo>
                <a:cubicBezTo>
                  <a:pt x="2059953" y="6242753"/>
                  <a:pt x="2028961" y="6270488"/>
                  <a:pt x="2012574" y="6270488"/>
                </a:cubicBezTo>
                <a:cubicBezTo>
                  <a:pt x="2007591" y="6270488"/>
                  <a:pt x="2005991" y="6265030"/>
                  <a:pt x="2009191" y="6257275"/>
                </a:cubicBezTo>
                <a:cubicBezTo>
                  <a:pt x="2015714" y="6241464"/>
                  <a:pt x="2033296" y="6217255"/>
                  <a:pt x="2048610" y="6190809"/>
                </a:cubicBezTo>
                <a:cubicBezTo>
                  <a:pt x="2055882" y="6178261"/>
                  <a:pt x="2059649" y="6167304"/>
                  <a:pt x="2059467" y="6158583"/>
                </a:cubicBezTo>
                <a:cubicBezTo>
                  <a:pt x="2059183" y="6144968"/>
                  <a:pt x="2049339" y="6136911"/>
                  <a:pt x="2034471" y="6136911"/>
                </a:cubicBezTo>
                <a:cubicBezTo>
                  <a:pt x="2018914" y="6136911"/>
                  <a:pt x="2006396" y="6143336"/>
                  <a:pt x="1989502" y="6157213"/>
                </a:cubicBezTo>
                <a:cubicBezTo>
                  <a:pt x="1978179" y="6166499"/>
                  <a:pt x="1959280" y="6187425"/>
                  <a:pt x="1959280" y="6187425"/>
                </a:cubicBezTo>
                <a:lnTo>
                  <a:pt x="1957538" y="6187425"/>
                </a:lnTo>
                <a:cubicBezTo>
                  <a:pt x="1957538" y="6187425"/>
                  <a:pt x="1992764" y="6138321"/>
                  <a:pt x="1995498" y="6134212"/>
                </a:cubicBezTo>
                <a:cubicBezTo>
                  <a:pt x="2016727" y="6118542"/>
                  <a:pt x="2037145" y="6108029"/>
                  <a:pt x="2063781" y="6082872"/>
                </a:cubicBezTo>
                <a:cubicBezTo>
                  <a:pt x="2092606" y="6055561"/>
                  <a:pt x="2106420" y="6030867"/>
                  <a:pt x="2111221" y="6017232"/>
                </a:cubicBezTo>
                <a:cubicBezTo>
                  <a:pt x="2122159" y="5983938"/>
                  <a:pt x="2103423" y="5980414"/>
                  <a:pt x="2093882" y="5980414"/>
                </a:cubicBezTo>
                <a:cubicBezTo>
                  <a:pt x="2076705" y="5980414"/>
                  <a:pt x="2052438" y="5994513"/>
                  <a:pt x="2022986" y="6034493"/>
                </a:cubicBezTo>
                <a:cubicBezTo>
                  <a:pt x="1999691" y="6066276"/>
                  <a:pt x="1982089" y="6097797"/>
                  <a:pt x="1966046" y="6124806"/>
                </a:cubicBezTo>
                <a:cubicBezTo>
                  <a:pt x="1951867" y="6148714"/>
                  <a:pt x="1938518" y="6174052"/>
                  <a:pt x="1914049" y="6203720"/>
                </a:cubicBezTo>
                <a:cubicBezTo>
                  <a:pt x="1893144" y="6229057"/>
                  <a:pt x="1842524" y="6270589"/>
                  <a:pt x="1823706" y="6270589"/>
                </a:cubicBezTo>
                <a:cubicBezTo>
                  <a:pt x="1818703" y="6270589"/>
                  <a:pt x="1817062" y="6265150"/>
                  <a:pt x="1820263" y="6257376"/>
                </a:cubicBezTo>
                <a:cubicBezTo>
                  <a:pt x="1826785" y="6241565"/>
                  <a:pt x="1844368" y="6217355"/>
                  <a:pt x="1859681" y="6190910"/>
                </a:cubicBezTo>
                <a:cubicBezTo>
                  <a:pt x="1866953" y="6178362"/>
                  <a:pt x="1870721" y="6167425"/>
                  <a:pt x="1870538" y="6158684"/>
                </a:cubicBezTo>
                <a:cubicBezTo>
                  <a:pt x="1870255" y="6145088"/>
                  <a:pt x="1860410" y="6137012"/>
                  <a:pt x="1845522" y="6137012"/>
                </a:cubicBezTo>
                <a:cubicBezTo>
                  <a:pt x="1829966" y="6137012"/>
                  <a:pt x="1818096" y="6141866"/>
                  <a:pt x="1800574" y="6157314"/>
                </a:cubicBezTo>
                <a:cubicBezTo>
                  <a:pt x="1791114" y="6165653"/>
                  <a:pt x="1772681" y="6187526"/>
                  <a:pt x="1772681" y="6187526"/>
                </a:cubicBezTo>
                <a:lnTo>
                  <a:pt x="1771101" y="6187526"/>
                </a:lnTo>
                <a:cubicBezTo>
                  <a:pt x="1775153" y="6180336"/>
                  <a:pt x="1782951" y="6167083"/>
                  <a:pt x="1783113" y="6154615"/>
                </a:cubicBezTo>
                <a:cubicBezTo>
                  <a:pt x="1783113" y="6145451"/>
                  <a:pt x="1778556" y="6138966"/>
                  <a:pt x="1766402" y="6138966"/>
                </a:cubicBezTo>
                <a:cubicBezTo>
                  <a:pt x="1759454" y="6138966"/>
                  <a:pt x="1752749" y="6141503"/>
                  <a:pt x="1741041" y="6150164"/>
                </a:cubicBezTo>
                <a:cubicBezTo>
                  <a:pt x="1732149" y="6156750"/>
                  <a:pt x="1720684" y="6167808"/>
                  <a:pt x="1704743" y="6182632"/>
                </a:cubicBezTo>
                <a:cubicBezTo>
                  <a:pt x="1679382" y="6206237"/>
                  <a:pt x="1651206" y="6228352"/>
                  <a:pt x="1630909" y="6235160"/>
                </a:cubicBezTo>
                <a:cubicBezTo>
                  <a:pt x="1630909" y="6235160"/>
                  <a:pt x="1646061" y="6209984"/>
                  <a:pt x="1652482" y="6198080"/>
                </a:cubicBezTo>
                <a:cubicBezTo>
                  <a:pt x="1687626" y="6132943"/>
                  <a:pt x="1726356" y="6051975"/>
                  <a:pt x="1771122" y="5978097"/>
                </a:cubicBezTo>
                <a:lnTo>
                  <a:pt x="1774403" y="5972760"/>
                </a:lnTo>
                <a:cubicBezTo>
                  <a:pt x="1776611" y="5969155"/>
                  <a:pt x="1777239" y="5966295"/>
                  <a:pt x="1776226" y="5964865"/>
                </a:cubicBezTo>
                <a:cubicBezTo>
                  <a:pt x="1774808" y="5962951"/>
                  <a:pt x="1771628" y="5962468"/>
                  <a:pt x="1766443" y="5962730"/>
                </a:cubicBezTo>
                <a:close/>
                <a:moveTo>
                  <a:pt x="3307768" y="5961541"/>
                </a:moveTo>
                <a:cubicBezTo>
                  <a:pt x="3297943" y="5961723"/>
                  <a:pt x="3282144" y="5967181"/>
                  <a:pt x="3268532" y="5975902"/>
                </a:cubicBezTo>
                <a:cubicBezTo>
                  <a:pt x="3256935" y="5973901"/>
                  <a:pt x="3245225" y="5972616"/>
                  <a:pt x="3233468" y="5972055"/>
                </a:cubicBezTo>
                <a:cubicBezTo>
                  <a:pt x="3165104" y="5968853"/>
                  <a:pt x="3101176" y="5984301"/>
                  <a:pt x="3050070" y="6013606"/>
                </a:cubicBezTo>
                <a:cubicBezTo>
                  <a:pt x="3000726" y="6041804"/>
                  <a:pt x="2967020" y="6080636"/>
                  <a:pt x="2963961" y="6116327"/>
                </a:cubicBezTo>
                <a:cubicBezTo>
                  <a:pt x="2962888" y="6129096"/>
                  <a:pt x="2965663" y="6140879"/>
                  <a:pt x="2974879" y="6148553"/>
                </a:cubicBezTo>
                <a:cubicBezTo>
                  <a:pt x="2982394" y="6154776"/>
                  <a:pt x="2992603" y="6157395"/>
                  <a:pt x="3005263" y="6157435"/>
                </a:cubicBezTo>
                <a:cubicBezTo>
                  <a:pt x="3032771" y="6157536"/>
                  <a:pt x="3067328" y="6145008"/>
                  <a:pt x="3101621" y="6119308"/>
                </a:cubicBezTo>
                <a:cubicBezTo>
                  <a:pt x="3126455" y="6100697"/>
                  <a:pt x="3145213" y="6078562"/>
                  <a:pt x="3154935" y="6060898"/>
                </a:cubicBezTo>
                <a:cubicBezTo>
                  <a:pt x="3167717" y="6037615"/>
                  <a:pt x="3160405" y="6023798"/>
                  <a:pt x="3160405" y="6023798"/>
                </a:cubicBezTo>
                <a:cubicBezTo>
                  <a:pt x="3152525" y="6048813"/>
                  <a:pt x="3122364" y="6083980"/>
                  <a:pt x="3086470" y="6109982"/>
                </a:cubicBezTo>
                <a:cubicBezTo>
                  <a:pt x="3057970" y="6130627"/>
                  <a:pt x="3027727" y="6146075"/>
                  <a:pt x="3000848" y="6146075"/>
                </a:cubicBezTo>
                <a:cubicBezTo>
                  <a:pt x="2977918" y="6146075"/>
                  <a:pt x="2974272" y="6132460"/>
                  <a:pt x="2975791" y="6117576"/>
                </a:cubicBezTo>
                <a:cubicBezTo>
                  <a:pt x="2979133" y="6085350"/>
                  <a:pt x="3007289" y="6054614"/>
                  <a:pt x="3043163" y="6031149"/>
                </a:cubicBezTo>
                <a:cubicBezTo>
                  <a:pt x="3098887" y="5994714"/>
                  <a:pt x="3165995" y="5978782"/>
                  <a:pt x="3235595" y="5983334"/>
                </a:cubicBezTo>
                <a:cubicBezTo>
                  <a:pt x="3241944" y="5983757"/>
                  <a:pt x="3248265" y="5984510"/>
                  <a:pt x="3254535" y="5985590"/>
                </a:cubicBezTo>
                <a:cubicBezTo>
                  <a:pt x="3253137" y="5986637"/>
                  <a:pt x="3251760" y="5987745"/>
                  <a:pt x="3250483" y="5988873"/>
                </a:cubicBezTo>
                <a:cubicBezTo>
                  <a:pt x="3226176" y="6009014"/>
                  <a:pt x="3201990" y="6036205"/>
                  <a:pt x="3179932" y="6068411"/>
                </a:cubicBezTo>
                <a:cubicBezTo>
                  <a:pt x="3144787" y="6119710"/>
                  <a:pt x="3122870" y="6159046"/>
                  <a:pt x="3093843" y="6198906"/>
                </a:cubicBezTo>
                <a:cubicBezTo>
                  <a:pt x="3069657" y="6232562"/>
                  <a:pt x="3042676" y="6264043"/>
                  <a:pt x="3006742" y="6279169"/>
                </a:cubicBezTo>
                <a:cubicBezTo>
                  <a:pt x="2992992" y="6284756"/>
                  <a:pt x="2978193" y="6287332"/>
                  <a:pt x="2963354" y="6286722"/>
                </a:cubicBezTo>
                <a:cubicBezTo>
                  <a:pt x="2949174" y="6286238"/>
                  <a:pt x="2939148" y="6283620"/>
                  <a:pt x="2930559" y="6277416"/>
                </a:cubicBezTo>
                <a:cubicBezTo>
                  <a:pt x="2927642" y="6275302"/>
                  <a:pt x="2923388" y="6270468"/>
                  <a:pt x="2923834" y="6265594"/>
                </a:cubicBezTo>
                <a:cubicBezTo>
                  <a:pt x="2924584" y="6257638"/>
                  <a:pt x="2930478" y="6257537"/>
                  <a:pt x="2936656" y="6258222"/>
                </a:cubicBezTo>
                <a:cubicBezTo>
                  <a:pt x="2947696" y="6259330"/>
                  <a:pt x="2952071" y="6251253"/>
                  <a:pt x="2951625" y="6243760"/>
                </a:cubicBezTo>
                <a:cubicBezTo>
                  <a:pt x="2951099" y="6234757"/>
                  <a:pt x="2943948" y="6228493"/>
                  <a:pt x="2932645" y="6228493"/>
                </a:cubicBezTo>
                <a:cubicBezTo>
                  <a:pt x="2917257" y="6228489"/>
                  <a:pt x="2904672" y="6240689"/>
                  <a:pt x="2904287" y="6255986"/>
                </a:cubicBezTo>
                <a:cubicBezTo>
                  <a:pt x="2902038" y="6291334"/>
                  <a:pt x="2944698" y="6297397"/>
                  <a:pt x="2970585" y="6297397"/>
                </a:cubicBezTo>
                <a:cubicBezTo>
                  <a:pt x="3022339" y="6297397"/>
                  <a:pt x="3069070" y="6274718"/>
                  <a:pt x="3106746" y="6234052"/>
                </a:cubicBezTo>
                <a:cubicBezTo>
                  <a:pt x="3167515" y="6168452"/>
                  <a:pt x="3196521" y="6091251"/>
                  <a:pt x="3217142" y="6057112"/>
                </a:cubicBezTo>
                <a:cubicBezTo>
                  <a:pt x="3232840" y="6030626"/>
                  <a:pt x="3246777" y="6006839"/>
                  <a:pt x="3268714" y="5989517"/>
                </a:cubicBezTo>
                <a:cubicBezTo>
                  <a:pt x="3305661" y="5999588"/>
                  <a:pt x="3320225" y="6025490"/>
                  <a:pt x="3318200" y="6051955"/>
                </a:cubicBezTo>
                <a:cubicBezTo>
                  <a:pt x="3316619" y="6075907"/>
                  <a:pt x="3304506" y="6097953"/>
                  <a:pt x="3285101" y="6112218"/>
                </a:cubicBezTo>
                <a:cubicBezTo>
                  <a:pt x="3272105" y="6101048"/>
                  <a:pt x="3255547" y="6094819"/>
                  <a:pt x="3238370" y="6094635"/>
                </a:cubicBezTo>
                <a:cubicBezTo>
                  <a:pt x="3214569" y="6094635"/>
                  <a:pt x="3206609" y="6108149"/>
                  <a:pt x="3206771" y="6118502"/>
                </a:cubicBezTo>
                <a:cubicBezTo>
                  <a:pt x="3206994" y="6131936"/>
                  <a:pt x="3220808" y="6139610"/>
                  <a:pt x="3239424" y="6139610"/>
                </a:cubicBezTo>
                <a:cubicBezTo>
                  <a:pt x="3250702" y="6139593"/>
                  <a:pt x="3261904" y="6137742"/>
                  <a:pt x="3272583" y="6134132"/>
                </a:cubicBezTo>
                <a:cubicBezTo>
                  <a:pt x="3276330" y="6144746"/>
                  <a:pt x="3274750" y="6164122"/>
                  <a:pt x="3270983" y="6178322"/>
                </a:cubicBezTo>
                <a:cubicBezTo>
                  <a:pt x="3261239" y="6214979"/>
                  <a:pt x="3241307" y="6243720"/>
                  <a:pt x="3218317" y="6262149"/>
                </a:cubicBezTo>
                <a:cubicBezTo>
                  <a:pt x="3190465" y="6284446"/>
                  <a:pt x="3173753" y="6285131"/>
                  <a:pt x="3167515" y="6285050"/>
                </a:cubicBezTo>
                <a:cubicBezTo>
                  <a:pt x="3152626" y="6284849"/>
                  <a:pt x="3148089" y="6274637"/>
                  <a:pt x="3149082" y="6262794"/>
                </a:cubicBezTo>
                <a:cubicBezTo>
                  <a:pt x="3150520" y="6245795"/>
                  <a:pt x="3159351" y="6227345"/>
                  <a:pt x="3170209" y="6213871"/>
                </a:cubicBezTo>
                <a:cubicBezTo>
                  <a:pt x="3183857" y="6196388"/>
                  <a:pt x="3201559" y="6182450"/>
                  <a:pt x="3221801" y="6173246"/>
                </a:cubicBezTo>
                <a:cubicBezTo>
                  <a:pt x="3221801" y="6173246"/>
                  <a:pt x="3219431" y="6169218"/>
                  <a:pt x="3210093" y="6171997"/>
                </a:cubicBezTo>
                <a:cubicBezTo>
                  <a:pt x="3199114" y="6175159"/>
                  <a:pt x="3187811" y="6181443"/>
                  <a:pt x="3174645" y="6193468"/>
                </a:cubicBezTo>
                <a:cubicBezTo>
                  <a:pt x="3152120" y="6214173"/>
                  <a:pt x="3138913" y="6239490"/>
                  <a:pt x="3137313" y="6259632"/>
                </a:cubicBezTo>
                <a:cubicBezTo>
                  <a:pt x="3136361" y="6271716"/>
                  <a:pt x="3139581" y="6283076"/>
                  <a:pt x="3147441" y="6289521"/>
                </a:cubicBezTo>
                <a:cubicBezTo>
                  <a:pt x="3153720" y="6294798"/>
                  <a:pt x="3162552" y="6297880"/>
                  <a:pt x="3175576" y="6297880"/>
                </a:cubicBezTo>
                <a:cubicBezTo>
                  <a:pt x="3193989" y="6297880"/>
                  <a:pt x="3214975" y="6290730"/>
                  <a:pt x="3232050" y="6280216"/>
                </a:cubicBezTo>
                <a:cubicBezTo>
                  <a:pt x="3273575" y="6254596"/>
                  <a:pt x="3299321" y="6216529"/>
                  <a:pt x="3305094" y="6178040"/>
                </a:cubicBezTo>
                <a:cubicBezTo>
                  <a:pt x="3308173" y="6157576"/>
                  <a:pt x="3305094" y="6139026"/>
                  <a:pt x="3295654" y="6124262"/>
                </a:cubicBezTo>
                <a:cubicBezTo>
                  <a:pt x="3303757" y="6120013"/>
                  <a:pt x="3342446" y="6095722"/>
                  <a:pt x="3346680" y="6053990"/>
                </a:cubicBezTo>
                <a:cubicBezTo>
                  <a:pt x="3349758" y="6024140"/>
                  <a:pt x="3331872" y="5992539"/>
                  <a:pt x="3283582" y="5979447"/>
                </a:cubicBezTo>
                <a:cubicBezTo>
                  <a:pt x="3298267" y="5969920"/>
                  <a:pt x="3317126" y="5965147"/>
                  <a:pt x="3321258" y="5965147"/>
                </a:cubicBezTo>
                <a:cubicBezTo>
                  <a:pt x="3321258" y="5965147"/>
                  <a:pt x="3318544" y="5961360"/>
                  <a:pt x="3307768" y="5961541"/>
                </a:cubicBezTo>
                <a:close/>
                <a:moveTo>
                  <a:pt x="1056374" y="5945358"/>
                </a:moveTo>
                <a:cubicBezTo>
                  <a:pt x="1060655" y="5944133"/>
                  <a:pt x="1063556" y="5944635"/>
                  <a:pt x="1064053" y="5946583"/>
                </a:cubicBezTo>
                <a:cubicBezTo>
                  <a:pt x="1064053" y="5946583"/>
                  <a:pt x="1055937" y="5951432"/>
                  <a:pt x="1045020" y="5959305"/>
                </a:cubicBezTo>
                <a:cubicBezTo>
                  <a:pt x="1034997" y="5966528"/>
                  <a:pt x="1017669" y="5983044"/>
                  <a:pt x="1017669" y="5983044"/>
                </a:cubicBezTo>
                <a:cubicBezTo>
                  <a:pt x="1023123" y="5972012"/>
                  <a:pt x="1030880" y="5962277"/>
                  <a:pt x="1040415" y="5954496"/>
                </a:cubicBezTo>
                <a:cubicBezTo>
                  <a:pt x="1046431" y="5949535"/>
                  <a:pt x="1052092" y="5946583"/>
                  <a:pt x="1056374" y="5945358"/>
                </a:cubicBezTo>
                <a:close/>
                <a:moveTo>
                  <a:pt x="1013841" y="5940704"/>
                </a:moveTo>
                <a:cubicBezTo>
                  <a:pt x="1017040" y="5939634"/>
                  <a:pt x="1019028" y="5939978"/>
                  <a:pt x="1019880" y="5941449"/>
                </a:cubicBezTo>
                <a:cubicBezTo>
                  <a:pt x="1021585" y="5944391"/>
                  <a:pt x="1018399" y="5948591"/>
                  <a:pt x="1006935" y="5956565"/>
                </a:cubicBezTo>
                <a:cubicBezTo>
                  <a:pt x="998575" y="5962368"/>
                  <a:pt x="989018" y="5968618"/>
                  <a:pt x="982992" y="5972493"/>
                </a:cubicBezTo>
                <a:cubicBezTo>
                  <a:pt x="986604" y="5967522"/>
                  <a:pt x="992488" y="5960116"/>
                  <a:pt x="997601" y="5956870"/>
                </a:cubicBezTo>
                <a:lnTo>
                  <a:pt x="996789" y="5956707"/>
                </a:lnTo>
                <a:cubicBezTo>
                  <a:pt x="995592" y="5957032"/>
                  <a:pt x="987415" y="5963464"/>
                  <a:pt x="979502" y="5970728"/>
                </a:cubicBezTo>
                <a:cubicBezTo>
                  <a:pt x="982505" y="5965554"/>
                  <a:pt x="988531" y="5957336"/>
                  <a:pt x="1000624" y="5948449"/>
                </a:cubicBezTo>
                <a:lnTo>
                  <a:pt x="1000543" y="5948449"/>
                </a:lnTo>
                <a:cubicBezTo>
                  <a:pt x="1006235" y="5944260"/>
                  <a:pt x="1010643" y="5941774"/>
                  <a:pt x="1013841" y="5940704"/>
                </a:cubicBezTo>
                <a:close/>
                <a:moveTo>
                  <a:pt x="822086" y="5932603"/>
                </a:moveTo>
                <a:lnTo>
                  <a:pt x="888051" y="6129274"/>
                </a:lnTo>
                <a:cubicBezTo>
                  <a:pt x="883283" y="6127914"/>
                  <a:pt x="878576" y="6126636"/>
                  <a:pt x="874030" y="6125500"/>
                </a:cubicBezTo>
                <a:cubicBezTo>
                  <a:pt x="854775" y="6067897"/>
                  <a:pt x="836330" y="6012911"/>
                  <a:pt x="834261" y="6006824"/>
                </a:cubicBezTo>
                <a:lnTo>
                  <a:pt x="834261" y="6006844"/>
                </a:lnTo>
                <a:lnTo>
                  <a:pt x="822086" y="5971357"/>
                </a:lnTo>
                <a:lnTo>
                  <a:pt x="809912" y="6006844"/>
                </a:lnTo>
                <a:cubicBezTo>
                  <a:pt x="808512" y="6010902"/>
                  <a:pt x="799766" y="6037035"/>
                  <a:pt x="788322" y="6071143"/>
                </a:cubicBezTo>
                <a:cubicBezTo>
                  <a:pt x="786557" y="6067349"/>
                  <a:pt x="785137" y="6064407"/>
                  <a:pt x="784264" y="6062702"/>
                </a:cubicBezTo>
                <a:cubicBezTo>
                  <a:pt x="783392" y="6060998"/>
                  <a:pt x="782235" y="6058644"/>
                  <a:pt x="780673" y="6055946"/>
                </a:cubicBezTo>
                <a:close/>
                <a:moveTo>
                  <a:pt x="1106205" y="5923186"/>
                </a:moveTo>
                <a:cubicBezTo>
                  <a:pt x="1110722" y="5922108"/>
                  <a:pt x="1113715" y="5922763"/>
                  <a:pt x="1114131" y="5924812"/>
                </a:cubicBezTo>
                <a:cubicBezTo>
                  <a:pt x="1114131" y="5924812"/>
                  <a:pt x="1105487" y="5929478"/>
                  <a:pt x="1093698" y="5937168"/>
                </a:cubicBezTo>
                <a:cubicBezTo>
                  <a:pt x="1082903" y="5944229"/>
                  <a:pt x="1064053" y="5960603"/>
                  <a:pt x="1064053" y="5960603"/>
                </a:cubicBezTo>
                <a:lnTo>
                  <a:pt x="1063972" y="5960603"/>
                </a:lnTo>
                <a:cubicBezTo>
                  <a:pt x="1070214" y="5949365"/>
                  <a:pt x="1078794" y="5939595"/>
                  <a:pt x="1089133" y="5931954"/>
                </a:cubicBezTo>
                <a:cubicBezTo>
                  <a:pt x="1095646" y="5927074"/>
                  <a:pt x="1101688" y="5924264"/>
                  <a:pt x="1106205" y="5923186"/>
                </a:cubicBezTo>
                <a:close/>
                <a:moveTo>
                  <a:pt x="1054304" y="5922651"/>
                </a:moveTo>
                <a:cubicBezTo>
                  <a:pt x="1057403" y="5921819"/>
                  <a:pt x="1059356" y="5922336"/>
                  <a:pt x="1060097" y="5923736"/>
                </a:cubicBezTo>
                <a:cubicBezTo>
                  <a:pt x="1061578" y="5926536"/>
                  <a:pt x="1058453" y="5930432"/>
                  <a:pt x="1047354" y="5937493"/>
                </a:cubicBezTo>
                <a:cubicBezTo>
                  <a:pt x="1040009" y="5942200"/>
                  <a:pt x="1031000" y="5948733"/>
                  <a:pt x="1024567" y="5953542"/>
                </a:cubicBezTo>
                <a:cubicBezTo>
                  <a:pt x="1028889" y="5948044"/>
                  <a:pt x="1034875" y="5941023"/>
                  <a:pt x="1039643" y="5937777"/>
                </a:cubicBezTo>
                <a:lnTo>
                  <a:pt x="1038771" y="5937635"/>
                </a:lnTo>
                <a:cubicBezTo>
                  <a:pt x="1037574" y="5938000"/>
                  <a:pt x="1028930" y="5944757"/>
                  <a:pt x="1020692" y="5952426"/>
                </a:cubicBezTo>
                <a:cubicBezTo>
                  <a:pt x="1026400" y="5943734"/>
                  <a:pt x="1033502" y="5936042"/>
                  <a:pt x="1041713" y="5929661"/>
                </a:cubicBezTo>
                <a:lnTo>
                  <a:pt x="1041632" y="5929661"/>
                </a:lnTo>
                <a:cubicBezTo>
                  <a:pt x="1046959" y="5925664"/>
                  <a:pt x="1051205" y="5923483"/>
                  <a:pt x="1054304" y="5922651"/>
                </a:cubicBezTo>
                <a:close/>
                <a:moveTo>
                  <a:pt x="1097274" y="5904055"/>
                </a:moveTo>
                <a:cubicBezTo>
                  <a:pt x="1100430" y="5903437"/>
                  <a:pt x="1102342" y="5904086"/>
                  <a:pt x="1102971" y="5905536"/>
                </a:cubicBezTo>
                <a:cubicBezTo>
                  <a:pt x="1104229" y="5908438"/>
                  <a:pt x="1100820" y="5912090"/>
                  <a:pt x="1089234" y="5918400"/>
                </a:cubicBezTo>
                <a:cubicBezTo>
                  <a:pt x="1081463" y="5922641"/>
                  <a:pt x="1073001" y="5927916"/>
                  <a:pt x="1067056" y="5931670"/>
                </a:cubicBezTo>
                <a:cubicBezTo>
                  <a:pt x="1072799" y="5925806"/>
                  <a:pt x="1081625" y="5917203"/>
                  <a:pt x="1087509" y="5913409"/>
                </a:cubicBezTo>
                <a:lnTo>
                  <a:pt x="1086556" y="5913246"/>
                </a:lnTo>
                <a:cubicBezTo>
                  <a:pt x="1085014" y="5913652"/>
                  <a:pt x="1071804" y="5923391"/>
                  <a:pt x="1061537" y="5933191"/>
                </a:cubicBezTo>
                <a:cubicBezTo>
                  <a:pt x="1067334" y="5923968"/>
                  <a:pt x="1075067" y="5916117"/>
                  <a:pt x="1084202" y="5910183"/>
                </a:cubicBezTo>
                <a:lnTo>
                  <a:pt x="1084121" y="5910183"/>
                </a:lnTo>
                <a:cubicBezTo>
                  <a:pt x="1089721" y="5906561"/>
                  <a:pt x="1094119" y="5904674"/>
                  <a:pt x="1097274" y="5904055"/>
                </a:cubicBezTo>
                <a:close/>
                <a:moveTo>
                  <a:pt x="1297432" y="5890172"/>
                </a:moveTo>
                <a:lnTo>
                  <a:pt x="1297823" y="5890177"/>
                </a:lnTo>
                <a:lnTo>
                  <a:pt x="1297478" y="5890177"/>
                </a:lnTo>
                <a:close/>
                <a:moveTo>
                  <a:pt x="1155511" y="5886994"/>
                </a:moveTo>
                <a:cubicBezTo>
                  <a:pt x="1158618" y="5887103"/>
                  <a:pt x="1159978" y="5888280"/>
                  <a:pt x="1159805" y="5889852"/>
                </a:cubicBezTo>
                <a:cubicBezTo>
                  <a:pt x="1159481" y="5892916"/>
                  <a:pt x="1158466" y="5893910"/>
                  <a:pt x="1144709" y="5898516"/>
                </a:cubicBezTo>
                <a:cubicBezTo>
                  <a:pt x="1135042" y="5901850"/>
                  <a:pt x="1125559" y="5905697"/>
                  <a:pt x="1116302" y="5910041"/>
                </a:cubicBezTo>
                <a:cubicBezTo>
                  <a:pt x="1122896" y="5905293"/>
                  <a:pt x="1132717" y="5898536"/>
                  <a:pt x="1138967" y="5895838"/>
                </a:cubicBezTo>
                <a:lnTo>
                  <a:pt x="1138135" y="5895432"/>
                </a:lnTo>
                <a:cubicBezTo>
                  <a:pt x="1136633" y="5895614"/>
                  <a:pt x="1123647" y="5902026"/>
                  <a:pt x="1112447" y="5909391"/>
                </a:cubicBezTo>
                <a:cubicBezTo>
                  <a:pt x="1120498" y="5901253"/>
                  <a:pt x="1130122" y="5894839"/>
                  <a:pt x="1140732" y="5890542"/>
                </a:cubicBezTo>
                <a:cubicBezTo>
                  <a:pt x="1147550" y="5887844"/>
                  <a:pt x="1152404" y="5886885"/>
                  <a:pt x="1155511" y="5886994"/>
                </a:cubicBezTo>
                <a:close/>
                <a:moveTo>
                  <a:pt x="1255821" y="5884414"/>
                </a:moveTo>
                <a:cubicBezTo>
                  <a:pt x="1263568" y="5883996"/>
                  <a:pt x="1271333" y="5884165"/>
                  <a:pt x="1279054" y="5884922"/>
                </a:cubicBezTo>
                <a:cubicBezTo>
                  <a:pt x="1277613" y="5884922"/>
                  <a:pt x="1276193" y="5884922"/>
                  <a:pt x="1274752" y="5884922"/>
                </a:cubicBezTo>
                <a:cubicBezTo>
                  <a:pt x="1266561" y="5884965"/>
                  <a:pt x="1258382" y="5885527"/>
                  <a:pt x="1250261" y="5886606"/>
                </a:cubicBezTo>
                <a:cubicBezTo>
                  <a:pt x="1233984" y="5888647"/>
                  <a:pt x="1218056" y="5892864"/>
                  <a:pt x="1202903" y="5899145"/>
                </a:cubicBezTo>
                <a:cubicBezTo>
                  <a:pt x="1187847" y="5905485"/>
                  <a:pt x="1173435" y="5913258"/>
                  <a:pt x="1159866" y="5922357"/>
                </a:cubicBezTo>
                <a:cubicBezTo>
                  <a:pt x="1153052" y="5926826"/>
                  <a:pt x="1146482" y="5931655"/>
                  <a:pt x="1140184" y="5936823"/>
                </a:cubicBezTo>
                <a:cubicBezTo>
                  <a:pt x="1133792" y="5941886"/>
                  <a:pt x="1127734" y="5947356"/>
                  <a:pt x="1122044" y="5953197"/>
                </a:cubicBezTo>
                <a:lnTo>
                  <a:pt x="1122876" y="5953989"/>
                </a:lnTo>
                <a:cubicBezTo>
                  <a:pt x="1134906" y="5943182"/>
                  <a:pt x="1147801" y="5933376"/>
                  <a:pt x="1161428" y="5924670"/>
                </a:cubicBezTo>
                <a:cubicBezTo>
                  <a:pt x="1174922" y="5915810"/>
                  <a:pt x="1189239" y="5908274"/>
                  <a:pt x="1204181" y="5902168"/>
                </a:cubicBezTo>
                <a:cubicBezTo>
                  <a:pt x="1219141" y="5896159"/>
                  <a:pt x="1234836" y="5892174"/>
                  <a:pt x="1250850" y="5890319"/>
                </a:cubicBezTo>
                <a:cubicBezTo>
                  <a:pt x="1258828" y="5889349"/>
                  <a:pt x="1266857" y="5888854"/>
                  <a:pt x="1274894" y="5888838"/>
                </a:cubicBezTo>
                <a:cubicBezTo>
                  <a:pt x="1278952" y="5888838"/>
                  <a:pt x="1283011" y="5888939"/>
                  <a:pt x="1286927" y="5889182"/>
                </a:cubicBezTo>
                <a:cubicBezTo>
                  <a:pt x="1288956" y="5889304"/>
                  <a:pt x="1290985" y="5889466"/>
                  <a:pt x="1293014" y="5889669"/>
                </a:cubicBezTo>
                <a:lnTo>
                  <a:pt x="1295997" y="5889994"/>
                </a:lnTo>
                <a:lnTo>
                  <a:pt x="1297432" y="5890172"/>
                </a:lnTo>
                <a:lnTo>
                  <a:pt x="1276723" y="5889870"/>
                </a:lnTo>
                <a:cubicBezTo>
                  <a:pt x="1265611" y="5890233"/>
                  <a:pt x="1251550" y="5891516"/>
                  <a:pt x="1237925" y="5895087"/>
                </a:cubicBezTo>
                <a:cubicBezTo>
                  <a:pt x="1209822" y="5902452"/>
                  <a:pt x="1189227" y="5913814"/>
                  <a:pt x="1164472" y="5929722"/>
                </a:cubicBezTo>
                <a:cubicBezTo>
                  <a:pt x="1141828" y="5944290"/>
                  <a:pt x="1107658" y="5976105"/>
                  <a:pt x="1073854" y="6018998"/>
                </a:cubicBezTo>
                <a:cubicBezTo>
                  <a:pt x="1047232" y="6052659"/>
                  <a:pt x="1016796" y="6074937"/>
                  <a:pt x="997074" y="6078569"/>
                </a:cubicBezTo>
                <a:cubicBezTo>
                  <a:pt x="997074" y="6078569"/>
                  <a:pt x="1021422" y="6057143"/>
                  <a:pt x="1037127" y="6036366"/>
                </a:cubicBezTo>
                <a:cubicBezTo>
                  <a:pt x="1057580" y="6009461"/>
                  <a:pt x="1089376" y="5959710"/>
                  <a:pt x="1151405" y="5920713"/>
                </a:cubicBezTo>
                <a:cubicBezTo>
                  <a:pt x="1199819" y="5890359"/>
                  <a:pt x="1239730" y="5885287"/>
                  <a:pt x="1255821" y="5884414"/>
                </a:cubicBezTo>
                <a:close/>
                <a:moveTo>
                  <a:pt x="1210900" y="5878485"/>
                </a:moveTo>
                <a:cubicBezTo>
                  <a:pt x="1214007" y="5878739"/>
                  <a:pt x="1215270" y="5879738"/>
                  <a:pt x="1214955" y="5880965"/>
                </a:cubicBezTo>
                <a:cubicBezTo>
                  <a:pt x="1214326" y="5883359"/>
                  <a:pt x="1213251" y="5884069"/>
                  <a:pt x="1199108" y="5887052"/>
                </a:cubicBezTo>
                <a:cubicBezTo>
                  <a:pt x="1188395" y="5889243"/>
                  <a:pt x="1177823" y="5892165"/>
                  <a:pt x="1170600" y="5894316"/>
                </a:cubicBezTo>
                <a:cubicBezTo>
                  <a:pt x="1177925" y="5890826"/>
                  <a:pt x="1188375" y="5886200"/>
                  <a:pt x="1194847" y="5884556"/>
                </a:cubicBezTo>
                <a:lnTo>
                  <a:pt x="1194015" y="5884090"/>
                </a:lnTo>
                <a:cubicBezTo>
                  <a:pt x="1192575" y="5884090"/>
                  <a:pt x="1179670" y="5887681"/>
                  <a:pt x="1167637" y="5892652"/>
                </a:cubicBezTo>
                <a:cubicBezTo>
                  <a:pt x="1176304" y="5887108"/>
                  <a:pt x="1185806" y="5882997"/>
                  <a:pt x="1195781" y="5880478"/>
                </a:cubicBezTo>
                <a:cubicBezTo>
                  <a:pt x="1202842" y="5878723"/>
                  <a:pt x="1207793" y="5878231"/>
                  <a:pt x="1210900" y="5878485"/>
                </a:cubicBezTo>
                <a:close/>
                <a:moveTo>
                  <a:pt x="730291" y="5871571"/>
                </a:moveTo>
                <a:lnTo>
                  <a:pt x="788789" y="5871571"/>
                </a:lnTo>
                <a:cubicBezTo>
                  <a:pt x="793801" y="5885469"/>
                  <a:pt x="806706" y="5896507"/>
                  <a:pt x="822106" y="5896507"/>
                </a:cubicBezTo>
                <a:cubicBezTo>
                  <a:pt x="837507" y="5896507"/>
                  <a:pt x="850514" y="5885469"/>
                  <a:pt x="855444" y="5871571"/>
                </a:cubicBezTo>
                <a:lnTo>
                  <a:pt x="913942" y="5871571"/>
                </a:lnTo>
                <a:lnTo>
                  <a:pt x="912725" y="5873417"/>
                </a:lnTo>
                <a:lnTo>
                  <a:pt x="907490" y="5881533"/>
                </a:lnTo>
                <a:cubicBezTo>
                  <a:pt x="922657" y="5895419"/>
                  <a:pt x="923694" y="5918970"/>
                  <a:pt x="909809" y="5934137"/>
                </a:cubicBezTo>
                <a:cubicBezTo>
                  <a:pt x="903290" y="5941257"/>
                  <a:pt x="894258" y="5945566"/>
                  <a:pt x="884622" y="5946157"/>
                </a:cubicBezTo>
                <a:lnTo>
                  <a:pt x="885860" y="5949505"/>
                </a:lnTo>
                <a:lnTo>
                  <a:pt x="889512" y="5959548"/>
                </a:lnTo>
                <a:cubicBezTo>
                  <a:pt x="908504" y="6011592"/>
                  <a:pt x="936181" y="6087639"/>
                  <a:pt x="958136" y="6147758"/>
                </a:cubicBezTo>
                <a:cubicBezTo>
                  <a:pt x="953465" y="6147214"/>
                  <a:pt x="948830" y="6146394"/>
                  <a:pt x="944257" y="6145303"/>
                </a:cubicBezTo>
                <a:lnTo>
                  <a:pt x="867213" y="5933983"/>
                </a:lnTo>
                <a:lnTo>
                  <a:pt x="882269" y="5933983"/>
                </a:lnTo>
                <a:cubicBezTo>
                  <a:pt x="896080" y="5934376"/>
                  <a:pt x="907595" y="5923499"/>
                  <a:pt x="907989" y="5909688"/>
                </a:cubicBezTo>
                <a:cubicBezTo>
                  <a:pt x="908383" y="5895877"/>
                  <a:pt x="897505" y="5884361"/>
                  <a:pt x="883693" y="5883968"/>
                </a:cubicBezTo>
                <a:cubicBezTo>
                  <a:pt x="883218" y="5883954"/>
                  <a:pt x="882743" y="5883954"/>
                  <a:pt x="882269" y="5883968"/>
                </a:cubicBezTo>
                <a:lnTo>
                  <a:pt x="863175" y="5883968"/>
                </a:lnTo>
                <a:cubicBezTo>
                  <a:pt x="854856" y="5898293"/>
                  <a:pt x="839678" y="5908904"/>
                  <a:pt x="822127" y="5908904"/>
                </a:cubicBezTo>
                <a:cubicBezTo>
                  <a:pt x="804575" y="5908904"/>
                  <a:pt x="789398" y="5898272"/>
                  <a:pt x="781018" y="5883948"/>
                </a:cubicBezTo>
                <a:lnTo>
                  <a:pt x="761924" y="5883948"/>
                </a:lnTo>
                <a:cubicBezTo>
                  <a:pt x="748112" y="5883554"/>
                  <a:pt x="736597" y="5894431"/>
                  <a:pt x="736204" y="5908243"/>
                </a:cubicBezTo>
                <a:cubicBezTo>
                  <a:pt x="735810" y="5922054"/>
                  <a:pt x="746688" y="5933569"/>
                  <a:pt x="760500" y="5933962"/>
                </a:cubicBezTo>
                <a:cubicBezTo>
                  <a:pt x="760975" y="5933977"/>
                  <a:pt x="761449" y="5933977"/>
                  <a:pt x="761924" y="5933962"/>
                </a:cubicBezTo>
                <a:lnTo>
                  <a:pt x="776980" y="5933962"/>
                </a:lnTo>
                <a:lnTo>
                  <a:pt x="748350" y="6012647"/>
                </a:lnTo>
                <a:cubicBezTo>
                  <a:pt x="745164" y="6009764"/>
                  <a:pt x="741824" y="6007053"/>
                  <a:pt x="738346" y="6004531"/>
                </a:cubicBezTo>
                <a:lnTo>
                  <a:pt x="754721" y="5959426"/>
                </a:lnTo>
                <a:lnTo>
                  <a:pt x="758394" y="5949383"/>
                </a:lnTo>
                <a:lnTo>
                  <a:pt x="759611" y="5946035"/>
                </a:lnTo>
                <a:cubicBezTo>
                  <a:pt x="739099" y="5944736"/>
                  <a:pt x="723524" y="5927058"/>
                  <a:pt x="724823" y="5906547"/>
                </a:cubicBezTo>
                <a:cubicBezTo>
                  <a:pt x="725427" y="5896985"/>
                  <a:pt x="729698" y="5888026"/>
                  <a:pt x="736743" y="5881533"/>
                </a:cubicBezTo>
                <a:lnTo>
                  <a:pt x="731488" y="5873417"/>
                </a:lnTo>
                <a:close/>
                <a:moveTo>
                  <a:pt x="706652" y="5858910"/>
                </a:moveTo>
                <a:lnTo>
                  <a:pt x="720856" y="5880559"/>
                </a:lnTo>
                <a:cubicBezTo>
                  <a:pt x="705185" y="5903307"/>
                  <a:pt x="710921" y="5934449"/>
                  <a:pt x="733671" y="5950121"/>
                </a:cubicBezTo>
                <a:cubicBezTo>
                  <a:pt x="736524" y="5952085"/>
                  <a:pt x="739572" y="5953749"/>
                  <a:pt x="742770" y="5955084"/>
                </a:cubicBezTo>
                <a:lnTo>
                  <a:pt x="727369" y="5997369"/>
                </a:lnTo>
                <a:cubicBezTo>
                  <a:pt x="711116" y="5988368"/>
                  <a:pt x="692804" y="5983748"/>
                  <a:pt x="674228" y="5983957"/>
                </a:cubicBezTo>
                <a:cubicBezTo>
                  <a:pt x="607167" y="5983957"/>
                  <a:pt x="550454" y="6036041"/>
                  <a:pt x="529392" y="6054282"/>
                </a:cubicBezTo>
                <a:cubicBezTo>
                  <a:pt x="522737" y="6060044"/>
                  <a:pt x="514560" y="6067917"/>
                  <a:pt x="505368" y="6077331"/>
                </a:cubicBezTo>
                <a:cubicBezTo>
                  <a:pt x="502954" y="6079807"/>
                  <a:pt x="500458" y="6082384"/>
                  <a:pt x="497921" y="6085042"/>
                </a:cubicBezTo>
                <a:cubicBezTo>
                  <a:pt x="474851" y="6107056"/>
                  <a:pt x="427208" y="6139682"/>
                  <a:pt x="394094" y="6156056"/>
                </a:cubicBezTo>
                <a:cubicBezTo>
                  <a:pt x="384415" y="6160825"/>
                  <a:pt x="366661" y="6170057"/>
                  <a:pt x="354933" y="6173587"/>
                </a:cubicBezTo>
                <a:cubicBezTo>
                  <a:pt x="353512" y="6174013"/>
                  <a:pt x="352193" y="6174358"/>
                  <a:pt x="350976" y="6174601"/>
                </a:cubicBezTo>
                <a:cubicBezTo>
                  <a:pt x="349863" y="6174733"/>
                  <a:pt x="349069" y="6175744"/>
                  <a:pt x="349201" y="6176856"/>
                </a:cubicBezTo>
                <a:cubicBezTo>
                  <a:pt x="349277" y="6177493"/>
                  <a:pt x="349649" y="6178057"/>
                  <a:pt x="350205" y="6178375"/>
                </a:cubicBezTo>
                <a:cubicBezTo>
                  <a:pt x="351756" y="6179276"/>
                  <a:pt x="353490" y="6179816"/>
                  <a:pt x="355278" y="6179958"/>
                </a:cubicBezTo>
                <a:cubicBezTo>
                  <a:pt x="364063" y="6181054"/>
                  <a:pt x="380540" y="6174784"/>
                  <a:pt x="392856" y="6168778"/>
                </a:cubicBezTo>
                <a:cubicBezTo>
                  <a:pt x="406207" y="6162265"/>
                  <a:pt x="425524" y="6150375"/>
                  <a:pt x="425524" y="6150375"/>
                </a:cubicBezTo>
                <a:lnTo>
                  <a:pt x="426092" y="6150964"/>
                </a:lnTo>
                <a:cubicBezTo>
                  <a:pt x="426092" y="6150964"/>
                  <a:pt x="394094" y="6179755"/>
                  <a:pt x="377009" y="6192781"/>
                </a:cubicBezTo>
                <a:cubicBezTo>
                  <a:pt x="359924" y="6205807"/>
                  <a:pt x="342576" y="6219848"/>
                  <a:pt x="317354" y="6231799"/>
                </a:cubicBezTo>
                <a:cubicBezTo>
                  <a:pt x="311937" y="6234376"/>
                  <a:pt x="307615" y="6235248"/>
                  <a:pt x="307716" y="6236141"/>
                </a:cubicBezTo>
                <a:cubicBezTo>
                  <a:pt x="307980" y="6238332"/>
                  <a:pt x="312444" y="6238657"/>
                  <a:pt x="318024" y="6237379"/>
                </a:cubicBezTo>
                <a:cubicBezTo>
                  <a:pt x="331172" y="6234274"/>
                  <a:pt x="340709" y="6229405"/>
                  <a:pt x="352741" y="6222242"/>
                </a:cubicBezTo>
                <a:cubicBezTo>
                  <a:pt x="375061" y="6208973"/>
                  <a:pt x="395352" y="6190083"/>
                  <a:pt x="399410" y="6187283"/>
                </a:cubicBezTo>
                <a:lnTo>
                  <a:pt x="399958" y="6188033"/>
                </a:lnTo>
                <a:cubicBezTo>
                  <a:pt x="399958" y="6188033"/>
                  <a:pt x="368893" y="6224332"/>
                  <a:pt x="356738" y="6235816"/>
                </a:cubicBezTo>
                <a:cubicBezTo>
                  <a:pt x="340315" y="6251204"/>
                  <a:pt x="322917" y="6265519"/>
                  <a:pt x="304652" y="6278669"/>
                </a:cubicBezTo>
                <a:cubicBezTo>
                  <a:pt x="299782" y="6282138"/>
                  <a:pt x="296962" y="6284106"/>
                  <a:pt x="298565" y="6285649"/>
                </a:cubicBezTo>
                <a:cubicBezTo>
                  <a:pt x="300168" y="6287190"/>
                  <a:pt x="301365" y="6286338"/>
                  <a:pt x="305484" y="6285182"/>
                </a:cubicBezTo>
                <a:cubicBezTo>
                  <a:pt x="313235" y="6282970"/>
                  <a:pt x="328534" y="6274063"/>
                  <a:pt x="351605" y="6255031"/>
                </a:cubicBezTo>
                <a:cubicBezTo>
                  <a:pt x="365442" y="6243433"/>
                  <a:pt x="378465" y="6230898"/>
                  <a:pt x="390583" y="6217515"/>
                </a:cubicBezTo>
                <a:cubicBezTo>
                  <a:pt x="367188" y="6251886"/>
                  <a:pt x="339857" y="6292263"/>
                  <a:pt x="336062" y="6297863"/>
                </a:cubicBezTo>
                <a:cubicBezTo>
                  <a:pt x="331639" y="6304214"/>
                  <a:pt x="327662" y="6309388"/>
                  <a:pt x="326728" y="6312066"/>
                </a:cubicBezTo>
                <a:cubicBezTo>
                  <a:pt x="325795" y="6314744"/>
                  <a:pt x="327094" y="6316124"/>
                  <a:pt x="330787" y="6315881"/>
                </a:cubicBezTo>
                <a:cubicBezTo>
                  <a:pt x="336143" y="6315414"/>
                  <a:pt x="348703" y="6308982"/>
                  <a:pt x="364977" y="6293562"/>
                </a:cubicBezTo>
                <a:cubicBezTo>
                  <a:pt x="380499" y="6278811"/>
                  <a:pt x="401703" y="6248721"/>
                  <a:pt x="401703" y="6248721"/>
                </a:cubicBezTo>
                <a:lnTo>
                  <a:pt x="402697" y="6249309"/>
                </a:lnTo>
                <a:cubicBezTo>
                  <a:pt x="402697" y="6249309"/>
                  <a:pt x="398050" y="6257932"/>
                  <a:pt x="396610" y="6261645"/>
                </a:cubicBezTo>
                <a:cubicBezTo>
                  <a:pt x="395169" y="6265359"/>
                  <a:pt x="393424" y="6269153"/>
                  <a:pt x="396407" y="6270269"/>
                </a:cubicBezTo>
                <a:cubicBezTo>
                  <a:pt x="400465" y="6271811"/>
                  <a:pt x="408399" y="6266596"/>
                  <a:pt x="415034" y="6261138"/>
                </a:cubicBezTo>
                <a:cubicBezTo>
                  <a:pt x="430861" y="6248112"/>
                  <a:pt x="452754" y="6218347"/>
                  <a:pt x="452754" y="6218347"/>
                </a:cubicBezTo>
                <a:lnTo>
                  <a:pt x="453424" y="6218976"/>
                </a:lnTo>
                <a:cubicBezTo>
                  <a:pt x="453424" y="6218976"/>
                  <a:pt x="450421" y="6224860"/>
                  <a:pt x="449021" y="6228593"/>
                </a:cubicBezTo>
                <a:cubicBezTo>
                  <a:pt x="447621" y="6232326"/>
                  <a:pt x="447397" y="6236506"/>
                  <a:pt x="450887" y="6236973"/>
                </a:cubicBezTo>
                <a:cubicBezTo>
                  <a:pt x="454377" y="6237439"/>
                  <a:pt x="461033" y="6234010"/>
                  <a:pt x="471381" y="6226260"/>
                </a:cubicBezTo>
                <a:cubicBezTo>
                  <a:pt x="483556" y="6217170"/>
                  <a:pt x="509568" y="6188074"/>
                  <a:pt x="509568" y="6188074"/>
                </a:cubicBezTo>
                <a:lnTo>
                  <a:pt x="510258" y="6188764"/>
                </a:lnTo>
                <a:cubicBezTo>
                  <a:pt x="510258" y="6188764"/>
                  <a:pt x="507154" y="6193958"/>
                  <a:pt x="505104" y="6198320"/>
                </a:cubicBezTo>
                <a:cubicBezTo>
                  <a:pt x="503359" y="6202054"/>
                  <a:pt x="503704" y="6205929"/>
                  <a:pt x="506322" y="6206700"/>
                </a:cubicBezTo>
                <a:cubicBezTo>
                  <a:pt x="510380" y="6207897"/>
                  <a:pt x="516954" y="6206294"/>
                  <a:pt x="532700" y="6195561"/>
                </a:cubicBezTo>
                <a:cubicBezTo>
                  <a:pt x="549196" y="6184280"/>
                  <a:pt x="559768" y="6169488"/>
                  <a:pt x="564617" y="6164558"/>
                </a:cubicBezTo>
                <a:lnTo>
                  <a:pt x="565307" y="6165025"/>
                </a:lnTo>
                <a:cubicBezTo>
                  <a:pt x="563684" y="6167605"/>
                  <a:pt x="562286" y="6170320"/>
                  <a:pt x="561127" y="6173141"/>
                </a:cubicBezTo>
                <a:cubicBezTo>
                  <a:pt x="560072" y="6176204"/>
                  <a:pt x="559382" y="6180080"/>
                  <a:pt x="562507" y="6180445"/>
                </a:cubicBezTo>
                <a:cubicBezTo>
                  <a:pt x="566910" y="6180973"/>
                  <a:pt x="574275" y="6177848"/>
                  <a:pt x="583224" y="6171964"/>
                </a:cubicBezTo>
                <a:cubicBezTo>
                  <a:pt x="591340" y="6166628"/>
                  <a:pt x="597549" y="6161819"/>
                  <a:pt x="597549" y="6161819"/>
                </a:cubicBezTo>
                <a:lnTo>
                  <a:pt x="598158" y="6162549"/>
                </a:lnTo>
                <a:cubicBezTo>
                  <a:pt x="595832" y="6165370"/>
                  <a:pt x="593742" y="6168377"/>
                  <a:pt x="591908" y="6171538"/>
                </a:cubicBezTo>
                <a:cubicBezTo>
                  <a:pt x="590711" y="6173567"/>
                  <a:pt x="588986" y="6177057"/>
                  <a:pt x="591320" y="6178923"/>
                </a:cubicBezTo>
                <a:cubicBezTo>
                  <a:pt x="593653" y="6180790"/>
                  <a:pt x="599233" y="6179248"/>
                  <a:pt x="606051" y="6176691"/>
                </a:cubicBezTo>
                <a:cubicBezTo>
                  <a:pt x="612937" y="6173705"/>
                  <a:pt x="619625" y="6170282"/>
                  <a:pt x="626078" y="6166445"/>
                </a:cubicBezTo>
                <a:lnTo>
                  <a:pt x="626910" y="6167236"/>
                </a:lnTo>
                <a:cubicBezTo>
                  <a:pt x="623274" y="6170521"/>
                  <a:pt x="619812" y="6173995"/>
                  <a:pt x="616541" y="6177645"/>
                </a:cubicBezTo>
                <a:cubicBezTo>
                  <a:pt x="614208" y="6180445"/>
                  <a:pt x="612280" y="6184199"/>
                  <a:pt x="613457" y="6186512"/>
                </a:cubicBezTo>
                <a:cubicBezTo>
                  <a:pt x="614634" y="6188825"/>
                  <a:pt x="619240" y="6188946"/>
                  <a:pt x="625773" y="6187587"/>
                </a:cubicBezTo>
                <a:cubicBezTo>
                  <a:pt x="632814" y="6186126"/>
                  <a:pt x="644319" y="6180445"/>
                  <a:pt x="646957" y="6179106"/>
                </a:cubicBezTo>
                <a:cubicBezTo>
                  <a:pt x="644684" y="6180932"/>
                  <a:pt x="635858" y="6187952"/>
                  <a:pt x="631739" y="6191828"/>
                </a:cubicBezTo>
                <a:cubicBezTo>
                  <a:pt x="629438" y="6193859"/>
                  <a:pt x="627851" y="6196575"/>
                  <a:pt x="627214" y="6199578"/>
                </a:cubicBezTo>
                <a:lnTo>
                  <a:pt x="625794" y="6200005"/>
                </a:lnTo>
                <a:cubicBezTo>
                  <a:pt x="591374" y="6210665"/>
                  <a:pt x="557694" y="6223575"/>
                  <a:pt x="524969" y="6238657"/>
                </a:cubicBezTo>
                <a:cubicBezTo>
                  <a:pt x="503440" y="6248802"/>
                  <a:pt x="500945" y="6252150"/>
                  <a:pt x="502487" y="6255863"/>
                </a:cubicBezTo>
                <a:cubicBezTo>
                  <a:pt x="503664" y="6258643"/>
                  <a:pt x="513566" y="6257669"/>
                  <a:pt x="520748" y="6256492"/>
                </a:cubicBezTo>
                <a:cubicBezTo>
                  <a:pt x="527931" y="6255315"/>
                  <a:pt x="543819" y="6251196"/>
                  <a:pt x="545645" y="6250506"/>
                </a:cubicBezTo>
                <a:lnTo>
                  <a:pt x="546376" y="6251338"/>
                </a:lnTo>
                <a:cubicBezTo>
                  <a:pt x="546376" y="6251338"/>
                  <a:pt x="535581" y="6255802"/>
                  <a:pt x="531807" y="6258074"/>
                </a:cubicBezTo>
                <a:cubicBezTo>
                  <a:pt x="528033" y="6260347"/>
                  <a:pt x="522351" y="6263979"/>
                  <a:pt x="523407" y="6267286"/>
                </a:cubicBezTo>
                <a:cubicBezTo>
                  <a:pt x="524462" y="6270593"/>
                  <a:pt x="537610" y="6267895"/>
                  <a:pt x="543576" y="6266617"/>
                </a:cubicBezTo>
                <a:cubicBezTo>
                  <a:pt x="551481" y="6264788"/>
                  <a:pt x="559183" y="6262171"/>
                  <a:pt x="566565" y="6258805"/>
                </a:cubicBezTo>
                <a:lnTo>
                  <a:pt x="567072" y="6259637"/>
                </a:lnTo>
                <a:cubicBezTo>
                  <a:pt x="567072" y="6259637"/>
                  <a:pt x="550109" y="6269274"/>
                  <a:pt x="551022" y="6275159"/>
                </a:cubicBezTo>
                <a:cubicBezTo>
                  <a:pt x="551327" y="6277188"/>
                  <a:pt x="554553" y="6277533"/>
                  <a:pt x="558631" y="6277066"/>
                </a:cubicBezTo>
                <a:cubicBezTo>
                  <a:pt x="536874" y="6294606"/>
                  <a:pt x="533453" y="6326464"/>
                  <a:pt x="550994" y="6348221"/>
                </a:cubicBezTo>
                <a:cubicBezTo>
                  <a:pt x="551237" y="6348521"/>
                  <a:pt x="551483" y="6348819"/>
                  <a:pt x="551732" y="6349116"/>
                </a:cubicBezTo>
                <a:cubicBezTo>
                  <a:pt x="531762" y="6366948"/>
                  <a:pt x="510516" y="6383298"/>
                  <a:pt x="488162" y="6398035"/>
                </a:cubicBezTo>
                <a:lnTo>
                  <a:pt x="474242" y="6406840"/>
                </a:lnTo>
                <a:lnTo>
                  <a:pt x="614431" y="6406840"/>
                </a:lnTo>
                <a:cubicBezTo>
                  <a:pt x="614431" y="6390771"/>
                  <a:pt x="627457" y="6377745"/>
                  <a:pt x="643528" y="6377745"/>
                </a:cubicBezTo>
                <a:cubicBezTo>
                  <a:pt x="659598" y="6377745"/>
                  <a:pt x="672625" y="6390771"/>
                  <a:pt x="672625" y="6406840"/>
                </a:cubicBezTo>
                <a:lnTo>
                  <a:pt x="793415" y="6406840"/>
                </a:lnTo>
                <a:cubicBezTo>
                  <a:pt x="751332" y="6381864"/>
                  <a:pt x="718015" y="6339275"/>
                  <a:pt x="730392" y="6286298"/>
                </a:cubicBezTo>
                <a:cubicBezTo>
                  <a:pt x="734451" y="6285446"/>
                  <a:pt x="738955" y="6281164"/>
                  <a:pt x="741897" y="6278182"/>
                </a:cubicBezTo>
                <a:cubicBezTo>
                  <a:pt x="743338" y="6276644"/>
                  <a:pt x="744649" y="6274988"/>
                  <a:pt x="745813" y="6273231"/>
                </a:cubicBezTo>
                <a:lnTo>
                  <a:pt x="751576" y="6275930"/>
                </a:lnTo>
                <a:cubicBezTo>
                  <a:pt x="751332" y="6277634"/>
                  <a:pt x="751150" y="6279237"/>
                  <a:pt x="751069" y="6280596"/>
                </a:cubicBezTo>
                <a:cubicBezTo>
                  <a:pt x="750785" y="6285263"/>
                  <a:pt x="750744" y="6294678"/>
                  <a:pt x="757156" y="6295509"/>
                </a:cubicBezTo>
                <a:cubicBezTo>
                  <a:pt x="760910" y="6295996"/>
                  <a:pt x="766327" y="6291837"/>
                  <a:pt x="769594" y="6284005"/>
                </a:cubicBezTo>
                <a:lnTo>
                  <a:pt x="776533" y="6286886"/>
                </a:lnTo>
                <a:lnTo>
                  <a:pt x="777954" y="6287475"/>
                </a:lnTo>
                <a:cubicBezTo>
                  <a:pt x="778094" y="6288499"/>
                  <a:pt x="778317" y="6289510"/>
                  <a:pt x="778623" y="6290498"/>
                </a:cubicBezTo>
                <a:cubicBezTo>
                  <a:pt x="779760" y="6294373"/>
                  <a:pt x="782012" y="6297620"/>
                  <a:pt x="785725" y="6297620"/>
                </a:cubicBezTo>
                <a:cubicBezTo>
                  <a:pt x="788485" y="6297579"/>
                  <a:pt x="790922" y="6295808"/>
                  <a:pt x="791812" y="6293196"/>
                </a:cubicBezTo>
                <a:cubicBezTo>
                  <a:pt x="814305" y="6297926"/>
                  <a:pt x="837209" y="6300426"/>
                  <a:pt x="860192" y="6300663"/>
                </a:cubicBezTo>
                <a:cubicBezTo>
                  <a:pt x="878809" y="6300698"/>
                  <a:pt x="897351" y="6298291"/>
                  <a:pt x="915342" y="6293501"/>
                </a:cubicBezTo>
                <a:cubicBezTo>
                  <a:pt x="923276" y="6343171"/>
                  <a:pt x="891115" y="6383081"/>
                  <a:pt x="850919" y="6406922"/>
                </a:cubicBezTo>
                <a:lnTo>
                  <a:pt x="971730" y="6406922"/>
                </a:lnTo>
                <a:cubicBezTo>
                  <a:pt x="971730" y="6390852"/>
                  <a:pt x="984757" y="6377826"/>
                  <a:pt x="1000827" y="6377826"/>
                </a:cubicBezTo>
                <a:cubicBezTo>
                  <a:pt x="1016898" y="6377826"/>
                  <a:pt x="1029924" y="6390852"/>
                  <a:pt x="1029924" y="6406922"/>
                </a:cubicBezTo>
                <a:lnTo>
                  <a:pt x="1170052" y="6406922"/>
                </a:lnTo>
                <a:lnTo>
                  <a:pt x="1156153" y="6398116"/>
                </a:lnTo>
                <a:cubicBezTo>
                  <a:pt x="1133760" y="6383361"/>
                  <a:pt x="1112479" y="6366983"/>
                  <a:pt x="1092481" y="6349116"/>
                </a:cubicBezTo>
                <a:cubicBezTo>
                  <a:pt x="1100260" y="6340005"/>
                  <a:pt x="1104513" y="6328408"/>
                  <a:pt x="1104472" y="6316428"/>
                </a:cubicBezTo>
                <a:cubicBezTo>
                  <a:pt x="1104497" y="6288471"/>
                  <a:pt x="1081852" y="6265785"/>
                  <a:pt x="1053892" y="6265760"/>
                </a:cubicBezTo>
                <a:cubicBezTo>
                  <a:pt x="1043706" y="6265752"/>
                  <a:pt x="1033755" y="6268814"/>
                  <a:pt x="1025339" y="6274550"/>
                </a:cubicBezTo>
                <a:cubicBezTo>
                  <a:pt x="1018121" y="6263932"/>
                  <a:pt x="1011782" y="6252742"/>
                  <a:pt x="1006387" y="6241092"/>
                </a:cubicBezTo>
                <a:cubicBezTo>
                  <a:pt x="1021341" y="6228005"/>
                  <a:pt x="1024527" y="6223196"/>
                  <a:pt x="1040699" y="6211448"/>
                </a:cubicBezTo>
                <a:cubicBezTo>
                  <a:pt x="1060989" y="6196778"/>
                  <a:pt x="1083431" y="6188865"/>
                  <a:pt x="1099379" y="6175230"/>
                </a:cubicBezTo>
                <a:cubicBezTo>
                  <a:pt x="1107800" y="6168028"/>
                  <a:pt x="1113319" y="6158998"/>
                  <a:pt x="1114658" y="6152181"/>
                </a:cubicBezTo>
                <a:cubicBezTo>
                  <a:pt x="1116525" y="6142706"/>
                  <a:pt x="1112629" y="6138222"/>
                  <a:pt x="1112629" y="6138222"/>
                </a:cubicBezTo>
                <a:cubicBezTo>
                  <a:pt x="1110393" y="6143671"/>
                  <a:pt x="1106183" y="6148076"/>
                  <a:pt x="1100840" y="6150558"/>
                </a:cubicBezTo>
                <a:cubicBezTo>
                  <a:pt x="1094997" y="6153642"/>
                  <a:pt x="1087448" y="6156807"/>
                  <a:pt x="1087448" y="6156807"/>
                </a:cubicBezTo>
                <a:cubicBezTo>
                  <a:pt x="1092690" y="6150527"/>
                  <a:pt x="1097476" y="6143882"/>
                  <a:pt x="1101774" y="6136923"/>
                </a:cubicBezTo>
                <a:cubicBezTo>
                  <a:pt x="1108023" y="6127691"/>
                  <a:pt x="1113096" y="6122395"/>
                  <a:pt x="1116789" y="6122395"/>
                </a:cubicBezTo>
                <a:cubicBezTo>
                  <a:pt x="1122572" y="6122395"/>
                  <a:pt x="1122105" y="6132297"/>
                  <a:pt x="1122105" y="6132297"/>
                </a:cubicBezTo>
                <a:cubicBezTo>
                  <a:pt x="1125459" y="6128566"/>
                  <a:pt x="1127226" y="6123676"/>
                  <a:pt x="1127036" y="6118662"/>
                </a:cubicBezTo>
                <a:cubicBezTo>
                  <a:pt x="1127036" y="6114604"/>
                  <a:pt x="1125331" y="6105798"/>
                  <a:pt x="1111939" y="6105413"/>
                </a:cubicBezTo>
                <a:cubicBezTo>
                  <a:pt x="1099197" y="6105027"/>
                  <a:pt x="1084263" y="6115821"/>
                  <a:pt x="1081909" y="6117587"/>
                </a:cubicBezTo>
                <a:cubicBezTo>
                  <a:pt x="1081016" y="6112007"/>
                  <a:pt x="1075031" y="6106772"/>
                  <a:pt x="1066529" y="6107726"/>
                </a:cubicBezTo>
                <a:cubicBezTo>
                  <a:pt x="1058027" y="6108679"/>
                  <a:pt x="1049911" y="6111621"/>
                  <a:pt x="1030594" y="6123024"/>
                </a:cubicBezTo>
                <a:cubicBezTo>
                  <a:pt x="1019860" y="6129355"/>
                  <a:pt x="996688" y="6144816"/>
                  <a:pt x="971751" y="6147656"/>
                </a:cubicBezTo>
                <a:lnTo>
                  <a:pt x="971507" y="6147027"/>
                </a:lnTo>
                <a:cubicBezTo>
                  <a:pt x="978102" y="6144207"/>
                  <a:pt x="999468" y="6133474"/>
                  <a:pt x="1026414" y="6104033"/>
                </a:cubicBezTo>
                <a:cubicBezTo>
                  <a:pt x="1063850" y="6063088"/>
                  <a:pt x="1096701" y="5999256"/>
                  <a:pt x="1150857" y="5957438"/>
                </a:cubicBezTo>
                <a:cubicBezTo>
                  <a:pt x="1182531" y="5932968"/>
                  <a:pt x="1207326" y="5923209"/>
                  <a:pt x="1229260" y="5922255"/>
                </a:cubicBezTo>
                <a:cubicBezTo>
                  <a:pt x="1254502" y="5921159"/>
                  <a:pt x="1255517" y="5928586"/>
                  <a:pt x="1257830" y="5927328"/>
                </a:cubicBezTo>
                <a:cubicBezTo>
                  <a:pt x="1260143" y="5926070"/>
                  <a:pt x="1260569" y="5921646"/>
                  <a:pt x="1252189" y="5918014"/>
                </a:cubicBezTo>
                <a:cubicBezTo>
                  <a:pt x="1234901" y="5910527"/>
                  <a:pt x="1208341" y="5915600"/>
                  <a:pt x="1208341" y="5915600"/>
                </a:cubicBezTo>
                <a:cubicBezTo>
                  <a:pt x="1212987" y="5911156"/>
                  <a:pt x="1231594" y="5904501"/>
                  <a:pt x="1252189" y="5905780"/>
                </a:cubicBezTo>
                <a:cubicBezTo>
                  <a:pt x="1268766" y="5906794"/>
                  <a:pt x="1281083" y="5910527"/>
                  <a:pt x="1288408" y="5918136"/>
                </a:cubicBezTo>
                <a:cubicBezTo>
                  <a:pt x="1290822" y="5920652"/>
                  <a:pt x="1291736" y="5923513"/>
                  <a:pt x="1294049" y="5922884"/>
                </a:cubicBezTo>
                <a:cubicBezTo>
                  <a:pt x="1296362" y="5922255"/>
                  <a:pt x="1296930" y="5917893"/>
                  <a:pt x="1294718" y="5914646"/>
                </a:cubicBezTo>
                <a:cubicBezTo>
                  <a:pt x="1284350" y="5899409"/>
                  <a:pt x="1254137" y="5898414"/>
                  <a:pt x="1254137" y="5898414"/>
                </a:cubicBezTo>
                <a:cubicBezTo>
                  <a:pt x="1266758" y="5895878"/>
                  <a:pt x="1283051" y="5898719"/>
                  <a:pt x="1291675" y="5901255"/>
                </a:cubicBezTo>
                <a:cubicBezTo>
                  <a:pt x="1299393" y="5903249"/>
                  <a:pt x="1306706" y="5906572"/>
                  <a:pt x="1313284" y="5911075"/>
                </a:cubicBezTo>
                <a:cubicBezTo>
                  <a:pt x="1316734" y="5913449"/>
                  <a:pt x="1318864" y="5916493"/>
                  <a:pt x="1321401" y="5915843"/>
                </a:cubicBezTo>
                <a:cubicBezTo>
                  <a:pt x="1325195" y="5914890"/>
                  <a:pt x="1322679" y="5910061"/>
                  <a:pt x="1319554" y="5906956"/>
                </a:cubicBezTo>
                <a:cubicBezTo>
                  <a:pt x="1311580" y="5899043"/>
                  <a:pt x="1297234" y="5894275"/>
                  <a:pt x="1297234" y="5894275"/>
                </a:cubicBezTo>
                <a:cubicBezTo>
                  <a:pt x="1306550" y="5894233"/>
                  <a:pt x="1315750" y="5896315"/>
                  <a:pt x="1324140" y="5900362"/>
                </a:cubicBezTo>
                <a:cubicBezTo>
                  <a:pt x="1337430" y="5906327"/>
                  <a:pt x="1343031" y="5912962"/>
                  <a:pt x="1345080" y="5911725"/>
                </a:cubicBezTo>
                <a:cubicBezTo>
                  <a:pt x="1348854" y="5909493"/>
                  <a:pt x="1341529" y="5900930"/>
                  <a:pt x="1334569" y="5896507"/>
                </a:cubicBezTo>
                <a:cubicBezTo>
                  <a:pt x="1313873" y="5883359"/>
                  <a:pt x="1289382" y="5879748"/>
                  <a:pt x="1280413" y="5879078"/>
                </a:cubicBezTo>
                <a:cubicBezTo>
                  <a:pt x="1284471" y="5875264"/>
                  <a:pt x="1278263" y="5872585"/>
                  <a:pt x="1270877" y="5871774"/>
                </a:cubicBezTo>
                <a:cubicBezTo>
                  <a:pt x="1253264" y="5869887"/>
                  <a:pt x="1233562" y="5873052"/>
                  <a:pt x="1221935" y="5876217"/>
                </a:cubicBezTo>
                <a:cubicBezTo>
                  <a:pt x="1223599" y="5872727"/>
                  <a:pt x="1219602" y="5868608"/>
                  <a:pt x="1204445" y="5870698"/>
                </a:cubicBezTo>
                <a:cubicBezTo>
                  <a:pt x="1190990" y="5873123"/>
                  <a:pt x="1177890" y="5877212"/>
                  <a:pt x="1165446" y="5882872"/>
                </a:cubicBezTo>
                <a:cubicBezTo>
                  <a:pt x="1166116" y="5878124"/>
                  <a:pt x="1159886" y="5876420"/>
                  <a:pt x="1147184" y="5879910"/>
                </a:cubicBezTo>
                <a:cubicBezTo>
                  <a:pt x="1133346" y="5884663"/>
                  <a:pt x="1120488" y="5891896"/>
                  <a:pt x="1109241" y="5901255"/>
                </a:cubicBezTo>
                <a:cubicBezTo>
                  <a:pt x="1111270" y="5898090"/>
                  <a:pt x="1105812" y="5893139"/>
                  <a:pt x="1094063" y="5898069"/>
                </a:cubicBezTo>
                <a:cubicBezTo>
                  <a:pt x="1082660" y="5902838"/>
                  <a:pt x="1074016" y="5909493"/>
                  <a:pt x="1064723" y="5918359"/>
                </a:cubicBezTo>
                <a:cubicBezTo>
                  <a:pt x="1064053" y="5914870"/>
                  <a:pt x="1062065" y="5911420"/>
                  <a:pt x="1051432" y="5916188"/>
                </a:cubicBezTo>
                <a:cubicBezTo>
                  <a:pt x="1039725" y="5921403"/>
                  <a:pt x="1025846" y="5934835"/>
                  <a:pt x="1025846" y="5934835"/>
                </a:cubicBezTo>
                <a:cubicBezTo>
                  <a:pt x="1025846" y="5929438"/>
                  <a:pt x="1019150" y="5930351"/>
                  <a:pt x="1011744" y="5934003"/>
                </a:cubicBezTo>
                <a:cubicBezTo>
                  <a:pt x="1001365" y="5939108"/>
                  <a:pt x="992145" y="5946291"/>
                  <a:pt x="984656" y="5955105"/>
                </a:cubicBezTo>
                <a:cubicBezTo>
                  <a:pt x="984656" y="5951047"/>
                  <a:pt x="981145" y="5948733"/>
                  <a:pt x="974693" y="5952548"/>
                </a:cubicBezTo>
                <a:cubicBezTo>
                  <a:pt x="963391" y="5959203"/>
                  <a:pt x="951419" y="5976024"/>
                  <a:pt x="951419" y="5976024"/>
                </a:cubicBezTo>
                <a:cubicBezTo>
                  <a:pt x="951419" y="5969937"/>
                  <a:pt x="946854" y="5970748"/>
                  <a:pt x="940138" y="5975070"/>
                </a:cubicBezTo>
                <a:cubicBezTo>
                  <a:pt x="932448" y="5980021"/>
                  <a:pt x="920922" y="5991870"/>
                  <a:pt x="916580" y="5996456"/>
                </a:cubicBezTo>
                <a:cubicBezTo>
                  <a:pt x="911223" y="5981745"/>
                  <a:pt x="906110" y="5967786"/>
                  <a:pt x="901484" y="5955084"/>
                </a:cubicBezTo>
                <a:cubicBezTo>
                  <a:pt x="926973" y="5944440"/>
                  <a:pt x="939008" y="5915147"/>
                  <a:pt x="928361" y="5889658"/>
                </a:cubicBezTo>
                <a:cubicBezTo>
                  <a:pt x="927026" y="5886461"/>
                  <a:pt x="925364" y="5883412"/>
                  <a:pt x="923398" y="5880559"/>
                </a:cubicBezTo>
                <a:lnTo>
                  <a:pt x="937601" y="5858910"/>
                </a:lnTo>
                <a:lnTo>
                  <a:pt x="844873" y="5858910"/>
                </a:lnTo>
                <a:cubicBezTo>
                  <a:pt x="844873" y="5871956"/>
                  <a:pt x="834930" y="5883806"/>
                  <a:pt x="822106" y="5883806"/>
                </a:cubicBezTo>
                <a:cubicBezTo>
                  <a:pt x="809283" y="5883806"/>
                  <a:pt x="799381" y="5871977"/>
                  <a:pt x="799381" y="5858910"/>
                </a:cubicBezTo>
                <a:close/>
                <a:moveTo>
                  <a:pt x="822127" y="5720938"/>
                </a:moveTo>
                <a:lnTo>
                  <a:pt x="806564" y="5768863"/>
                </a:lnTo>
                <a:lnTo>
                  <a:pt x="756182" y="5768863"/>
                </a:lnTo>
                <a:lnTo>
                  <a:pt x="796946" y="5798466"/>
                </a:lnTo>
                <a:lnTo>
                  <a:pt x="781363" y="5846391"/>
                </a:lnTo>
                <a:lnTo>
                  <a:pt x="822127" y="5816768"/>
                </a:lnTo>
                <a:lnTo>
                  <a:pt x="862891" y="5846391"/>
                </a:lnTo>
                <a:lnTo>
                  <a:pt x="847328" y="5798466"/>
                </a:lnTo>
                <a:lnTo>
                  <a:pt x="888092" y="5768863"/>
                </a:lnTo>
                <a:lnTo>
                  <a:pt x="837710" y="5768863"/>
                </a:lnTo>
                <a:close/>
                <a:moveTo>
                  <a:pt x="0" y="0"/>
                </a:moveTo>
                <a:lnTo>
                  <a:pt x="11506198" y="0"/>
                </a:lnTo>
                <a:lnTo>
                  <a:pt x="11506198" y="6858000"/>
                </a:lnTo>
                <a:lnTo>
                  <a:pt x="0" y="6858000"/>
                </a:lnTo>
                <a:close/>
              </a:path>
            </a:pathLst>
          </a:custGeom>
          <a:pattFill prst="pct25">
            <a:fgClr>
              <a:schemeClr val="tx1"/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algn="ctr">
              <a:spcAft>
                <a:spcPts val="0"/>
              </a:spcAft>
              <a:defRPr sz="1200"/>
            </a:lvl1pPr>
          </a:lstStyle>
          <a:p>
            <a:r>
              <a:rPr lang="en-US"/>
              <a:t>			                                                                                                                   Insert background image here		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3E281CD-A54D-3442-B2F6-DCC90535935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57200" y="483251"/>
            <a:ext cx="6204930" cy="184944"/>
          </a:xfrm>
        </p:spPr>
        <p:txBody>
          <a:bodyPr rIns="0" anchor="b"/>
          <a:lstStyle>
            <a:lvl1pPr algn="l">
              <a:defRPr lang="en-US" sz="1200" b="1" kern="1200" baseline="0" dirty="0" smtClean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algn="r">
              <a:defRPr lang="en-US" sz="1200" b="1" kern="1200" baseline="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algn="r">
              <a:defRPr lang="en-US" sz="1200" b="1" kern="1200" baseline="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algn="r">
              <a:defRPr lang="en-US" sz="1200" b="1" kern="1200" baseline="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algn="r">
              <a:defRPr lang="en-US" sz="1200" b="1" kern="1200" baseline="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Subtitle Goes Here</a:t>
            </a:r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F444DE9C-F571-BB4C-9C1C-7332F4140BF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57201" y="661482"/>
            <a:ext cx="6204928" cy="184944"/>
          </a:xfrm>
        </p:spPr>
        <p:txBody>
          <a:bodyPr rIns="0" anchor="b"/>
          <a:lstStyle>
            <a:lvl1pPr algn="l">
              <a:defRPr lang="en-US" sz="1200" b="0" kern="1200" baseline="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algn="r">
              <a:defRPr lang="en-US" sz="1200" b="1" kern="1200" baseline="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algn="r">
              <a:defRPr lang="en-US" sz="1200" b="1" kern="1200" baseline="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algn="r">
              <a:defRPr lang="en-US" sz="1200" b="1" kern="1200" baseline="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algn="r">
              <a:defRPr lang="en-US" sz="1200" b="1" kern="1200" baseline="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00.00.0000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C1B3CE5-5669-E845-98B1-856DE736BC17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57200" y="2353235"/>
            <a:ext cx="6204930" cy="2097587"/>
          </a:xfrm>
        </p:spPr>
        <p:txBody>
          <a:bodyPr rIns="0" anchor="b"/>
          <a:lstStyle>
            <a:lvl1pPr algn="l">
              <a:lnSpc>
                <a:spcPct val="80000"/>
              </a:lnSpc>
              <a:defRPr kumimoji="0" lang="en-US" sz="5600" b="1" i="0" u="none" strike="noStrike" kern="1200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/>
                <a:ea typeface="+mj-ea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Two or Three-Line Presentation Title Goes Here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647035A7-7A02-644D-AB50-DD78EC74956F}"/>
              </a:ext>
            </a:extLst>
          </p:cNvPr>
          <p:cNvSpPr/>
          <p:nvPr userDrawn="1"/>
        </p:nvSpPr>
        <p:spPr>
          <a:xfrm rot="10800000">
            <a:off x="11496366" y="-4"/>
            <a:ext cx="715297" cy="6858003"/>
          </a:xfrm>
          <a:prstGeom prst="rect">
            <a:avLst/>
          </a:prstGeom>
          <a:gradFill>
            <a:gsLst>
              <a:gs pos="0">
                <a:srgbClr val="D1A33C"/>
              </a:gs>
              <a:gs pos="100000">
                <a:srgbClr val="F2D713"/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281460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Phot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icture Placeholder 17">
            <a:extLst>
              <a:ext uri="{FF2B5EF4-FFF2-40B4-BE49-F238E27FC236}">
                <a16:creationId xmlns:a16="http://schemas.microsoft.com/office/drawing/2014/main" id="{741D519D-1EC9-814A-B178-1E4C0A96C257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-1" y="228598"/>
            <a:ext cx="12191999" cy="6629401"/>
          </a:xfrm>
          <a:custGeom>
            <a:avLst/>
            <a:gdLst>
              <a:gd name="connsiteX0" fmla="*/ 803684 w 12191999"/>
              <a:gd name="connsiteY0" fmla="*/ 6026494 h 6629401"/>
              <a:gd name="connsiteX1" fmla="*/ 808026 w 12191999"/>
              <a:gd name="connsiteY1" fmla="*/ 6037755 h 6629401"/>
              <a:gd name="connsiteX2" fmla="*/ 809000 w 12191999"/>
              <a:gd name="connsiteY2" fmla="*/ 6049462 h 6629401"/>
              <a:gd name="connsiteX3" fmla="*/ 808959 w 12191999"/>
              <a:gd name="connsiteY3" fmla="*/ 6049401 h 6629401"/>
              <a:gd name="connsiteX4" fmla="*/ 806240 w 12191999"/>
              <a:gd name="connsiteY4" fmla="*/ 6056016 h 6629401"/>
              <a:gd name="connsiteX5" fmla="*/ 800965 w 12191999"/>
              <a:gd name="connsiteY5" fmla="*/ 6044471 h 6629401"/>
              <a:gd name="connsiteX6" fmla="*/ 799991 w 12191999"/>
              <a:gd name="connsiteY6" fmla="*/ 6032033 h 6629401"/>
              <a:gd name="connsiteX7" fmla="*/ 800538 w 12191999"/>
              <a:gd name="connsiteY7" fmla="*/ 6027163 h 6629401"/>
              <a:gd name="connsiteX8" fmla="*/ 801411 w 12191999"/>
              <a:gd name="connsiteY8" fmla="*/ 6031059 h 6629401"/>
              <a:gd name="connsiteX9" fmla="*/ 803927 w 12191999"/>
              <a:gd name="connsiteY9" fmla="*/ 6042016 h 6629401"/>
              <a:gd name="connsiteX10" fmla="*/ 804657 w 12191999"/>
              <a:gd name="connsiteY10" fmla="*/ 6041894 h 6629401"/>
              <a:gd name="connsiteX11" fmla="*/ 803947 w 12191999"/>
              <a:gd name="connsiteY11" fmla="*/ 6030694 h 6629401"/>
              <a:gd name="connsiteX12" fmla="*/ 782033 w 12191999"/>
              <a:gd name="connsiteY12" fmla="*/ 6023024 h 6629401"/>
              <a:gd name="connsiteX13" fmla="*/ 782845 w 12191999"/>
              <a:gd name="connsiteY13" fmla="*/ 6030329 h 6629401"/>
              <a:gd name="connsiteX14" fmla="*/ 783758 w 12191999"/>
              <a:gd name="connsiteY14" fmla="*/ 6036801 h 6629401"/>
              <a:gd name="connsiteX15" fmla="*/ 784752 w 12191999"/>
              <a:gd name="connsiteY15" fmla="*/ 6043294 h 6629401"/>
              <a:gd name="connsiteX16" fmla="*/ 785483 w 12191999"/>
              <a:gd name="connsiteY16" fmla="*/ 6043294 h 6629401"/>
              <a:gd name="connsiteX17" fmla="*/ 785483 w 12191999"/>
              <a:gd name="connsiteY17" fmla="*/ 6030227 h 6629401"/>
              <a:gd name="connsiteX18" fmla="*/ 785361 w 12191999"/>
              <a:gd name="connsiteY18" fmla="*/ 6023329 h 6629401"/>
              <a:gd name="connsiteX19" fmla="*/ 789318 w 12191999"/>
              <a:gd name="connsiteY19" fmla="*/ 6038161 h 6629401"/>
              <a:gd name="connsiteX20" fmla="*/ 788851 w 12191999"/>
              <a:gd name="connsiteY20" fmla="*/ 6052729 h 6629401"/>
              <a:gd name="connsiteX21" fmla="*/ 784509 w 12191999"/>
              <a:gd name="connsiteY21" fmla="*/ 6060459 h 6629401"/>
              <a:gd name="connsiteX22" fmla="*/ 780045 w 12191999"/>
              <a:gd name="connsiteY22" fmla="*/ 6045506 h 6629401"/>
              <a:gd name="connsiteX23" fmla="*/ 780572 w 12191999"/>
              <a:gd name="connsiteY23" fmla="*/ 6029923 h 6629401"/>
              <a:gd name="connsiteX24" fmla="*/ 782033 w 12191999"/>
              <a:gd name="connsiteY24" fmla="*/ 6023024 h 6629401"/>
              <a:gd name="connsiteX25" fmla="*/ 964467 w 12191999"/>
              <a:gd name="connsiteY25" fmla="*/ 6021746 h 6629401"/>
              <a:gd name="connsiteX26" fmla="*/ 941681 w 12191999"/>
              <a:gd name="connsiteY26" fmla="*/ 6032784 h 6629401"/>
              <a:gd name="connsiteX27" fmla="*/ 876750 w 12191999"/>
              <a:gd name="connsiteY27" fmla="*/ 6041204 h 6629401"/>
              <a:gd name="connsiteX28" fmla="*/ 881133 w 12191999"/>
              <a:gd name="connsiteY28" fmla="*/ 6039824 h 6629401"/>
              <a:gd name="connsiteX29" fmla="*/ 964467 w 12191999"/>
              <a:gd name="connsiteY29" fmla="*/ 6021746 h 6629401"/>
              <a:gd name="connsiteX30" fmla="*/ 996141 w 12191999"/>
              <a:gd name="connsiteY30" fmla="*/ 6021137 h 6629401"/>
              <a:gd name="connsiteX31" fmla="*/ 1014768 w 12191999"/>
              <a:gd name="connsiteY31" fmla="*/ 6053114 h 6629401"/>
              <a:gd name="connsiteX32" fmla="*/ 1014667 w 12191999"/>
              <a:gd name="connsiteY32" fmla="*/ 6053114 h 6629401"/>
              <a:gd name="connsiteX33" fmla="*/ 1021850 w 12191999"/>
              <a:gd name="connsiteY33" fmla="*/ 6063766 h 6629401"/>
              <a:gd name="connsiteX34" fmla="*/ 1023168 w 12191999"/>
              <a:gd name="connsiteY34" fmla="*/ 6065552 h 6629401"/>
              <a:gd name="connsiteX35" fmla="*/ 1075993 w 12191999"/>
              <a:gd name="connsiteY35" fmla="*/ 6057150 h 6629401"/>
              <a:gd name="connsiteX36" fmla="*/ 1084394 w 12191999"/>
              <a:gd name="connsiteY36" fmla="*/ 6109973 h 6629401"/>
              <a:gd name="connsiteX37" fmla="*/ 1073002 w 12191999"/>
              <a:gd name="connsiteY37" fmla="*/ 6120335 h 6629401"/>
              <a:gd name="connsiteX38" fmla="*/ 1074524 w 12191999"/>
              <a:gd name="connsiteY38" fmla="*/ 6121735 h 6629401"/>
              <a:gd name="connsiteX39" fmla="*/ 1083878 w 12191999"/>
              <a:gd name="connsiteY39" fmla="*/ 6130054 h 6629401"/>
              <a:gd name="connsiteX40" fmla="*/ 1127706 w 12191999"/>
              <a:gd name="connsiteY40" fmla="*/ 6165399 h 6629401"/>
              <a:gd name="connsiteX41" fmla="*/ 1040740 w 12191999"/>
              <a:gd name="connsiteY41" fmla="*/ 6165399 h 6629401"/>
              <a:gd name="connsiteX42" fmla="*/ 987964 w 12191999"/>
              <a:gd name="connsiteY42" fmla="*/ 6138393 h 6629401"/>
              <a:gd name="connsiteX43" fmla="*/ 960957 w 12191999"/>
              <a:gd name="connsiteY43" fmla="*/ 6165399 h 6629401"/>
              <a:gd name="connsiteX44" fmla="*/ 889290 w 12191999"/>
              <a:gd name="connsiteY44" fmla="*/ 6165399 h 6629401"/>
              <a:gd name="connsiteX45" fmla="*/ 916338 w 12191999"/>
              <a:gd name="connsiteY45" fmla="*/ 6130642 h 6629401"/>
              <a:gd name="connsiteX46" fmla="*/ 928918 w 12191999"/>
              <a:gd name="connsiteY46" fmla="*/ 6089880 h 6629401"/>
              <a:gd name="connsiteX47" fmla="*/ 927721 w 12191999"/>
              <a:gd name="connsiteY47" fmla="*/ 6061048 h 6629401"/>
              <a:gd name="connsiteX48" fmla="*/ 939307 w 12191999"/>
              <a:gd name="connsiteY48" fmla="*/ 6056706 h 6629401"/>
              <a:gd name="connsiteX49" fmla="*/ 927132 w 12191999"/>
              <a:gd name="connsiteY49" fmla="*/ 6136323 h 6629401"/>
              <a:gd name="connsiteX50" fmla="*/ 916419 w 12191999"/>
              <a:gd name="connsiteY50" fmla="*/ 6153205 h 6629401"/>
              <a:gd name="connsiteX51" fmla="*/ 952942 w 12191999"/>
              <a:gd name="connsiteY51" fmla="*/ 6153205 h 6629401"/>
              <a:gd name="connsiteX52" fmla="*/ 1025930 w 12191999"/>
              <a:gd name="connsiteY52" fmla="*/ 6130380 h 6629401"/>
              <a:gd name="connsiteX53" fmla="*/ 1048755 w 12191999"/>
              <a:gd name="connsiteY53" fmla="*/ 6153205 h 6629401"/>
              <a:gd name="connsiteX54" fmla="*/ 1092218 w 12191999"/>
              <a:gd name="connsiteY54" fmla="*/ 6153205 h 6629401"/>
              <a:gd name="connsiteX55" fmla="*/ 1050257 w 12191999"/>
              <a:gd name="connsiteY55" fmla="*/ 6114877 h 6629401"/>
              <a:gd name="connsiteX56" fmla="*/ 1048370 w 12191999"/>
              <a:gd name="connsiteY56" fmla="*/ 6112949 h 6629401"/>
              <a:gd name="connsiteX57" fmla="*/ 1050886 w 12191999"/>
              <a:gd name="connsiteY57" fmla="*/ 6113213 h 6629401"/>
              <a:gd name="connsiteX58" fmla="*/ 1053787 w 12191999"/>
              <a:gd name="connsiteY58" fmla="*/ 6113396 h 6629401"/>
              <a:gd name="connsiteX59" fmla="*/ 1079414 w 12191999"/>
              <a:gd name="connsiteY59" fmla="*/ 6087769 h 6629401"/>
              <a:gd name="connsiteX60" fmla="*/ 1053787 w 12191999"/>
              <a:gd name="connsiteY60" fmla="*/ 6062143 h 6629401"/>
              <a:gd name="connsiteX61" fmla="*/ 1028160 w 12191999"/>
              <a:gd name="connsiteY61" fmla="*/ 6087769 h 6629401"/>
              <a:gd name="connsiteX62" fmla="*/ 1028160 w 12191999"/>
              <a:gd name="connsiteY62" fmla="*/ 6087972 h 6629401"/>
              <a:gd name="connsiteX63" fmla="*/ 1028160 w 12191999"/>
              <a:gd name="connsiteY63" fmla="*/ 6088256 h 6629401"/>
              <a:gd name="connsiteX64" fmla="*/ 1028160 w 12191999"/>
              <a:gd name="connsiteY64" fmla="*/ 6090955 h 6629401"/>
              <a:gd name="connsiteX65" fmla="*/ 1026415 w 12191999"/>
              <a:gd name="connsiteY65" fmla="*/ 6088926 h 6629401"/>
              <a:gd name="connsiteX66" fmla="*/ 986402 w 12191999"/>
              <a:gd name="connsiteY66" fmla="*/ 6028929 h 6629401"/>
              <a:gd name="connsiteX67" fmla="*/ 986523 w 12191999"/>
              <a:gd name="connsiteY67" fmla="*/ 6028929 h 6629401"/>
              <a:gd name="connsiteX68" fmla="*/ 996141 w 12191999"/>
              <a:gd name="connsiteY68" fmla="*/ 6021137 h 6629401"/>
              <a:gd name="connsiteX69" fmla="*/ 764401 w 12191999"/>
              <a:gd name="connsiteY69" fmla="*/ 6016694 h 6629401"/>
              <a:gd name="connsiteX70" fmla="*/ 763650 w 12191999"/>
              <a:gd name="connsiteY70" fmla="*/ 6025540 h 6629401"/>
              <a:gd name="connsiteX71" fmla="*/ 762514 w 12191999"/>
              <a:gd name="connsiteY71" fmla="*/ 6041082 h 6629401"/>
              <a:gd name="connsiteX72" fmla="*/ 763244 w 12191999"/>
              <a:gd name="connsiteY72" fmla="*/ 6041082 h 6629401"/>
              <a:gd name="connsiteX73" fmla="*/ 766247 w 12191999"/>
              <a:gd name="connsiteY73" fmla="*/ 6025804 h 6629401"/>
              <a:gd name="connsiteX74" fmla="*/ 767891 w 12191999"/>
              <a:gd name="connsiteY74" fmla="*/ 6017688 h 6629401"/>
              <a:gd name="connsiteX75" fmla="*/ 768520 w 12191999"/>
              <a:gd name="connsiteY75" fmla="*/ 6034752 h 6629401"/>
              <a:gd name="connsiteX76" fmla="*/ 765009 w 12191999"/>
              <a:gd name="connsiteY76" fmla="*/ 6050314 h 6629401"/>
              <a:gd name="connsiteX77" fmla="*/ 759105 w 12191999"/>
              <a:gd name="connsiteY77" fmla="*/ 6057943 h 6629401"/>
              <a:gd name="connsiteX78" fmla="*/ 757847 w 12191999"/>
              <a:gd name="connsiteY78" fmla="*/ 6040981 h 6629401"/>
              <a:gd name="connsiteX79" fmla="*/ 761905 w 12191999"/>
              <a:gd name="connsiteY79" fmla="*/ 6022923 h 6629401"/>
              <a:gd name="connsiteX80" fmla="*/ 764401 w 12191999"/>
              <a:gd name="connsiteY80" fmla="*/ 6016694 h 6629401"/>
              <a:gd name="connsiteX81" fmla="*/ 624374 w 12191999"/>
              <a:gd name="connsiteY81" fmla="*/ 6008070 h 6629401"/>
              <a:gd name="connsiteX82" fmla="*/ 602460 w 12191999"/>
              <a:gd name="connsiteY82" fmla="*/ 6021178 h 6629401"/>
              <a:gd name="connsiteX83" fmla="*/ 602968 w 12191999"/>
              <a:gd name="connsiteY83" fmla="*/ 6021787 h 6629401"/>
              <a:gd name="connsiteX84" fmla="*/ 622528 w 12191999"/>
              <a:gd name="connsiteY84" fmla="*/ 6012940 h 6629401"/>
              <a:gd name="connsiteX85" fmla="*/ 598179 w 12191999"/>
              <a:gd name="connsiteY85" fmla="*/ 6028360 h 6629401"/>
              <a:gd name="connsiteX86" fmla="*/ 567966 w 12191999"/>
              <a:gd name="connsiteY86" fmla="*/ 6041062 h 6629401"/>
              <a:gd name="connsiteX87" fmla="*/ 561514 w 12191999"/>
              <a:gd name="connsiteY87" fmla="*/ 6041062 h 6629401"/>
              <a:gd name="connsiteX88" fmla="*/ 563583 w 12191999"/>
              <a:gd name="connsiteY88" fmla="*/ 6038343 h 6629401"/>
              <a:gd name="connsiteX89" fmla="*/ 593147 w 12191999"/>
              <a:gd name="connsiteY89" fmla="*/ 6021218 h 6629401"/>
              <a:gd name="connsiteX90" fmla="*/ 624374 w 12191999"/>
              <a:gd name="connsiteY90" fmla="*/ 6008070 h 6629401"/>
              <a:gd name="connsiteX91" fmla="*/ 746200 w 12191999"/>
              <a:gd name="connsiteY91" fmla="*/ 6007685 h 6629401"/>
              <a:gd name="connsiteX92" fmla="*/ 743927 w 12191999"/>
              <a:gd name="connsiteY92" fmla="*/ 6015294 h 6629401"/>
              <a:gd name="connsiteX93" fmla="*/ 739646 w 12191999"/>
              <a:gd name="connsiteY93" fmla="*/ 6030288 h 6629401"/>
              <a:gd name="connsiteX94" fmla="*/ 740336 w 12191999"/>
              <a:gd name="connsiteY94" fmla="*/ 6030511 h 6629401"/>
              <a:gd name="connsiteX95" fmla="*/ 746606 w 12191999"/>
              <a:gd name="connsiteY95" fmla="*/ 6016308 h 6629401"/>
              <a:gd name="connsiteX96" fmla="*/ 750481 w 12191999"/>
              <a:gd name="connsiteY96" fmla="*/ 6007685 h 6629401"/>
              <a:gd name="connsiteX97" fmla="*/ 747985 w 12191999"/>
              <a:gd name="connsiteY97" fmla="*/ 6024242 h 6629401"/>
              <a:gd name="connsiteX98" fmla="*/ 740884 w 12191999"/>
              <a:gd name="connsiteY98" fmla="*/ 6039662 h 6629401"/>
              <a:gd name="connsiteX99" fmla="*/ 733315 w 12191999"/>
              <a:gd name="connsiteY99" fmla="*/ 6046256 h 6629401"/>
              <a:gd name="connsiteX100" fmla="*/ 735710 w 12191999"/>
              <a:gd name="connsiteY100" fmla="*/ 6028300 h 6629401"/>
              <a:gd name="connsiteX101" fmla="*/ 743014 w 12191999"/>
              <a:gd name="connsiteY101" fmla="*/ 6012615 h 6629401"/>
              <a:gd name="connsiteX102" fmla="*/ 746200 w 12191999"/>
              <a:gd name="connsiteY102" fmla="*/ 6007685 h 6629401"/>
              <a:gd name="connsiteX103" fmla="*/ 992996 w 12191999"/>
              <a:gd name="connsiteY103" fmla="*/ 6002227 h 6629401"/>
              <a:gd name="connsiteX104" fmla="*/ 986036 w 12191999"/>
              <a:gd name="connsiteY104" fmla="*/ 6007441 h 6629401"/>
              <a:gd name="connsiteX105" fmla="*/ 900815 w 12191999"/>
              <a:gd name="connsiteY105" fmla="*/ 6031140 h 6629401"/>
              <a:gd name="connsiteX106" fmla="*/ 910737 w 12191999"/>
              <a:gd name="connsiteY106" fmla="*/ 6025459 h 6629401"/>
              <a:gd name="connsiteX107" fmla="*/ 992996 w 12191999"/>
              <a:gd name="connsiteY107" fmla="*/ 6002227 h 6629401"/>
              <a:gd name="connsiteX108" fmla="*/ 871800 w 12191999"/>
              <a:gd name="connsiteY108" fmla="*/ 6001821 h 6629401"/>
              <a:gd name="connsiteX109" fmla="*/ 893470 w 12191999"/>
              <a:gd name="connsiteY109" fmla="*/ 6004012 h 6629401"/>
              <a:gd name="connsiteX110" fmla="*/ 872327 w 12191999"/>
              <a:gd name="connsiteY110" fmla="*/ 6006041 h 6629401"/>
              <a:gd name="connsiteX111" fmla="*/ 872287 w 12191999"/>
              <a:gd name="connsiteY111" fmla="*/ 6006041 h 6629401"/>
              <a:gd name="connsiteX112" fmla="*/ 849601 w 12191999"/>
              <a:gd name="connsiteY112" fmla="*/ 6003647 h 6629401"/>
              <a:gd name="connsiteX113" fmla="*/ 871800 w 12191999"/>
              <a:gd name="connsiteY113" fmla="*/ 6001821 h 6629401"/>
              <a:gd name="connsiteX114" fmla="*/ 624983 w 12191999"/>
              <a:gd name="connsiteY114" fmla="*/ 5995896 h 6629401"/>
              <a:gd name="connsiteX115" fmla="*/ 589921 w 12191999"/>
              <a:gd name="connsiteY115" fmla="*/ 6012128 h 6629401"/>
              <a:gd name="connsiteX116" fmla="*/ 590408 w 12191999"/>
              <a:gd name="connsiteY116" fmla="*/ 6012757 h 6629401"/>
              <a:gd name="connsiteX117" fmla="*/ 625084 w 12191999"/>
              <a:gd name="connsiteY117" fmla="*/ 5999873 h 6629401"/>
              <a:gd name="connsiteX118" fmla="*/ 590326 w 12191999"/>
              <a:gd name="connsiteY118" fmla="*/ 6017708 h 6629401"/>
              <a:gd name="connsiteX119" fmla="*/ 544185 w 12191999"/>
              <a:gd name="connsiteY119" fmla="*/ 6033392 h 6629401"/>
              <a:gd name="connsiteX120" fmla="*/ 536069 w 12191999"/>
              <a:gd name="connsiteY120" fmla="*/ 6033392 h 6629401"/>
              <a:gd name="connsiteX121" fmla="*/ 539031 w 12191999"/>
              <a:gd name="connsiteY121" fmla="*/ 6030105 h 6629401"/>
              <a:gd name="connsiteX122" fmla="*/ 584665 w 12191999"/>
              <a:gd name="connsiteY122" fmla="*/ 6008923 h 6629401"/>
              <a:gd name="connsiteX123" fmla="*/ 624983 w 12191999"/>
              <a:gd name="connsiteY123" fmla="*/ 5995896 h 6629401"/>
              <a:gd name="connsiteX124" fmla="*/ 735141 w 12191999"/>
              <a:gd name="connsiteY124" fmla="*/ 5994618 h 6629401"/>
              <a:gd name="connsiteX125" fmla="*/ 730109 w 12191999"/>
              <a:gd name="connsiteY125" fmla="*/ 6002998 h 6629401"/>
              <a:gd name="connsiteX126" fmla="*/ 725808 w 12191999"/>
              <a:gd name="connsiteY126" fmla="*/ 6010546 h 6629401"/>
              <a:gd name="connsiteX127" fmla="*/ 721506 w 12191999"/>
              <a:gd name="connsiteY127" fmla="*/ 6018134 h 6629401"/>
              <a:gd name="connsiteX128" fmla="*/ 722135 w 12191999"/>
              <a:gd name="connsiteY128" fmla="*/ 6018500 h 6629401"/>
              <a:gd name="connsiteX129" fmla="*/ 732057 w 12191999"/>
              <a:gd name="connsiteY129" fmla="*/ 6004175 h 6629401"/>
              <a:gd name="connsiteX130" fmla="*/ 737231 w 12191999"/>
              <a:gd name="connsiteY130" fmla="*/ 5996688 h 6629401"/>
              <a:gd name="connsiteX131" fmla="*/ 730556 w 12191999"/>
              <a:gd name="connsiteY131" fmla="*/ 6014604 h 6629401"/>
              <a:gd name="connsiteX132" fmla="*/ 718665 w 12191999"/>
              <a:gd name="connsiteY132" fmla="*/ 6031120 h 6629401"/>
              <a:gd name="connsiteX133" fmla="*/ 710813 w 12191999"/>
              <a:gd name="connsiteY133" fmla="*/ 6035665 h 6629401"/>
              <a:gd name="connsiteX134" fmla="*/ 716677 w 12191999"/>
              <a:gd name="connsiteY134" fmla="*/ 6017769 h 6629401"/>
              <a:gd name="connsiteX135" fmla="*/ 728851 w 12191999"/>
              <a:gd name="connsiteY135" fmla="*/ 6000705 h 6629401"/>
              <a:gd name="connsiteX136" fmla="*/ 735141 w 12191999"/>
              <a:gd name="connsiteY136" fmla="*/ 5994618 h 6629401"/>
              <a:gd name="connsiteX137" fmla="*/ 407669 w 12191999"/>
              <a:gd name="connsiteY137" fmla="*/ 5985914 h 6629401"/>
              <a:gd name="connsiteX138" fmla="*/ 394906 w 12191999"/>
              <a:gd name="connsiteY138" fmla="*/ 6003769 h 6629401"/>
              <a:gd name="connsiteX139" fmla="*/ 387094 w 12191999"/>
              <a:gd name="connsiteY139" fmla="*/ 6015476 h 6629401"/>
              <a:gd name="connsiteX140" fmla="*/ 378978 w 12191999"/>
              <a:gd name="connsiteY140" fmla="*/ 6026981 h 6629401"/>
              <a:gd name="connsiteX141" fmla="*/ 379688 w 12191999"/>
              <a:gd name="connsiteY141" fmla="*/ 6027569 h 6629401"/>
              <a:gd name="connsiteX142" fmla="*/ 388454 w 12191999"/>
              <a:gd name="connsiteY142" fmla="*/ 6016491 h 6629401"/>
              <a:gd name="connsiteX143" fmla="*/ 396875 w 12191999"/>
              <a:gd name="connsiteY143" fmla="*/ 6005210 h 6629401"/>
              <a:gd name="connsiteX144" fmla="*/ 410023 w 12191999"/>
              <a:gd name="connsiteY144" fmla="*/ 5988186 h 6629401"/>
              <a:gd name="connsiteX145" fmla="*/ 394521 w 12191999"/>
              <a:gd name="connsiteY145" fmla="*/ 6018033 h 6629401"/>
              <a:gd name="connsiteX146" fmla="*/ 355279 w 12191999"/>
              <a:gd name="connsiteY146" fmla="*/ 6062488 h 6629401"/>
              <a:gd name="connsiteX147" fmla="*/ 345803 w 12191999"/>
              <a:gd name="connsiteY147" fmla="*/ 6066993 h 6629401"/>
              <a:gd name="connsiteX148" fmla="*/ 351058 w 12191999"/>
              <a:gd name="connsiteY148" fmla="*/ 6058268 h 6629401"/>
              <a:gd name="connsiteX149" fmla="*/ 373763 w 12191999"/>
              <a:gd name="connsiteY149" fmla="*/ 6024627 h 6629401"/>
              <a:gd name="connsiteX150" fmla="*/ 407669 w 12191999"/>
              <a:gd name="connsiteY150" fmla="*/ 5985914 h 6629401"/>
              <a:gd name="connsiteX151" fmla="*/ 787106 w 12191999"/>
              <a:gd name="connsiteY151" fmla="*/ 5984250 h 6629401"/>
              <a:gd name="connsiteX152" fmla="*/ 786091 w 12191999"/>
              <a:gd name="connsiteY152" fmla="*/ 5986746 h 6629401"/>
              <a:gd name="connsiteX153" fmla="*/ 782155 w 12191999"/>
              <a:gd name="connsiteY153" fmla="*/ 5998210 h 6629401"/>
              <a:gd name="connsiteX154" fmla="*/ 782865 w 12191999"/>
              <a:gd name="connsiteY154" fmla="*/ 5998575 h 6629401"/>
              <a:gd name="connsiteX155" fmla="*/ 786010 w 12191999"/>
              <a:gd name="connsiteY155" fmla="*/ 5993360 h 6629401"/>
              <a:gd name="connsiteX156" fmla="*/ 789094 w 12191999"/>
              <a:gd name="connsiteY156" fmla="*/ 5988146 h 6629401"/>
              <a:gd name="connsiteX157" fmla="*/ 790373 w 12191999"/>
              <a:gd name="connsiteY157" fmla="*/ 5985954 h 6629401"/>
              <a:gd name="connsiteX158" fmla="*/ 787207 w 12191999"/>
              <a:gd name="connsiteY158" fmla="*/ 6000563 h 6629401"/>
              <a:gd name="connsiteX159" fmla="*/ 780755 w 12191999"/>
              <a:gd name="connsiteY159" fmla="*/ 6008984 h 6629401"/>
              <a:gd name="connsiteX160" fmla="*/ 771563 w 12191999"/>
              <a:gd name="connsiteY160" fmla="*/ 6008070 h 6629401"/>
              <a:gd name="connsiteX161" fmla="*/ 771462 w 12191999"/>
              <a:gd name="connsiteY161" fmla="*/ 6008070 h 6629401"/>
              <a:gd name="connsiteX162" fmla="*/ 777549 w 12191999"/>
              <a:gd name="connsiteY162" fmla="*/ 5998554 h 6629401"/>
              <a:gd name="connsiteX163" fmla="*/ 784001 w 12191999"/>
              <a:gd name="connsiteY163" fmla="*/ 5987638 h 6629401"/>
              <a:gd name="connsiteX164" fmla="*/ 787106 w 12191999"/>
              <a:gd name="connsiteY164" fmla="*/ 5984250 h 6629401"/>
              <a:gd name="connsiteX165" fmla="*/ 719091 w 12191999"/>
              <a:gd name="connsiteY165" fmla="*/ 5980598 h 6629401"/>
              <a:gd name="connsiteX166" fmla="*/ 711949 w 12191999"/>
              <a:gd name="connsiteY166" fmla="*/ 5990033 h 6629401"/>
              <a:gd name="connsiteX167" fmla="*/ 702697 w 12191999"/>
              <a:gd name="connsiteY167" fmla="*/ 6004641 h 6629401"/>
              <a:gd name="connsiteX168" fmla="*/ 703285 w 12191999"/>
              <a:gd name="connsiteY168" fmla="*/ 6005068 h 6629401"/>
              <a:gd name="connsiteX169" fmla="*/ 708500 w 12191999"/>
              <a:gd name="connsiteY169" fmla="*/ 5998169 h 6629401"/>
              <a:gd name="connsiteX170" fmla="*/ 713816 w 12191999"/>
              <a:gd name="connsiteY170" fmla="*/ 5991473 h 6629401"/>
              <a:gd name="connsiteX171" fmla="*/ 721526 w 12191999"/>
              <a:gd name="connsiteY171" fmla="*/ 5982566 h 6629401"/>
              <a:gd name="connsiteX172" fmla="*/ 711909 w 12191999"/>
              <a:gd name="connsiteY172" fmla="*/ 6001659 h 6629401"/>
              <a:gd name="connsiteX173" fmla="*/ 697299 w 12191999"/>
              <a:gd name="connsiteY173" fmla="*/ 6018520 h 6629401"/>
              <a:gd name="connsiteX174" fmla="*/ 696528 w 12191999"/>
              <a:gd name="connsiteY174" fmla="*/ 6019149 h 6629401"/>
              <a:gd name="connsiteX175" fmla="*/ 694276 w 12191999"/>
              <a:gd name="connsiteY175" fmla="*/ 6020691 h 6629401"/>
              <a:gd name="connsiteX176" fmla="*/ 688960 w 12191999"/>
              <a:gd name="connsiteY176" fmla="*/ 6021360 h 6629401"/>
              <a:gd name="connsiteX177" fmla="*/ 697786 w 12191999"/>
              <a:gd name="connsiteY177" fmla="*/ 6003870 h 6629401"/>
              <a:gd name="connsiteX178" fmla="*/ 711990 w 12191999"/>
              <a:gd name="connsiteY178" fmla="*/ 5986381 h 6629401"/>
              <a:gd name="connsiteX179" fmla="*/ 719091 w 12191999"/>
              <a:gd name="connsiteY179" fmla="*/ 5980598 h 6629401"/>
              <a:gd name="connsiteX180" fmla="*/ 626992 w 12191999"/>
              <a:gd name="connsiteY180" fmla="*/ 5979462 h 6629401"/>
              <a:gd name="connsiteX181" fmla="*/ 576082 w 12191999"/>
              <a:gd name="connsiteY181" fmla="*/ 6000543 h 6629401"/>
              <a:gd name="connsiteX182" fmla="*/ 576569 w 12191999"/>
              <a:gd name="connsiteY182" fmla="*/ 6001152 h 6629401"/>
              <a:gd name="connsiteX183" fmla="*/ 631557 w 12191999"/>
              <a:gd name="connsiteY183" fmla="*/ 5982789 h 6629401"/>
              <a:gd name="connsiteX184" fmla="*/ 586918 w 12191999"/>
              <a:gd name="connsiteY184" fmla="*/ 6003668 h 6629401"/>
              <a:gd name="connsiteX185" fmla="*/ 529860 w 12191999"/>
              <a:gd name="connsiteY185" fmla="*/ 6020610 h 6629401"/>
              <a:gd name="connsiteX186" fmla="*/ 519715 w 12191999"/>
              <a:gd name="connsiteY186" fmla="*/ 6020244 h 6629401"/>
              <a:gd name="connsiteX187" fmla="*/ 523509 w 12191999"/>
              <a:gd name="connsiteY187" fmla="*/ 6016389 h 6629401"/>
              <a:gd name="connsiteX188" fmla="*/ 580323 w 12191999"/>
              <a:gd name="connsiteY188" fmla="*/ 5992731 h 6629401"/>
              <a:gd name="connsiteX189" fmla="*/ 626992 w 12191999"/>
              <a:gd name="connsiteY189" fmla="*/ 5979462 h 6629401"/>
              <a:gd name="connsiteX190" fmla="*/ 680275 w 12191999"/>
              <a:gd name="connsiteY190" fmla="*/ 5978670 h 6629401"/>
              <a:gd name="connsiteX191" fmla="*/ 667411 w 12191999"/>
              <a:gd name="connsiteY191" fmla="*/ 5993928 h 6629401"/>
              <a:gd name="connsiteX192" fmla="*/ 662703 w 12191999"/>
              <a:gd name="connsiteY192" fmla="*/ 6005189 h 6629401"/>
              <a:gd name="connsiteX193" fmla="*/ 664043 w 12191999"/>
              <a:gd name="connsiteY193" fmla="*/ 6009247 h 6629401"/>
              <a:gd name="connsiteX194" fmla="*/ 665605 w 12191999"/>
              <a:gd name="connsiteY194" fmla="*/ 6010668 h 6629401"/>
              <a:gd name="connsiteX195" fmla="*/ 617719 w 12191999"/>
              <a:gd name="connsiteY195" fmla="*/ 6088865 h 6629401"/>
              <a:gd name="connsiteX196" fmla="*/ 615974 w 12191999"/>
              <a:gd name="connsiteY196" fmla="*/ 6090894 h 6629401"/>
              <a:gd name="connsiteX197" fmla="*/ 615974 w 12191999"/>
              <a:gd name="connsiteY197" fmla="*/ 6088196 h 6629401"/>
              <a:gd name="connsiteX198" fmla="*/ 615974 w 12191999"/>
              <a:gd name="connsiteY198" fmla="*/ 6087912 h 6629401"/>
              <a:gd name="connsiteX199" fmla="*/ 615974 w 12191999"/>
              <a:gd name="connsiteY199" fmla="*/ 6087709 h 6629401"/>
              <a:gd name="connsiteX200" fmla="*/ 590347 w 12191999"/>
              <a:gd name="connsiteY200" fmla="*/ 6062082 h 6629401"/>
              <a:gd name="connsiteX201" fmla="*/ 564720 w 12191999"/>
              <a:gd name="connsiteY201" fmla="*/ 6087709 h 6629401"/>
              <a:gd name="connsiteX202" fmla="*/ 590347 w 12191999"/>
              <a:gd name="connsiteY202" fmla="*/ 6113335 h 6629401"/>
              <a:gd name="connsiteX203" fmla="*/ 593248 w 12191999"/>
              <a:gd name="connsiteY203" fmla="*/ 6113152 h 6629401"/>
              <a:gd name="connsiteX204" fmla="*/ 595927 w 12191999"/>
              <a:gd name="connsiteY204" fmla="*/ 6112848 h 6629401"/>
              <a:gd name="connsiteX205" fmla="*/ 594040 w 12191999"/>
              <a:gd name="connsiteY205" fmla="*/ 6114775 h 6629401"/>
              <a:gd name="connsiteX206" fmla="*/ 552078 w 12191999"/>
              <a:gd name="connsiteY206" fmla="*/ 6153103 h 6629401"/>
              <a:gd name="connsiteX207" fmla="*/ 595541 w 12191999"/>
              <a:gd name="connsiteY207" fmla="*/ 6153103 h 6629401"/>
              <a:gd name="connsiteX208" fmla="*/ 668529 w 12191999"/>
              <a:gd name="connsiteY208" fmla="*/ 6130279 h 6629401"/>
              <a:gd name="connsiteX209" fmla="*/ 691354 w 12191999"/>
              <a:gd name="connsiteY209" fmla="*/ 6153103 h 6629401"/>
              <a:gd name="connsiteX210" fmla="*/ 727877 w 12191999"/>
              <a:gd name="connsiteY210" fmla="*/ 6153103 h 6629401"/>
              <a:gd name="connsiteX211" fmla="*/ 717144 w 12191999"/>
              <a:gd name="connsiteY211" fmla="*/ 6136222 h 6629401"/>
              <a:gd name="connsiteX212" fmla="*/ 707465 w 12191999"/>
              <a:gd name="connsiteY212" fmla="*/ 6045810 h 6629401"/>
              <a:gd name="connsiteX213" fmla="*/ 721080 w 12191999"/>
              <a:gd name="connsiteY213" fmla="*/ 6036334 h 6629401"/>
              <a:gd name="connsiteX214" fmla="*/ 724590 w 12191999"/>
              <a:gd name="connsiteY214" fmla="*/ 6032520 h 6629401"/>
              <a:gd name="connsiteX215" fmla="*/ 722176 w 12191999"/>
              <a:gd name="connsiteY215" fmla="*/ 6039763 h 6629401"/>
              <a:gd name="connsiteX216" fmla="*/ 720938 w 12191999"/>
              <a:gd name="connsiteY216" fmla="*/ 6043497 h 6629401"/>
              <a:gd name="connsiteX217" fmla="*/ 715297 w 12191999"/>
              <a:gd name="connsiteY217" fmla="*/ 6089778 h 6629401"/>
              <a:gd name="connsiteX218" fmla="*/ 728040 w 12191999"/>
              <a:gd name="connsiteY218" fmla="*/ 6130642 h 6629401"/>
              <a:gd name="connsiteX219" fmla="*/ 727938 w 12191999"/>
              <a:gd name="connsiteY219" fmla="*/ 6130642 h 6629401"/>
              <a:gd name="connsiteX220" fmla="*/ 754965 w 12191999"/>
              <a:gd name="connsiteY220" fmla="*/ 6165399 h 6629401"/>
              <a:gd name="connsiteX221" fmla="*/ 683319 w 12191999"/>
              <a:gd name="connsiteY221" fmla="*/ 6165399 h 6629401"/>
              <a:gd name="connsiteX222" fmla="*/ 630543 w 12191999"/>
              <a:gd name="connsiteY222" fmla="*/ 6138393 h 6629401"/>
              <a:gd name="connsiteX223" fmla="*/ 603536 w 12191999"/>
              <a:gd name="connsiteY223" fmla="*/ 6165399 h 6629401"/>
              <a:gd name="connsiteX224" fmla="*/ 516286 w 12191999"/>
              <a:gd name="connsiteY224" fmla="*/ 6165399 h 6629401"/>
              <a:gd name="connsiteX225" fmla="*/ 560093 w 12191999"/>
              <a:gd name="connsiteY225" fmla="*/ 6130054 h 6629401"/>
              <a:gd name="connsiteX226" fmla="*/ 569468 w 12191999"/>
              <a:gd name="connsiteY226" fmla="*/ 6121735 h 6629401"/>
              <a:gd name="connsiteX227" fmla="*/ 570969 w 12191999"/>
              <a:gd name="connsiteY227" fmla="*/ 6120335 h 6629401"/>
              <a:gd name="connsiteX228" fmla="*/ 557533 w 12191999"/>
              <a:gd name="connsiteY228" fmla="*/ 6068535 h 6629401"/>
              <a:gd name="connsiteX229" fmla="*/ 609335 w 12191999"/>
              <a:gd name="connsiteY229" fmla="*/ 6055099 h 6629401"/>
              <a:gd name="connsiteX230" fmla="*/ 620823 w 12191999"/>
              <a:gd name="connsiteY230" fmla="*/ 6065552 h 6629401"/>
              <a:gd name="connsiteX231" fmla="*/ 622142 w 12191999"/>
              <a:gd name="connsiteY231" fmla="*/ 6063766 h 6629401"/>
              <a:gd name="connsiteX232" fmla="*/ 629325 w 12191999"/>
              <a:gd name="connsiteY232" fmla="*/ 6053114 h 6629401"/>
              <a:gd name="connsiteX233" fmla="*/ 655338 w 12191999"/>
              <a:gd name="connsiteY233" fmla="*/ 6003201 h 6629401"/>
              <a:gd name="connsiteX234" fmla="*/ 659011 w 12191999"/>
              <a:gd name="connsiteY234" fmla="*/ 5993056 h 6629401"/>
              <a:gd name="connsiteX235" fmla="*/ 660471 w 12191999"/>
              <a:gd name="connsiteY235" fmla="*/ 5992427 h 6629401"/>
              <a:gd name="connsiteX236" fmla="*/ 664814 w 12191999"/>
              <a:gd name="connsiteY236" fmla="*/ 5990134 h 6629401"/>
              <a:gd name="connsiteX237" fmla="*/ 680275 w 12191999"/>
              <a:gd name="connsiteY237" fmla="*/ 5978670 h 6629401"/>
              <a:gd name="connsiteX238" fmla="*/ 451132 w 12191999"/>
              <a:gd name="connsiteY238" fmla="*/ 5972421 h 6629401"/>
              <a:gd name="connsiteX239" fmla="*/ 442590 w 12191999"/>
              <a:gd name="connsiteY239" fmla="*/ 5981856 h 6629401"/>
              <a:gd name="connsiteX240" fmla="*/ 435772 w 12191999"/>
              <a:gd name="connsiteY240" fmla="*/ 5989972 h 6629401"/>
              <a:gd name="connsiteX241" fmla="*/ 429157 w 12191999"/>
              <a:gd name="connsiteY241" fmla="*/ 5998311 h 6629401"/>
              <a:gd name="connsiteX242" fmla="*/ 429867 w 12191999"/>
              <a:gd name="connsiteY242" fmla="*/ 5998899 h 6629401"/>
              <a:gd name="connsiteX243" fmla="*/ 437172 w 12191999"/>
              <a:gd name="connsiteY243" fmla="*/ 5991230 h 6629401"/>
              <a:gd name="connsiteX244" fmla="*/ 444639 w 12191999"/>
              <a:gd name="connsiteY244" fmla="*/ 5983723 h 6629401"/>
              <a:gd name="connsiteX245" fmla="*/ 455352 w 12191999"/>
              <a:gd name="connsiteY245" fmla="*/ 5973578 h 6629401"/>
              <a:gd name="connsiteX246" fmla="*/ 441778 w 12191999"/>
              <a:gd name="connsiteY246" fmla="*/ 5992468 h 6629401"/>
              <a:gd name="connsiteX247" fmla="*/ 416171 w 12191999"/>
              <a:gd name="connsiteY247" fmla="*/ 6019758 h 6629401"/>
              <a:gd name="connsiteX248" fmla="*/ 407547 w 12191999"/>
              <a:gd name="connsiteY248" fmla="*/ 6024323 h 6629401"/>
              <a:gd name="connsiteX249" fmla="*/ 408846 w 12191999"/>
              <a:gd name="connsiteY249" fmla="*/ 6019230 h 6629401"/>
              <a:gd name="connsiteX250" fmla="*/ 423882 w 12191999"/>
              <a:gd name="connsiteY250" fmla="*/ 5997256 h 6629401"/>
              <a:gd name="connsiteX251" fmla="*/ 451132 w 12191999"/>
              <a:gd name="connsiteY251" fmla="*/ 5972421 h 6629401"/>
              <a:gd name="connsiteX252" fmla="*/ 770386 w 12191999"/>
              <a:gd name="connsiteY252" fmla="*/ 5970311 h 6629401"/>
              <a:gd name="connsiteX253" fmla="*/ 768560 w 12191999"/>
              <a:gd name="connsiteY253" fmla="*/ 5972969 h 6629401"/>
              <a:gd name="connsiteX254" fmla="*/ 767505 w 12191999"/>
              <a:gd name="connsiteY254" fmla="*/ 5974714 h 6629401"/>
              <a:gd name="connsiteX255" fmla="*/ 766551 w 12191999"/>
              <a:gd name="connsiteY255" fmla="*/ 5976438 h 6629401"/>
              <a:gd name="connsiteX256" fmla="*/ 764522 w 12191999"/>
              <a:gd name="connsiteY256" fmla="*/ 5979888 h 6629401"/>
              <a:gd name="connsiteX257" fmla="*/ 760464 w 12191999"/>
              <a:gd name="connsiteY257" fmla="*/ 5986624 h 6629401"/>
              <a:gd name="connsiteX258" fmla="*/ 761093 w 12191999"/>
              <a:gd name="connsiteY258" fmla="*/ 5987131 h 6629401"/>
              <a:gd name="connsiteX259" fmla="*/ 766470 w 12191999"/>
              <a:gd name="connsiteY259" fmla="*/ 5981207 h 6629401"/>
              <a:gd name="connsiteX260" fmla="*/ 771482 w 12191999"/>
              <a:gd name="connsiteY260" fmla="*/ 5975120 h 6629401"/>
              <a:gd name="connsiteX261" fmla="*/ 774242 w 12191999"/>
              <a:gd name="connsiteY261" fmla="*/ 5971914 h 6629401"/>
              <a:gd name="connsiteX262" fmla="*/ 766998 w 12191999"/>
              <a:gd name="connsiteY262" fmla="*/ 5988775 h 6629401"/>
              <a:gd name="connsiteX263" fmla="*/ 757705 w 12191999"/>
              <a:gd name="connsiteY263" fmla="*/ 5996891 h 6629401"/>
              <a:gd name="connsiteX264" fmla="*/ 747052 w 12191999"/>
              <a:gd name="connsiteY264" fmla="*/ 5994010 h 6629401"/>
              <a:gd name="connsiteX265" fmla="*/ 756223 w 12191999"/>
              <a:gd name="connsiteY265" fmla="*/ 5984494 h 6629401"/>
              <a:gd name="connsiteX266" fmla="*/ 766085 w 12191999"/>
              <a:gd name="connsiteY266" fmla="*/ 5973476 h 6629401"/>
              <a:gd name="connsiteX267" fmla="*/ 770386 w 12191999"/>
              <a:gd name="connsiteY267" fmla="*/ 5970311 h 6629401"/>
              <a:gd name="connsiteX268" fmla="*/ 707059 w 12191999"/>
              <a:gd name="connsiteY268" fmla="*/ 5963108 h 6629401"/>
              <a:gd name="connsiteX269" fmla="*/ 703894 w 12191999"/>
              <a:gd name="connsiteY269" fmla="*/ 5966030 h 6629401"/>
              <a:gd name="connsiteX270" fmla="*/ 697928 w 12191999"/>
              <a:gd name="connsiteY270" fmla="*/ 5972441 h 6629401"/>
              <a:gd name="connsiteX271" fmla="*/ 692551 w 12191999"/>
              <a:gd name="connsiteY271" fmla="*/ 5979279 h 6629401"/>
              <a:gd name="connsiteX272" fmla="*/ 687235 w 12191999"/>
              <a:gd name="connsiteY272" fmla="*/ 5986056 h 6629401"/>
              <a:gd name="connsiteX273" fmla="*/ 687783 w 12191999"/>
              <a:gd name="connsiteY273" fmla="*/ 5986563 h 6629401"/>
              <a:gd name="connsiteX274" fmla="*/ 693748 w 12191999"/>
              <a:gd name="connsiteY274" fmla="*/ 5980294 h 6629401"/>
              <a:gd name="connsiteX275" fmla="*/ 699693 w 12191999"/>
              <a:gd name="connsiteY275" fmla="*/ 5974044 h 6629401"/>
              <a:gd name="connsiteX276" fmla="*/ 705902 w 12191999"/>
              <a:gd name="connsiteY276" fmla="*/ 5968241 h 6629401"/>
              <a:gd name="connsiteX277" fmla="*/ 707303 w 12191999"/>
              <a:gd name="connsiteY277" fmla="*/ 5967085 h 6629401"/>
              <a:gd name="connsiteX278" fmla="*/ 695737 w 12191999"/>
              <a:gd name="connsiteY278" fmla="*/ 5985346 h 6629401"/>
              <a:gd name="connsiteX279" fmla="*/ 678165 w 12191999"/>
              <a:gd name="connsiteY279" fmla="*/ 6001679 h 6629401"/>
              <a:gd name="connsiteX280" fmla="*/ 669562 w 12191999"/>
              <a:gd name="connsiteY280" fmla="*/ 6003282 h 6629401"/>
              <a:gd name="connsiteX281" fmla="*/ 680620 w 12191999"/>
              <a:gd name="connsiteY281" fmla="*/ 5986299 h 6629401"/>
              <a:gd name="connsiteX282" fmla="*/ 697664 w 12191999"/>
              <a:gd name="connsiteY282" fmla="*/ 5968749 h 6629401"/>
              <a:gd name="connsiteX283" fmla="*/ 697604 w 12191999"/>
              <a:gd name="connsiteY283" fmla="*/ 5968830 h 6629401"/>
              <a:gd name="connsiteX284" fmla="*/ 707059 w 12191999"/>
              <a:gd name="connsiteY284" fmla="*/ 5963108 h 6629401"/>
              <a:gd name="connsiteX285" fmla="*/ 838198 w 12191999"/>
              <a:gd name="connsiteY285" fmla="*/ 5952861 h 6629401"/>
              <a:gd name="connsiteX286" fmla="*/ 838340 w 12191999"/>
              <a:gd name="connsiteY286" fmla="*/ 5953227 h 6629401"/>
              <a:gd name="connsiteX287" fmla="*/ 838015 w 12191999"/>
              <a:gd name="connsiteY287" fmla="*/ 5953227 h 6629401"/>
              <a:gd name="connsiteX288" fmla="*/ 502366 w 12191999"/>
              <a:gd name="connsiteY288" fmla="*/ 5951543 h 6629401"/>
              <a:gd name="connsiteX289" fmla="*/ 500033 w 12191999"/>
              <a:gd name="connsiteY289" fmla="*/ 5953308 h 6629401"/>
              <a:gd name="connsiteX290" fmla="*/ 492160 w 12191999"/>
              <a:gd name="connsiteY290" fmla="*/ 5959719 h 6629401"/>
              <a:gd name="connsiteX291" fmla="*/ 484673 w 12191999"/>
              <a:gd name="connsiteY291" fmla="*/ 5966618 h 6629401"/>
              <a:gd name="connsiteX292" fmla="*/ 477672 w 12191999"/>
              <a:gd name="connsiteY292" fmla="*/ 5974044 h 6629401"/>
              <a:gd name="connsiteX293" fmla="*/ 478362 w 12191999"/>
              <a:gd name="connsiteY293" fmla="*/ 5974633 h 6629401"/>
              <a:gd name="connsiteX294" fmla="*/ 485789 w 12191999"/>
              <a:gd name="connsiteY294" fmla="*/ 5967876 h 6629401"/>
              <a:gd name="connsiteX295" fmla="*/ 493661 w 12191999"/>
              <a:gd name="connsiteY295" fmla="*/ 5961606 h 6629401"/>
              <a:gd name="connsiteX296" fmla="*/ 501778 w 12191999"/>
              <a:gd name="connsiteY296" fmla="*/ 5955702 h 6629401"/>
              <a:gd name="connsiteX297" fmla="*/ 506445 w 12191999"/>
              <a:gd name="connsiteY297" fmla="*/ 5952557 h 6629401"/>
              <a:gd name="connsiteX298" fmla="*/ 492606 w 12191999"/>
              <a:gd name="connsiteY298" fmla="*/ 5967896 h 6629401"/>
              <a:gd name="connsiteX299" fmla="*/ 466005 w 12191999"/>
              <a:gd name="connsiteY299" fmla="*/ 5991128 h 6629401"/>
              <a:gd name="connsiteX300" fmla="*/ 457442 w 12191999"/>
              <a:gd name="connsiteY300" fmla="*/ 5994598 h 6629401"/>
              <a:gd name="connsiteX301" fmla="*/ 459167 w 12191999"/>
              <a:gd name="connsiteY301" fmla="*/ 5989221 h 6629401"/>
              <a:gd name="connsiteX302" fmla="*/ 474872 w 12191999"/>
              <a:gd name="connsiteY302" fmla="*/ 5969398 h 6629401"/>
              <a:gd name="connsiteX303" fmla="*/ 502366 w 12191999"/>
              <a:gd name="connsiteY303" fmla="*/ 5951543 h 6629401"/>
              <a:gd name="connsiteX304" fmla="*/ 758577 w 12191999"/>
              <a:gd name="connsiteY304" fmla="*/ 5951198 h 6629401"/>
              <a:gd name="connsiteX305" fmla="*/ 754519 w 12191999"/>
              <a:gd name="connsiteY305" fmla="*/ 5956047 h 6629401"/>
              <a:gd name="connsiteX306" fmla="*/ 749426 w 12191999"/>
              <a:gd name="connsiteY306" fmla="*/ 5962986 h 6629401"/>
              <a:gd name="connsiteX307" fmla="*/ 744049 w 12191999"/>
              <a:gd name="connsiteY307" fmla="*/ 5969682 h 6629401"/>
              <a:gd name="connsiteX308" fmla="*/ 744617 w 12191999"/>
              <a:gd name="connsiteY308" fmla="*/ 5970230 h 6629401"/>
              <a:gd name="connsiteX309" fmla="*/ 750948 w 12191999"/>
              <a:gd name="connsiteY309" fmla="*/ 5964325 h 6629401"/>
              <a:gd name="connsiteX310" fmla="*/ 756913 w 12191999"/>
              <a:gd name="connsiteY310" fmla="*/ 5958076 h 6629401"/>
              <a:gd name="connsiteX311" fmla="*/ 761783 w 12191999"/>
              <a:gd name="connsiteY311" fmla="*/ 5953308 h 6629401"/>
              <a:gd name="connsiteX312" fmla="*/ 750745 w 12191999"/>
              <a:gd name="connsiteY312" fmla="*/ 5971873 h 6629401"/>
              <a:gd name="connsiteX313" fmla="*/ 738855 w 12191999"/>
              <a:gd name="connsiteY313" fmla="*/ 5979989 h 6629401"/>
              <a:gd name="connsiteX314" fmla="*/ 726802 w 12191999"/>
              <a:gd name="connsiteY314" fmla="*/ 5976073 h 6629401"/>
              <a:gd name="connsiteX315" fmla="*/ 738733 w 12191999"/>
              <a:gd name="connsiteY315" fmla="*/ 5966314 h 6629401"/>
              <a:gd name="connsiteX316" fmla="*/ 751617 w 12191999"/>
              <a:gd name="connsiteY316" fmla="*/ 5954951 h 6629401"/>
              <a:gd name="connsiteX317" fmla="*/ 758577 w 12191999"/>
              <a:gd name="connsiteY317" fmla="*/ 5951198 h 6629401"/>
              <a:gd name="connsiteX318" fmla="*/ 886673 w 12191999"/>
              <a:gd name="connsiteY318" fmla="*/ 5950264 h 6629401"/>
              <a:gd name="connsiteX319" fmla="*/ 902804 w 12191999"/>
              <a:gd name="connsiteY319" fmla="*/ 5953024 h 6629401"/>
              <a:gd name="connsiteX320" fmla="*/ 886855 w 12191999"/>
              <a:gd name="connsiteY320" fmla="*/ 5954525 h 6629401"/>
              <a:gd name="connsiteX321" fmla="*/ 886835 w 12191999"/>
              <a:gd name="connsiteY321" fmla="*/ 5954464 h 6629401"/>
              <a:gd name="connsiteX322" fmla="*/ 869852 w 12191999"/>
              <a:gd name="connsiteY322" fmla="*/ 5951502 h 6629401"/>
              <a:gd name="connsiteX323" fmla="*/ 886673 w 12191999"/>
              <a:gd name="connsiteY323" fmla="*/ 5950264 h 6629401"/>
              <a:gd name="connsiteX324" fmla="*/ 696183 w 12191999"/>
              <a:gd name="connsiteY324" fmla="*/ 5946673 h 6629401"/>
              <a:gd name="connsiteX325" fmla="*/ 692998 w 12191999"/>
              <a:gd name="connsiteY325" fmla="*/ 5949027 h 6629401"/>
              <a:gd name="connsiteX326" fmla="*/ 686078 w 12191999"/>
              <a:gd name="connsiteY326" fmla="*/ 5954972 h 6629401"/>
              <a:gd name="connsiteX327" fmla="*/ 679788 w 12191999"/>
              <a:gd name="connsiteY327" fmla="*/ 5961464 h 6629401"/>
              <a:gd name="connsiteX328" fmla="*/ 673539 w 12191999"/>
              <a:gd name="connsiteY328" fmla="*/ 5967896 h 6629401"/>
              <a:gd name="connsiteX329" fmla="*/ 674005 w 12191999"/>
              <a:gd name="connsiteY329" fmla="*/ 5968464 h 6629401"/>
              <a:gd name="connsiteX330" fmla="*/ 680945 w 12191999"/>
              <a:gd name="connsiteY330" fmla="*/ 5962682 h 6629401"/>
              <a:gd name="connsiteX331" fmla="*/ 687803 w 12191999"/>
              <a:gd name="connsiteY331" fmla="*/ 5956940 h 6629401"/>
              <a:gd name="connsiteX332" fmla="*/ 694945 w 12191999"/>
              <a:gd name="connsiteY332" fmla="*/ 5951725 h 6629401"/>
              <a:gd name="connsiteX333" fmla="*/ 696975 w 12191999"/>
              <a:gd name="connsiteY333" fmla="*/ 5950467 h 6629401"/>
              <a:gd name="connsiteX334" fmla="*/ 682061 w 12191999"/>
              <a:gd name="connsiteY334" fmla="*/ 5969357 h 6629401"/>
              <a:gd name="connsiteX335" fmla="*/ 661567 w 12191999"/>
              <a:gd name="connsiteY335" fmla="*/ 5985001 h 6629401"/>
              <a:gd name="connsiteX336" fmla="*/ 661567 w 12191999"/>
              <a:gd name="connsiteY336" fmla="*/ 5985062 h 6629401"/>
              <a:gd name="connsiteX337" fmla="*/ 651990 w 12191999"/>
              <a:gd name="connsiteY337" fmla="*/ 5985467 h 6629401"/>
              <a:gd name="connsiteX338" fmla="*/ 666437 w 12191999"/>
              <a:gd name="connsiteY338" fmla="*/ 5968931 h 6629401"/>
              <a:gd name="connsiteX339" fmla="*/ 688473 w 12191999"/>
              <a:gd name="connsiteY339" fmla="*/ 5950163 h 6629401"/>
              <a:gd name="connsiteX340" fmla="*/ 696183 w 12191999"/>
              <a:gd name="connsiteY340" fmla="*/ 5946673 h 6629401"/>
              <a:gd name="connsiteX341" fmla="*/ 543698 w 12191999"/>
              <a:gd name="connsiteY341" fmla="*/ 5943670 h 6629401"/>
              <a:gd name="connsiteX342" fmla="*/ 536962 w 12191999"/>
              <a:gd name="connsiteY342" fmla="*/ 5948276 h 6629401"/>
              <a:gd name="connsiteX343" fmla="*/ 530408 w 12191999"/>
              <a:gd name="connsiteY343" fmla="*/ 5953369 h 6629401"/>
              <a:gd name="connsiteX344" fmla="*/ 524199 w 12191999"/>
              <a:gd name="connsiteY344" fmla="*/ 5958928 h 6629401"/>
              <a:gd name="connsiteX345" fmla="*/ 524726 w 12191999"/>
              <a:gd name="connsiteY345" fmla="*/ 5959456 h 6629401"/>
              <a:gd name="connsiteX346" fmla="*/ 531260 w 12191999"/>
              <a:gd name="connsiteY346" fmla="*/ 5954485 h 6629401"/>
              <a:gd name="connsiteX347" fmla="*/ 538098 w 12191999"/>
              <a:gd name="connsiteY347" fmla="*/ 5949980 h 6629401"/>
              <a:gd name="connsiteX348" fmla="*/ 545159 w 12191999"/>
              <a:gd name="connsiteY348" fmla="*/ 5945740 h 6629401"/>
              <a:gd name="connsiteX349" fmla="*/ 546620 w 12191999"/>
              <a:gd name="connsiteY349" fmla="*/ 5944928 h 6629401"/>
              <a:gd name="connsiteX350" fmla="*/ 538484 w 12191999"/>
              <a:gd name="connsiteY350" fmla="*/ 5954221 h 6629401"/>
              <a:gd name="connsiteX351" fmla="*/ 519410 w 12191999"/>
              <a:gd name="connsiteY351" fmla="*/ 5968120 h 6629401"/>
              <a:gd name="connsiteX352" fmla="*/ 512248 w 12191999"/>
              <a:gd name="connsiteY352" fmla="*/ 5969844 h 6629401"/>
              <a:gd name="connsiteX353" fmla="*/ 513851 w 12191999"/>
              <a:gd name="connsiteY353" fmla="*/ 5964670 h 6629401"/>
              <a:gd name="connsiteX354" fmla="*/ 523286 w 12191999"/>
              <a:gd name="connsiteY354" fmla="*/ 5953308 h 6629401"/>
              <a:gd name="connsiteX355" fmla="*/ 543698 w 12191999"/>
              <a:gd name="connsiteY355" fmla="*/ 5943670 h 6629401"/>
              <a:gd name="connsiteX356" fmla="*/ 1034714 w 12191999"/>
              <a:gd name="connsiteY356" fmla="*/ 5937664 h 6629401"/>
              <a:gd name="connsiteX357" fmla="*/ 1020510 w 12191999"/>
              <a:gd name="connsiteY357" fmla="*/ 5943995 h 6629401"/>
              <a:gd name="connsiteX358" fmla="*/ 1021139 w 12191999"/>
              <a:gd name="connsiteY358" fmla="*/ 5945192 h 6629401"/>
              <a:gd name="connsiteX359" fmla="*/ 1034572 w 12191999"/>
              <a:gd name="connsiteY359" fmla="*/ 5941195 h 6629401"/>
              <a:gd name="connsiteX360" fmla="*/ 1039381 w 12191999"/>
              <a:gd name="connsiteY360" fmla="*/ 5943630 h 6629401"/>
              <a:gd name="connsiteX361" fmla="*/ 1051961 w 12191999"/>
              <a:gd name="connsiteY361" fmla="*/ 5940363 h 6629401"/>
              <a:gd name="connsiteX362" fmla="*/ 1051515 w 12191999"/>
              <a:gd name="connsiteY362" fmla="*/ 5939430 h 6629401"/>
              <a:gd name="connsiteX363" fmla="*/ 1040801 w 12191999"/>
              <a:gd name="connsiteY363" fmla="*/ 5941722 h 6629401"/>
              <a:gd name="connsiteX364" fmla="*/ 1034714 w 12191999"/>
              <a:gd name="connsiteY364" fmla="*/ 5937664 h 6629401"/>
              <a:gd name="connsiteX365" fmla="*/ 2931330 w 12191999"/>
              <a:gd name="connsiteY365" fmla="*/ 5935967 h 6629401"/>
              <a:gd name="connsiteX366" fmla="*/ 2955272 w 12191999"/>
              <a:gd name="connsiteY366" fmla="*/ 5942533 h 6629401"/>
              <a:gd name="connsiteX367" fmla="*/ 2956893 w 12191999"/>
              <a:gd name="connsiteY367" fmla="*/ 5953611 h 6629401"/>
              <a:gd name="connsiteX368" fmla="*/ 2956913 w 12191999"/>
              <a:gd name="connsiteY368" fmla="*/ 5953611 h 6629401"/>
              <a:gd name="connsiteX369" fmla="*/ 2926367 w 12191999"/>
              <a:gd name="connsiteY369" fmla="*/ 5964568 h 6629401"/>
              <a:gd name="connsiteX370" fmla="*/ 2859522 w 12191999"/>
              <a:gd name="connsiteY370" fmla="*/ 5962553 h 6629401"/>
              <a:gd name="connsiteX371" fmla="*/ 2891324 w 12191999"/>
              <a:gd name="connsiteY371" fmla="*/ 5945433 h 6629401"/>
              <a:gd name="connsiteX372" fmla="*/ 2931330 w 12191999"/>
              <a:gd name="connsiteY372" fmla="*/ 5935967 h 6629401"/>
              <a:gd name="connsiteX373" fmla="*/ 680904 w 12191999"/>
              <a:gd name="connsiteY373" fmla="*/ 5932085 h 6629401"/>
              <a:gd name="connsiteX374" fmla="*/ 678997 w 12191999"/>
              <a:gd name="connsiteY374" fmla="*/ 5933383 h 6629401"/>
              <a:gd name="connsiteX375" fmla="*/ 672321 w 12191999"/>
              <a:gd name="connsiteY375" fmla="*/ 5938740 h 6629401"/>
              <a:gd name="connsiteX376" fmla="*/ 666051 w 12191999"/>
              <a:gd name="connsiteY376" fmla="*/ 5944360 h 6629401"/>
              <a:gd name="connsiteX377" fmla="*/ 659802 w 12191999"/>
              <a:gd name="connsiteY377" fmla="*/ 5949980 h 6629401"/>
              <a:gd name="connsiteX378" fmla="*/ 660248 w 12191999"/>
              <a:gd name="connsiteY378" fmla="*/ 5950569 h 6629401"/>
              <a:gd name="connsiteX379" fmla="*/ 667188 w 12191999"/>
              <a:gd name="connsiteY379" fmla="*/ 5945780 h 6629401"/>
              <a:gd name="connsiteX380" fmla="*/ 674107 w 12191999"/>
              <a:gd name="connsiteY380" fmla="*/ 5940972 h 6629401"/>
              <a:gd name="connsiteX381" fmla="*/ 680985 w 12191999"/>
              <a:gd name="connsiteY381" fmla="*/ 5936366 h 6629401"/>
              <a:gd name="connsiteX382" fmla="*/ 682609 w 12191999"/>
              <a:gd name="connsiteY382" fmla="*/ 5935432 h 6629401"/>
              <a:gd name="connsiteX383" fmla="*/ 667695 w 12191999"/>
              <a:gd name="connsiteY383" fmla="*/ 5952577 h 6629401"/>
              <a:gd name="connsiteX384" fmla="*/ 646268 w 12191999"/>
              <a:gd name="connsiteY384" fmla="*/ 5966476 h 6629401"/>
              <a:gd name="connsiteX385" fmla="*/ 636670 w 12191999"/>
              <a:gd name="connsiteY385" fmla="*/ 5966496 h 6629401"/>
              <a:gd name="connsiteX386" fmla="*/ 652173 w 12191999"/>
              <a:gd name="connsiteY386" fmla="*/ 5951502 h 6629401"/>
              <a:gd name="connsiteX387" fmla="*/ 674269 w 12191999"/>
              <a:gd name="connsiteY387" fmla="*/ 5934743 h 6629401"/>
              <a:gd name="connsiteX388" fmla="*/ 680904 w 12191999"/>
              <a:gd name="connsiteY388" fmla="*/ 5932085 h 6629401"/>
              <a:gd name="connsiteX389" fmla="*/ 746667 w 12191999"/>
              <a:gd name="connsiteY389" fmla="*/ 5930887 h 6629401"/>
              <a:gd name="connsiteX390" fmla="*/ 741188 w 12191999"/>
              <a:gd name="connsiteY390" fmla="*/ 5936061 h 6629401"/>
              <a:gd name="connsiteX391" fmla="*/ 735385 w 12191999"/>
              <a:gd name="connsiteY391" fmla="*/ 5942453 h 6629401"/>
              <a:gd name="connsiteX392" fmla="*/ 729298 w 12191999"/>
              <a:gd name="connsiteY392" fmla="*/ 5948540 h 6629401"/>
              <a:gd name="connsiteX393" fmla="*/ 729825 w 12191999"/>
              <a:gd name="connsiteY393" fmla="*/ 5949148 h 6629401"/>
              <a:gd name="connsiteX394" fmla="*/ 736765 w 12191999"/>
              <a:gd name="connsiteY394" fmla="*/ 5943954 h 6629401"/>
              <a:gd name="connsiteX395" fmla="*/ 743400 w 12191999"/>
              <a:gd name="connsiteY395" fmla="*/ 5938435 h 6629401"/>
              <a:gd name="connsiteX396" fmla="*/ 749020 w 12191999"/>
              <a:gd name="connsiteY396" fmla="*/ 5934012 h 6629401"/>
              <a:gd name="connsiteX397" fmla="*/ 736562 w 12191999"/>
              <a:gd name="connsiteY397" fmla="*/ 5952131 h 6629401"/>
              <a:gd name="connsiteX398" fmla="*/ 723495 w 12191999"/>
              <a:gd name="connsiteY398" fmla="*/ 5959902 h 6629401"/>
              <a:gd name="connsiteX399" fmla="*/ 711117 w 12191999"/>
              <a:gd name="connsiteY399" fmla="*/ 5954931 h 6629401"/>
              <a:gd name="connsiteX400" fmla="*/ 724326 w 12191999"/>
              <a:gd name="connsiteY400" fmla="*/ 5945517 h 6629401"/>
              <a:gd name="connsiteX401" fmla="*/ 738692 w 12191999"/>
              <a:gd name="connsiteY401" fmla="*/ 5934438 h 6629401"/>
              <a:gd name="connsiteX402" fmla="*/ 746667 w 12191999"/>
              <a:gd name="connsiteY402" fmla="*/ 5930887 h 6629401"/>
              <a:gd name="connsiteX403" fmla="*/ 836669 w 12191999"/>
              <a:gd name="connsiteY403" fmla="*/ 5924514 h 6629401"/>
              <a:gd name="connsiteX404" fmla="*/ 849845 w 12191999"/>
              <a:gd name="connsiteY404" fmla="*/ 5925389 h 6629401"/>
              <a:gd name="connsiteX405" fmla="*/ 849845 w 12191999"/>
              <a:gd name="connsiteY405" fmla="*/ 5925409 h 6629401"/>
              <a:gd name="connsiteX406" fmla="*/ 865550 w 12191999"/>
              <a:gd name="connsiteY406" fmla="*/ 5930847 h 6629401"/>
              <a:gd name="connsiteX407" fmla="*/ 849459 w 12191999"/>
              <a:gd name="connsiteY407" fmla="*/ 5931374 h 6629401"/>
              <a:gd name="connsiteX408" fmla="*/ 832943 w 12191999"/>
              <a:gd name="connsiteY408" fmla="*/ 5925571 h 6629401"/>
              <a:gd name="connsiteX409" fmla="*/ 836669 w 12191999"/>
              <a:gd name="connsiteY409" fmla="*/ 5924514 h 6629401"/>
              <a:gd name="connsiteX410" fmla="*/ 1000280 w 12191999"/>
              <a:gd name="connsiteY410" fmla="*/ 5921818 h 6629401"/>
              <a:gd name="connsiteX411" fmla="*/ 969398 w 12191999"/>
              <a:gd name="connsiteY411" fmla="*/ 5930502 h 6629401"/>
              <a:gd name="connsiteX412" fmla="*/ 949107 w 12191999"/>
              <a:gd name="connsiteY412" fmla="*/ 5930340 h 6629401"/>
              <a:gd name="connsiteX413" fmla="*/ 949391 w 12191999"/>
              <a:gd name="connsiteY413" fmla="*/ 5930948 h 6629401"/>
              <a:gd name="connsiteX414" fmla="*/ 968343 w 12191999"/>
              <a:gd name="connsiteY414" fmla="*/ 5933627 h 6629401"/>
              <a:gd name="connsiteX415" fmla="*/ 1000179 w 12191999"/>
              <a:gd name="connsiteY415" fmla="*/ 5922366 h 6629401"/>
              <a:gd name="connsiteX416" fmla="*/ 2475933 w 12191999"/>
              <a:gd name="connsiteY416" fmla="*/ 5921767 h 6629401"/>
              <a:gd name="connsiteX417" fmla="*/ 2474414 w 12191999"/>
              <a:gd name="connsiteY417" fmla="*/ 5937498 h 6629401"/>
              <a:gd name="connsiteX418" fmla="*/ 2474434 w 12191999"/>
              <a:gd name="connsiteY418" fmla="*/ 5937498 h 6629401"/>
              <a:gd name="connsiteX419" fmla="*/ 2452051 w 12191999"/>
              <a:gd name="connsiteY419" fmla="*/ 6021144 h 6629401"/>
              <a:gd name="connsiteX420" fmla="*/ 2409898 w 12191999"/>
              <a:gd name="connsiteY420" fmla="*/ 6051739 h 6629401"/>
              <a:gd name="connsiteX421" fmla="*/ 2391667 w 12191999"/>
              <a:gd name="connsiteY421" fmla="*/ 6031195 h 6629401"/>
              <a:gd name="connsiteX422" fmla="*/ 2405300 w 12191999"/>
              <a:gd name="connsiteY422" fmla="*/ 6019896 h 6629401"/>
              <a:gd name="connsiteX423" fmla="*/ 2415671 w 12191999"/>
              <a:gd name="connsiteY423" fmla="*/ 6021648 h 6629401"/>
              <a:gd name="connsiteX424" fmla="*/ 2425799 w 12191999"/>
              <a:gd name="connsiteY424" fmla="*/ 6020278 h 6629401"/>
              <a:gd name="connsiteX425" fmla="*/ 2431876 w 12191999"/>
              <a:gd name="connsiteY425" fmla="*/ 6009241 h 6629401"/>
              <a:gd name="connsiteX426" fmla="*/ 2423226 w 12191999"/>
              <a:gd name="connsiteY426" fmla="*/ 5997337 h 6629401"/>
              <a:gd name="connsiteX427" fmla="*/ 2412187 w 12191999"/>
              <a:gd name="connsiteY427" fmla="*/ 5997337 h 6629401"/>
              <a:gd name="connsiteX428" fmla="*/ 2475933 w 12191999"/>
              <a:gd name="connsiteY428" fmla="*/ 5921767 h 6629401"/>
              <a:gd name="connsiteX429" fmla="*/ 3578592 w 12191999"/>
              <a:gd name="connsiteY429" fmla="*/ 5921485 h 6629401"/>
              <a:gd name="connsiteX430" fmla="*/ 3576972 w 12191999"/>
              <a:gd name="connsiteY430" fmla="*/ 5937155 h 6629401"/>
              <a:gd name="connsiteX431" fmla="*/ 3577073 w 12191999"/>
              <a:gd name="connsiteY431" fmla="*/ 5937155 h 6629401"/>
              <a:gd name="connsiteX432" fmla="*/ 3554224 w 12191999"/>
              <a:gd name="connsiteY432" fmla="*/ 6021144 h 6629401"/>
              <a:gd name="connsiteX433" fmla="*/ 3512537 w 12191999"/>
              <a:gd name="connsiteY433" fmla="*/ 6051356 h 6629401"/>
              <a:gd name="connsiteX434" fmla="*/ 3494307 w 12191999"/>
              <a:gd name="connsiteY434" fmla="*/ 6030792 h 6629401"/>
              <a:gd name="connsiteX435" fmla="*/ 3507959 w 12191999"/>
              <a:gd name="connsiteY435" fmla="*/ 6019493 h 6629401"/>
              <a:gd name="connsiteX436" fmla="*/ 3518310 w 12191999"/>
              <a:gd name="connsiteY436" fmla="*/ 6021245 h 6629401"/>
              <a:gd name="connsiteX437" fmla="*/ 3528438 w 12191999"/>
              <a:gd name="connsiteY437" fmla="*/ 6019875 h 6629401"/>
              <a:gd name="connsiteX438" fmla="*/ 3534515 w 12191999"/>
              <a:gd name="connsiteY438" fmla="*/ 6008858 h 6629401"/>
              <a:gd name="connsiteX439" fmla="*/ 3525886 w 12191999"/>
              <a:gd name="connsiteY439" fmla="*/ 5996935 h 6629401"/>
              <a:gd name="connsiteX440" fmla="*/ 3514826 w 12191999"/>
              <a:gd name="connsiteY440" fmla="*/ 5997035 h 6629401"/>
              <a:gd name="connsiteX441" fmla="*/ 3578592 w 12191999"/>
              <a:gd name="connsiteY441" fmla="*/ 5921485 h 6629401"/>
              <a:gd name="connsiteX442" fmla="*/ 2636766 w 12191999"/>
              <a:gd name="connsiteY442" fmla="*/ 5919008 h 6629401"/>
              <a:gd name="connsiteX443" fmla="*/ 2640047 w 12191999"/>
              <a:gd name="connsiteY443" fmla="*/ 5947871 h 6629401"/>
              <a:gd name="connsiteX444" fmla="*/ 2602007 w 12191999"/>
              <a:gd name="connsiteY444" fmla="*/ 5978264 h 6629401"/>
              <a:gd name="connsiteX445" fmla="*/ 2570670 w 12191999"/>
              <a:gd name="connsiteY445" fmla="*/ 5985494 h 6629401"/>
              <a:gd name="connsiteX446" fmla="*/ 2579927 w 12191999"/>
              <a:gd name="connsiteY446" fmla="*/ 5969663 h 6629401"/>
              <a:gd name="connsiteX447" fmla="*/ 2608954 w 12191999"/>
              <a:gd name="connsiteY447" fmla="*/ 5933611 h 6629401"/>
              <a:gd name="connsiteX448" fmla="*/ 2636766 w 12191999"/>
              <a:gd name="connsiteY448" fmla="*/ 5919008 h 6629401"/>
              <a:gd name="connsiteX449" fmla="*/ 2190889 w 12191999"/>
              <a:gd name="connsiteY449" fmla="*/ 5919008 h 6629401"/>
              <a:gd name="connsiteX450" fmla="*/ 2201038 w 12191999"/>
              <a:gd name="connsiteY450" fmla="*/ 5928065 h 6629401"/>
              <a:gd name="connsiteX451" fmla="*/ 2201017 w 12191999"/>
              <a:gd name="connsiteY451" fmla="*/ 5929381 h 6629401"/>
              <a:gd name="connsiteX452" fmla="*/ 2193948 w 12191999"/>
              <a:gd name="connsiteY452" fmla="*/ 5947871 h 6629401"/>
              <a:gd name="connsiteX453" fmla="*/ 2156211 w 12191999"/>
              <a:gd name="connsiteY453" fmla="*/ 5978082 h 6629401"/>
              <a:gd name="connsiteX454" fmla="*/ 2124834 w 12191999"/>
              <a:gd name="connsiteY454" fmla="*/ 5985494 h 6629401"/>
              <a:gd name="connsiteX455" fmla="*/ 2134152 w 12191999"/>
              <a:gd name="connsiteY455" fmla="*/ 5969663 h 6629401"/>
              <a:gd name="connsiteX456" fmla="*/ 2163098 w 12191999"/>
              <a:gd name="connsiteY456" fmla="*/ 5933611 h 6629401"/>
              <a:gd name="connsiteX457" fmla="*/ 2190889 w 12191999"/>
              <a:gd name="connsiteY457" fmla="*/ 5919008 h 6629401"/>
              <a:gd name="connsiteX458" fmla="*/ 666498 w 12191999"/>
              <a:gd name="connsiteY458" fmla="*/ 5917780 h 6629401"/>
              <a:gd name="connsiteX459" fmla="*/ 662440 w 12191999"/>
              <a:gd name="connsiteY459" fmla="*/ 5920418 h 6629401"/>
              <a:gd name="connsiteX460" fmla="*/ 655703 w 12191999"/>
              <a:gd name="connsiteY460" fmla="*/ 5925612 h 6629401"/>
              <a:gd name="connsiteX461" fmla="*/ 642879 w 12191999"/>
              <a:gd name="connsiteY461" fmla="*/ 5936487 h 6629401"/>
              <a:gd name="connsiteX462" fmla="*/ 643326 w 12191999"/>
              <a:gd name="connsiteY462" fmla="*/ 5937076 h 6629401"/>
              <a:gd name="connsiteX463" fmla="*/ 650123 w 12191999"/>
              <a:gd name="connsiteY463" fmla="*/ 5932085 h 6629401"/>
              <a:gd name="connsiteX464" fmla="*/ 656880 w 12191999"/>
              <a:gd name="connsiteY464" fmla="*/ 5927093 h 6629401"/>
              <a:gd name="connsiteX465" fmla="*/ 663698 w 12191999"/>
              <a:gd name="connsiteY465" fmla="*/ 5922325 h 6629401"/>
              <a:gd name="connsiteX466" fmla="*/ 666376 w 12191999"/>
              <a:gd name="connsiteY466" fmla="*/ 5920722 h 6629401"/>
              <a:gd name="connsiteX467" fmla="*/ 652741 w 12191999"/>
              <a:gd name="connsiteY467" fmla="*/ 5936772 h 6629401"/>
              <a:gd name="connsiteX468" fmla="*/ 631314 w 12191999"/>
              <a:gd name="connsiteY468" fmla="*/ 5950670 h 6629401"/>
              <a:gd name="connsiteX469" fmla="*/ 621716 w 12191999"/>
              <a:gd name="connsiteY469" fmla="*/ 5951117 h 6629401"/>
              <a:gd name="connsiteX470" fmla="*/ 637218 w 12191999"/>
              <a:gd name="connsiteY470" fmla="*/ 5936122 h 6629401"/>
              <a:gd name="connsiteX471" fmla="*/ 656352 w 12191999"/>
              <a:gd name="connsiteY471" fmla="*/ 5921087 h 6629401"/>
              <a:gd name="connsiteX472" fmla="*/ 666498 w 12191999"/>
              <a:gd name="connsiteY472" fmla="*/ 5917780 h 6629401"/>
              <a:gd name="connsiteX473" fmla="*/ 1057906 w 12191999"/>
              <a:gd name="connsiteY473" fmla="*/ 5914087 h 6629401"/>
              <a:gd name="connsiteX474" fmla="*/ 1056384 w 12191999"/>
              <a:gd name="connsiteY474" fmla="*/ 5925125 h 6629401"/>
              <a:gd name="connsiteX475" fmla="*/ 1056283 w 12191999"/>
              <a:gd name="connsiteY475" fmla="*/ 5925125 h 6629401"/>
              <a:gd name="connsiteX476" fmla="*/ 1049201 w 12191999"/>
              <a:gd name="connsiteY476" fmla="*/ 5931922 h 6629401"/>
              <a:gd name="connsiteX477" fmla="*/ 1044468 w 12191999"/>
              <a:gd name="connsiteY477" fmla="*/ 5929218 h 6629401"/>
              <a:gd name="connsiteX478" fmla="*/ 1044332 w 12191999"/>
              <a:gd name="connsiteY478" fmla="*/ 5928250 h 6629401"/>
              <a:gd name="connsiteX479" fmla="*/ 1044737 w 12191999"/>
              <a:gd name="connsiteY479" fmla="*/ 5923989 h 6629401"/>
              <a:gd name="connsiteX480" fmla="*/ 1048390 w 12191999"/>
              <a:gd name="connsiteY480" fmla="*/ 5920824 h 6629401"/>
              <a:gd name="connsiteX481" fmla="*/ 1051636 w 12191999"/>
              <a:gd name="connsiteY481" fmla="*/ 5924882 h 6629401"/>
              <a:gd name="connsiteX482" fmla="*/ 1055005 w 12191999"/>
              <a:gd name="connsiteY482" fmla="*/ 5915751 h 6629401"/>
              <a:gd name="connsiteX483" fmla="*/ 1057906 w 12191999"/>
              <a:gd name="connsiteY483" fmla="*/ 5914087 h 6629401"/>
              <a:gd name="connsiteX484" fmla="*/ 842074 w 12191999"/>
              <a:gd name="connsiteY484" fmla="*/ 5912748 h 6629401"/>
              <a:gd name="connsiteX485" fmla="*/ 859544 w 12191999"/>
              <a:gd name="connsiteY485" fmla="*/ 5913377 h 6629401"/>
              <a:gd name="connsiteX486" fmla="*/ 877806 w 12191999"/>
              <a:gd name="connsiteY486" fmla="*/ 5919708 h 6629401"/>
              <a:gd name="connsiteX487" fmla="*/ 859098 w 12191999"/>
              <a:gd name="connsiteY487" fmla="*/ 5920337 h 6629401"/>
              <a:gd name="connsiteX488" fmla="*/ 859098 w 12191999"/>
              <a:gd name="connsiteY488" fmla="*/ 5920357 h 6629401"/>
              <a:gd name="connsiteX489" fmla="*/ 844590 w 12191999"/>
              <a:gd name="connsiteY489" fmla="*/ 5916299 h 6629401"/>
              <a:gd name="connsiteX490" fmla="*/ 862851 w 12191999"/>
              <a:gd name="connsiteY490" fmla="*/ 5917151 h 6629401"/>
              <a:gd name="connsiteX491" fmla="*/ 862364 w 12191999"/>
              <a:gd name="connsiteY491" fmla="*/ 5916482 h 6629401"/>
              <a:gd name="connsiteX492" fmla="*/ 842074 w 12191999"/>
              <a:gd name="connsiteY492" fmla="*/ 5912748 h 6629401"/>
              <a:gd name="connsiteX493" fmla="*/ 734634 w 12191999"/>
              <a:gd name="connsiteY493" fmla="*/ 5910821 h 6629401"/>
              <a:gd name="connsiteX494" fmla="*/ 729825 w 12191999"/>
              <a:gd name="connsiteY494" fmla="*/ 5914392 h 6629401"/>
              <a:gd name="connsiteX495" fmla="*/ 723251 w 12191999"/>
              <a:gd name="connsiteY495" fmla="*/ 5919971 h 6629401"/>
              <a:gd name="connsiteX496" fmla="*/ 716474 w 12191999"/>
              <a:gd name="connsiteY496" fmla="*/ 5925267 h 6629401"/>
              <a:gd name="connsiteX497" fmla="*/ 716920 w 12191999"/>
              <a:gd name="connsiteY497" fmla="*/ 5925916 h 6629401"/>
              <a:gd name="connsiteX498" fmla="*/ 724468 w 12191999"/>
              <a:gd name="connsiteY498" fmla="*/ 5921655 h 6629401"/>
              <a:gd name="connsiteX499" fmla="*/ 731753 w 12191999"/>
              <a:gd name="connsiteY499" fmla="*/ 5917029 h 6629401"/>
              <a:gd name="connsiteX500" fmla="*/ 738936 w 12191999"/>
              <a:gd name="connsiteY500" fmla="*/ 5912769 h 6629401"/>
              <a:gd name="connsiteX501" fmla="*/ 722703 w 12191999"/>
              <a:gd name="connsiteY501" fmla="*/ 5930705 h 6629401"/>
              <a:gd name="connsiteX502" fmla="*/ 708134 w 12191999"/>
              <a:gd name="connsiteY502" fmla="*/ 5937319 h 6629401"/>
              <a:gd name="connsiteX503" fmla="*/ 695798 w 12191999"/>
              <a:gd name="connsiteY503" fmla="*/ 5931719 h 6629401"/>
              <a:gd name="connsiteX504" fmla="*/ 710691 w 12191999"/>
              <a:gd name="connsiteY504" fmla="*/ 5923380 h 6629401"/>
              <a:gd name="connsiteX505" fmla="*/ 726924 w 12191999"/>
              <a:gd name="connsiteY505" fmla="*/ 5913438 h 6629401"/>
              <a:gd name="connsiteX506" fmla="*/ 734634 w 12191999"/>
              <a:gd name="connsiteY506" fmla="*/ 5910821 h 6629401"/>
              <a:gd name="connsiteX507" fmla="*/ 683177 w 12191999"/>
              <a:gd name="connsiteY507" fmla="*/ 5907696 h 6629401"/>
              <a:gd name="connsiteX508" fmla="*/ 683229 w 12191999"/>
              <a:gd name="connsiteY508" fmla="*/ 5907733 h 6629401"/>
              <a:gd name="connsiteX509" fmla="*/ 683177 w 12191999"/>
              <a:gd name="connsiteY509" fmla="*/ 5907757 h 6629401"/>
              <a:gd name="connsiteX510" fmla="*/ 645923 w 12191999"/>
              <a:gd name="connsiteY510" fmla="*/ 5905180 h 6629401"/>
              <a:gd name="connsiteX511" fmla="*/ 644259 w 12191999"/>
              <a:gd name="connsiteY511" fmla="*/ 5906195 h 6629401"/>
              <a:gd name="connsiteX512" fmla="*/ 636143 w 12191999"/>
              <a:gd name="connsiteY512" fmla="*/ 5912119 h 6629401"/>
              <a:gd name="connsiteX513" fmla="*/ 628615 w 12191999"/>
              <a:gd name="connsiteY513" fmla="*/ 5918551 h 6629401"/>
              <a:gd name="connsiteX514" fmla="*/ 621168 w 12191999"/>
              <a:gd name="connsiteY514" fmla="*/ 5925003 h 6629401"/>
              <a:gd name="connsiteX515" fmla="*/ 621615 w 12191999"/>
              <a:gd name="connsiteY515" fmla="*/ 5925592 h 6629401"/>
              <a:gd name="connsiteX516" fmla="*/ 629528 w 12191999"/>
              <a:gd name="connsiteY516" fmla="*/ 5919667 h 6629401"/>
              <a:gd name="connsiteX517" fmla="*/ 637462 w 12191999"/>
              <a:gd name="connsiteY517" fmla="*/ 5913824 h 6629401"/>
              <a:gd name="connsiteX518" fmla="*/ 645578 w 12191999"/>
              <a:gd name="connsiteY518" fmla="*/ 5908548 h 6629401"/>
              <a:gd name="connsiteX519" fmla="*/ 647384 w 12191999"/>
              <a:gd name="connsiteY519" fmla="*/ 5907574 h 6629401"/>
              <a:gd name="connsiteX520" fmla="*/ 630421 w 12191999"/>
              <a:gd name="connsiteY520" fmla="*/ 5926302 h 6629401"/>
              <a:gd name="connsiteX521" fmla="*/ 609095 w 12191999"/>
              <a:gd name="connsiteY521" fmla="*/ 5940201 h 6629401"/>
              <a:gd name="connsiteX522" fmla="*/ 599498 w 12191999"/>
              <a:gd name="connsiteY522" fmla="*/ 5940667 h 6629401"/>
              <a:gd name="connsiteX523" fmla="*/ 615000 w 12191999"/>
              <a:gd name="connsiteY523" fmla="*/ 5925653 h 6629401"/>
              <a:gd name="connsiteX524" fmla="*/ 637807 w 12191999"/>
              <a:gd name="connsiteY524" fmla="*/ 5908122 h 6629401"/>
              <a:gd name="connsiteX525" fmla="*/ 645923 w 12191999"/>
              <a:gd name="connsiteY525" fmla="*/ 5905180 h 6629401"/>
              <a:gd name="connsiteX526" fmla="*/ 671408 w 12191999"/>
              <a:gd name="connsiteY526" fmla="*/ 5902644 h 6629401"/>
              <a:gd name="connsiteX527" fmla="*/ 676724 w 12191999"/>
              <a:gd name="connsiteY527" fmla="*/ 5902867 h 6629401"/>
              <a:gd name="connsiteX528" fmla="*/ 675101 w 12191999"/>
              <a:gd name="connsiteY528" fmla="*/ 5903212 h 6629401"/>
              <a:gd name="connsiteX529" fmla="*/ 670252 w 12191999"/>
              <a:gd name="connsiteY529" fmla="*/ 5904734 h 6629401"/>
              <a:gd name="connsiteX530" fmla="*/ 665524 w 12191999"/>
              <a:gd name="connsiteY530" fmla="*/ 5906560 h 6629401"/>
              <a:gd name="connsiteX531" fmla="*/ 665666 w 12191999"/>
              <a:gd name="connsiteY531" fmla="*/ 5906986 h 6629401"/>
              <a:gd name="connsiteX532" fmla="*/ 675527 w 12191999"/>
              <a:gd name="connsiteY532" fmla="*/ 5905525 h 6629401"/>
              <a:gd name="connsiteX533" fmla="*/ 676927 w 12191999"/>
              <a:gd name="connsiteY533" fmla="*/ 5905383 h 6629401"/>
              <a:gd name="connsiteX534" fmla="*/ 669217 w 12191999"/>
              <a:gd name="connsiteY534" fmla="*/ 5909441 h 6629401"/>
              <a:gd name="connsiteX535" fmla="*/ 659700 w 12191999"/>
              <a:gd name="connsiteY535" fmla="*/ 5910090 h 6629401"/>
              <a:gd name="connsiteX536" fmla="*/ 655216 w 12191999"/>
              <a:gd name="connsiteY536" fmla="*/ 5907493 h 6629401"/>
              <a:gd name="connsiteX537" fmla="*/ 663475 w 12191999"/>
              <a:gd name="connsiteY537" fmla="*/ 5904855 h 6629401"/>
              <a:gd name="connsiteX538" fmla="*/ 663414 w 12191999"/>
              <a:gd name="connsiteY538" fmla="*/ 5904937 h 6629401"/>
              <a:gd name="connsiteX539" fmla="*/ 671408 w 12191999"/>
              <a:gd name="connsiteY539" fmla="*/ 5902644 h 6629401"/>
              <a:gd name="connsiteX540" fmla="*/ 856602 w 12191999"/>
              <a:gd name="connsiteY540" fmla="*/ 5902279 h 6629401"/>
              <a:gd name="connsiteX541" fmla="*/ 874275 w 12191999"/>
              <a:gd name="connsiteY541" fmla="*/ 5903415 h 6629401"/>
              <a:gd name="connsiteX542" fmla="*/ 892313 w 12191999"/>
              <a:gd name="connsiteY542" fmla="*/ 5910354 h 6629401"/>
              <a:gd name="connsiteX543" fmla="*/ 873747 w 12191999"/>
              <a:gd name="connsiteY543" fmla="*/ 5910415 h 6629401"/>
              <a:gd name="connsiteX544" fmla="*/ 873727 w 12191999"/>
              <a:gd name="connsiteY544" fmla="*/ 5910354 h 6629401"/>
              <a:gd name="connsiteX545" fmla="*/ 859524 w 12191999"/>
              <a:gd name="connsiteY545" fmla="*/ 5905951 h 6629401"/>
              <a:gd name="connsiteX546" fmla="*/ 875310 w 12191999"/>
              <a:gd name="connsiteY546" fmla="*/ 5907392 h 6629401"/>
              <a:gd name="connsiteX547" fmla="*/ 874863 w 12191999"/>
              <a:gd name="connsiteY547" fmla="*/ 5906702 h 6629401"/>
              <a:gd name="connsiteX548" fmla="*/ 856602 w 12191999"/>
              <a:gd name="connsiteY548" fmla="*/ 5902279 h 6629401"/>
              <a:gd name="connsiteX549" fmla="*/ 622751 w 12191999"/>
              <a:gd name="connsiteY549" fmla="*/ 5893879 h 6629401"/>
              <a:gd name="connsiteX550" fmla="*/ 621899 w 12191999"/>
              <a:gd name="connsiteY550" fmla="*/ 5894487 h 6629401"/>
              <a:gd name="connsiteX551" fmla="*/ 614310 w 12191999"/>
              <a:gd name="connsiteY551" fmla="*/ 5901081 h 6629401"/>
              <a:gd name="connsiteX552" fmla="*/ 607330 w 12191999"/>
              <a:gd name="connsiteY552" fmla="*/ 5908102 h 6629401"/>
              <a:gd name="connsiteX553" fmla="*/ 600431 w 12191999"/>
              <a:gd name="connsiteY553" fmla="*/ 5915163 h 6629401"/>
              <a:gd name="connsiteX554" fmla="*/ 600918 w 12191999"/>
              <a:gd name="connsiteY554" fmla="*/ 5915711 h 6629401"/>
              <a:gd name="connsiteX555" fmla="*/ 608487 w 12191999"/>
              <a:gd name="connsiteY555" fmla="*/ 5909339 h 6629401"/>
              <a:gd name="connsiteX556" fmla="*/ 616075 w 12191999"/>
              <a:gd name="connsiteY556" fmla="*/ 5903050 h 6629401"/>
              <a:gd name="connsiteX557" fmla="*/ 623867 w 12191999"/>
              <a:gd name="connsiteY557" fmla="*/ 5897308 h 6629401"/>
              <a:gd name="connsiteX558" fmla="*/ 625896 w 12191999"/>
              <a:gd name="connsiteY558" fmla="*/ 5896110 h 6629401"/>
              <a:gd name="connsiteX559" fmla="*/ 606052 w 12191999"/>
              <a:gd name="connsiteY559" fmla="*/ 5918855 h 6629401"/>
              <a:gd name="connsiteX560" fmla="*/ 581013 w 12191999"/>
              <a:gd name="connsiteY560" fmla="*/ 5938030 h 6629401"/>
              <a:gd name="connsiteX561" fmla="*/ 571943 w 12191999"/>
              <a:gd name="connsiteY561" fmla="*/ 5939551 h 6629401"/>
              <a:gd name="connsiteX562" fmla="*/ 587709 w 12191999"/>
              <a:gd name="connsiteY562" fmla="*/ 5921980 h 6629401"/>
              <a:gd name="connsiteX563" fmla="*/ 615304 w 12191999"/>
              <a:gd name="connsiteY563" fmla="*/ 5897287 h 6629401"/>
              <a:gd name="connsiteX564" fmla="*/ 622751 w 12191999"/>
              <a:gd name="connsiteY564" fmla="*/ 5893879 h 6629401"/>
              <a:gd name="connsiteX565" fmla="*/ 1587238 w 12191999"/>
              <a:gd name="connsiteY565" fmla="*/ 5890226 h 6629401"/>
              <a:gd name="connsiteX566" fmla="*/ 1598987 w 12191999"/>
              <a:gd name="connsiteY566" fmla="*/ 5975706 h 6629401"/>
              <a:gd name="connsiteX567" fmla="*/ 1585780 w 12191999"/>
              <a:gd name="connsiteY567" fmla="*/ 6013974 h 6629401"/>
              <a:gd name="connsiteX568" fmla="*/ 1502223 w 12191999"/>
              <a:gd name="connsiteY568" fmla="*/ 5991960 h 6629401"/>
              <a:gd name="connsiteX569" fmla="*/ 1546584 w 12191999"/>
              <a:gd name="connsiteY569" fmla="*/ 5944990 h 6629401"/>
              <a:gd name="connsiteX570" fmla="*/ 1587238 w 12191999"/>
              <a:gd name="connsiteY570" fmla="*/ 5890226 h 6629401"/>
              <a:gd name="connsiteX571" fmla="*/ 1074274 w 12191999"/>
              <a:gd name="connsiteY571" fmla="*/ 5889833 h 6629401"/>
              <a:gd name="connsiteX572" fmla="*/ 1076391 w 12191999"/>
              <a:gd name="connsiteY572" fmla="*/ 5890450 h 6629401"/>
              <a:gd name="connsiteX573" fmla="*/ 1077730 w 12191999"/>
              <a:gd name="connsiteY573" fmla="*/ 5891342 h 6629401"/>
              <a:gd name="connsiteX574" fmla="*/ 660816 w 12191999"/>
              <a:gd name="connsiteY574" fmla="*/ 5889516 h 6629401"/>
              <a:gd name="connsiteX575" fmla="*/ 667066 w 12191999"/>
              <a:gd name="connsiteY575" fmla="*/ 5889841 h 6629401"/>
              <a:gd name="connsiteX576" fmla="*/ 662298 w 12191999"/>
              <a:gd name="connsiteY576" fmla="*/ 5890754 h 6629401"/>
              <a:gd name="connsiteX577" fmla="*/ 656089 w 12191999"/>
              <a:gd name="connsiteY577" fmla="*/ 5892519 h 6629401"/>
              <a:gd name="connsiteX578" fmla="*/ 650001 w 12191999"/>
              <a:gd name="connsiteY578" fmla="*/ 5894650 h 6629401"/>
              <a:gd name="connsiteX579" fmla="*/ 650184 w 12191999"/>
              <a:gd name="connsiteY579" fmla="*/ 5895177 h 6629401"/>
              <a:gd name="connsiteX580" fmla="*/ 656413 w 12191999"/>
              <a:gd name="connsiteY580" fmla="*/ 5893777 h 6629401"/>
              <a:gd name="connsiteX581" fmla="*/ 662663 w 12191999"/>
              <a:gd name="connsiteY581" fmla="*/ 5892621 h 6629401"/>
              <a:gd name="connsiteX582" fmla="*/ 669318 w 12191999"/>
              <a:gd name="connsiteY582" fmla="*/ 5891829 h 6629401"/>
              <a:gd name="connsiteX583" fmla="*/ 654121 w 12191999"/>
              <a:gd name="connsiteY583" fmla="*/ 5897389 h 6629401"/>
              <a:gd name="connsiteX584" fmla="*/ 654121 w 12191999"/>
              <a:gd name="connsiteY584" fmla="*/ 5897450 h 6629401"/>
              <a:gd name="connsiteX585" fmla="*/ 642920 w 12191999"/>
              <a:gd name="connsiteY585" fmla="*/ 5898322 h 6629401"/>
              <a:gd name="connsiteX586" fmla="*/ 637644 w 12191999"/>
              <a:gd name="connsiteY586" fmla="*/ 5895502 h 6629401"/>
              <a:gd name="connsiteX587" fmla="*/ 647242 w 12191999"/>
              <a:gd name="connsiteY587" fmla="*/ 5892580 h 6629401"/>
              <a:gd name="connsiteX588" fmla="*/ 660816 w 12191999"/>
              <a:gd name="connsiteY588" fmla="*/ 5889516 h 6629401"/>
              <a:gd name="connsiteX589" fmla="*/ 725808 w 12191999"/>
              <a:gd name="connsiteY589" fmla="*/ 5889009 h 6629401"/>
              <a:gd name="connsiteX590" fmla="*/ 720735 w 12191999"/>
              <a:gd name="connsiteY590" fmla="*/ 5892073 h 6629401"/>
              <a:gd name="connsiteX591" fmla="*/ 712801 w 12191999"/>
              <a:gd name="connsiteY591" fmla="*/ 5897774 h 6629401"/>
              <a:gd name="connsiteX592" fmla="*/ 705213 w 12191999"/>
              <a:gd name="connsiteY592" fmla="*/ 5903739 h 6629401"/>
              <a:gd name="connsiteX593" fmla="*/ 705598 w 12191999"/>
              <a:gd name="connsiteY593" fmla="*/ 5904450 h 6629401"/>
              <a:gd name="connsiteX594" fmla="*/ 714080 w 12191999"/>
              <a:gd name="connsiteY594" fmla="*/ 5899722 h 6629401"/>
              <a:gd name="connsiteX595" fmla="*/ 722581 w 12191999"/>
              <a:gd name="connsiteY595" fmla="*/ 5895279 h 6629401"/>
              <a:gd name="connsiteX596" fmla="*/ 729156 w 12191999"/>
              <a:gd name="connsiteY596" fmla="*/ 5892134 h 6629401"/>
              <a:gd name="connsiteX597" fmla="*/ 711706 w 12191999"/>
              <a:gd name="connsiteY597" fmla="*/ 5908021 h 6629401"/>
              <a:gd name="connsiteX598" fmla="*/ 695899 w 12191999"/>
              <a:gd name="connsiteY598" fmla="*/ 5913763 h 6629401"/>
              <a:gd name="connsiteX599" fmla="*/ 687126 w 12191999"/>
              <a:gd name="connsiteY599" fmla="*/ 5910494 h 6629401"/>
              <a:gd name="connsiteX600" fmla="*/ 683229 w 12191999"/>
              <a:gd name="connsiteY600" fmla="*/ 5907733 h 6629401"/>
              <a:gd name="connsiteX601" fmla="*/ 699409 w 12191999"/>
              <a:gd name="connsiteY601" fmla="*/ 5900229 h 6629401"/>
              <a:gd name="connsiteX602" fmla="*/ 717346 w 12191999"/>
              <a:gd name="connsiteY602" fmla="*/ 5891139 h 6629401"/>
              <a:gd name="connsiteX603" fmla="*/ 725808 w 12191999"/>
              <a:gd name="connsiteY603" fmla="*/ 5889009 h 6629401"/>
              <a:gd name="connsiteX604" fmla="*/ 1064764 w 12191999"/>
              <a:gd name="connsiteY604" fmla="*/ 5885681 h 6629401"/>
              <a:gd name="connsiteX605" fmla="*/ 1064866 w 12191999"/>
              <a:gd name="connsiteY605" fmla="*/ 5885681 h 6629401"/>
              <a:gd name="connsiteX606" fmla="*/ 1064810 w 12191999"/>
              <a:gd name="connsiteY606" fmla="*/ 5885701 h 6629401"/>
              <a:gd name="connsiteX607" fmla="*/ 1111511 w 12191999"/>
              <a:gd name="connsiteY607" fmla="*/ 5883088 h 6629401"/>
              <a:gd name="connsiteX608" fmla="*/ 1105021 w 12191999"/>
              <a:gd name="connsiteY608" fmla="*/ 5884890 h 6629401"/>
              <a:gd name="connsiteX609" fmla="*/ 1098244 w 12191999"/>
              <a:gd name="connsiteY609" fmla="*/ 5888664 h 6629401"/>
              <a:gd name="connsiteX610" fmla="*/ 1098589 w 12191999"/>
              <a:gd name="connsiteY610" fmla="*/ 5889334 h 6629401"/>
              <a:gd name="connsiteX611" fmla="*/ 1105671 w 12191999"/>
              <a:gd name="connsiteY611" fmla="*/ 5886574 h 6629401"/>
              <a:gd name="connsiteX612" fmla="*/ 1112894 w 12191999"/>
              <a:gd name="connsiteY612" fmla="*/ 5885276 h 6629401"/>
              <a:gd name="connsiteX613" fmla="*/ 1119610 w 12191999"/>
              <a:gd name="connsiteY613" fmla="*/ 5886493 h 6629401"/>
              <a:gd name="connsiteX614" fmla="*/ 1122897 w 12191999"/>
              <a:gd name="connsiteY614" fmla="*/ 5890957 h 6629401"/>
              <a:gd name="connsiteX615" fmla="*/ 1122776 w 12191999"/>
              <a:gd name="connsiteY615" fmla="*/ 5896029 h 6629401"/>
              <a:gd name="connsiteX616" fmla="*/ 1115958 w 12191999"/>
              <a:gd name="connsiteY616" fmla="*/ 5890957 h 6629401"/>
              <a:gd name="connsiteX617" fmla="*/ 1092969 w 12191999"/>
              <a:gd name="connsiteY617" fmla="*/ 5911044 h 6629401"/>
              <a:gd name="connsiteX618" fmla="*/ 1079577 w 12191999"/>
              <a:gd name="connsiteY618" fmla="*/ 5930299 h 6629401"/>
              <a:gd name="connsiteX619" fmla="*/ 1074524 w 12191999"/>
              <a:gd name="connsiteY619" fmla="*/ 5937299 h 6629401"/>
              <a:gd name="connsiteX620" fmla="*/ 1082113 w 12191999"/>
              <a:gd name="connsiteY620" fmla="*/ 5935067 h 6629401"/>
              <a:gd name="connsiteX621" fmla="*/ 1096438 w 12191999"/>
              <a:gd name="connsiteY621" fmla="*/ 5927682 h 6629401"/>
              <a:gd name="connsiteX622" fmla="*/ 1111291 w 12191999"/>
              <a:gd name="connsiteY622" fmla="*/ 5916279 h 6629401"/>
              <a:gd name="connsiteX623" fmla="*/ 1110256 w 12191999"/>
              <a:gd name="connsiteY623" fmla="*/ 5923948 h 6629401"/>
              <a:gd name="connsiteX624" fmla="*/ 1109018 w 12191999"/>
              <a:gd name="connsiteY624" fmla="*/ 5925592 h 6629401"/>
              <a:gd name="connsiteX625" fmla="*/ 1105934 w 12191999"/>
              <a:gd name="connsiteY625" fmla="*/ 5928656 h 6629401"/>
              <a:gd name="connsiteX626" fmla="*/ 1098772 w 12191999"/>
              <a:gd name="connsiteY626" fmla="*/ 5934235 h 6629401"/>
              <a:gd name="connsiteX627" fmla="*/ 1091142 w 12191999"/>
              <a:gd name="connsiteY627" fmla="*/ 5939328 h 6629401"/>
              <a:gd name="connsiteX628" fmla="*/ 1083148 w 12191999"/>
              <a:gd name="connsiteY628" fmla="*/ 5943792 h 6629401"/>
              <a:gd name="connsiteX629" fmla="*/ 1066651 w 12191999"/>
              <a:gd name="connsiteY629" fmla="*/ 5952435 h 6629401"/>
              <a:gd name="connsiteX630" fmla="*/ 1051048 w 12191999"/>
              <a:gd name="connsiteY630" fmla="*/ 5962702 h 6629401"/>
              <a:gd name="connsiteX631" fmla="*/ 1051636 w 12191999"/>
              <a:gd name="connsiteY631" fmla="*/ 5963453 h 6629401"/>
              <a:gd name="connsiteX632" fmla="*/ 1067605 w 12191999"/>
              <a:gd name="connsiteY632" fmla="*/ 5954221 h 6629401"/>
              <a:gd name="connsiteX633" fmla="*/ 1075924 w 12191999"/>
              <a:gd name="connsiteY633" fmla="*/ 5950163 h 6629401"/>
              <a:gd name="connsiteX634" fmla="*/ 1084386 w 12191999"/>
              <a:gd name="connsiteY634" fmla="*/ 5946348 h 6629401"/>
              <a:gd name="connsiteX635" fmla="*/ 1092786 w 12191999"/>
              <a:gd name="connsiteY635" fmla="*/ 5942108 h 6629401"/>
              <a:gd name="connsiteX636" fmla="*/ 1100801 w 12191999"/>
              <a:gd name="connsiteY636" fmla="*/ 5937198 h 6629401"/>
              <a:gd name="connsiteX637" fmla="*/ 1105285 w 12191999"/>
              <a:gd name="connsiteY637" fmla="*/ 5934134 h 6629401"/>
              <a:gd name="connsiteX638" fmla="*/ 1099908 w 12191999"/>
              <a:gd name="connsiteY638" fmla="*/ 5940363 h 6629401"/>
              <a:gd name="connsiteX639" fmla="*/ 1042140 w 12191999"/>
              <a:gd name="connsiteY639" fmla="*/ 5973638 h 6629401"/>
              <a:gd name="connsiteX640" fmla="*/ 1029702 w 12191999"/>
              <a:gd name="connsiteY640" fmla="*/ 5982424 h 6629401"/>
              <a:gd name="connsiteX641" fmla="*/ 997440 w 12191999"/>
              <a:gd name="connsiteY641" fmla="*/ 6009775 h 6629401"/>
              <a:gd name="connsiteX642" fmla="*/ 921268 w 12191999"/>
              <a:gd name="connsiteY642" fmla="*/ 6050558 h 6629401"/>
              <a:gd name="connsiteX643" fmla="*/ 900815 w 12191999"/>
              <a:gd name="connsiteY643" fmla="*/ 6053256 h 6629401"/>
              <a:gd name="connsiteX644" fmla="*/ 947159 w 12191999"/>
              <a:gd name="connsiteY644" fmla="*/ 6035787 h 6629401"/>
              <a:gd name="connsiteX645" fmla="*/ 1020835 w 12191999"/>
              <a:gd name="connsiteY645" fmla="*/ 5982647 h 6629401"/>
              <a:gd name="connsiteX646" fmla="*/ 1027693 w 12191999"/>
              <a:gd name="connsiteY646" fmla="*/ 5976560 h 6629401"/>
              <a:gd name="connsiteX647" fmla="*/ 1053462 w 12191999"/>
              <a:gd name="connsiteY647" fmla="*/ 5951969 h 6629401"/>
              <a:gd name="connsiteX648" fmla="*/ 1059367 w 12191999"/>
              <a:gd name="connsiteY648" fmla="*/ 5945354 h 6629401"/>
              <a:gd name="connsiteX649" fmla="*/ 1064622 w 12191999"/>
              <a:gd name="connsiteY649" fmla="*/ 5936487 h 6629401"/>
              <a:gd name="connsiteX650" fmla="*/ 1049709 w 12191999"/>
              <a:gd name="connsiteY650" fmla="*/ 5952375 h 6629401"/>
              <a:gd name="connsiteX651" fmla="*/ 1024508 w 12191999"/>
              <a:gd name="connsiteY651" fmla="*/ 5966902 h 6629401"/>
              <a:gd name="connsiteX652" fmla="*/ 975505 w 12191999"/>
              <a:gd name="connsiteY652" fmla="*/ 5986888 h 6629401"/>
              <a:gd name="connsiteX653" fmla="*/ 979909 w 12191999"/>
              <a:gd name="connsiteY653" fmla="*/ 5987476 h 6629401"/>
              <a:gd name="connsiteX654" fmla="*/ 1025969 w 12191999"/>
              <a:gd name="connsiteY654" fmla="*/ 5971244 h 6629401"/>
              <a:gd name="connsiteX655" fmla="*/ 1032806 w 12191999"/>
              <a:gd name="connsiteY655" fmla="*/ 5968120 h 6629401"/>
              <a:gd name="connsiteX656" fmla="*/ 1028566 w 12191999"/>
              <a:gd name="connsiteY656" fmla="*/ 5972015 h 6629401"/>
              <a:gd name="connsiteX657" fmla="*/ 1026638 w 12191999"/>
              <a:gd name="connsiteY657" fmla="*/ 5973293 h 6629401"/>
              <a:gd name="connsiteX658" fmla="*/ 955742 w 12191999"/>
              <a:gd name="connsiteY658" fmla="*/ 6002633 h 6629401"/>
              <a:gd name="connsiteX659" fmla="*/ 958887 w 12191999"/>
              <a:gd name="connsiteY659" fmla="*/ 6003302 h 6629401"/>
              <a:gd name="connsiteX660" fmla="*/ 1014281 w 12191999"/>
              <a:gd name="connsiteY660" fmla="*/ 5984778 h 6629401"/>
              <a:gd name="connsiteX661" fmla="*/ 1007849 w 12191999"/>
              <a:gd name="connsiteY661" fmla="*/ 5990276 h 6629401"/>
              <a:gd name="connsiteX662" fmla="*/ 907288 w 12191999"/>
              <a:gd name="connsiteY662" fmla="*/ 6020589 h 6629401"/>
              <a:gd name="connsiteX663" fmla="*/ 878414 w 12191999"/>
              <a:gd name="connsiteY663" fmla="*/ 6017627 h 6629401"/>
              <a:gd name="connsiteX664" fmla="*/ 930947 w 12191999"/>
              <a:gd name="connsiteY664" fmla="*/ 6009653 h 6629401"/>
              <a:gd name="connsiteX665" fmla="*/ 931941 w 12191999"/>
              <a:gd name="connsiteY665" fmla="*/ 6008943 h 6629401"/>
              <a:gd name="connsiteX666" fmla="*/ 894829 w 12191999"/>
              <a:gd name="connsiteY666" fmla="*/ 6011459 h 6629401"/>
              <a:gd name="connsiteX667" fmla="*/ 912624 w 12191999"/>
              <a:gd name="connsiteY667" fmla="*/ 6002775 h 6629401"/>
              <a:gd name="connsiteX668" fmla="*/ 955925 w 12191999"/>
              <a:gd name="connsiteY668" fmla="*/ 5993523 h 6629401"/>
              <a:gd name="connsiteX669" fmla="*/ 956899 w 12191999"/>
              <a:gd name="connsiteY669" fmla="*/ 5992752 h 6629401"/>
              <a:gd name="connsiteX670" fmla="*/ 912097 w 12191999"/>
              <a:gd name="connsiteY670" fmla="*/ 5997925 h 6629401"/>
              <a:gd name="connsiteX671" fmla="*/ 880038 w 12191999"/>
              <a:gd name="connsiteY671" fmla="*/ 5991838 h 6629401"/>
              <a:gd name="connsiteX672" fmla="*/ 928350 w 12191999"/>
              <a:gd name="connsiteY672" fmla="*/ 5987780 h 6629401"/>
              <a:gd name="connsiteX673" fmla="*/ 929405 w 12191999"/>
              <a:gd name="connsiteY673" fmla="*/ 5987152 h 6629401"/>
              <a:gd name="connsiteX674" fmla="*/ 896250 w 12191999"/>
              <a:gd name="connsiteY674" fmla="*/ 5986482 h 6629401"/>
              <a:gd name="connsiteX675" fmla="*/ 914167 w 12191999"/>
              <a:gd name="connsiteY675" fmla="*/ 5978366 h 6629401"/>
              <a:gd name="connsiteX676" fmla="*/ 944035 w 12191999"/>
              <a:gd name="connsiteY676" fmla="*/ 5976865 h 6629401"/>
              <a:gd name="connsiteX677" fmla="*/ 945090 w 12191999"/>
              <a:gd name="connsiteY677" fmla="*/ 5976215 h 6629401"/>
              <a:gd name="connsiteX678" fmla="*/ 915567 w 12191999"/>
              <a:gd name="connsiteY678" fmla="*/ 5974937 h 6629401"/>
              <a:gd name="connsiteX679" fmla="*/ 891218 w 12191999"/>
              <a:gd name="connsiteY679" fmla="*/ 5967267 h 6629401"/>
              <a:gd name="connsiteX680" fmla="*/ 928025 w 12191999"/>
              <a:gd name="connsiteY680" fmla="*/ 5966375 h 6629401"/>
              <a:gd name="connsiteX681" fmla="*/ 929080 w 12191999"/>
              <a:gd name="connsiteY681" fmla="*/ 5965746 h 6629401"/>
              <a:gd name="connsiteX682" fmla="*/ 902175 w 12191999"/>
              <a:gd name="connsiteY682" fmla="*/ 5962398 h 6629401"/>
              <a:gd name="connsiteX683" fmla="*/ 915628 w 12191999"/>
              <a:gd name="connsiteY683" fmla="*/ 5956554 h 6629401"/>
              <a:gd name="connsiteX684" fmla="*/ 940463 w 12191999"/>
              <a:gd name="connsiteY684" fmla="*/ 5955763 h 6629401"/>
              <a:gd name="connsiteX685" fmla="*/ 941539 w 12191999"/>
              <a:gd name="connsiteY685" fmla="*/ 5955154 h 6629401"/>
              <a:gd name="connsiteX686" fmla="*/ 915851 w 12191999"/>
              <a:gd name="connsiteY686" fmla="*/ 5952334 h 6629401"/>
              <a:gd name="connsiteX687" fmla="*/ 900328 w 12191999"/>
              <a:gd name="connsiteY687" fmla="*/ 5944806 h 6629401"/>
              <a:gd name="connsiteX688" fmla="*/ 930622 w 12191999"/>
              <a:gd name="connsiteY688" fmla="*/ 5945374 h 6629401"/>
              <a:gd name="connsiteX689" fmla="*/ 931901 w 12191999"/>
              <a:gd name="connsiteY689" fmla="*/ 5944806 h 6629401"/>
              <a:gd name="connsiteX690" fmla="*/ 901201 w 12191999"/>
              <a:gd name="connsiteY690" fmla="*/ 5939734 h 6629401"/>
              <a:gd name="connsiteX691" fmla="*/ 918022 w 12191999"/>
              <a:gd name="connsiteY691" fmla="*/ 5934702 h 6629401"/>
              <a:gd name="connsiteX692" fmla="*/ 944197 w 12191999"/>
              <a:gd name="connsiteY692" fmla="*/ 5935838 h 6629401"/>
              <a:gd name="connsiteX693" fmla="*/ 944846 w 12191999"/>
              <a:gd name="connsiteY693" fmla="*/ 5935331 h 6629401"/>
              <a:gd name="connsiteX694" fmla="*/ 920639 w 12191999"/>
              <a:gd name="connsiteY694" fmla="*/ 5930887 h 6629401"/>
              <a:gd name="connsiteX695" fmla="*/ 911306 w 12191999"/>
              <a:gd name="connsiteY695" fmla="*/ 5922771 h 6629401"/>
              <a:gd name="connsiteX696" fmla="*/ 934437 w 12191999"/>
              <a:gd name="connsiteY696" fmla="*/ 5926079 h 6629401"/>
              <a:gd name="connsiteX697" fmla="*/ 935086 w 12191999"/>
              <a:gd name="connsiteY697" fmla="*/ 5925693 h 6629401"/>
              <a:gd name="connsiteX698" fmla="*/ 906233 w 12191999"/>
              <a:gd name="connsiteY698" fmla="*/ 5917131 h 6629401"/>
              <a:gd name="connsiteX699" fmla="*/ 901708 w 12191999"/>
              <a:gd name="connsiteY699" fmla="*/ 5910516 h 6629401"/>
              <a:gd name="connsiteX700" fmla="*/ 962012 w 12191999"/>
              <a:gd name="connsiteY700" fmla="*/ 5925998 h 6629401"/>
              <a:gd name="connsiteX701" fmla="*/ 1006226 w 12191999"/>
              <a:gd name="connsiteY701" fmla="*/ 5913397 h 6629401"/>
              <a:gd name="connsiteX702" fmla="*/ 1014017 w 12191999"/>
              <a:gd name="connsiteY702" fmla="*/ 5909116 h 6629401"/>
              <a:gd name="connsiteX703" fmla="*/ 1040591 w 12191999"/>
              <a:gd name="connsiteY703" fmla="*/ 5894409 h 6629401"/>
              <a:gd name="connsiteX704" fmla="*/ 1064810 w 12191999"/>
              <a:gd name="connsiteY704" fmla="*/ 5885701 h 6629401"/>
              <a:gd name="connsiteX705" fmla="*/ 1074274 w 12191999"/>
              <a:gd name="connsiteY705" fmla="*/ 5889833 h 6629401"/>
              <a:gd name="connsiteX706" fmla="*/ 1070121 w 12191999"/>
              <a:gd name="connsiteY706" fmla="*/ 5888623 h 6629401"/>
              <a:gd name="connsiteX707" fmla="*/ 1063851 w 12191999"/>
              <a:gd name="connsiteY707" fmla="*/ 5889110 h 6629401"/>
              <a:gd name="connsiteX708" fmla="*/ 1058068 w 12191999"/>
              <a:gd name="connsiteY708" fmla="*/ 5890774 h 6629401"/>
              <a:gd name="connsiteX709" fmla="*/ 1052509 w 12191999"/>
              <a:gd name="connsiteY709" fmla="*/ 5893006 h 6629401"/>
              <a:gd name="connsiteX710" fmla="*/ 1047233 w 12191999"/>
              <a:gd name="connsiteY710" fmla="*/ 5895745 h 6629401"/>
              <a:gd name="connsiteX711" fmla="*/ 1037270 w 12191999"/>
              <a:gd name="connsiteY711" fmla="*/ 5902076 h 6629401"/>
              <a:gd name="connsiteX712" fmla="*/ 1037778 w 12191999"/>
              <a:gd name="connsiteY712" fmla="*/ 5902887 h 6629401"/>
              <a:gd name="connsiteX713" fmla="*/ 1048268 w 12191999"/>
              <a:gd name="connsiteY713" fmla="*/ 5897774 h 6629401"/>
              <a:gd name="connsiteX714" fmla="*/ 1053544 w 12191999"/>
              <a:gd name="connsiteY714" fmla="*/ 5895441 h 6629401"/>
              <a:gd name="connsiteX715" fmla="*/ 1058982 w 12191999"/>
              <a:gd name="connsiteY715" fmla="*/ 5893615 h 6629401"/>
              <a:gd name="connsiteX716" fmla="*/ 1069857 w 12191999"/>
              <a:gd name="connsiteY716" fmla="*/ 5891910 h 6629401"/>
              <a:gd name="connsiteX717" fmla="*/ 1074768 w 12191999"/>
              <a:gd name="connsiteY717" fmla="*/ 5893310 h 6629401"/>
              <a:gd name="connsiteX718" fmla="*/ 1078237 w 12191999"/>
              <a:gd name="connsiteY718" fmla="*/ 5896780 h 6629401"/>
              <a:gd name="connsiteX719" fmla="*/ 1076371 w 12191999"/>
              <a:gd name="connsiteY719" fmla="*/ 5903374 h 6629401"/>
              <a:gd name="connsiteX720" fmla="*/ 1070994 w 12191999"/>
              <a:gd name="connsiteY720" fmla="*/ 5911490 h 6629401"/>
              <a:gd name="connsiteX721" fmla="*/ 1063790 w 12191999"/>
              <a:gd name="connsiteY721" fmla="*/ 5907310 h 6629401"/>
              <a:gd name="connsiteX722" fmla="*/ 1036418 w 12191999"/>
              <a:gd name="connsiteY722" fmla="*/ 5925571 h 6629401"/>
              <a:gd name="connsiteX723" fmla="*/ 1015072 w 12191999"/>
              <a:gd name="connsiteY723" fmla="*/ 5937745 h 6629401"/>
              <a:gd name="connsiteX724" fmla="*/ 1023615 w 12191999"/>
              <a:gd name="connsiteY724" fmla="*/ 5937035 h 6629401"/>
              <a:gd name="connsiteX725" fmla="*/ 1038508 w 12191999"/>
              <a:gd name="connsiteY725" fmla="*/ 5929264 h 6629401"/>
              <a:gd name="connsiteX726" fmla="*/ 1045904 w 12191999"/>
              <a:gd name="connsiteY726" fmla="*/ 5937433 h 6629401"/>
              <a:gd name="connsiteX727" fmla="*/ 1047274 w 12191999"/>
              <a:gd name="connsiteY727" fmla="*/ 5937380 h 6629401"/>
              <a:gd name="connsiteX728" fmla="*/ 1058596 w 12191999"/>
              <a:gd name="connsiteY728" fmla="*/ 5925206 h 6629401"/>
              <a:gd name="connsiteX729" fmla="*/ 1059895 w 12191999"/>
              <a:gd name="connsiteY729" fmla="*/ 5913316 h 6629401"/>
              <a:gd name="connsiteX730" fmla="*/ 1060605 w 12191999"/>
              <a:gd name="connsiteY730" fmla="*/ 5913113 h 6629401"/>
              <a:gd name="connsiteX731" fmla="*/ 1065373 w 12191999"/>
              <a:gd name="connsiteY731" fmla="*/ 5921980 h 6629401"/>
              <a:gd name="connsiteX732" fmla="*/ 1074950 w 12191999"/>
              <a:gd name="connsiteY732" fmla="*/ 5913134 h 6629401"/>
              <a:gd name="connsiteX733" fmla="*/ 1075539 w 12191999"/>
              <a:gd name="connsiteY733" fmla="*/ 5913438 h 6629401"/>
              <a:gd name="connsiteX734" fmla="*/ 1072008 w 12191999"/>
              <a:gd name="connsiteY734" fmla="*/ 5922832 h 6629401"/>
              <a:gd name="connsiteX735" fmla="*/ 1068681 w 12191999"/>
              <a:gd name="connsiteY735" fmla="*/ 5928371 h 6629401"/>
              <a:gd name="connsiteX736" fmla="*/ 1073124 w 12191999"/>
              <a:gd name="connsiteY736" fmla="*/ 5924679 h 6629401"/>
              <a:gd name="connsiteX737" fmla="*/ 1082032 w 12191999"/>
              <a:gd name="connsiteY737" fmla="*/ 5905566 h 6629401"/>
              <a:gd name="connsiteX738" fmla="*/ 1083006 w 12191999"/>
              <a:gd name="connsiteY738" fmla="*/ 5891647 h 6629401"/>
              <a:gd name="connsiteX739" fmla="*/ 1098264 w 12191999"/>
              <a:gd name="connsiteY739" fmla="*/ 5883307 h 6629401"/>
              <a:gd name="connsiteX740" fmla="*/ 1116749 w 12191999"/>
              <a:gd name="connsiteY740" fmla="*/ 5882618 h 6629401"/>
              <a:gd name="connsiteX741" fmla="*/ 1119042 w 12191999"/>
              <a:gd name="connsiteY741" fmla="*/ 5882963 h 6629401"/>
              <a:gd name="connsiteX742" fmla="*/ 1111511 w 12191999"/>
              <a:gd name="connsiteY742" fmla="*/ 5883088 h 6629401"/>
              <a:gd name="connsiteX743" fmla="*/ 1112691 w 12191999"/>
              <a:gd name="connsiteY743" fmla="*/ 5882760 h 6629401"/>
              <a:gd name="connsiteX744" fmla="*/ 1116749 w 12191999"/>
              <a:gd name="connsiteY744" fmla="*/ 5882618 h 6629401"/>
              <a:gd name="connsiteX745" fmla="*/ 603191 w 12191999"/>
              <a:gd name="connsiteY745" fmla="*/ 5882131 h 6629401"/>
              <a:gd name="connsiteX746" fmla="*/ 601547 w 12191999"/>
              <a:gd name="connsiteY746" fmla="*/ 5883490 h 6629401"/>
              <a:gd name="connsiteX747" fmla="*/ 591848 w 12191999"/>
              <a:gd name="connsiteY747" fmla="*/ 5892783 h 6629401"/>
              <a:gd name="connsiteX748" fmla="*/ 587344 w 12191999"/>
              <a:gd name="connsiteY748" fmla="*/ 5897713 h 6629401"/>
              <a:gd name="connsiteX749" fmla="*/ 583083 w 12191999"/>
              <a:gd name="connsiteY749" fmla="*/ 5902826 h 6629401"/>
              <a:gd name="connsiteX750" fmla="*/ 574723 w 12191999"/>
              <a:gd name="connsiteY750" fmla="*/ 5913134 h 6629401"/>
              <a:gd name="connsiteX751" fmla="*/ 575271 w 12191999"/>
              <a:gd name="connsiteY751" fmla="*/ 5913621 h 6629401"/>
              <a:gd name="connsiteX752" fmla="*/ 584645 w 12191999"/>
              <a:gd name="connsiteY752" fmla="*/ 5904226 h 6629401"/>
              <a:gd name="connsiteX753" fmla="*/ 594080 w 12191999"/>
              <a:gd name="connsiteY753" fmla="*/ 5894994 h 6629401"/>
              <a:gd name="connsiteX754" fmla="*/ 603962 w 12191999"/>
              <a:gd name="connsiteY754" fmla="*/ 5886432 h 6629401"/>
              <a:gd name="connsiteX755" fmla="*/ 607695 w 12191999"/>
              <a:gd name="connsiteY755" fmla="*/ 5883713 h 6629401"/>
              <a:gd name="connsiteX756" fmla="*/ 584036 w 12191999"/>
              <a:gd name="connsiteY756" fmla="*/ 5912119 h 6629401"/>
              <a:gd name="connsiteX757" fmla="*/ 554939 w 12191999"/>
              <a:gd name="connsiteY757" fmla="*/ 5935128 h 6629401"/>
              <a:gd name="connsiteX758" fmla="*/ 548852 w 12191999"/>
              <a:gd name="connsiteY758" fmla="*/ 5937157 h 6629401"/>
              <a:gd name="connsiteX759" fmla="*/ 546823 w 12191999"/>
              <a:gd name="connsiteY759" fmla="*/ 5935351 h 6629401"/>
              <a:gd name="connsiteX760" fmla="*/ 566850 w 12191999"/>
              <a:gd name="connsiteY760" fmla="*/ 5915711 h 6629401"/>
              <a:gd name="connsiteX761" fmla="*/ 597591 w 12191999"/>
              <a:gd name="connsiteY761" fmla="*/ 5885093 h 6629401"/>
              <a:gd name="connsiteX762" fmla="*/ 603191 w 12191999"/>
              <a:gd name="connsiteY762" fmla="*/ 5882131 h 6629401"/>
              <a:gd name="connsiteX763" fmla="*/ 3240032 w 12191999"/>
              <a:gd name="connsiteY763" fmla="*/ 5876591 h 6629401"/>
              <a:gd name="connsiteX764" fmla="*/ 3260288 w 12191999"/>
              <a:gd name="connsiteY764" fmla="*/ 5883922 h 6629401"/>
              <a:gd name="connsiteX765" fmla="*/ 3269059 w 12191999"/>
              <a:gd name="connsiteY765" fmla="*/ 5893147 h 6629401"/>
              <a:gd name="connsiteX766" fmla="*/ 3238594 w 12191999"/>
              <a:gd name="connsiteY766" fmla="*/ 5900116 h 6629401"/>
              <a:gd name="connsiteX767" fmla="*/ 3218682 w 12191999"/>
              <a:gd name="connsiteY767" fmla="*/ 5888917 h 6629401"/>
              <a:gd name="connsiteX768" fmla="*/ 3240032 w 12191999"/>
              <a:gd name="connsiteY768" fmla="*/ 5876591 h 6629401"/>
              <a:gd name="connsiteX769" fmla="*/ 648825 w 12191999"/>
              <a:gd name="connsiteY769" fmla="*/ 5873832 h 6629401"/>
              <a:gd name="connsiteX770" fmla="*/ 657509 w 12191999"/>
              <a:gd name="connsiteY770" fmla="*/ 5873832 h 6629401"/>
              <a:gd name="connsiteX771" fmla="*/ 650833 w 12191999"/>
              <a:gd name="connsiteY771" fmla="*/ 5875455 h 6629401"/>
              <a:gd name="connsiteX772" fmla="*/ 643549 w 12191999"/>
              <a:gd name="connsiteY772" fmla="*/ 5877971 h 6629401"/>
              <a:gd name="connsiteX773" fmla="*/ 636447 w 12191999"/>
              <a:gd name="connsiteY773" fmla="*/ 5880893 h 6629401"/>
              <a:gd name="connsiteX774" fmla="*/ 636691 w 12191999"/>
              <a:gd name="connsiteY774" fmla="*/ 5881522 h 6629401"/>
              <a:gd name="connsiteX775" fmla="*/ 643995 w 12191999"/>
              <a:gd name="connsiteY775" fmla="*/ 5879331 h 6629401"/>
              <a:gd name="connsiteX776" fmla="*/ 651341 w 12191999"/>
              <a:gd name="connsiteY776" fmla="*/ 5877423 h 6629401"/>
              <a:gd name="connsiteX777" fmla="*/ 660248 w 12191999"/>
              <a:gd name="connsiteY777" fmla="*/ 5875820 h 6629401"/>
              <a:gd name="connsiteX778" fmla="*/ 641053 w 12191999"/>
              <a:gd name="connsiteY778" fmla="*/ 5884748 h 6629401"/>
              <a:gd name="connsiteX779" fmla="*/ 628290 w 12191999"/>
              <a:gd name="connsiteY779" fmla="*/ 5885965 h 6629401"/>
              <a:gd name="connsiteX780" fmla="*/ 621412 w 12191999"/>
              <a:gd name="connsiteY780" fmla="*/ 5882861 h 6629401"/>
              <a:gd name="connsiteX781" fmla="*/ 633363 w 12191999"/>
              <a:gd name="connsiteY781" fmla="*/ 5878276 h 6629401"/>
              <a:gd name="connsiteX782" fmla="*/ 648825 w 12191999"/>
              <a:gd name="connsiteY782" fmla="*/ 5873832 h 6629401"/>
              <a:gd name="connsiteX783" fmla="*/ 588379 w 12191999"/>
              <a:gd name="connsiteY783" fmla="*/ 5873102 h 6629401"/>
              <a:gd name="connsiteX784" fmla="*/ 555386 w 12191999"/>
              <a:gd name="connsiteY784" fmla="*/ 5914148 h 6629401"/>
              <a:gd name="connsiteX785" fmla="*/ 526532 w 12191999"/>
              <a:gd name="connsiteY785" fmla="*/ 5938861 h 6629401"/>
              <a:gd name="connsiteX786" fmla="*/ 511517 w 12191999"/>
              <a:gd name="connsiteY786" fmla="*/ 5943122 h 6629401"/>
              <a:gd name="connsiteX787" fmla="*/ 535176 w 12191999"/>
              <a:gd name="connsiteY787" fmla="*/ 5919829 h 6629401"/>
              <a:gd name="connsiteX788" fmla="*/ 574378 w 12191999"/>
              <a:gd name="connsiteY788" fmla="*/ 5877728 h 6629401"/>
              <a:gd name="connsiteX789" fmla="*/ 578862 w 12191999"/>
              <a:gd name="connsiteY789" fmla="*/ 5874867 h 6629401"/>
              <a:gd name="connsiteX790" fmla="*/ 578010 w 12191999"/>
              <a:gd name="connsiteY790" fmla="*/ 5875618 h 6629401"/>
              <a:gd name="connsiteX791" fmla="*/ 566667 w 12191999"/>
              <a:gd name="connsiteY791" fmla="*/ 5886980 h 6629401"/>
              <a:gd name="connsiteX792" fmla="*/ 561432 w 12191999"/>
              <a:gd name="connsiteY792" fmla="*/ 5893067 h 6629401"/>
              <a:gd name="connsiteX793" fmla="*/ 556583 w 12191999"/>
              <a:gd name="connsiteY793" fmla="*/ 5899377 h 6629401"/>
              <a:gd name="connsiteX794" fmla="*/ 547168 w 12191999"/>
              <a:gd name="connsiteY794" fmla="*/ 5912241 h 6629401"/>
              <a:gd name="connsiteX795" fmla="*/ 547777 w 12191999"/>
              <a:gd name="connsiteY795" fmla="*/ 5912728 h 6629401"/>
              <a:gd name="connsiteX796" fmla="*/ 558470 w 12191999"/>
              <a:gd name="connsiteY796" fmla="*/ 5900980 h 6629401"/>
              <a:gd name="connsiteX797" fmla="*/ 563928 w 12191999"/>
              <a:gd name="connsiteY797" fmla="*/ 5895218 h 6629401"/>
              <a:gd name="connsiteX798" fmla="*/ 569346 w 12191999"/>
              <a:gd name="connsiteY798" fmla="*/ 5889516 h 6629401"/>
              <a:gd name="connsiteX799" fmla="*/ 580932 w 12191999"/>
              <a:gd name="connsiteY799" fmla="*/ 5878945 h 6629401"/>
              <a:gd name="connsiteX800" fmla="*/ 588379 w 12191999"/>
              <a:gd name="connsiteY800" fmla="*/ 5873102 h 6629401"/>
              <a:gd name="connsiteX801" fmla="*/ 717509 w 12191999"/>
              <a:gd name="connsiteY801" fmla="*/ 5869226 h 6629401"/>
              <a:gd name="connsiteX802" fmla="*/ 710164 w 12191999"/>
              <a:gd name="connsiteY802" fmla="*/ 5872270 h 6629401"/>
              <a:gd name="connsiteX803" fmla="*/ 701459 w 12191999"/>
              <a:gd name="connsiteY803" fmla="*/ 5876733 h 6629401"/>
              <a:gd name="connsiteX804" fmla="*/ 693079 w 12191999"/>
              <a:gd name="connsiteY804" fmla="*/ 5881502 h 6629401"/>
              <a:gd name="connsiteX805" fmla="*/ 693342 w 12191999"/>
              <a:gd name="connsiteY805" fmla="*/ 5882232 h 6629401"/>
              <a:gd name="connsiteX806" fmla="*/ 702412 w 12191999"/>
              <a:gd name="connsiteY806" fmla="*/ 5878702 h 6629401"/>
              <a:gd name="connsiteX807" fmla="*/ 711422 w 12191999"/>
              <a:gd name="connsiteY807" fmla="*/ 5875455 h 6629401"/>
              <a:gd name="connsiteX808" fmla="*/ 720512 w 12191999"/>
              <a:gd name="connsiteY808" fmla="*/ 5872615 h 6629401"/>
              <a:gd name="connsiteX809" fmla="*/ 721060 w 12191999"/>
              <a:gd name="connsiteY809" fmla="*/ 5872473 h 6629401"/>
              <a:gd name="connsiteX810" fmla="*/ 700018 w 12191999"/>
              <a:gd name="connsiteY810" fmla="*/ 5886006 h 6629401"/>
              <a:gd name="connsiteX811" fmla="*/ 682345 w 12191999"/>
              <a:gd name="connsiteY811" fmla="*/ 5890206 h 6629401"/>
              <a:gd name="connsiteX812" fmla="*/ 669339 w 12191999"/>
              <a:gd name="connsiteY812" fmla="*/ 5884119 h 6629401"/>
              <a:gd name="connsiteX813" fmla="*/ 687763 w 12191999"/>
              <a:gd name="connsiteY813" fmla="*/ 5878032 h 6629401"/>
              <a:gd name="connsiteX814" fmla="*/ 708053 w 12191999"/>
              <a:gd name="connsiteY814" fmla="*/ 5870504 h 6629401"/>
              <a:gd name="connsiteX815" fmla="*/ 717509 w 12191999"/>
              <a:gd name="connsiteY815" fmla="*/ 5869226 h 6629401"/>
              <a:gd name="connsiteX816" fmla="*/ 560519 w 12191999"/>
              <a:gd name="connsiteY816" fmla="*/ 5863789 h 6629401"/>
              <a:gd name="connsiteX817" fmla="*/ 551591 w 12191999"/>
              <a:gd name="connsiteY817" fmla="*/ 5871397 h 6629401"/>
              <a:gd name="connsiteX818" fmla="*/ 537002 w 12191999"/>
              <a:gd name="connsiteY818" fmla="*/ 5886107 h 6629401"/>
              <a:gd name="connsiteX819" fmla="*/ 530408 w 12191999"/>
              <a:gd name="connsiteY819" fmla="*/ 5894081 h 6629401"/>
              <a:gd name="connsiteX820" fmla="*/ 524179 w 12191999"/>
              <a:gd name="connsiteY820" fmla="*/ 5902197 h 6629401"/>
              <a:gd name="connsiteX821" fmla="*/ 512004 w 12191999"/>
              <a:gd name="connsiteY821" fmla="*/ 5918713 h 6629401"/>
              <a:gd name="connsiteX822" fmla="*/ 512735 w 12191999"/>
              <a:gd name="connsiteY822" fmla="*/ 5919282 h 6629401"/>
              <a:gd name="connsiteX823" fmla="*/ 525964 w 12191999"/>
              <a:gd name="connsiteY823" fmla="*/ 5903597 h 6629401"/>
              <a:gd name="connsiteX824" fmla="*/ 539559 w 12191999"/>
              <a:gd name="connsiteY824" fmla="*/ 5888339 h 6629401"/>
              <a:gd name="connsiteX825" fmla="*/ 554392 w 12191999"/>
              <a:gd name="connsiteY825" fmla="*/ 5874461 h 6629401"/>
              <a:gd name="connsiteX826" fmla="*/ 563198 w 12191999"/>
              <a:gd name="connsiteY826" fmla="*/ 5867481 h 6629401"/>
              <a:gd name="connsiteX827" fmla="*/ 520993 w 12191999"/>
              <a:gd name="connsiteY827" fmla="*/ 5921148 h 6629401"/>
              <a:gd name="connsiteX828" fmla="*/ 489705 w 12191999"/>
              <a:gd name="connsiteY828" fmla="*/ 5949027 h 6629401"/>
              <a:gd name="connsiteX829" fmla="*/ 471646 w 12191999"/>
              <a:gd name="connsiteY829" fmla="*/ 5954728 h 6629401"/>
              <a:gd name="connsiteX830" fmla="*/ 497131 w 12191999"/>
              <a:gd name="connsiteY830" fmla="*/ 5928818 h 6629401"/>
              <a:gd name="connsiteX831" fmla="*/ 549725 w 12191999"/>
              <a:gd name="connsiteY831" fmla="*/ 5870281 h 6629401"/>
              <a:gd name="connsiteX832" fmla="*/ 560519 w 12191999"/>
              <a:gd name="connsiteY832" fmla="*/ 5863789 h 6629401"/>
              <a:gd name="connsiteX833" fmla="*/ 531301 w 12191999"/>
              <a:gd name="connsiteY833" fmla="*/ 5859588 h 6629401"/>
              <a:gd name="connsiteX834" fmla="*/ 516935 w 12191999"/>
              <a:gd name="connsiteY834" fmla="*/ 5871762 h 6629401"/>
              <a:gd name="connsiteX835" fmla="*/ 497618 w 12191999"/>
              <a:gd name="connsiteY835" fmla="*/ 5890023 h 6629401"/>
              <a:gd name="connsiteX836" fmla="*/ 479823 w 12191999"/>
              <a:gd name="connsiteY836" fmla="*/ 5909563 h 6629401"/>
              <a:gd name="connsiteX837" fmla="*/ 462759 w 12191999"/>
              <a:gd name="connsiteY837" fmla="*/ 5929853 h 6629401"/>
              <a:gd name="connsiteX838" fmla="*/ 463469 w 12191999"/>
              <a:gd name="connsiteY838" fmla="*/ 5930441 h 6629401"/>
              <a:gd name="connsiteX839" fmla="*/ 481507 w 12191999"/>
              <a:gd name="connsiteY839" fmla="*/ 5911226 h 6629401"/>
              <a:gd name="connsiteX840" fmla="*/ 500215 w 12191999"/>
              <a:gd name="connsiteY840" fmla="*/ 5892702 h 6629401"/>
              <a:gd name="connsiteX841" fmla="*/ 519958 w 12191999"/>
              <a:gd name="connsiteY841" fmla="*/ 5875476 h 6629401"/>
              <a:gd name="connsiteX842" fmla="*/ 527547 w 12191999"/>
              <a:gd name="connsiteY842" fmla="*/ 5869389 h 6629401"/>
              <a:gd name="connsiteX843" fmla="*/ 506566 w 12191999"/>
              <a:gd name="connsiteY843" fmla="*/ 5898302 h 6629401"/>
              <a:gd name="connsiteX844" fmla="*/ 446709 w 12191999"/>
              <a:gd name="connsiteY844" fmla="*/ 5962722 h 6629401"/>
              <a:gd name="connsiteX845" fmla="*/ 446648 w 12191999"/>
              <a:gd name="connsiteY845" fmla="*/ 5962743 h 6629401"/>
              <a:gd name="connsiteX846" fmla="*/ 420594 w 12191999"/>
              <a:gd name="connsiteY846" fmla="*/ 5977899 h 6629401"/>
              <a:gd name="connsiteX847" fmla="*/ 428893 w 12191999"/>
              <a:gd name="connsiteY847" fmla="*/ 5960369 h 6629401"/>
              <a:gd name="connsiteX848" fmla="*/ 471382 w 12191999"/>
              <a:gd name="connsiteY848" fmla="*/ 5909035 h 6629401"/>
              <a:gd name="connsiteX849" fmla="*/ 531301 w 12191999"/>
              <a:gd name="connsiteY849" fmla="*/ 5859588 h 6629401"/>
              <a:gd name="connsiteX850" fmla="*/ 640417 w 12191999"/>
              <a:gd name="connsiteY850" fmla="*/ 5858237 h 6629401"/>
              <a:gd name="connsiteX851" fmla="*/ 633099 w 12191999"/>
              <a:gd name="connsiteY851" fmla="*/ 5860502 h 6629401"/>
              <a:gd name="connsiteX852" fmla="*/ 625977 w 12191999"/>
              <a:gd name="connsiteY852" fmla="*/ 5863525 h 6629401"/>
              <a:gd name="connsiteX853" fmla="*/ 619099 w 12191999"/>
              <a:gd name="connsiteY853" fmla="*/ 5866954 h 6629401"/>
              <a:gd name="connsiteX854" fmla="*/ 619383 w 12191999"/>
              <a:gd name="connsiteY854" fmla="*/ 5867562 h 6629401"/>
              <a:gd name="connsiteX855" fmla="*/ 626606 w 12191999"/>
              <a:gd name="connsiteY855" fmla="*/ 5865107 h 6629401"/>
              <a:gd name="connsiteX856" fmla="*/ 633870 w 12191999"/>
              <a:gd name="connsiteY856" fmla="*/ 5862936 h 6629401"/>
              <a:gd name="connsiteX857" fmla="*/ 641216 w 12191999"/>
              <a:gd name="connsiteY857" fmla="*/ 5861232 h 6629401"/>
              <a:gd name="connsiteX858" fmla="*/ 643062 w 12191999"/>
              <a:gd name="connsiteY858" fmla="*/ 5860887 h 6629401"/>
              <a:gd name="connsiteX859" fmla="*/ 624902 w 12191999"/>
              <a:gd name="connsiteY859" fmla="*/ 5870281 h 6629401"/>
              <a:gd name="connsiteX860" fmla="*/ 609724 w 12191999"/>
              <a:gd name="connsiteY860" fmla="*/ 5873791 h 6629401"/>
              <a:gd name="connsiteX861" fmla="*/ 601892 w 12191999"/>
              <a:gd name="connsiteY861" fmla="*/ 5870971 h 6629401"/>
              <a:gd name="connsiteX862" fmla="*/ 614493 w 12191999"/>
              <a:gd name="connsiteY862" fmla="*/ 5865067 h 6629401"/>
              <a:gd name="connsiteX863" fmla="*/ 631902 w 12191999"/>
              <a:gd name="connsiteY863" fmla="*/ 5858980 h 6629401"/>
              <a:gd name="connsiteX864" fmla="*/ 640505 w 12191999"/>
              <a:gd name="connsiteY864" fmla="*/ 5858209 h 6629401"/>
              <a:gd name="connsiteX865" fmla="*/ 640729 w 12191999"/>
              <a:gd name="connsiteY865" fmla="*/ 5858209 h 6629401"/>
              <a:gd name="connsiteX866" fmla="*/ 640417 w 12191999"/>
              <a:gd name="connsiteY866" fmla="*/ 5858237 h 6629401"/>
              <a:gd name="connsiteX867" fmla="*/ 705943 w 12191999"/>
              <a:gd name="connsiteY867" fmla="*/ 5851472 h 6629401"/>
              <a:gd name="connsiteX868" fmla="*/ 697969 w 12191999"/>
              <a:gd name="connsiteY868" fmla="*/ 5853684 h 6629401"/>
              <a:gd name="connsiteX869" fmla="*/ 688777 w 12191999"/>
              <a:gd name="connsiteY869" fmla="*/ 5857093 h 6629401"/>
              <a:gd name="connsiteX870" fmla="*/ 679890 w 12191999"/>
              <a:gd name="connsiteY870" fmla="*/ 5860867 h 6629401"/>
              <a:gd name="connsiteX871" fmla="*/ 680072 w 12191999"/>
              <a:gd name="connsiteY871" fmla="*/ 5861638 h 6629401"/>
              <a:gd name="connsiteX872" fmla="*/ 689528 w 12191999"/>
              <a:gd name="connsiteY872" fmla="*/ 5859365 h 6629401"/>
              <a:gd name="connsiteX873" fmla="*/ 698902 w 12191999"/>
              <a:gd name="connsiteY873" fmla="*/ 5857336 h 6629401"/>
              <a:gd name="connsiteX874" fmla="*/ 708134 w 12191999"/>
              <a:gd name="connsiteY874" fmla="*/ 5855733 h 6629401"/>
              <a:gd name="connsiteX875" fmla="*/ 685815 w 12191999"/>
              <a:gd name="connsiteY875" fmla="*/ 5866812 h 6629401"/>
              <a:gd name="connsiteX876" fmla="*/ 666457 w 12191999"/>
              <a:gd name="connsiteY876" fmla="*/ 5869936 h 6629401"/>
              <a:gd name="connsiteX877" fmla="*/ 652842 w 12191999"/>
              <a:gd name="connsiteY877" fmla="*/ 5863565 h 6629401"/>
              <a:gd name="connsiteX878" fmla="*/ 673133 w 12191999"/>
              <a:gd name="connsiteY878" fmla="*/ 5858533 h 6629401"/>
              <a:gd name="connsiteX879" fmla="*/ 695635 w 12191999"/>
              <a:gd name="connsiteY879" fmla="*/ 5852041 h 6629401"/>
              <a:gd name="connsiteX880" fmla="*/ 705943 w 12191999"/>
              <a:gd name="connsiteY880" fmla="*/ 5851472 h 6629401"/>
              <a:gd name="connsiteX881" fmla="*/ 619342 w 12191999"/>
              <a:gd name="connsiteY881" fmla="*/ 5845142 h 6629401"/>
              <a:gd name="connsiteX882" fmla="*/ 617455 w 12191999"/>
              <a:gd name="connsiteY882" fmla="*/ 5845670 h 6629401"/>
              <a:gd name="connsiteX883" fmla="*/ 610110 w 12191999"/>
              <a:gd name="connsiteY883" fmla="*/ 5848104 h 6629401"/>
              <a:gd name="connsiteX884" fmla="*/ 603049 w 12191999"/>
              <a:gd name="connsiteY884" fmla="*/ 5851229 h 6629401"/>
              <a:gd name="connsiteX885" fmla="*/ 596211 w 12191999"/>
              <a:gd name="connsiteY885" fmla="*/ 5854739 h 6629401"/>
              <a:gd name="connsiteX886" fmla="*/ 596515 w 12191999"/>
              <a:gd name="connsiteY886" fmla="*/ 5855328 h 6629401"/>
              <a:gd name="connsiteX887" fmla="*/ 603637 w 12191999"/>
              <a:gd name="connsiteY887" fmla="*/ 5852629 h 6629401"/>
              <a:gd name="connsiteX888" fmla="*/ 610820 w 12191999"/>
              <a:gd name="connsiteY888" fmla="*/ 5850194 h 6629401"/>
              <a:gd name="connsiteX889" fmla="*/ 622223 w 12191999"/>
              <a:gd name="connsiteY889" fmla="*/ 5847374 h 6629401"/>
              <a:gd name="connsiteX890" fmla="*/ 601425 w 12191999"/>
              <a:gd name="connsiteY890" fmla="*/ 5859162 h 6629401"/>
              <a:gd name="connsiteX891" fmla="*/ 585355 w 12191999"/>
              <a:gd name="connsiteY891" fmla="*/ 5863058 h 6629401"/>
              <a:gd name="connsiteX892" fmla="*/ 585375 w 12191999"/>
              <a:gd name="connsiteY892" fmla="*/ 5863078 h 6629401"/>
              <a:gd name="connsiteX893" fmla="*/ 577056 w 12191999"/>
              <a:gd name="connsiteY893" fmla="*/ 5860238 h 6629401"/>
              <a:gd name="connsiteX894" fmla="*/ 590266 w 12191999"/>
              <a:gd name="connsiteY894" fmla="*/ 5853745 h 6629401"/>
              <a:gd name="connsiteX895" fmla="*/ 609197 w 12191999"/>
              <a:gd name="connsiteY895" fmla="*/ 5846116 h 6629401"/>
              <a:gd name="connsiteX896" fmla="*/ 619342 w 12191999"/>
              <a:gd name="connsiteY896" fmla="*/ 5845142 h 6629401"/>
              <a:gd name="connsiteX897" fmla="*/ 593837 w 12191999"/>
              <a:gd name="connsiteY897" fmla="*/ 5833800 h 6629401"/>
              <a:gd name="connsiteX898" fmla="*/ 592295 w 12191999"/>
              <a:gd name="connsiteY898" fmla="*/ 5834226 h 6629401"/>
              <a:gd name="connsiteX899" fmla="*/ 583651 w 12191999"/>
              <a:gd name="connsiteY899" fmla="*/ 5837046 h 6629401"/>
              <a:gd name="connsiteX900" fmla="*/ 575332 w 12191999"/>
              <a:gd name="connsiteY900" fmla="*/ 5840658 h 6629401"/>
              <a:gd name="connsiteX901" fmla="*/ 567215 w 12191999"/>
              <a:gd name="connsiteY901" fmla="*/ 5844716 h 6629401"/>
              <a:gd name="connsiteX902" fmla="*/ 567581 w 12191999"/>
              <a:gd name="connsiteY902" fmla="*/ 5845406 h 6629401"/>
              <a:gd name="connsiteX903" fmla="*/ 575940 w 12191999"/>
              <a:gd name="connsiteY903" fmla="*/ 5842159 h 6629401"/>
              <a:gd name="connsiteX904" fmla="*/ 584381 w 12191999"/>
              <a:gd name="connsiteY904" fmla="*/ 5839238 h 6629401"/>
              <a:gd name="connsiteX905" fmla="*/ 592985 w 12191999"/>
              <a:gd name="connsiteY905" fmla="*/ 5836884 h 6629401"/>
              <a:gd name="connsiteX906" fmla="*/ 599254 w 12191999"/>
              <a:gd name="connsiteY906" fmla="*/ 5835565 h 6629401"/>
              <a:gd name="connsiteX907" fmla="*/ 573100 w 12191999"/>
              <a:gd name="connsiteY907" fmla="*/ 5849768 h 6629401"/>
              <a:gd name="connsiteX908" fmla="*/ 554412 w 12191999"/>
              <a:gd name="connsiteY908" fmla="*/ 5853846 h 6629401"/>
              <a:gd name="connsiteX909" fmla="*/ 554432 w 12191999"/>
              <a:gd name="connsiteY909" fmla="*/ 5853867 h 6629401"/>
              <a:gd name="connsiteX910" fmla="*/ 544835 w 12191999"/>
              <a:gd name="connsiteY910" fmla="*/ 5850397 h 6629401"/>
              <a:gd name="connsiteX911" fmla="*/ 560337 w 12191999"/>
              <a:gd name="connsiteY911" fmla="*/ 5843154 h 6629401"/>
              <a:gd name="connsiteX912" fmla="*/ 582514 w 12191999"/>
              <a:gd name="connsiteY912" fmla="*/ 5834713 h 6629401"/>
              <a:gd name="connsiteX913" fmla="*/ 593837 w 12191999"/>
              <a:gd name="connsiteY913" fmla="*/ 5833800 h 6629401"/>
              <a:gd name="connsiteX914" fmla="*/ 680823 w 12191999"/>
              <a:gd name="connsiteY914" fmla="*/ 5833617 h 6629401"/>
              <a:gd name="connsiteX915" fmla="*/ 692470 w 12191999"/>
              <a:gd name="connsiteY915" fmla="*/ 5833841 h 6629401"/>
              <a:gd name="connsiteX916" fmla="*/ 691415 w 12191999"/>
              <a:gd name="connsiteY916" fmla="*/ 5834023 h 6629401"/>
              <a:gd name="connsiteX917" fmla="*/ 681412 w 12191999"/>
              <a:gd name="connsiteY917" fmla="*/ 5836356 h 6629401"/>
              <a:gd name="connsiteX918" fmla="*/ 671733 w 12191999"/>
              <a:gd name="connsiteY918" fmla="*/ 5839501 h 6629401"/>
              <a:gd name="connsiteX919" fmla="*/ 662277 w 12191999"/>
              <a:gd name="connsiteY919" fmla="*/ 5843113 h 6629401"/>
              <a:gd name="connsiteX920" fmla="*/ 662501 w 12191999"/>
              <a:gd name="connsiteY920" fmla="*/ 5843864 h 6629401"/>
              <a:gd name="connsiteX921" fmla="*/ 672342 w 12191999"/>
              <a:gd name="connsiteY921" fmla="*/ 5841652 h 6629401"/>
              <a:gd name="connsiteX922" fmla="*/ 682203 w 12191999"/>
              <a:gd name="connsiteY922" fmla="*/ 5839867 h 6629401"/>
              <a:gd name="connsiteX923" fmla="*/ 692024 w 12191999"/>
              <a:gd name="connsiteY923" fmla="*/ 5838527 h 6629401"/>
              <a:gd name="connsiteX924" fmla="*/ 694864 w 12191999"/>
              <a:gd name="connsiteY924" fmla="*/ 5838325 h 6629401"/>
              <a:gd name="connsiteX925" fmla="*/ 668710 w 12191999"/>
              <a:gd name="connsiteY925" fmla="*/ 5848916 h 6629401"/>
              <a:gd name="connsiteX926" fmla="*/ 647688 w 12191999"/>
              <a:gd name="connsiteY926" fmla="*/ 5851229 h 6629401"/>
              <a:gd name="connsiteX927" fmla="*/ 633302 w 12191999"/>
              <a:gd name="connsiteY927" fmla="*/ 5844493 h 6629401"/>
              <a:gd name="connsiteX928" fmla="*/ 655460 w 12191999"/>
              <a:gd name="connsiteY928" fmla="*/ 5840191 h 6629401"/>
              <a:gd name="connsiteX929" fmla="*/ 680823 w 12191999"/>
              <a:gd name="connsiteY929" fmla="*/ 5833617 h 6629401"/>
              <a:gd name="connsiteX930" fmla="*/ 1501393 w 12191999"/>
              <a:gd name="connsiteY930" fmla="*/ 5832542 h 6629401"/>
              <a:gd name="connsiteX931" fmla="*/ 1567954 w 12191999"/>
              <a:gd name="connsiteY931" fmla="*/ 5867185 h 6629401"/>
              <a:gd name="connsiteX932" fmla="*/ 1524525 w 12191999"/>
              <a:gd name="connsiteY932" fmla="*/ 5920901 h 6629401"/>
              <a:gd name="connsiteX933" fmla="*/ 1478119 w 12191999"/>
              <a:gd name="connsiteY933" fmla="*/ 5974940 h 6629401"/>
              <a:gd name="connsiteX934" fmla="*/ 1443521 w 12191999"/>
              <a:gd name="connsiteY934" fmla="*/ 5924789 h 6629401"/>
              <a:gd name="connsiteX935" fmla="*/ 1464932 w 12191999"/>
              <a:gd name="connsiteY935" fmla="*/ 5843055 h 6629401"/>
              <a:gd name="connsiteX936" fmla="*/ 1501393 w 12191999"/>
              <a:gd name="connsiteY936" fmla="*/ 5832542 h 6629401"/>
              <a:gd name="connsiteX937" fmla="*/ 653999 w 12191999"/>
              <a:gd name="connsiteY937" fmla="*/ 5817953 h 6629401"/>
              <a:gd name="connsiteX938" fmla="*/ 668425 w 12191999"/>
              <a:gd name="connsiteY938" fmla="*/ 5817953 h 6629401"/>
              <a:gd name="connsiteX939" fmla="*/ 665808 w 12191999"/>
              <a:gd name="connsiteY939" fmla="*/ 5818440 h 6629401"/>
              <a:gd name="connsiteX940" fmla="*/ 653634 w 12191999"/>
              <a:gd name="connsiteY940" fmla="*/ 5821525 h 6629401"/>
              <a:gd name="connsiteX941" fmla="*/ 641845 w 12191999"/>
              <a:gd name="connsiteY941" fmla="*/ 5825440 h 6629401"/>
              <a:gd name="connsiteX942" fmla="*/ 630177 w 12191999"/>
              <a:gd name="connsiteY942" fmla="*/ 5829945 h 6629401"/>
              <a:gd name="connsiteX943" fmla="*/ 630441 w 12191999"/>
              <a:gd name="connsiteY943" fmla="*/ 5830675 h 6629401"/>
              <a:gd name="connsiteX944" fmla="*/ 642250 w 12191999"/>
              <a:gd name="connsiteY944" fmla="*/ 5827084 h 6629401"/>
              <a:gd name="connsiteX945" fmla="*/ 654222 w 12191999"/>
              <a:gd name="connsiteY945" fmla="*/ 5824203 h 6629401"/>
              <a:gd name="connsiteX946" fmla="*/ 666396 w 12191999"/>
              <a:gd name="connsiteY946" fmla="*/ 5822174 h 6629401"/>
              <a:gd name="connsiteX947" fmla="*/ 672260 w 12191999"/>
              <a:gd name="connsiteY947" fmla="*/ 5821606 h 6629401"/>
              <a:gd name="connsiteX948" fmla="*/ 641418 w 12191999"/>
              <a:gd name="connsiteY948" fmla="*/ 5833678 h 6629401"/>
              <a:gd name="connsiteX949" fmla="*/ 618064 w 12191999"/>
              <a:gd name="connsiteY949" fmla="*/ 5836255 h 6629401"/>
              <a:gd name="connsiteX950" fmla="*/ 602054 w 12191999"/>
              <a:gd name="connsiteY950" fmla="*/ 5829154 h 6629401"/>
              <a:gd name="connsiteX951" fmla="*/ 626667 w 12191999"/>
              <a:gd name="connsiteY951" fmla="*/ 5824365 h 6629401"/>
              <a:gd name="connsiteX952" fmla="*/ 653999 w 12191999"/>
              <a:gd name="connsiteY952" fmla="*/ 5817953 h 6629401"/>
              <a:gd name="connsiteX953" fmla="*/ 822118 w 12191999"/>
              <a:gd name="connsiteY953" fmla="*/ 5782396 h 6629401"/>
              <a:gd name="connsiteX954" fmla="*/ 824226 w 12191999"/>
              <a:gd name="connsiteY954" fmla="*/ 5788634 h 6629401"/>
              <a:gd name="connsiteX955" fmla="*/ 845381 w 12191999"/>
              <a:gd name="connsiteY955" fmla="*/ 5851757 h 6629401"/>
              <a:gd name="connsiteX956" fmla="*/ 824116 w 12191999"/>
              <a:gd name="connsiteY956" fmla="*/ 5893554 h 6629401"/>
              <a:gd name="connsiteX957" fmla="*/ 813484 w 12191999"/>
              <a:gd name="connsiteY957" fmla="*/ 5896212 h 6629401"/>
              <a:gd name="connsiteX958" fmla="*/ 796237 w 12191999"/>
              <a:gd name="connsiteY958" fmla="*/ 5859588 h 6629401"/>
              <a:gd name="connsiteX959" fmla="*/ 819746 w 12191999"/>
              <a:gd name="connsiteY959" fmla="*/ 5789433 h 6629401"/>
              <a:gd name="connsiteX960" fmla="*/ 822087 w 12191999"/>
              <a:gd name="connsiteY960" fmla="*/ 5782304 h 6629401"/>
              <a:gd name="connsiteX961" fmla="*/ 822128 w 12191999"/>
              <a:gd name="connsiteY961" fmla="*/ 5782365 h 6629401"/>
              <a:gd name="connsiteX962" fmla="*/ 822118 w 12191999"/>
              <a:gd name="connsiteY962" fmla="*/ 5782396 h 6629401"/>
              <a:gd name="connsiteX963" fmla="*/ 685551 w 12191999"/>
              <a:gd name="connsiteY963" fmla="*/ 5764165 h 6629401"/>
              <a:gd name="connsiteX964" fmla="*/ 777224 w 12191999"/>
              <a:gd name="connsiteY964" fmla="*/ 5833394 h 6629401"/>
              <a:gd name="connsiteX965" fmla="*/ 827119 w 12191999"/>
              <a:gd name="connsiteY965" fmla="*/ 5934316 h 6629401"/>
              <a:gd name="connsiteX966" fmla="*/ 836618 w 12191999"/>
              <a:gd name="connsiteY966" fmla="*/ 5948793 h 6629401"/>
              <a:gd name="connsiteX967" fmla="*/ 838198 w 12191999"/>
              <a:gd name="connsiteY967" fmla="*/ 5952861 h 6629401"/>
              <a:gd name="connsiteX968" fmla="*/ 835804 w 12191999"/>
              <a:gd name="connsiteY968" fmla="*/ 5950832 h 6629401"/>
              <a:gd name="connsiteX969" fmla="*/ 833308 w 12191999"/>
              <a:gd name="connsiteY969" fmla="*/ 5947931 h 6629401"/>
              <a:gd name="connsiteX970" fmla="*/ 828601 w 12191999"/>
              <a:gd name="connsiteY970" fmla="*/ 5941580 h 6629401"/>
              <a:gd name="connsiteX971" fmla="*/ 819855 w 12191999"/>
              <a:gd name="connsiteY971" fmla="*/ 5928148 h 6629401"/>
              <a:gd name="connsiteX972" fmla="*/ 803623 w 12191999"/>
              <a:gd name="connsiteY972" fmla="*/ 5900250 h 6629401"/>
              <a:gd name="connsiteX973" fmla="*/ 788384 w 12191999"/>
              <a:gd name="connsiteY973" fmla="*/ 5871844 h 6629401"/>
              <a:gd name="connsiteX974" fmla="*/ 771888 w 12191999"/>
              <a:gd name="connsiteY974" fmla="*/ 5843945 h 6629401"/>
              <a:gd name="connsiteX975" fmla="*/ 770995 w 12191999"/>
              <a:gd name="connsiteY975" fmla="*/ 5844452 h 6629401"/>
              <a:gd name="connsiteX976" fmla="*/ 785016 w 12191999"/>
              <a:gd name="connsiteY976" fmla="*/ 5873568 h 6629401"/>
              <a:gd name="connsiteX977" fmla="*/ 799909 w 12191999"/>
              <a:gd name="connsiteY977" fmla="*/ 5902339 h 6629401"/>
              <a:gd name="connsiteX978" fmla="*/ 815777 w 12191999"/>
              <a:gd name="connsiteY978" fmla="*/ 5930624 h 6629401"/>
              <a:gd name="connsiteX979" fmla="*/ 824482 w 12191999"/>
              <a:gd name="connsiteY979" fmla="*/ 5944421 h 6629401"/>
              <a:gd name="connsiteX980" fmla="*/ 828357 w 12191999"/>
              <a:gd name="connsiteY980" fmla="*/ 5949838 h 6629401"/>
              <a:gd name="connsiteX981" fmla="*/ 818760 w 12191999"/>
              <a:gd name="connsiteY981" fmla="*/ 5940201 h 6629401"/>
              <a:gd name="connsiteX982" fmla="*/ 807011 w 12191999"/>
              <a:gd name="connsiteY982" fmla="*/ 5924232 h 6629401"/>
              <a:gd name="connsiteX983" fmla="*/ 786376 w 12191999"/>
              <a:gd name="connsiteY983" fmla="*/ 5889942 h 6629401"/>
              <a:gd name="connsiteX984" fmla="*/ 766978 w 12191999"/>
              <a:gd name="connsiteY984" fmla="*/ 5854719 h 6629401"/>
              <a:gd name="connsiteX985" fmla="*/ 744293 w 12191999"/>
              <a:gd name="connsiteY985" fmla="*/ 5821382 h 6629401"/>
              <a:gd name="connsiteX986" fmla="*/ 743440 w 12191999"/>
              <a:gd name="connsiteY986" fmla="*/ 5822052 h 6629401"/>
              <a:gd name="connsiteX987" fmla="*/ 754276 w 12191999"/>
              <a:gd name="connsiteY987" fmla="*/ 5838893 h 6629401"/>
              <a:gd name="connsiteX988" fmla="*/ 764137 w 12191999"/>
              <a:gd name="connsiteY988" fmla="*/ 5856322 h 6629401"/>
              <a:gd name="connsiteX989" fmla="*/ 773491 w 12191999"/>
              <a:gd name="connsiteY989" fmla="*/ 5874055 h 6629401"/>
              <a:gd name="connsiteX990" fmla="*/ 782987 w 12191999"/>
              <a:gd name="connsiteY990" fmla="*/ 5891809 h 6629401"/>
              <a:gd name="connsiteX991" fmla="*/ 803582 w 12191999"/>
              <a:gd name="connsiteY991" fmla="*/ 5926525 h 6629401"/>
              <a:gd name="connsiteX992" fmla="*/ 815939 w 12191999"/>
              <a:gd name="connsiteY992" fmla="*/ 5942757 h 6629401"/>
              <a:gd name="connsiteX993" fmla="*/ 818415 w 12191999"/>
              <a:gd name="connsiteY993" fmla="*/ 5945354 h 6629401"/>
              <a:gd name="connsiteX994" fmla="*/ 797556 w 12191999"/>
              <a:gd name="connsiteY994" fmla="*/ 5923847 h 6629401"/>
              <a:gd name="connsiteX995" fmla="*/ 747600 w 12191999"/>
              <a:gd name="connsiteY995" fmla="*/ 5841551 h 6629401"/>
              <a:gd name="connsiteX996" fmla="*/ 667492 w 12191999"/>
              <a:gd name="connsiteY996" fmla="*/ 5787782 h 6629401"/>
              <a:gd name="connsiteX997" fmla="*/ 557577 w 12191999"/>
              <a:gd name="connsiteY997" fmla="*/ 5826333 h 6629401"/>
              <a:gd name="connsiteX998" fmla="*/ 500215 w 12191999"/>
              <a:gd name="connsiteY998" fmla="*/ 5869774 h 6629401"/>
              <a:gd name="connsiteX999" fmla="*/ 517097 w 12191999"/>
              <a:gd name="connsiteY999" fmla="*/ 5853806 h 6629401"/>
              <a:gd name="connsiteX1000" fmla="*/ 540837 w 12191999"/>
              <a:gd name="connsiteY1000" fmla="*/ 5834064 h 6629401"/>
              <a:gd name="connsiteX1001" fmla="*/ 566018 w 12191999"/>
              <a:gd name="connsiteY1001" fmla="*/ 5816249 h 6629401"/>
              <a:gd name="connsiteX1002" fmla="*/ 592721 w 12191999"/>
              <a:gd name="connsiteY1002" fmla="*/ 5800890 h 6629401"/>
              <a:gd name="connsiteX1003" fmla="*/ 621128 w 12191999"/>
              <a:gd name="connsiteY1003" fmla="*/ 5788898 h 6629401"/>
              <a:gd name="connsiteX1004" fmla="*/ 651036 w 12191999"/>
              <a:gd name="connsiteY1004" fmla="*/ 5782060 h 6629401"/>
              <a:gd name="connsiteX1005" fmla="*/ 681696 w 12191999"/>
              <a:gd name="connsiteY1005" fmla="*/ 5782426 h 6629401"/>
              <a:gd name="connsiteX1006" fmla="*/ 710630 w 12191999"/>
              <a:gd name="connsiteY1006" fmla="*/ 5792307 h 6629401"/>
              <a:gd name="connsiteX1007" fmla="*/ 711178 w 12191999"/>
              <a:gd name="connsiteY1007" fmla="*/ 5791434 h 6629401"/>
              <a:gd name="connsiteX1008" fmla="*/ 682061 w 12191999"/>
              <a:gd name="connsiteY1008" fmla="*/ 5780275 h 6629401"/>
              <a:gd name="connsiteX1009" fmla="*/ 650732 w 12191999"/>
              <a:gd name="connsiteY1009" fmla="*/ 5779037 h 6629401"/>
              <a:gd name="connsiteX1010" fmla="*/ 619951 w 12191999"/>
              <a:gd name="connsiteY1010" fmla="*/ 5785246 h 6629401"/>
              <a:gd name="connsiteX1011" fmla="*/ 590753 w 12191999"/>
              <a:gd name="connsiteY1011" fmla="*/ 5796690 h 6629401"/>
              <a:gd name="connsiteX1012" fmla="*/ 576793 w 12191999"/>
              <a:gd name="connsiteY1012" fmla="*/ 5803832 h 6629401"/>
              <a:gd name="connsiteX1013" fmla="*/ 570015 w 12191999"/>
              <a:gd name="connsiteY1013" fmla="*/ 5807748 h 6629401"/>
              <a:gd name="connsiteX1014" fmla="*/ 566627 w 12191999"/>
              <a:gd name="connsiteY1014" fmla="*/ 5809777 h 6629401"/>
              <a:gd name="connsiteX1015" fmla="*/ 563319 w 12191999"/>
              <a:gd name="connsiteY1015" fmla="*/ 5811806 h 6629401"/>
              <a:gd name="connsiteX1016" fmla="*/ 537571 w 12191999"/>
              <a:gd name="connsiteY1016" fmla="*/ 5829640 h 6629401"/>
              <a:gd name="connsiteX1017" fmla="*/ 506039 w 12191999"/>
              <a:gd name="connsiteY1017" fmla="*/ 5856464 h 6629401"/>
              <a:gd name="connsiteX1018" fmla="*/ 516651 w 12191999"/>
              <a:gd name="connsiteY1018" fmla="*/ 5843762 h 6629401"/>
              <a:gd name="connsiteX1019" fmla="*/ 573627 w 12191999"/>
              <a:gd name="connsiteY1019" fmla="*/ 5797501 h 6629401"/>
              <a:gd name="connsiteX1020" fmla="*/ 685551 w 12191999"/>
              <a:gd name="connsiteY1020" fmla="*/ 5764165 h 6629401"/>
              <a:gd name="connsiteX1021" fmla="*/ 3970831 w 12191999"/>
              <a:gd name="connsiteY1021" fmla="*/ 5763457 h 6629401"/>
              <a:gd name="connsiteX1022" fmla="*/ 3975773 w 12191999"/>
              <a:gd name="connsiteY1022" fmla="*/ 5781464 h 6629401"/>
              <a:gd name="connsiteX1023" fmla="*/ 3947415 w 12191999"/>
              <a:gd name="connsiteY1023" fmla="*/ 5830346 h 6629401"/>
              <a:gd name="connsiteX1024" fmla="*/ 3898800 w 12191999"/>
              <a:gd name="connsiteY1024" fmla="*/ 5874657 h 6629401"/>
              <a:gd name="connsiteX1025" fmla="*/ 3880732 w 12191999"/>
              <a:gd name="connsiteY1025" fmla="*/ 5887024 h 6629401"/>
              <a:gd name="connsiteX1026" fmla="*/ 3941642 w 12191999"/>
              <a:gd name="connsiteY1026" fmla="*/ 5792602 h 6629401"/>
              <a:gd name="connsiteX1027" fmla="*/ 3941682 w 12191999"/>
              <a:gd name="connsiteY1027" fmla="*/ 5792602 h 6629401"/>
              <a:gd name="connsiteX1028" fmla="*/ 3970831 w 12191999"/>
              <a:gd name="connsiteY1028" fmla="*/ 5763457 h 6629401"/>
              <a:gd name="connsiteX1029" fmla="*/ 2096050 w 12191999"/>
              <a:gd name="connsiteY1029" fmla="*/ 5763034 h 6629401"/>
              <a:gd name="connsiteX1030" fmla="*/ 2100993 w 12191999"/>
              <a:gd name="connsiteY1030" fmla="*/ 5781041 h 6629401"/>
              <a:gd name="connsiteX1031" fmla="*/ 2072634 w 12191999"/>
              <a:gd name="connsiteY1031" fmla="*/ 5829944 h 6629401"/>
              <a:gd name="connsiteX1032" fmla="*/ 2024020 w 12191999"/>
              <a:gd name="connsiteY1032" fmla="*/ 5874254 h 6629401"/>
              <a:gd name="connsiteX1033" fmla="*/ 2005972 w 12191999"/>
              <a:gd name="connsiteY1033" fmla="*/ 5886641 h 6629401"/>
              <a:gd name="connsiteX1034" fmla="*/ 2066922 w 12191999"/>
              <a:gd name="connsiteY1034" fmla="*/ 5792199 h 6629401"/>
              <a:gd name="connsiteX1035" fmla="*/ 2096050 w 12191999"/>
              <a:gd name="connsiteY1035" fmla="*/ 5763034 h 6629401"/>
              <a:gd name="connsiteX1036" fmla="*/ 3968684 w 12191999"/>
              <a:gd name="connsiteY1036" fmla="*/ 5752339 h 6629401"/>
              <a:gd name="connsiteX1037" fmla="*/ 3898172 w 12191999"/>
              <a:gd name="connsiteY1037" fmla="*/ 5806439 h 6629401"/>
              <a:gd name="connsiteX1038" fmla="*/ 3840767 w 12191999"/>
              <a:gd name="connsiteY1038" fmla="*/ 5896651 h 6629401"/>
              <a:gd name="connsiteX1039" fmla="*/ 3794927 w 12191999"/>
              <a:gd name="connsiteY1039" fmla="*/ 5966964 h 6629401"/>
              <a:gd name="connsiteX1040" fmla="*/ 3697496 w 12191999"/>
              <a:gd name="connsiteY1040" fmla="*/ 6044549 h 6629401"/>
              <a:gd name="connsiteX1041" fmla="*/ 3673593 w 12191999"/>
              <a:gd name="connsiteY1041" fmla="*/ 6050913 h 6629401"/>
              <a:gd name="connsiteX1042" fmla="*/ 3659860 w 12191999"/>
              <a:gd name="connsiteY1042" fmla="*/ 6037237 h 6629401"/>
              <a:gd name="connsiteX1043" fmla="*/ 3672905 w 12191999"/>
              <a:gd name="connsiteY1043" fmla="*/ 5989382 h 6629401"/>
              <a:gd name="connsiteX1044" fmla="*/ 3708981 w 12191999"/>
              <a:gd name="connsiteY1044" fmla="*/ 5939854 h 6629401"/>
              <a:gd name="connsiteX1045" fmla="*/ 3748176 w 12191999"/>
              <a:gd name="connsiteY1045" fmla="*/ 5917296 h 6629401"/>
              <a:gd name="connsiteX1046" fmla="*/ 3760330 w 12191999"/>
              <a:gd name="connsiteY1046" fmla="*/ 5926883 h 6629401"/>
              <a:gd name="connsiteX1047" fmla="*/ 3749939 w 12191999"/>
              <a:gd name="connsiteY1047" fmla="*/ 5938505 h 6629401"/>
              <a:gd name="connsiteX1048" fmla="*/ 3737116 w 12191999"/>
              <a:gd name="connsiteY1048" fmla="*/ 5945816 h 6629401"/>
              <a:gd name="connsiteX1049" fmla="*/ 3734584 w 12191999"/>
              <a:gd name="connsiteY1049" fmla="*/ 5953873 h 6629401"/>
              <a:gd name="connsiteX1050" fmla="*/ 3745442 w 12191999"/>
              <a:gd name="connsiteY1050" fmla="*/ 5963782 h 6629401"/>
              <a:gd name="connsiteX1051" fmla="*/ 3763146 w 12191999"/>
              <a:gd name="connsiteY1051" fmla="*/ 5956894 h 6629401"/>
              <a:gd name="connsiteX1052" fmla="*/ 3774772 w 12191999"/>
              <a:gd name="connsiteY1052" fmla="*/ 5933208 h 6629401"/>
              <a:gd name="connsiteX1053" fmla="*/ 3771653 w 12191999"/>
              <a:gd name="connsiteY1053" fmla="*/ 5918041 h 6629401"/>
              <a:gd name="connsiteX1054" fmla="*/ 3744226 w 12191999"/>
              <a:gd name="connsiteY1054" fmla="*/ 5907185 h 6629401"/>
              <a:gd name="connsiteX1055" fmla="*/ 3689373 w 12191999"/>
              <a:gd name="connsiteY1055" fmla="*/ 5926521 h 6629401"/>
              <a:gd name="connsiteX1056" fmla="*/ 3633466 w 12191999"/>
              <a:gd name="connsiteY1056" fmla="*/ 5986522 h 6629401"/>
              <a:gd name="connsiteX1057" fmla="*/ 3587728 w 12191999"/>
              <a:gd name="connsiteY1057" fmla="*/ 6026603 h 6629401"/>
              <a:gd name="connsiteX1058" fmla="*/ 3596843 w 12191999"/>
              <a:gd name="connsiteY1058" fmla="*/ 6001990 h 6629401"/>
              <a:gd name="connsiteX1059" fmla="*/ 3597066 w 12191999"/>
              <a:gd name="connsiteY1059" fmla="*/ 5939169 h 6629401"/>
              <a:gd name="connsiteX1060" fmla="*/ 3595040 w 12191999"/>
              <a:gd name="connsiteY1060" fmla="*/ 5919371 h 6629401"/>
              <a:gd name="connsiteX1061" fmla="*/ 3605938 w 12191999"/>
              <a:gd name="connsiteY1061" fmla="*/ 5898968 h 6629401"/>
              <a:gd name="connsiteX1062" fmla="*/ 3613190 w 12191999"/>
              <a:gd name="connsiteY1062" fmla="*/ 5885554 h 6629401"/>
              <a:gd name="connsiteX1063" fmla="*/ 3606323 w 12191999"/>
              <a:gd name="connsiteY1063" fmla="*/ 5876873 h 6629401"/>
              <a:gd name="connsiteX1064" fmla="*/ 3585581 w 12191999"/>
              <a:gd name="connsiteY1064" fmla="*/ 5891838 h 6629401"/>
              <a:gd name="connsiteX1065" fmla="*/ 3504556 w 12191999"/>
              <a:gd name="connsiteY1065" fmla="*/ 5992282 h 6629401"/>
              <a:gd name="connsiteX1066" fmla="*/ 3447070 w 12191999"/>
              <a:gd name="connsiteY1066" fmla="*/ 6038103 h 6629401"/>
              <a:gd name="connsiteX1067" fmla="*/ 3428697 w 12191999"/>
              <a:gd name="connsiteY1067" fmla="*/ 6045072 h 6629401"/>
              <a:gd name="connsiteX1068" fmla="*/ 3428697 w 12191999"/>
              <a:gd name="connsiteY1068" fmla="*/ 6026945 h 6629401"/>
              <a:gd name="connsiteX1069" fmla="*/ 3501376 w 12191999"/>
              <a:gd name="connsiteY1069" fmla="*/ 5912885 h 6629401"/>
              <a:gd name="connsiteX1070" fmla="*/ 3463356 w 12191999"/>
              <a:gd name="connsiteY1070" fmla="*/ 5915181 h 6629401"/>
              <a:gd name="connsiteX1071" fmla="*/ 3420818 w 12191999"/>
              <a:gd name="connsiteY1071" fmla="*/ 5978445 h 6629401"/>
              <a:gd name="connsiteX1072" fmla="*/ 3383587 w 12191999"/>
              <a:gd name="connsiteY1072" fmla="*/ 6020258 h 6629401"/>
              <a:gd name="connsiteX1073" fmla="*/ 3343926 w 12191999"/>
              <a:gd name="connsiteY1073" fmla="*/ 6045858 h 6629401"/>
              <a:gd name="connsiteX1074" fmla="*/ 3337018 w 12191999"/>
              <a:gd name="connsiteY1074" fmla="*/ 6037398 h 6629401"/>
              <a:gd name="connsiteX1075" fmla="*/ 3348929 w 12191999"/>
              <a:gd name="connsiteY1075" fmla="*/ 6010288 h 6629401"/>
              <a:gd name="connsiteX1076" fmla="*/ 3411865 w 12191999"/>
              <a:gd name="connsiteY1076" fmla="*/ 5912523 h 6629401"/>
              <a:gd name="connsiteX1077" fmla="*/ 3374229 w 12191999"/>
              <a:gd name="connsiteY1077" fmla="*/ 5914758 h 6629401"/>
              <a:gd name="connsiteX1078" fmla="*/ 3308255 w 12191999"/>
              <a:gd name="connsiteY1078" fmla="*/ 6017479 h 6629401"/>
              <a:gd name="connsiteX1079" fmla="*/ 3306938 w 12191999"/>
              <a:gd name="connsiteY1079" fmla="*/ 6054881 h 6629401"/>
              <a:gd name="connsiteX1080" fmla="*/ 3325776 w 12191999"/>
              <a:gd name="connsiteY1080" fmla="*/ 6062313 h 6629401"/>
              <a:gd name="connsiteX1081" fmla="*/ 3361022 w 12191999"/>
              <a:gd name="connsiteY1081" fmla="*/ 6049785 h 6629401"/>
              <a:gd name="connsiteX1082" fmla="*/ 3393594 w 12191999"/>
              <a:gd name="connsiteY1082" fmla="*/ 6022897 h 6629401"/>
              <a:gd name="connsiteX1083" fmla="*/ 3394201 w 12191999"/>
              <a:gd name="connsiteY1083" fmla="*/ 6023219 h 6629401"/>
              <a:gd name="connsiteX1084" fmla="*/ 3390414 w 12191999"/>
              <a:gd name="connsiteY1084" fmla="*/ 6032665 h 6629401"/>
              <a:gd name="connsiteX1085" fmla="*/ 3406213 w 12191999"/>
              <a:gd name="connsiteY1085" fmla="*/ 6062353 h 6629401"/>
              <a:gd name="connsiteX1086" fmla="*/ 3440547 w 12191999"/>
              <a:gd name="connsiteY1086" fmla="*/ 6052847 h 6629401"/>
              <a:gd name="connsiteX1087" fmla="*/ 3480087 w 12191999"/>
              <a:gd name="connsiteY1087" fmla="*/ 6026824 h 6629401"/>
              <a:gd name="connsiteX1088" fmla="*/ 3519688 w 12191999"/>
              <a:gd name="connsiteY1088" fmla="*/ 6063703 h 6629401"/>
              <a:gd name="connsiteX1089" fmla="*/ 3581975 w 12191999"/>
              <a:gd name="connsiteY1089" fmla="*/ 6042635 h 6629401"/>
              <a:gd name="connsiteX1090" fmla="*/ 3625809 w 12191999"/>
              <a:gd name="connsiteY1090" fmla="*/ 6007408 h 6629401"/>
              <a:gd name="connsiteX1091" fmla="*/ 3623642 w 12191999"/>
              <a:gd name="connsiteY1091" fmla="*/ 6022031 h 6629401"/>
              <a:gd name="connsiteX1092" fmla="*/ 3660103 w 12191999"/>
              <a:gd name="connsiteY1092" fmla="*/ 6064488 h 6629401"/>
              <a:gd name="connsiteX1093" fmla="*/ 3711938 w 12191999"/>
              <a:gd name="connsiteY1093" fmla="*/ 6048899 h 6629401"/>
              <a:gd name="connsiteX1094" fmla="*/ 3772706 w 12191999"/>
              <a:gd name="connsiteY1094" fmla="*/ 6003944 h 6629401"/>
              <a:gd name="connsiteX1095" fmla="*/ 3773274 w 12191999"/>
              <a:gd name="connsiteY1095" fmla="*/ 6004286 h 6629401"/>
              <a:gd name="connsiteX1096" fmla="*/ 3735455 w 12191999"/>
              <a:gd name="connsiteY1096" fmla="*/ 6060682 h 6629401"/>
              <a:gd name="connsiteX1097" fmla="*/ 3774266 w 12191999"/>
              <a:gd name="connsiteY1097" fmla="*/ 6059795 h 6629401"/>
              <a:gd name="connsiteX1098" fmla="*/ 3779269 w 12191999"/>
              <a:gd name="connsiteY1098" fmla="*/ 6051739 h 6629401"/>
              <a:gd name="connsiteX1099" fmla="*/ 3831469 w 12191999"/>
              <a:gd name="connsiteY1099" fmla="*/ 5977438 h 6629401"/>
              <a:gd name="connsiteX1100" fmla="*/ 3894648 w 12191999"/>
              <a:gd name="connsiteY1100" fmla="*/ 5923218 h 6629401"/>
              <a:gd name="connsiteX1101" fmla="*/ 3902507 w 12191999"/>
              <a:gd name="connsiteY1101" fmla="*/ 5933288 h 6629401"/>
              <a:gd name="connsiteX1102" fmla="*/ 3881420 w 12191999"/>
              <a:gd name="connsiteY1102" fmla="*/ 5972060 h 6629401"/>
              <a:gd name="connsiteX1103" fmla="*/ 3843420 w 12191999"/>
              <a:gd name="connsiteY1103" fmla="*/ 6032987 h 6629401"/>
              <a:gd name="connsiteX1104" fmla="*/ 3860496 w 12191999"/>
              <a:gd name="connsiteY1104" fmla="*/ 6063199 h 6629401"/>
              <a:gd name="connsiteX1105" fmla="*/ 3887619 w 12191999"/>
              <a:gd name="connsiteY1105" fmla="*/ 6056935 h 6629401"/>
              <a:gd name="connsiteX1106" fmla="*/ 3942310 w 12191999"/>
              <a:gd name="connsiteY1106" fmla="*/ 6020460 h 6629401"/>
              <a:gd name="connsiteX1107" fmla="*/ 3982701 w 12191999"/>
              <a:gd name="connsiteY1107" fmla="*/ 5975101 h 6629401"/>
              <a:gd name="connsiteX1108" fmla="*/ 3985618 w 12191999"/>
              <a:gd name="connsiteY1108" fmla="*/ 5959411 h 6629401"/>
              <a:gd name="connsiteX1109" fmla="*/ 3933702 w 12191999"/>
              <a:gd name="connsiteY1109" fmla="*/ 6014437 h 6629401"/>
              <a:gd name="connsiteX1110" fmla="*/ 3887416 w 12191999"/>
              <a:gd name="connsiteY1110" fmla="*/ 6042434 h 6629401"/>
              <a:gd name="connsiteX1111" fmla="*/ 3884034 w 12191999"/>
              <a:gd name="connsiteY1111" fmla="*/ 6029241 h 6629401"/>
              <a:gd name="connsiteX1112" fmla="*/ 3923452 w 12191999"/>
              <a:gd name="connsiteY1112" fmla="*/ 5962775 h 6629401"/>
              <a:gd name="connsiteX1113" fmla="*/ 3934309 w 12191999"/>
              <a:gd name="connsiteY1113" fmla="*/ 5930549 h 6629401"/>
              <a:gd name="connsiteX1114" fmla="*/ 3909293 w 12191999"/>
              <a:gd name="connsiteY1114" fmla="*/ 5908877 h 6629401"/>
              <a:gd name="connsiteX1115" fmla="*/ 3864345 w 12191999"/>
              <a:gd name="connsiteY1115" fmla="*/ 5929179 h 6629401"/>
              <a:gd name="connsiteX1116" fmla="*/ 3834102 w 12191999"/>
              <a:gd name="connsiteY1116" fmla="*/ 5959391 h 6629401"/>
              <a:gd name="connsiteX1117" fmla="*/ 3832421 w 12191999"/>
              <a:gd name="connsiteY1117" fmla="*/ 5959391 h 6629401"/>
              <a:gd name="connsiteX1118" fmla="*/ 3870300 w 12191999"/>
              <a:gd name="connsiteY1118" fmla="*/ 5906158 h 6629401"/>
              <a:gd name="connsiteX1119" fmla="*/ 3938583 w 12191999"/>
              <a:gd name="connsiteY1119" fmla="*/ 5854798 h 6629401"/>
              <a:gd name="connsiteX1120" fmla="*/ 3986003 w 12191999"/>
              <a:gd name="connsiteY1120" fmla="*/ 5789178 h 6629401"/>
              <a:gd name="connsiteX1121" fmla="*/ 3968684 w 12191999"/>
              <a:gd name="connsiteY1121" fmla="*/ 5752339 h 6629401"/>
              <a:gd name="connsiteX1122" fmla="*/ 1749915 w 12191999"/>
              <a:gd name="connsiteY1122" fmla="*/ 5744061 h 6629401"/>
              <a:gd name="connsiteX1123" fmla="*/ 1761805 w 12191999"/>
              <a:gd name="connsiteY1123" fmla="*/ 5744565 h 6629401"/>
              <a:gd name="connsiteX1124" fmla="*/ 1745924 w 12191999"/>
              <a:gd name="connsiteY1124" fmla="*/ 5764827 h 6629401"/>
              <a:gd name="connsiteX1125" fmla="*/ 1607474 w 12191999"/>
              <a:gd name="connsiteY1125" fmla="*/ 5982171 h 6629401"/>
              <a:gd name="connsiteX1126" fmla="*/ 1606967 w 12191999"/>
              <a:gd name="connsiteY1126" fmla="*/ 5981728 h 6629401"/>
              <a:gd name="connsiteX1127" fmla="*/ 1593801 w 12191999"/>
              <a:gd name="connsiteY1127" fmla="*/ 5880055 h 6629401"/>
              <a:gd name="connsiteX1128" fmla="*/ 1626353 w 12191999"/>
              <a:gd name="connsiteY1128" fmla="*/ 5835301 h 6629401"/>
              <a:gd name="connsiteX1129" fmla="*/ 1749915 w 12191999"/>
              <a:gd name="connsiteY1129" fmla="*/ 5744061 h 6629401"/>
              <a:gd name="connsiteX1130" fmla="*/ 1004047 w 12191999"/>
              <a:gd name="connsiteY1130" fmla="*/ 5743695 h 6629401"/>
              <a:gd name="connsiteX1131" fmla="*/ 1010994 w 12191999"/>
              <a:gd name="connsiteY1131" fmla="*/ 5744179 h 6629401"/>
              <a:gd name="connsiteX1132" fmla="*/ 995127 w 12191999"/>
              <a:gd name="connsiteY1132" fmla="*/ 5757002 h 6629401"/>
              <a:gd name="connsiteX1133" fmla="*/ 972868 w 12191999"/>
              <a:gd name="connsiteY1133" fmla="*/ 5780275 h 6629401"/>
              <a:gd name="connsiteX1134" fmla="*/ 972787 w 12191999"/>
              <a:gd name="connsiteY1134" fmla="*/ 5780275 h 6629401"/>
              <a:gd name="connsiteX1135" fmla="*/ 990602 w 12191999"/>
              <a:gd name="connsiteY1135" fmla="*/ 5753086 h 6629401"/>
              <a:gd name="connsiteX1136" fmla="*/ 1004047 w 12191999"/>
              <a:gd name="connsiteY1136" fmla="*/ 5743695 h 6629401"/>
              <a:gd name="connsiteX1137" fmla="*/ 1062517 w 12191999"/>
              <a:gd name="connsiteY1137" fmla="*/ 5736515 h 6629401"/>
              <a:gd name="connsiteX1138" fmla="*/ 1068863 w 12191999"/>
              <a:gd name="connsiteY1138" fmla="*/ 5739269 h 6629401"/>
              <a:gd name="connsiteX1139" fmla="*/ 1050459 w 12191999"/>
              <a:gd name="connsiteY1139" fmla="*/ 5752802 h 6629401"/>
              <a:gd name="connsiteX1140" fmla="*/ 1032056 w 12191999"/>
              <a:gd name="connsiteY1140" fmla="*/ 5769765 h 6629401"/>
              <a:gd name="connsiteX1141" fmla="*/ 1047741 w 12191999"/>
              <a:gd name="connsiteY1141" fmla="*/ 5746330 h 6629401"/>
              <a:gd name="connsiteX1142" fmla="*/ 1062517 w 12191999"/>
              <a:gd name="connsiteY1142" fmla="*/ 5736515 h 6629401"/>
              <a:gd name="connsiteX1143" fmla="*/ 1766444 w 12191999"/>
              <a:gd name="connsiteY1143" fmla="*/ 5734132 h 6629401"/>
              <a:gd name="connsiteX1144" fmla="*/ 1652139 w 12191999"/>
              <a:gd name="connsiteY1144" fmla="*/ 5784485 h 6629401"/>
              <a:gd name="connsiteX1145" fmla="*/ 1576685 w 12191999"/>
              <a:gd name="connsiteY1145" fmla="*/ 5857658 h 6629401"/>
              <a:gd name="connsiteX1146" fmla="*/ 1492865 w 12191999"/>
              <a:gd name="connsiteY1146" fmla="*/ 5815180 h 6629401"/>
              <a:gd name="connsiteX1147" fmla="*/ 1449983 w 12191999"/>
              <a:gd name="connsiteY1147" fmla="*/ 5827728 h 6629401"/>
              <a:gd name="connsiteX1148" fmla="*/ 1420004 w 12191999"/>
              <a:gd name="connsiteY1148" fmla="*/ 5888575 h 6629401"/>
              <a:gd name="connsiteX1149" fmla="*/ 1469652 w 12191999"/>
              <a:gd name="connsiteY1149" fmla="*/ 5984125 h 6629401"/>
              <a:gd name="connsiteX1150" fmla="*/ 1430051 w 12191999"/>
              <a:gd name="connsiteY1150" fmla="*/ 6022977 h 6629401"/>
              <a:gd name="connsiteX1151" fmla="*/ 1334382 w 12191999"/>
              <a:gd name="connsiteY1151" fmla="*/ 6062615 h 6629401"/>
              <a:gd name="connsiteX1152" fmla="*/ 1301627 w 12191999"/>
              <a:gd name="connsiteY1152" fmla="*/ 6049523 h 6629401"/>
              <a:gd name="connsiteX1153" fmla="*/ 1298184 w 12191999"/>
              <a:gd name="connsiteY1153" fmla="*/ 6035586 h 6629401"/>
              <a:gd name="connsiteX1154" fmla="*/ 1311330 w 12191999"/>
              <a:gd name="connsiteY1154" fmla="*/ 6028899 h 6629401"/>
              <a:gd name="connsiteX1155" fmla="*/ 1325611 w 12191999"/>
              <a:gd name="connsiteY1155" fmla="*/ 6012786 h 6629401"/>
              <a:gd name="connsiteX1156" fmla="*/ 1307846 w 12191999"/>
              <a:gd name="connsiteY1156" fmla="*/ 5997801 h 6629401"/>
              <a:gd name="connsiteX1157" fmla="*/ 1276206 w 12191999"/>
              <a:gd name="connsiteY1157" fmla="*/ 6027005 h 6629401"/>
              <a:gd name="connsiteX1158" fmla="*/ 1333835 w 12191999"/>
              <a:gd name="connsiteY1158" fmla="*/ 6073330 h 6629401"/>
              <a:gd name="connsiteX1159" fmla="*/ 1492156 w 12191999"/>
              <a:gd name="connsiteY1159" fmla="*/ 6000822 h 6629401"/>
              <a:gd name="connsiteX1160" fmla="*/ 1577576 w 12191999"/>
              <a:gd name="connsiteY1160" fmla="*/ 6024367 h 6629401"/>
              <a:gd name="connsiteX1161" fmla="*/ 1553714 w 12191999"/>
              <a:gd name="connsiteY1161" fmla="*/ 6060782 h 6629401"/>
              <a:gd name="connsiteX1162" fmla="*/ 1600303 w 12191999"/>
              <a:gd name="connsiteY1162" fmla="*/ 6059574 h 6629401"/>
              <a:gd name="connsiteX1163" fmla="*/ 1625076 w 12191999"/>
              <a:gd name="connsiteY1163" fmla="*/ 6019090 h 6629401"/>
              <a:gd name="connsiteX1164" fmla="*/ 1702232 w 12191999"/>
              <a:gd name="connsiteY1164" fmla="*/ 5970429 h 6629401"/>
              <a:gd name="connsiteX1165" fmla="*/ 1747707 w 12191999"/>
              <a:gd name="connsiteY1165" fmla="*/ 5928918 h 6629401"/>
              <a:gd name="connsiteX1166" fmla="*/ 1759739 w 12191999"/>
              <a:gd name="connsiteY1166" fmla="*/ 5922251 h 6629401"/>
              <a:gd name="connsiteX1167" fmla="*/ 1758746 w 12191999"/>
              <a:gd name="connsiteY1167" fmla="*/ 5934859 h 6629401"/>
              <a:gd name="connsiteX1168" fmla="*/ 1698606 w 12191999"/>
              <a:gd name="connsiteY1168" fmla="*/ 6028415 h 6629401"/>
              <a:gd name="connsiteX1169" fmla="*/ 1677337 w 12191999"/>
              <a:gd name="connsiteY1169" fmla="*/ 6060762 h 6629401"/>
              <a:gd name="connsiteX1170" fmla="*/ 1714851 w 12191999"/>
              <a:gd name="connsiteY1170" fmla="*/ 6059715 h 6629401"/>
              <a:gd name="connsiteX1171" fmla="*/ 1737781 w 12191999"/>
              <a:gd name="connsiteY1171" fmla="*/ 6026160 h 6629401"/>
              <a:gd name="connsiteX1172" fmla="*/ 1773796 w 12191999"/>
              <a:gd name="connsiteY1172" fmla="*/ 5973188 h 6629401"/>
              <a:gd name="connsiteX1173" fmla="*/ 1830838 w 12191999"/>
              <a:gd name="connsiteY1173" fmla="*/ 5922674 h 6629401"/>
              <a:gd name="connsiteX1174" fmla="*/ 1838940 w 12191999"/>
              <a:gd name="connsiteY1174" fmla="*/ 5932019 h 6629401"/>
              <a:gd name="connsiteX1175" fmla="*/ 1817610 w 12191999"/>
              <a:gd name="connsiteY1175" fmla="*/ 5971617 h 6629401"/>
              <a:gd name="connsiteX1176" fmla="*/ 1779630 w 12191999"/>
              <a:gd name="connsiteY1176" fmla="*/ 6032524 h 6629401"/>
              <a:gd name="connsiteX1177" fmla="*/ 1797233 w 12191999"/>
              <a:gd name="connsiteY1177" fmla="*/ 6062736 h 6629401"/>
              <a:gd name="connsiteX1178" fmla="*/ 1823566 w 12191999"/>
              <a:gd name="connsiteY1178" fmla="*/ 6056694 h 6629401"/>
              <a:gd name="connsiteX1179" fmla="*/ 1873213 w 12191999"/>
              <a:gd name="connsiteY1179" fmla="*/ 6025354 h 6629401"/>
              <a:gd name="connsiteX1180" fmla="*/ 1896042 w 12191999"/>
              <a:gd name="connsiteY1180" fmla="*/ 6005696 h 6629401"/>
              <a:gd name="connsiteX1181" fmla="*/ 1896609 w 12191999"/>
              <a:gd name="connsiteY1181" fmla="*/ 6006038 h 6629401"/>
              <a:gd name="connsiteX1182" fmla="*/ 1860493 w 12191999"/>
              <a:gd name="connsiteY1182" fmla="*/ 6060420 h 6629401"/>
              <a:gd name="connsiteX1183" fmla="*/ 1899364 w 12191999"/>
              <a:gd name="connsiteY1183" fmla="*/ 6059252 h 6629401"/>
              <a:gd name="connsiteX1184" fmla="*/ 1904387 w 12191999"/>
              <a:gd name="connsiteY1184" fmla="*/ 6051316 h 6629401"/>
              <a:gd name="connsiteX1185" fmla="*/ 1956709 w 12191999"/>
              <a:gd name="connsiteY1185" fmla="*/ 5976975 h 6629401"/>
              <a:gd name="connsiteX1186" fmla="*/ 2019867 w 12191999"/>
              <a:gd name="connsiteY1186" fmla="*/ 5922754 h 6629401"/>
              <a:gd name="connsiteX1187" fmla="*/ 2027747 w 12191999"/>
              <a:gd name="connsiteY1187" fmla="*/ 5932825 h 6629401"/>
              <a:gd name="connsiteX1188" fmla="*/ 2006660 w 12191999"/>
              <a:gd name="connsiteY1188" fmla="*/ 5971617 h 6629401"/>
              <a:gd name="connsiteX1189" fmla="*/ 1968660 w 12191999"/>
              <a:gd name="connsiteY1189" fmla="*/ 6032524 h 6629401"/>
              <a:gd name="connsiteX1190" fmla="*/ 1985736 w 12191999"/>
              <a:gd name="connsiteY1190" fmla="*/ 6062736 h 6629401"/>
              <a:gd name="connsiteX1191" fmla="*/ 2012676 w 12191999"/>
              <a:gd name="connsiteY1191" fmla="*/ 6056492 h 6629401"/>
              <a:gd name="connsiteX1192" fmla="*/ 2076544 w 12191999"/>
              <a:gd name="connsiteY1192" fmla="*/ 6009845 h 6629401"/>
              <a:gd name="connsiteX1193" fmla="*/ 2077010 w 12191999"/>
              <a:gd name="connsiteY1193" fmla="*/ 6010067 h 6629401"/>
              <a:gd name="connsiteX1194" fmla="*/ 2074984 w 12191999"/>
              <a:gd name="connsiteY1194" fmla="*/ 6019291 h 6629401"/>
              <a:gd name="connsiteX1195" fmla="*/ 2109926 w 12191999"/>
              <a:gd name="connsiteY1195" fmla="*/ 6064206 h 6629401"/>
              <a:gd name="connsiteX1196" fmla="*/ 2163220 w 12191999"/>
              <a:gd name="connsiteY1196" fmla="*/ 6045435 h 6629401"/>
              <a:gd name="connsiteX1197" fmla="*/ 2215419 w 12191999"/>
              <a:gd name="connsiteY1197" fmla="*/ 5999734 h 6629401"/>
              <a:gd name="connsiteX1198" fmla="*/ 2216108 w 12191999"/>
              <a:gd name="connsiteY1198" fmla="*/ 6000056 h 6629401"/>
              <a:gd name="connsiteX1199" fmla="*/ 2205980 w 12191999"/>
              <a:gd name="connsiteY1199" fmla="*/ 6017700 h 6629401"/>
              <a:gd name="connsiteX1200" fmla="*/ 2204663 w 12191999"/>
              <a:gd name="connsiteY1200" fmla="*/ 6055102 h 6629401"/>
              <a:gd name="connsiteX1201" fmla="*/ 2223502 w 12191999"/>
              <a:gd name="connsiteY1201" fmla="*/ 6062535 h 6629401"/>
              <a:gd name="connsiteX1202" fmla="*/ 2258727 w 12191999"/>
              <a:gd name="connsiteY1202" fmla="*/ 6050007 h 6629401"/>
              <a:gd name="connsiteX1203" fmla="*/ 2291299 w 12191999"/>
              <a:gd name="connsiteY1203" fmla="*/ 6023118 h 6629401"/>
              <a:gd name="connsiteX1204" fmla="*/ 2291906 w 12191999"/>
              <a:gd name="connsiteY1204" fmla="*/ 6023440 h 6629401"/>
              <a:gd name="connsiteX1205" fmla="*/ 2288118 w 12191999"/>
              <a:gd name="connsiteY1205" fmla="*/ 6032887 h 6629401"/>
              <a:gd name="connsiteX1206" fmla="*/ 2303918 w 12191999"/>
              <a:gd name="connsiteY1206" fmla="*/ 6062575 h 6629401"/>
              <a:gd name="connsiteX1207" fmla="*/ 2338252 w 12191999"/>
              <a:gd name="connsiteY1207" fmla="*/ 6053068 h 6629401"/>
              <a:gd name="connsiteX1208" fmla="*/ 2377812 w 12191999"/>
              <a:gd name="connsiteY1208" fmla="*/ 6027046 h 6629401"/>
              <a:gd name="connsiteX1209" fmla="*/ 2417413 w 12191999"/>
              <a:gd name="connsiteY1209" fmla="*/ 6063924 h 6629401"/>
              <a:gd name="connsiteX1210" fmla="*/ 2479680 w 12191999"/>
              <a:gd name="connsiteY1210" fmla="*/ 6042977 h 6629401"/>
              <a:gd name="connsiteX1211" fmla="*/ 2523312 w 12191999"/>
              <a:gd name="connsiteY1211" fmla="*/ 6007690 h 6629401"/>
              <a:gd name="connsiteX1212" fmla="*/ 2523940 w 12191999"/>
              <a:gd name="connsiteY1212" fmla="*/ 6007932 h 6629401"/>
              <a:gd name="connsiteX1213" fmla="*/ 2521144 w 12191999"/>
              <a:gd name="connsiteY1213" fmla="*/ 6019755 h 6629401"/>
              <a:gd name="connsiteX1214" fmla="*/ 2557079 w 12191999"/>
              <a:gd name="connsiteY1214" fmla="*/ 6064206 h 6629401"/>
              <a:gd name="connsiteX1215" fmla="*/ 2611385 w 12191999"/>
              <a:gd name="connsiteY1215" fmla="*/ 6045334 h 6629401"/>
              <a:gd name="connsiteX1216" fmla="*/ 2678777 w 12191999"/>
              <a:gd name="connsiteY1216" fmla="*/ 5977760 h 6629401"/>
              <a:gd name="connsiteX1217" fmla="*/ 2707136 w 12191999"/>
              <a:gd name="connsiteY1217" fmla="*/ 5935806 h 6629401"/>
              <a:gd name="connsiteX1218" fmla="*/ 2717466 w 12191999"/>
              <a:gd name="connsiteY1218" fmla="*/ 5919048 h 6629401"/>
              <a:gd name="connsiteX1219" fmla="*/ 2734380 w 12191999"/>
              <a:gd name="connsiteY1219" fmla="*/ 5921566 h 6629401"/>
              <a:gd name="connsiteX1220" fmla="*/ 2745865 w 12191999"/>
              <a:gd name="connsiteY1220" fmla="*/ 5932644 h 6629401"/>
              <a:gd name="connsiteX1221" fmla="*/ 2723989 w 12191999"/>
              <a:gd name="connsiteY1221" fmla="*/ 5972322 h 6629401"/>
              <a:gd name="connsiteX1222" fmla="*/ 2685927 w 12191999"/>
              <a:gd name="connsiteY1222" fmla="*/ 6033290 h 6629401"/>
              <a:gd name="connsiteX1223" fmla="*/ 2703003 w 12191999"/>
              <a:gd name="connsiteY1223" fmla="*/ 6063501 h 6629401"/>
              <a:gd name="connsiteX1224" fmla="*/ 2729964 w 12191999"/>
              <a:gd name="connsiteY1224" fmla="*/ 6057781 h 6629401"/>
              <a:gd name="connsiteX1225" fmla="*/ 2772846 w 12191999"/>
              <a:gd name="connsiteY1225" fmla="*/ 6030913 h 6629401"/>
              <a:gd name="connsiteX1226" fmla="*/ 2815384 w 12191999"/>
              <a:gd name="connsiteY1226" fmla="*/ 5996673 h 6629401"/>
              <a:gd name="connsiteX1227" fmla="*/ 2828854 w 12191999"/>
              <a:gd name="connsiteY1227" fmla="*/ 5985655 h 6629401"/>
              <a:gd name="connsiteX1228" fmla="*/ 2889258 w 12191999"/>
              <a:gd name="connsiteY1228" fmla="*/ 5986985 h 6629401"/>
              <a:gd name="connsiteX1229" fmla="*/ 2916725 w 12191999"/>
              <a:gd name="connsiteY1229" fmla="*/ 5986381 h 6629401"/>
              <a:gd name="connsiteX1230" fmla="*/ 2967588 w 12191999"/>
              <a:gd name="connsiteY1230" fmla="*/ 5956169 h 6629401"/>
              <a:gd name="connsiteX1231" fmla="*/ 2963436 w 12191999"/>
              <a:gd name="connsiteY1231" fmla="*/ 5936793 h 6629401"/>
              <a:gd name="connsiteX1232" fmla="*/ 2933153 w 12191999"/>
              <a:gd name="connsiteY1232" fmla="*/ 5927286 h 6629401"/>
              <a:gd name="connsiteX1233" fmla="*/ 2887860 w 12191999"/>
              <a:gd name="connsiteY1233" fmla="*/ 5937357 h 6629401"/>
              <a:gd name="connsiteX1234" fmla="*/ 2844451 w 12191999"/>
              <a:gd name="connsiteY1234" fmla="*/ 5962050 h 6629401"/>
              <a:gd name="connsiteX1235" fmla="*/ 2815546 w 12191999"/>
              <a:gd name="connsiteY1235" fmla="*/ 5962735 h 6629401"/>
              <a:gd name="connsiteX1236" fmla="*/ 2783501 w 12191999"/>
              <a:gd name="connsiteY1236" fmla="*/ 5983057 h 6629401"/>
              <a:gd name="connsiteX1237" fmla="*/ 2782670 w 12191999"/>
              <a:gd name="connsiteY1237" fmla="*/ 5992826 h 6629401"/>
              <a:gd name="connsiteX1238" fmla="*/ 2785385 w 12191999"/>
              <a:gd name="connsiteY1238" fmla="*/ 5989402 h 6629401"/>
              <a:gd name="connsiteX1239" fmla="*/ 2801590 w 12191999"/>
              <a:gd name="connsiteY1239" fmla="*/ 5985374 h 6629401"/>
              <a:gd name="connsiteX1240" fmla="*/ 2814675 w 12191999"/>
              <a:gd name="connsiteY1240" fmla="*/ 5985374 h 6629401"/>
              <a:gd name="connsiteX1241" fmla="*/ 2809489 w 12191999"/>
              <a:gd name="connsiteY1241" fmla="*/ 5989764 h 6629401"/>
              <a:gd name="connsiteX1242" fmla="*/ 2780685 w 12191999"/>
              <a:gd name="connsiteY1242" fmla="*/ 6013148 h 6629401"/>
              <a:gd name="connsiteX1243" fmla="*/ 2751517 w 12191999"/>
              <a:gd name="connsiteY1243" fmla="*/ 6034317 h 6629401"/>
              <a:gd name="connsiteX1244" fmla="*/ 2729600 w 12191999"/>
              <a:gd name="connsiteY1244" fmla="*/ 6042716 h 6629401"/>
              <a:gd name="connsiteX1245" fmla="*/ 2726399 w 12191999"/>
              <a:gd name="connsiteY1245" fmla="*/ 6029503 h 6629401"/>
              <a:gd name="connsiteX1246" fmla="*/ 2765817 w 12191999"/>
              <a:gd name="connsiteY1246" fmla="*/ 5963037 h 6629401"/>
              <a:gd name="connsiteX1247" fmla="*/ 2776675 w 12191999"/>
              <a:gd name="connsiteY1247" fmla="*/ 5930811 h 6629401"/>
              <a:gd name="connsiteX1248" fmla="*/ 2751658 w 12191999"/>
              <a:gd name="connsiteY1248" fmla="*/ 5910408 h 6629401"/>
              <a:gd name="connsiteX1249" fmla="*/ 2736264 w 12191999"/>
              <a:gd name="connsiteY1249" fmla="*/ 5909461 h 6629401"/>
              <a:gd name="connsiteX1250" fmla="*/ 2732213 w 12191999"/>
              <a:gd name="connsiteY1250" fmla="*/ 5896128 h 6629401"/>
              <a:gd name="connsiteX1251" fmla="*/ 2738289 w 12191999"/>
              <a:gd name="connsiteY1251" fmla="*/ 5883842 h 6629401"/>
              <a:gd name="connsiteX1252" fmla="*/ 2728627 w 12191999"/>
              <a:gd name="connsiteY1252" fmla="*/ 5874577 h 6629401"/>
              <a:gd name="connsiteX1253" fmla="*/ 2709951 w 12191999"/>
              <a:gd name="connsiteY1253" fmla="*/ 5886440 h 6629401"/>
              <a:gd name="connsiteX1254" fmla="*/ 2708452 w 12191999"/>
              <a:gd name="connsiteY1254" fmla="*/ 5914094 h 6629401"/>
              <a:gd name="connsiteX1255" fmla="*/ 2668750 w 12191999"/>
              <a:gd name="connsiteY1255" fmla="*/ 5973369 h 6629401"/>
              <a:gd name="connsiteX1256" fmla="*/ 2605754 w 12191999"/>
              <a:gd name="connsiteY1256" fmla="*/ 6036935 h 6629401"/>
              <a:gd name="connsiteX1257" fmla="*/ 2565586 w 12191999"/>
              <a:gd name="connsiteY1257" fmla="*/ 6053330 h 6629401"/>
              <a:gd name="connsiteX1258" fmla="*/ 2553169 w 12191999"/>
              <a:gd name="connsiteY1258" fmla="*/ 6037620 h 6629401"/>
              <a:gd name="connsiteX1259" fmla="*/ 2565768 w 12191999"/>
              <a:gd name="connsiteY1259" fmla="*/ 5996250 h 6629401"/>
              <a:gd name="connsiteX1260" fmla="*/ 2597874 w 12191999"/>
              <a:gd name="connsiteY1260" fmla="*/ 5990026 h 6629401"/>
              <a:gd name="connsiteX1261" fmla="*/ 2659048 w 12191999"/>
              <a:gd name="connsiteY1261" fmla="*/ 5931959 h 6629401"/>
              <a:gd name="connsiteX1262" fmla="*/ 2633282 w 12191999"/>
              <a:gd name="connsiteY1262" fmla="*/ 5909179 h 6629401"/>
              <a:gd name="connsiteX1263" fmla="*/ 2581406 w 12191999"/>
              <a:gd name="connsiteY1263" fmla="*/ 5929925 h 6629401"/>
              <a:gd name="connsiteX1264" fmla="*/ 2532488 w 12191999"/>
              <a:gd name="connsiteY1264" fmla="*/ 5985092 h 6629401"/>
              <a:gd name="connsiteX1265" fmla="*/ 2485109 w 12191999"/>
              <a:gd name="connsiteY1265" fmla="*/ 6026905 h 6629401"/>
              <a:gd name="connsiteX1266" fmla="*/ 2494244 w 12191999"/>
              <a:gd name="connsiteY1266" fmla="*/ 6002292 h 6629401"/>
              <a:gd name="connsiteX1267" fmla="*/ 2494447 w 12191999"/>
              <a:gd name="connsiteY1267" fmla="*/ 5939472 h 6629401"/>
              <a:gd name="connsiteX1268" fmla="*/ 2492421 w 12191999"/>
              <a:gd name="connsiteY1268" fmla="*/ 5919673 h 6629401"/>
              <a:gd name="connsiteX1269" fmla="*/ 2503339 w 12191999"/>
              <a:gd name="connsiteY1269" fmla="*/ 5899270 h 6629401"/>
              <a:gd name="connsiteX1270" fmla="*/ 2510591 w 12191999"/>
              <a:gd name="connsiteY1270" fmla="*/ 5885856 h 6629401"/>
              <a:gd name="connsiteX1271" fmla="*/ 2503724 w 12191999"/>
              <a:gd name="connsiteY1271" fmla="*/ 5877175 h 6629401"/>
              <a:gd name="connsiteX1272" fmla="*/ 2482962 w 12191999"/>
              <a:gd name="connsiteY1272" fmla="*/ 5892120 h 6629401"/>
              <a:gd name="connsiteX1273" fmla="*/ 2401937 w 12191999"/>
              <a:gd name="connsiteY1273" fmla="*/ 5992584 h 6629401"/>
              <a:gd name="connsiteX1274" fmla="*/ 2344451 w 12191999"/>
              <a:gd name="connsiteY1274" fmla="*/ 6038405 h 6629401"/>
              <a:gd name="connsiteX1275" fmla="*/ 2326078 w 12191999"/>
              <a:gd name="connsiteY1275" fmla="*/ 6045374 h 6629401"/>
              <a:gd name="connsiteX1276" fmla="*/ 2326078 w 12191999"/>
              <a:gd name="connsiteY1276" fmla="*/ 6027247 h 6629401"/>
              <a:gd name="connsiteX1277" fmla="*/ 2398757 w 12191999"/>
              <a:gd name="connsiteY1277" fmla="*/ 5913187 h 6629401"/>
              <a:gd name="connsiteX1278" fmla="*/ 2360757 w 12191999"/>
              <a:gd name="connsiteY1278" fmla="*/ 5915081 h 6629401"/>
              <a:gd name="connsiteX1279" fmla="*/ 2318219 w 12191999"/>
              <a:gd name="connsiteY1279" fmla="*/ 5978727 h 6629401"/>
              <a:gd name="connsiteX1280" fmla="*/ 2280988 w 12191999"/>
              <a:gd name="connsiteY1280" fmla="*/ 6020560 h 6629401"/>
              <a:gd name="connsiteX1281" fmla="*/ 2241327 w 12191999"/>
              <a:gd name="connsiteY1281" fmla="*/ 6046160 h 6629401"/>
              <a:gd name="connsiteX1282" fmla="*/ 2234582 w 12191999"/>
              <a:gd name="connsiteY1282" fmla="*/ 6037680 h 6629401"/>
              <a:gd name="connsiteX1283" fmla="*/ 2246330 w 12191999"/>
              <a:gd name="connsiteY1283" fmla="*/ 6010590 h 6629401"/>
              <a:gd name="connsiteX1284" fmla="*/ 2309428 w 12191999"/>
              <a:gd name="connsiteY1284" fmla="*/ 5913046 h 6629401"/>
              <a:gd name="connsiteX1285" fmla="*/ 2271772 w 12191999"/>
              <a:gd name="connsiteY1285" fmla="*/ 5915060 h 6629401"/>
              <a:gd name="connsiteX1286" fmla="*/ 2240577 w 12191999"/>
              <a:gd name="connsiteY1286" fmla="*/ 5960459 h 6629401"/>
              <a:gd name="connsiteX1287" fmla="*/ 2157912 w 12191999"/>
              <a:gd name="connsiteY1287" fmla="*/ 6037700 h 6629401"/>
              <a:gd name="connsiteX1288" fmla="*/ 2119973 w 12191999"/>
              <a:gd name="connsiteY1288" fmla="*/ 6053330 h 6629401"/>
              <a:gd name="connsiteX1289" fmla="*/ 2107394 w 12191999"/>
              <a:gd name="connsiteY1289" fmla="*/ 6037620 h 6629401"/>
              <a:gd name="connsiteX1290" fmla="*/ 2120034 w 12191999"/>
              <a:gd name="connsiteY1290" fmla="*/ 5996250 h 6629401"/>
              <a:gd name="connsiteX1291" fmla="*/ 2151795 w 12191999"/>
              <a:gd name="connsiteY1291" fmla="*/ 5990026 h 6629401"/>
              <a:gd name="connsiteX1292" fmla="*/ 2212563 w 12191999"/>
              <a:gd name="connsiteY1292" fmla="*/ 5931234 h 6629401"/>
              <a:gd name="connsiteX1293" fmla="*/ 2187507 w 12191999"/>
              <a:gd name="connsiteY1293" fmla="*/ 5909078 h 6629401"/>
              <a:gd name="connsiteX1294" fmla="*/ 2138345 w 12191999"/>
              <a:gd name="connsiteY1294" fmla="*/ 5927649 h 6629401"/>
              <a:gd name="connsiteX1295" fmla="*/ 2083087 w 12191999"/>
              <a:gd name="connsiteY1295" fmla="*/ 5991033 h 6629401"/>
              <a:gd name="connsiteX1296" fmla="*/ 2012575 w 12191999"/>
              <a:gd name="connsiteY1296" fmla="*/ 6041890 h 6629401"/>
              <a:gd name="connsiteX1297" fmla="*/ 2009192 w 12191999"/>
              <a:gd name="connsiteY1297" fmla="*/ 6028677 h 6629401"/>
              <a:gd name="connsiteX1298" fmla="*/ 2048611 w 12191999"/>
              <a:gd name="connsiteY1298" fmla="*/ 5962211 h 6629401"/>
              <a:gd name="connsiteX1299" fmla="*/ 2059468 w 12191999"/>
              <a:gd name="connsiteY1299" fmla="*/ 5929985 h 6629401"/>
              <a:gd name="connsiteX1300" fmla="*/ 2034472 w 12191999"/>
              <a:gd name="connsiteY1300" fmla="*/ 5908313 h 6629401"/>
              <a:gd name="connsiteX1301" fmla="*/ 1989503 w 12191999"/>
              <a:gd name="connsiteY1301" fmla="*/ 5928615 h 6629401"/>
              <a:gd name="connsiteX1302" fmla="*/ 1959281 w 12191999"/>
              <a:gd name="connsiteY1302" fmla="*/ 5958827 h 6629401"/>
              <a:gd name="connsiteX1303" fmla="*/ 1957539 w 12191999"/>
              <a:gd name="connsiteY1303" fmla="*/ 5958827 h 6629401"/>
              <a:gd name="connsiteX1304" fmla="*/ 1995499 w 12191999"/>
              <a:gd name="connsiteY1304" fmla="*/ 5905614 h 6629401"/>
              <a:gd name="connsiteX1305" fmla="*/ 2063782 w 12191999"/>
              <a:gd name="connsiteY1305" fmla="*/ 5854274 h 6629401"/>
              <a:gd name="connsiteX1306" fmla="*/ 2111222 w 12191999"/>
              <a:gd name="connsiteY1306" fmla="*/ 5788634 h 6629401"/>
              <a:gd name="connsiteX1307" fmla="*/ 2093883 w 12191999"/>
              <a:gd name="connsiteY1307" fmla="*/ 5751816 h 6629401"/>
              <a:gd name="connsiteX1308" fmla="*/ 2022987 w 12191999"/>
              <a:gd name="connsiteY1308" fmla="*/ 5805895 h 6629401"/>
              <a:gd name="connsiteX1309" fmla="*/ 1966047 w 12191999"/>
              <a:gd name="connsiteY1309" fmla="*/ 5896208 h 6629401"/>
              <a:gd name="connsiteX1310" fmla="*/ 1914050 w 12191999"/>
              <a:gd name="connsiteY1310" fmla="*/ 5975122 h 6629401"/>
              <a:gd name="connsiteX1311" fmla="*/ 1823707 w 12191999"/>
              <a:gd name="connsiteY1311" fmla="*/ 6041991 h 6629401"/>
              <a:gd name="connsiteX1312" fmla="*/ 1820264 w 12191999"/>
              <a:gd name="connsiteY1312" fmla="*/ 6028778 h 6629401"/>
              <a:gd name="connsiteX1313" fmla="*/ 1859682 w 12191999"/>
              <a:gd name="connsiteY1313" fmla="*/ 5962312 h 6629401"/>
              <a:gd name="connsiteX1314" fmla="*/ 1870539 w 12191999"/>
              <a:gd name="connsiteY1314" fmla="*/ 5930086 h 6629401"/>
              <a:gd name="connsiteX1315" fmla="*/ 1845523 w 12191999"/>
              <a:gd name="connsiteY1315" fmla="*/ 5908414 h 6629401"/>
              <a:gd name="connsiteX1316" fmla="*/ 1800575 w 12191999"/>
              <a:gd name="connsiteY1316" fmla="*/ 5928716 h 6629401"/>
              <a:gd name="connsiteX1317" fmla="*/ 1772682 w 12191999"/>
              <a:gd name="connsiteY1317" fmla="*/ 5958928 h 6629401"/>
              <a:gd name="connsiteX1318" fmla="*/ 1771102 w 12191999"/>
              <a:gd name="connsiteY1318" fmla="*/ 5958928 h 6629401"/>
              <a:gd name="connsiteX1319" fmla="*/ 1783114 w 12191999"/>
              <a:gd name="connsiteY1319" fmla="*/ 5926017 h 6629401"/>
              <a:gd name="connsiteX1320" fmla="*/ 1766403 w 12191999"/>
              <a:gd name="connsiteY1320" fmla="*/ 5910368 h 6629401"/>
              <a:gd name="connsiteX1321" fmla="*/ 1741042 w 12191999"/>
              <a:gd name="connsiteY1321" fmla="*/ 5921566 h 6629401"/>
              <a:gd name="connsiteX1322" fmla="*/ 1704744 w 12191999"/>
              <a:gd name="connsiteY1322" fmla="*/ 5954034 h 6629401"/>
              <a:gd name="connsiteX1323" fmla="*/ 1630910 w 12191999"/>
              <a:gd name="connsiteY1323" fmla="*/ 6006562 h 6629401"/>
              <a:gd name="connsiteX1324" fmla="*/ 1652483 w 12191999"/>
              <a:gd name="connsiteY1324" fmla="*/ 5969482 h 6629401"/>
              <a:gd name="connsiteX1325" fmla="*/ 1771123 w 12191999"/>
              <a:gd name="connsiteY1325" fmla="*/ 5749499 h 6629401"/>
              <a:gd name="connsiteX1326" fmla="*/ 1774404 w 12191999"/>
              <a:gd name="connsiteY1326" fmla="*/ 5744162 h 6629401"/>
              <a:gd name="connsiteX1327" fmla="*/ 1776227 w 12191999"/>
              <a:gd name="connsiteY1327" fmla="*/ 5736267 h 6629401"/>
              <a:gd name="connsiteX1328" fmla="*/ 1766444 w 12191999"/>
              <a:gd name="connsiteY1328" fmla="*/ 5734132 h 6629401"/>
              <a:gd name="connsiteX1329" fmla="*/ 3307769 w 12191999"/>
              <a:gd name="connsiteY1329" fmla="*/ 5732943 h 6629401"/>
              <a:gd name="connsiteX1330" fmla="*/ 3268533 w 12191999"/>
              <a:gd name="connsiteY1330" fmla="*/ 5747304 h 6629401"/>
              <a:gd name="connsiteX1331" fmla="*/ 3233469 w 12191999"/>
              <a:gd name="connsiteY1331" fmla="*/ 5743457 h 6629401"/>
              <a:gd name="connsiteX1332" fmla="*/ 3050071 w 12191999"/>
              <a:gd name="connsiteY1332" fmla="*/ 5785008 h 6629401"/>
              <a:gd name="connsiteX1333" fmla="*/ 2963962 w 12191999"/>
              <a:gd name="connsiteY1333" fmla="*/ 5887729 h 6629401"/>
              <a:gd name="connsiteX1334" fmla="*/ 2974880 w 12191999"/>
              <a:gd name="connsiteY1334" fmla="*/ 5919955 h 6629401"/>
              <a:gd name="connsiteX1335" fmla="*/ 3005264 w 12191999"/>
              <a:gd name="connsiteY1335" fmla="*/ 5928837 h 6629401"/>
              <a:gd name="connsiteX1336" fmla="*/ 3101622 w 12191999"/>
              <a:gd name="connsiteY1336" fmla="*/ 5890710 h 6629401"/>
              <a:gd name="connsiteX1337" fmla="*/ 3154936 w 12191999"/>
              <a:gd name="connsiteY1337" fmla="*/ 5832300 h 6629401"/>
              <a:gd name="connsiteX1338" fmla="*/ 3160406 w 12191999"/>
              <a:gd name="connsiteY1338" fmla="*/ 5795200 h 6629401"/>
              <a:gd name="connsiteX1339" fmla="*/ 3086471 w 12191999"/>
              <a:gd name="connsiteY1339" fmla="*/ 5881384 h 6629401"/>
              <a:gd name="connsiteX1340" fmla="*/ 3000849 w 12191999"/>
              <a:gd name="connsiteY1340" fmla="*/ 5917477 h 6629401"/>
              <a:gd name="connsiteX1341" fmla="*/ 2975792 w 12191999"/>
              <a:gd name="connsiteY1341" fmla="*/ 5888978 h 6629401"/>
              <a:gd name="connsiteX1342" fmla="*/ 3043164 w 12191999"/>
              <a:gd name="connsiteY1342" fmla="*/ 5802551 h 6629401"/>
              <a:gd name="connsiteX1343" fmla="*/ 3235596 w 12191999"/>
              <a:gd name="connsiteY1343" fmla="*/ 5754736 h 6629401"/>
              <a:gd name="connsiteX1344" fmla="*/ 3254536 w 12191999"/>
              <a:gd name="connsiteY1344" fmla="*/ 5756992 h 6629401"/>
              <a:gd name="connsiteX1345" fmla="*/ 3250484 w 12191999"/>
              <a:gd name="connsiteY1345" fmla="*/ 5760275 h 6629401"/>
              <a:gd name="connsiteX1346" fmla="*/ 3179933 w 12191999"/>
              <a:gd name="connsiteY1346" fmla="*/ 5839813 h 6629401"/>
              <a:gd name="connsiteX1347" fmla="*/ 3093844 w 12191999"/>
              <a:gd name="connsiteY1347" fmla="*/ 5970308 h 6629401"/>
              <a:gd name="connsiteX1348" fmla="*/ 3006743 w 12191999"/>
              <a:gd name="connsiteY1348" fmla="*/ 6050571 h 6629401"/>
              <a:gd name="connsiteX1349" fmla="*/ 2963355 w 12191999"/>
              <a:gd name="connsiteY1349" fmla="*/ 6058124 h 6629401"/>
              <a:gd name="connsiteX1350" fmla="*/ 2930560 w 12191999"/>
              <a:gd name="connsiteY1350" fmla="*/ 6048818 h 6629401"/>
              <a:gd name="connsiteX1351" fmla="*/ 2923835 w 12191999"/>
              <a:gd name="connsiteY1351" fmla="*/ 6036996 h 6629401"/>
              <a:gd name="connsiteX1352" fmla="*/ 2936657 w 12191999"/>
              <a:gd name="connsiteY1352" fmla="*/ 6029624 h 6629401"/>
              <a:gd name="connsiteX1353" fmla="*/ 2951626 w 12191999"/>
              <a:gd name="connsiteY1353" fmla="*/ 6015162 h 6629401"/>
              <a:gd name="connsiteX1354" fmla="*/ 2932646 w 12191999"/>
              <a:gd name="connsiteY1354" fmla="*/ 5999895 h 6629401"/>
              <a:gd name="connsiteX1355" fmla="*/ 2904288 w 12191999"/>
              <a:gd name="connsiteY1355" fmla="*/ 6027388 h 6629401"/>
              <a:gd name="connsiteX1356" fmla="*/ 2970586 w 12191999"/>
              <a:gd name="connsiteY1356" fmla="*/ 6068799 h 6629401"/>
              <a:gd name="connsiteX1357" fmla="*/ 3106747 w 12191999"/>
              <a:gd name="connsiteY1357" fmla="*/ 6005454 h 6629401"/>
              <a:gd name="connsiteX1358" fmla="*/ 3217143 w 12191999"/>
              <a:gd name="connsiteY1358" fmla="*/ 5828514 h 6629401"/>
              <a:gd name="connsiteX1359" fmla="*/ 3268715 w 12191999"/>
              <a:gd name="connsiteY1359" fmla="*/ 5760919 h 6629401"/>
              <a:gd name="connsiteX1360" fmla="*/ 3318201 w 12191999"/>
              <a:gd name="connsiteY1360" fmla="*/ 5823357 h 6629401"/>
              <a:gd name="connsiteX1361" fmla="*/ 3285102 w 12191999"/>
              <a:gd name="connsiteY1361" fmla="*/ 5883620 h 6629401"/>
              <a:gd name="connsiteX1362" fmla="*/ 3238371 w 12191999"/>
              <a:gd name="connsiteY1362" fmla="*/ 5866037 h 6629401"/>
              <a:gd name="connsiteX1363" fmla="*/ 3206772 w 12191999"/>
              <a:gd name="connsiteY1363" fmla="*/ 5889904 h 6629401"/>
              <a:gd name="connsiteX1364" fmla="*/ 3239425 w 12191999"/>
              <a:gd name="connsiteY1364" fmla="*/ 5911012 h 6629401"/>
              <a:gd name="connsiteX1365" fmla="*/ 3272584 w 12191999"/>
              <a:gd name="connsiteY1365" fmla="*/ 5905534 h 6629401"/>
              <a:gd name="connsiteX1366" fmla="*/ 3270984 w 12191999"/>
              <a:gd name="connsiteY1366" fmla="*/ 5949724 h 6629401"/>
              <a:gd name="connsiteX1367" fmla="*/ 3218318 w 12191999"/>
              <a:gd name="connsiteY1367" fmla="*/ 6033551 h 6629401"/>
              <a:gd name="connsiteX1368" fmla="*/ 3167516 w 12191999"/>
              <a:gd name="connsiteY1368" fmla="*/ 6056452 h 6629401"/>
              <a:gd name="connsiteX1369" fmla="*/ 3149083 w 12191999"/>
              <a:gd name="connsiteY1369" fmla="*/ 6034196 h 6629401"/>
              <a:gd name="connsiteX1370" fmla="*/ 3170210 w 12191999"/>
              <a:gd name="connsiteY1370" fmla="*/ 5985273 h 6629401"/>
              <a:gd name="connsiteX1371" fmla="*/ 3221802 w 12191999"/>
              <a:gd name="connsiteY1371" fmla="*/ 5944648 h 6629401"/>
              <a:gd name="connsiteX1372" fmla="*/ 3210094 w 12191999"/>
              <a:gd name="connsiteY1372" fmla="*/ 5943399 h 6629401"/>
              <a:gd name="connsiteX1373" fmla="*/ 3174646 w 12191999"/>
              <a:gd name="connsiteY1373" fmla="*/ 5964870 h 6629401"/>
              <a:gd name="connsiteX1374" fmla="*/ 3137314 w 12191999"/>
              <a:gd name="connsiteY1374" fmla="*/ 6031034 h 6629401"/>
              <a:gd name="connsiteX1375" fmla="*/ 3147442 w 12191999"/>
              <a:gd name="connsiteY1375" fmla="*/ 6060923 h 6629401"/>
              <a:gd name="connsiteX1376" fmla="*/ 3175577 w 12191999"/>
              <a:gd name="connsiteY1376" fmla="*/ 6069282 h 6629401"/>
              <a:gd name="connsiteX1377" fmla="*/ 3232051 w 12191999"/>
              <a:gd name="connsiteY1377" fmla="*/ 6051618 h 6629401"/>
              <a:gd name="connsiteX1378" fmla="*/ 3305095 w 12191999"/>
              <a:gd name="connsiteY1378" fmla="*/ 5949442 h 6629401"/>
              <a:gd name="connsiteX1379" fmla="*/ 3295655 w 12191999"/>
              <a:gd name="connsiteY1379" fmla="*/ 5895664 h 6629401"/>
              <a:gd name="connsiteX1380" fmla="*/ 3346681 w 12191999"/>
              <a:gd name="connsiteY1380" fmla="*/ 5825392 h 6629401"/>
              <a:gd name="connsiteX1381" fmla="*/ 3283583 w 12191999"/>
              <a:gd name="connsiteY1381" fmla="*/ 5750849 h 6629401"/>
              <a:gd name="connsiteX1382" fmla="*/ 3321259 w 12191999"/>
              <a:gd name="connsiteY1382" fmla="*/ 5736549 h 6629401"/>
              <a:gd name="connsiteX1383" fmla="*/ 3307769 w 12191999"/>
              <a:gd name="connsiteY1383" fmla="*/ 5732943 h 6629401"/>
              <a:gd name="connsiteX1384" fmla="*/ 1056375 w 12191999"/>
              <a:gd name="connsiteY1384" fmla="*/ 5716760 h 6629401"/>
              <a:gd name="connsiteX1385" fmla="*/ 1064054 w 12191999"/>
              <a:gd name="connsiteY1385" fmla="*/ 5717985 h 6629401"/>
              <a:gd name="connsiteX1386" fmla="*/ 1045021 w 12191999"/>
              <a:gd name="connsiteY1386" fmla="*/ 5730707 h 6629401"/>
              <a:gd name="connsiteX1387" fmla="*/ 1017670 w 12191999"/>
              <a:gd name="connsiteY1387" fmla="*/ 5754446 h 6629401"/>
              <a:gd name="connsiteX1388" fmla="*/ 1040416 w 12191999"/>
              <a:gd name="connsiteY1388" fmla="*/ 5725898 h 6629401"/>
              <a:gd name="connsiteX1389" fmla="*/ 1056375 w 12191999"/>
              <a:gd name="connsiteY1389" fmla="*/ 5716760 h 6629401"/>
              <a:gd name="connsiteX1390" fmla="*/ 1013842 w 12191999"/>
              <a:gd name="connsiteY1390" fmla="*/ 5712106 h 6629401"/>
              <a:gd name="connsiteX1391" fmla="*/ 1019881 w 12191999"/>
              <a:gd name="connsiteY1391" fmla="*/ 5712851 h 6629401"/>
              <a:gd name="connsiteX1392" fmla="*/ 1006936 w 12191999"/>
              <a:gd name="connsiteY1392" fmla="*/ 5727967 h 6629401"/>
              <a:gd name="connsiteX1393" fmla="*/ 982993 w 12191999"/>
              <a:gd name="connsiteY1393" fmla="*/ 5743895 h 6629401"/>
              <a:gd name="connsiteX1394" fmla="*/ 997602 w 12191999"/>
              <a:gd name="connsiteY1394" fmla="*/ 5728272 h 6629401"/>
              <a:gd name="connsiteX1395" fmla="*/ 996790 w 12191999"/>
              <a:gd name="connsiteY1395" fmla="*/ 5728109 h 6629401"/>
              <a:gd name="connsiteX1396" fmla="*/ 979503 w 12191999"/>
              <a:gd name="connsiteY1396" fmla="*/ 5742130 h 6629401"/>
              <a:gd name="connsiteX1397" fmla="*/ 1000625 w 12191999"/>
              <a:gd name="connsiteY1397" fmla="*/ 5719851 h 6629401"/>
              <a:gd name="connsiteX1398" fmla="*/ 1000544 w 12191999"/>
              <a:gd name="connsiteY1398" fmla="*/ 5719851 h 6629401"/>
              <a:gd name="connsiteX1399" fmla="*/ 1013842 w 12191999"/>
              <a:gd name="connsiteY1399" fmla="*/ 5712106 h 6629401"/>
              <a:gd name="connsiteX1400" fmla="*/ 822087 w 12191999"/>
              <a:gd name="connsiteY1400" fmla="*/ 5704005 h 6629401"/>
              <a:gd name="connsiteX1401" fmla="*/ 888052 w 12191999"/>
              <a:gd name="connsiteY1401" fmla="*/ 5900676 h 6629401"/>
              <a:gd name="connsiteX1402" fmla="*/ 874031 w 12191999"/>
              <a:gd name="connsiteY1402" fmla="*/ 5896902 h 6629401"/>
              <a:gd name="connsiteX1403" fmla="*/ 834262 w 12191999"/>
              <a:gd name="connsiteY1403" fmla="*/ 5778226 h 6629401"/>
              <a:gd name="connsiteX1404" fmla="*/ 834262 w 12191999"/>
              <a:gd name="connsiteY1404" fmla="*/ 5778246 h 6629401"/>
              <a:gd name="connsiteX1405" fmla="*/ 822087 w 12191999"/>
              <a:gd name="connsiteY1405" fmla="*/ 5742759 h 6629401"/>
              <a:gd name="connsiteX1406" fmla="*/ 809913 w 12191999"/>
              <a:gd name="connsiteY1406" fmla="*/ 5778246 h 6629401"/>
              <a:gd name="connsiteX1407" fmla="*/ 788323 w 12191999"/>
              <a:gd name="connsiteY1407" fmla="*/ 5842545 h 6629401"/>
              <a:gd name="connsiteX1408" fmla="*/ 784265 w 12191999"/>
              <a:gd name="connsiteY1408" fmla="*/ 5834104 h 6629401"/>
              <a:gd name="connsiteX1409" fmla="*/ 780674 w 12191999"/>
              <a:gd name="connsiteY1409" fmla="*/ 5827348 h 6629401"/>
              <a:gd name="connsiteX1410" fmla="*/ 1106206 w 12191999"/>
              <a:gd name="connsiteY1410" fmla="*/ 5694588 h 6629401"/>
              <a:gd name="connsiteX1411" fmla="*/ 1114132 w 12191999"/>
              <a:gd name="connsiteY1411" fmla="*/ 5696214 h 6629401"/>
              <a:gd name="connsiteX1412" fmla="*/ 1093699 w 12191999"/>
              <a:gd name="connsiteY1412" fmla="*/ 5708570 h 6629401"/>
              <a:gd name="connsiteX1413" fmla="*/ 1064054 w 12191999"/>
              <a:gd name="connsiteY1413" fmla="*/ 5732005 h 6629401"/>
              <a:gd name="connsiteX1414" fmla="*/ 1063973 w 12191999"/>
              <a:gd name="connsiteY1414" fmla="*/ 5732005 h 6629401"/>
              <a:gd name="connsiteX1415" fmla="*/ 1089134 w 12191999"/>
              <a:gd name="connsiteY1415" fmla="*/ 5703356 h 6629401"/>
              <a:gd name="connsiteX1416" fmla="*/ 1106206 w 12191999"/>
              <a:gd name="connsiteY1416" fmla="*/ 5694588 h 6629401"/>
              <a:gd name="connsiteX1417" fmla="*/ 1054305 w 12191999"/>
              <a:gd name="connsiteY1417" fmla="*/ 5694053 h 6629401"/>
              <a:gd name="connsiteX1418" fmla="*/ 1060098 w 12191999"/>
              <a:gd name="connsiteY1418" fmla="*/ 5695138 h 6629401"/>
              <a:gd name="connsiteX1419" fmla="*/ 1047355 w 12191999"/>
              <a:gd name="connsiteY1419" fmla="*/ 5708895 h 6629401"/>
              <a:gd name="connsiteX1420" fmla="*/ 1024568 w 12191999"/>
              <a:gd name="connsiteY1420" fmla="*/ 5724944 h 6629401"/>
              <a:gd name="connsiteX1421" fmla="*/ 1039644 w 12191999"/>
              <a:gd name="connsiteY1421" fmla="*/ 5709179 h 6629401"/>
              <a:gd name="connsiteX1422" fmla="*/ 1038772 w 12191999"/>
              <a:gd name="connsiteY1422" fmla="*/ 5709037 h 6629401"/>
              <a:gd name="connsiteX1423" fmla="*/ 1020693 w 12191999"/>
              <a:gd name="connsiteY1423" fmla="*/ 5723828 h 6629401"/>
              <a:gd name="connsiteX1424" fmla="*/ 1041714 w 12191999"/>
              <a:gd name="connsiteY1424" fmla="*/ 5701063 h 6629401"/>
              <a:gd name="connsiteX1425" fmla="*/ 1041633 w 12191999"/>
              <a:gd name="connsiteY1425" fmla="*/ 5701063 h 6629401"/>
              <a:gd name="connsiteX1426" fmla="*/ 1054305 w 12191999"/>
              <a:gd name="connsiteY1426" fmla="*/ 5694053 h 6629401"/>
              <a:gd name="connsiteX1427" fmla="*/ 1097276 w 12191999"/>
              <a:gd name="connsiteY1427" fmla="*/ 5675457 h 6629401"/>
              <a:gd name="connsiteX1428" fmla="*/ 1102972 w 12191999"/>
              <a:gd name="connsiteY1428" fmla="*/ 5676938 h 6629401"/>
              <a:gd name="connsiteX1429" fmla="*/ 1089235 w 12191999"/>
              <a:gd name="connsiteY1429" fmla="*/ 5689802 h 6629401"/>
              <a:gd name="connsiteX1430" fmla="*/ 1067057 w 12191999"/>
              <a:gd name="connsiteY1430" fmla="*/ 5703072 h 6629401"/>
              <a:gd name="connsiteX1431" fmla="*/ 1087510 w 12191999"/>
              <a:gd name="connsiteY1431" fmla="*/ 5684811 h 6629401"/>
              <a:gd name="connsiteX1432" fmla="*/ 1086557 w 12191999"/>
              <a:gd name="connsiteY1432" fmla="*/ 5684648 h 6629401"/>
              <a:gd name="connsiteX1433" fmla="*/ 1061538 w 12191999"/>
              <a:gd name="connsiteY1433" fmla="*/ 5704593 h 6629401"/>
              <a:gd name="connsiteX1434" fmla="*/ 1084203 w 12191999"/>
              <a:gd name="connsiteY1434" fmla="*/ 5681585 h 6629401"/>
              <a:gd name="connsiteX1435" fmla="*/ 1084122 w 12191999"/>
              <a:gd name="connsiteY1435" fmla="*/ 5681585 h 6629401"/>
              <a:gd name="connsiteX1436" fmla="*/ 1097276 w 12191999"/>
              <a:gd name="connsiteY1436" fmla="*/ 5675457 h 6629401"/>
              <a:gd name="connsiteX1437" fmla="*/ 1297433 w 12191999"/>
              <a:gd name="connsiteY1437" fmla="*/ 5661574 h 6629401"/>
              <a:gd name="connsiteX1438" fmla="*/ 1297824 w 12191999"/>
              <a:gd name="connsiteY1438" fmla="*/ 5661579 h 6629401"/>
              <a:gd name="connsiteX1439" fmla="*/ 1297479 w 12191999"/>
              <a:gd name="connsiteY1439" fmla="*/ 5661579 h 6629401"/>
              <a:gd name="connsiteX1440" fmla="*/ 1155512 w 12191999"/>
              <a:gd name="connsiteY1440" fmla="*/ 5658396 h 6629401"/>
              <a:gd name="connsiteX1441" fmla="*/ 1159806 w 12191999"/>
              <a:gd name="connsiteY1441" fmla="*/ 5661254 h 6629401"/>
              <a:gd name="connsiteX1442" fmla="*/ 1144710 w 12191999"/>
              <a:gd name="connsiteY1442" fmla="*/ 5669918 h 6629401"/>
              <a:gd name="connsiteX1443" fmla="*/ 1116303 w 12191999"/>
              <a:gd name="connsiteY1443" fmla="*/ 5681443 h 6629401"/>
              <a:gd name="connsiteX1444" fmla="*/ 1138968 w 12191999"/>
              <a:gd name="connsiteY1444" fmla="*/ 5667240 h 6629401"/>
              <a:gd name="connsiteX1445" fmla="*/ 1138136 w 12191999"/>
              <a:gd name="connsiteY1445" fmla="*/ 5666834 h 6629401"/>
              <a:gd name="connsiteX1446" fmla="*/ 1112448 w 12191999"/>
              <a:gd name="connsiteY1446" fmla="*/ 5680793 h 6629401"/>
              <a:gd name="connsiteX1447" fmla="*/ 1140733 w 12191999"/>
              <a:gd name="connsiteY1447" fmla="*/ 5661944 h 6629401"/>
              <a:gd name="connsiteX1448" fmla="*/ 1155512 w 12191999"/>
              <a:gd name="connsiteY1448" fmla="*/ 5658396 h 6629401"/>
              <a:gd name="connsiteX1449" fmla="*/ 1255822 w 12191999"/>
              <a:gd name="connsiteY1449" fmla="*/ 5655816 h 6629401"/>
              <a:gd name="connsiteX1450" fmla="*/ 1279055 w 12191999"/>
              <a:gd name="connsiteY1450" fmla="*/ 5656324 h 6629401"/>
              <a:gd name="connsiteX1451" fmla="*/ 1274753 w 12191999"/>
              <a:gd name="connsiteY1451" fmla="*/ 5656324 h 6629401"/>
              <a:gd name="connsiteX1452" fmla="*/ 1250262 w 12191999"/>
              <a:gd name="connsiteY1452" fmla="*/ 5658008 h 6629401"/>
              <a:gd name="connsiteX1453" fmla="*/ 1202904 w 12191999"/>
              <a:gd name="connsiteY1453" fmla="*/ 5670547 h 6629401"/>
              <a:gd name="connsiteX1454" fmla="*/ 1159867 w 12191999"/>
              <a:gd name="connsiteY1454" fmla="*/ 5693759 h 6629401"/>
              <a:gd name="connsiteX1455" fmla="*/ 1140185 w 12191999"/>
              <a:gd name="connsiteY1455" fmla="*/ 5708225 h 6629401"/>
              <a:gd name="connsiteX1456" fmla="*/ 1122045 w 12191999"/>
              <a:gd name="connsiteY1456" fmla="*/ 5724599 h 6629401"/>
              <a:gd name="connsiteX1457" fmla="*/ 1122877 w 12191999"/>
              <a:gd name="connsiteY1457" fmla="*/ 5725391 h 6629401"/>
              <a:gd name="connsiteX1458" fmla="*/ 1161429 w 12191999"/>
              <a:gd name="connsiteY1458" fmla="*/ 5696072 h 6629401"/>
              <a:gd name="connsiteX1459" fmla="*/ 1204182 w 12191999"/>
              <a:gd name="connsiteY1459" fmla="*/ 5673570 h 6629401"/>
              <a:gd name="connsiteX1460" fmla="*/ 1250851 w 12191999"/>
              <a:gd name="connsiteY1460" fmla="*/ 5661721 h 6629401"/>
              <a:gd name="connsiteX1461" fmla="*/ 1274895 w 12191999"/>
              <a:gd name="connsiteY1461" fmla="*/ 5660240 h 6629401"/>
              <a:gd name="connsiteX1462" fmla="*/ 1286928 w 12191999"/>
              <a:gd name="connsiteY1462" fmla="*/ 5660584 h 6629401"/>
              <a:gd name="connsiteX1463" fmla="*/ 1293015 w 12191999"/>
              <a:gd name="connsiteY1463" fmla="*/ 5661071 h 6629401"/>
              <a:gd name="connsiteX1464" fmla="*/ 1295998 w 12191999"/>
              <a:gd name="connsiteY1464" fmla="*/ 5661396 h 6629401"/>
              <a:gd name="connsiteX1465" fmla="*/ 1297433 w 12191999"/>
              <a:gd name="connsiteY1465" fmla="*/ 5661574 h 6629401"/>
              <a:gd name="connsiteX1466" fmla="*/ 1276724 w 12191999"/>
              <a:gd name="connsiteY1466" fmla="*/ 5661272 h 6629401"/>
              <a:gd name="connsiteX1467" fmla="*/ 1237926 w 12191999"/>
              <a:gd name="connsiteY1467" fmla="*/ 5666489 h 6629401"/>
              <a:gd name="connsiteX1468" fmla="*/ 1164473 w 12191999"/>
              <a:gd name="connsiteY1468" fmla="*/ 5701124 h 6629401"/>
              <a:gd name="connsiteX1469" fmla="*/ 1073855 w 12191999"/>
              <a:gd name="connsiteY1469" fmla="*/ 5790400 h 6629401"/>
              <a:gd name="connsiteX1470" fmla="*/ 997075 w 12191999"/>
              <a:gd name="connsiteY1470" fmla="*/ 5849971 h 6629401"/>
              <a:gd name="connsiteX1471" fmla="*/ 1037128 w 12191999"/>
              <a:gd name="connsiteY1471" fmla="*/ 5807768 h 6629401"/>
              <a:gd name="connsiteX1472" fmla="*/ 1151406 w 12191999"/>
              <a:gd name="connsiteY1472" fmla="*/ 5692115 h 6629401"/>
              <a:gd name="connsiteX1473" fmla="*/ 1255822 w 12191999"/>
              <a:gd name="connsiteY1473" fmla="*/ 5655816 h 6629401"/>
              <a:gd name="connsiteX1474" fmla="*/ 1210901 w 12191999"/>
              <a:gd name="connsiteY1474" fmla="*/ 5649887 h 6629401"/>
              <a:gd name="connsiteX1475" fmla="*/ 1214956 w 12191999"/>
              <a:gd name="connsiteY1475" fmla="*/ 5652367 h 6629401"/>
              <a:gd name="connsiteX1476" fmla="*/ 1199109 w 12191999"/>
              <a:gd name="connsiteY1476" fmla="*/ 5658454 h 6629401"/>
              <a:gd name="connsiteX1477" fmla="*/ 1170601 w 12191999"/>
              <a:gd name="connsiteY1477" fmla="*/ 5665718 h 6629401"/>
              <a:gd name="connsiteX1478" fmla="*/ 1194848 w 12191999"/>
              <a:gd name="connsiteY1478" fmla="*/ 5655958 h 6629401"/>
              <a:gd name="connsiteX1479" fmla="*/ 1194016 w 12191999"/>
              <a:gd name="connsiteY1479" fmla="*/ 5655492 h 6629401"/>
              <a:gd name="connsiteX1480" fmla="*/ 1167638 w 12191999"/>
              <a:gd name="connsiteY1480" fmla="*/ 5664054 h 6629401"/>
              <a:gd name="connsiteX1481" fmla="*/ 1195782 w 12191999"/>
              <a:gd name="connsiteY1481" fmla="*/ 5651880 h 6629401"/>
              <a:gd name="connsiteX1482" fmla="*/ 1210901 w 12191999"/>
              <a:gd name="connsiteY1482" fmla="*/ 5649887 h 6629401"/>
              <a:gd name="connsiteX1483" fmla="*/ 730292 w 12191999"/>
              <a:gd name="connsiteY1483" fmla="*/ 5642973 h 6629401"/>
              <a:gd name="connsiteX1484" fmla="*/ 788790 w 12191999"/>
              <a:gd name="connsiteY1484" fmla="*/ 5642973 h 6629401"/>
              <a:gd name="connsiteX1485" fmla="*/ 822107 w 12191999"/>
              <a:gd name="connsiteY1485" fmla="*/ 5667909 h 6629401"/>
              <a:gd name="connsiteX1486" fmla="*/ 855445 w 12191999"/>
              <a:gd name="connsiteY1486" fmla="*/ 5642973 h 6629401"/>
              <a:gd name="connsiteX1487" fmla="*/ 913943 w 12191999"/>
              <a:gd name="connsiteY1487" fmla="*/ 5642973 h 6629401"/>
              <a:gd name="connsiteX1488" fmla="*/ 912726 w 12191999"/>
              <a:gd name="connsiteY1488" fmla="*/ 5644819 h 6629401"/>
              <a:gd name="connsiteX1489" fmla="*/ 907491 w 12191999"/>
              <a:gd name="connsiteY1489" fmla="*/ 5652935 h 6629401"/>
              <a:gd name="connsiteX1490" fmla="*/ 909810 w 12191999"/>
              <a:gd name="connsiteY1490" fmla="*/ 5705539 h 6629401"/>
              <a:gd name="connsiteX1491" fmla="*/ 884623 w 12191999"/>
              <a:gd name="connsiteY1491" fmla="*/ 5717559 h 6629401"/>
              <a:gd name="connsiteX1492" fmla="*/ 885861 w 12191999"/>
              <a:gd name="connsiteY1492" fmla="*/ 5720907 h 6629401"/>
              <a:gd name="connsiteX1493" fmla="*/ 889513 w 12191999"/>
              <a:gd name="connsiteY1493" fmla="*/ 5730950 h 6629401"/>
              <a:gd name="connsiteX1494" fmla="*/ 958137 w 12191999"/>
              <a:gd name="connsiteY1494" fmla="*/ 5919160 h 6629401"/>
              <a:gd name="connsiteX1495" fmla="*/ 944258 w 12191999"/>
              <a:gd name="connsiteY1495" fmla="*/ 5916705 h 6629401"/>
              <a:gd name="connsiteX1496" fmla="*/ 867214 w 12191999"/>
              <a:gd name="connsiteY1496" fmla="*/ 5705385 h 6629401"/>
              <a:gd name="connsiteX1497" fmla="*/ 882270 w 12191999"/>
              <a:gd name="connsiteY1497" fmla="*/ 5705385 h 6629401"/>
              <a:gd name="connsiteX1498" fmla="*/ 907990 w 12191999"/>
              <a:gd name="connsiteY1498" fmla="*/ 5681090 h 6629401"/>
              <a:gd name="connsiteX1499" fmla="*/ 883694 w 12191999"/>
              <a:gd name="connsiteY1499" fmla="*/ 5655370 h 6629401"/>
              <a:gd name="connsiteX1500" fmla="*/ 882270 w 12191999"/>
              <a:gd name="connsiteY1500" fmla="*/ 5655370 h 6629401"/>
              <a:gd name="connsiteX1501" fmla="*/ 863176 w 12191999"/>
              <a:gd name="connsiteY1501" fmla="*/ 5655370 h 6629401"/>
              <a:gd name="connsiteX1502" fmla="*/ 822128 w 12191999"/>
              <a:gd name="connsiteY1502" fmla="*/ 5680306 h 6629401"/>
              <a:gd name="connsiteX1503" fmla="*/ 781019 w 12191999"/>
              <a:gd name="connsiteY1503" fmla="*/ 5655350 h 6629401"/>
              <a:gd name="connsiteX1504" fmla="*/ 761925 w 12191999"/>
              <a:gd name="connsiteY1504" fmla="*/ 5655350 h 6629401"/>
              <a:gd name="connsiteX1505" fmla="*/ 736205 w 12191999"/>
              <a:gd name="connsiteY1505" fmla="*/ 5679645 h 6629401"/>
              <a:gd name="connsiteX1506" fmla="*/ 760501 w 12191999"/>
              <a:gd name="connsiteY1506" fmla="*/ 5705364 h 6629401"/>
              <a:gd name="connsiteX1507" fmla="*/ 761925 w 12191999"/>
              <a:gd name="connsiteY1507" fmla="*/ 5705364 h 6629401"/>
              <a:gd name="connsiteX1508" fmla="*/ 776981 w 12191999"/>
              <a:gd name="connsiteY1508" fmla="*/ 5705364 h 6629401"/>
              <a:gd name="connsiteX1509" fmla="*/ 748351 w 12191999"/>
              <a:gd name="connsiteY1509" fmla="*/ 5784049 h 6629401"/>
              <a:gd name="connsiteX1510" fmla="*/ 738347 w 12191999"/>
              <a:gd name="connsiteY1510" fmla="*/ 5775933 h 6629401"/>
              <a:gd name="connsiteX1511" fmla="*/ 754722 w 12191999"/>
              <a:gd name="connsiteY1511" fmla="*/ 5730828 h 6629401"/>
              <a:gd name="connsiteX1512" fmla="*/ 758395 w 12191999"/>
              <a:gd name="connsiteY1512" fmla="*/ 5720785 h 6629401"/>
              <a:gd name="connsiteX1513" fmla="*/ 759612 w 12191999"/>
              <a:gd name="connsiteY1513" fmla="*/ 5717437 h 6629401"/>
              <a:gd name="connsiteX1514" fmla="*/ 724824 w 12191999"/>
              <a:gd name="connsiteY1514" fmla="*/ 5677949 h 6629401"/>
              <a:gd name="connsiteX1515" fmla="*/ 736744 w 12191999"/>
              <a:gd name="connsiteY1515" fmla="*/ 5652935 h 6629401"/>
              <a:gd name="connsiteX1516" fmla="*/ 731489 w 12191999"/>
              <a:gd name="connsiteY1516" fmla="*/ 5644819 h 6629401"/>
              <a:gd name="connsiteX1517" fmla="*/ 706653 w 12191999"/>
              <a:gd name="connsiteY1517" fmla="*/ 5630312 h 6629401"/>
              <a:gd name="connsiteX1518" fmla="*/ 720857 w 12191999"/>
              <a:gd name="connsiteY1518" fmla="*/ 5651961 h 6629401"/>
              <a:gd name="connsiteX1519" fmla="*/ 733672 w 12191999"/>
              <a:gd name="connsiteY1519" fmla="*/ 5721523 h 6629401"/>
              <a:gd name="connsiteX1520" fmla="*/ 742771 w 12191999"/>
              <a:gd name="connsiteY1520" fmla="*/ 5726486 h 6629401"/>
              <a:gd name="connsiteX1521" fmla="*/ 727370 w 12191999"/>
              <a:gd name="connsiteY1521" fmla="*/ 5768771 h 6629401"/>
              <a:gd name="connsiteX1522" fmla="*/ 674229 w 12191999"/>
              <a:gd name="connsiteY1522" fmla="*/ 5755359 h 6629401"/>
              <a:gd name="connsiteX1523" fmla="*/ 529393 w 12191999"/>
              <a:gd name="connsiteY1523" fmla="*/ 5825684 h 6629401"/>
              <a:gd name="connsiteX1524" fmla="*/ 505369 w 12191999"/>
              <a:gd name="connsiteY1524" fmla="*/ 5848733 h 6629401"/>
              <a:gd name="connsiteX1525" fmla="*/ 497922 w 12191999"/>
              <a:gd name="connsiteY1525" fmla="*/ 5856444 h 6629401"/>
              <a:gd name="connsiteX1526" fmla="*/ 394095 w 12191999"/>
              <a:gd name="connsiteY1526" fmla="*/ 5927458 h 6629401"/>
              <a:gd name="connsiteX1527" fmla="*/ 354934 w 12191999"/>
              <a:gd name="connsiteY1527" fmla="*/ 5944989 h 6629401"/>
              <a:gd name="connsiteX1528" fmla="*/ 350977 w 12191999"/>
              <a:gd name="connsiteY1528" fmla="*/ 5946003 h 6629401"/>
              <a:gd name="connsiteX1529" fmla="*/ 349202 w 12191999"/>
              <a:gd name="connsiteY1529" fmla="*/ 5948258 h 6629401"/>
              <a:gd name="connsiteX1530" fmla="*/ 350206 w 12191999"/>
              <a:gd name="connsiteY1530" fmla="*/ 5949777 h 6629401"/>
              <a:gd name="connsiteX1531" fmla="*/ 355279 w 12191999"/>
              <a:gd name="connsiteY1531" fmla="*/ 5951360 h 6629401"/>
              <a:gd name="connsiteX1532" fmla="*/ 392857 w 12191999"/>
              <a:gd name="connsiteY1532" fmla="*/ 5940180 h 6629401"/>
              <a:gd name="connsiteX1533" fmla="*/ 425525 w 12191999"/>
              <a:gd name="connsiteY1533" fmla="*/ 5921777 h 6629401"/>
              <a:gd name="connsiteX1534" fmla="*/ 426093 w 12191999"/>
              <a:gd name="connsiteY1534" fmla="*/ 5922366 h 6629401"/>
              <a:gd name="connsiteX1535" fmla="*/ 377010 w 12191999"/>
              <a:gd name="connsiteY1535" fmla="*/ 5964183 h 6629401"/>
              <a:gd name="connsiteX1536" fmla="*/ 317355 w 12191999"/>
              <a:gd name="connsiteY1536" fmla="*/ 6003201 h 6629401"/>
              <a:gd name="connsiteX1537" fmla="*/ 307717 w 12191999"/>
              <a:gd name="connsiteY1537" fmla="*/ 6007543 h 6629401"/>
              <a:gd name="connsiteX1538" fmla="*/ 318025 w 12191999"/>
              <a:gd name="connsiteY1538" fmla="*/ 6008781 h 6629401"/>
              <a:gd name="connsiteX1539" fmla="*/ 352742 w 12191999"/>
              <a:gd name="connsiteY1539" fmla="*/ 5993644 h 6629401"/>
              <a:gd name="connsiteX1540" fmla="*/ 399411 w 12191999"/>
              <a:gd name="connsiteY1540" fmla="*/ 5958685 h 6629401"/>
              <a:gd name="connsiteX1541" fmla="*/ 399959 w 12191999"/>
              <a:gd name="connsiteY1541" fmla="*/ 5959435 h 6629401"/>
              <a:gd name="connsiteX1542" fmla="*/ 356739 w 12191999"/>
              <a:gd name="connsiteY1542" fmla="*/ 6007218 h 6629401"/>
              <a:gd name="connsiteX1543" fmla="*/ 304653 w 12191999"/>
              <a:gd name="connsiteY1543" fmla="*/ 6050071 h 6629401"/>
              <a:gd name="connsiteX1544" fmla="*/ 298566 w 12191999"/>
              <a:gd name="connsiteY1544" fmla="*/ 6057051 h 6629401"/>
              <a:gd name="connsiteX1545" fmla="*/ 305485 w 12191999"/>
              <a:gd name="connsiteY1545" fmla="*/ 6056584 h 6629401"/>
              <a:gd name="connsiteX1546" fmla="*/ 351606 w 12191999"/>
              <a:gd name="connsiteY1546" fmla="*/ 6026433 h 6629401"/>
              <a:gd name="connsiteX1547" fmla="*/ 390584 w 12191999"/>
              <a:gd name="connsiteY1547" fmla="*/ 5988917 h 6629401"/>
              <a:gd name="connsiteX1548" fmla="*/ 336063 w 12191999"/>
              <a:gd name="connsiteY1548" fmla="*/ 6069265 h 6629401"/>
              <a:gd name="connsiteX1549" fmla="*/ 326729 w 12191999"/>
              <a:gd name="connsiteY1549" fmla="*/ 6083468 h 6629401"/>
              <a:gd name="connsiteX1550" fmla="*/ 330788 w 12191999"/>
              <a:gd name="connsiteY1550" fmla="*/ 6087283 h 6629401"/>
              <a:gd name="connsiteX1551" fmla="*/ 364978 w 12191999"/>
              <a:gd name="connsiteY1551" fmla="*/ 6064964 h 6629401"/>
              <a:gd name="connsiteX1552" fmla="*/ 401704 w 12191999"/>
              <a:gd name="connsiteY1552" fmla="*/ 6020123 h 6629401"/>
              <a:gd name="connsiteX1553" fmla="*/ 402698 w 12191999"/>
              <a:gd name="connsiteY1553" fmla="*/ 6020711 h 6629401"/>
              <a:gd name="connsiteX1554" fmla="*/ 396611 w 12191999"/>
              <a:gd name="connsiteY1554" fmla="*/ 6033047 h 6629401"/>
              <a:gd name="connsiteX1555" fmla="*/ 396408 w 12191999"/>
              <a:gd name="connsiteY1555" fmla="*/ 6041671 h 6629401"/>
              <a:gd name="connsiteX1556" fmla="*/ 415035 w 12191999"/>
              <a:gd name="connsiteY1556" fmla="*/ 6032540 h 6629401"/>
              <a:gd name="connsiteX1557" fmla="*/ 452755 w 12191999"/>
              <a:gd name="connsiteY1557" fmla="*/ 5989749 h 6629401"/>
              <a:gd name="connsiteX1558" fmla="*/ 453425 w 12191999"/>
              <a:gd name="connsiteY1558" fmla="*/ 5990378 h 6629401"/>
              <a:gd name="connsiteX1559" fmla="*/ 449022 w 12191999"/>
              <a:gd name="connsiteY1559" fmla="*/ 5999995 h 6629401"/>
              <a:gd name="connsiteX1560" fmla="*/ 450888 w 12191999"/>
              <a:gd name="connsiteY1560" fmla="*/ 6008375 h 6629401"/>
              <a:gd name="connsiteX1561" fmla="*/ 471382 w 12191999"/>
              <a:gd name="connsiteY1561" fmla="*/ 5997662 h 6629401"/>
              <a:gd name="connsiteX1562" fmla="*/ 509569 w 12191999"/>
              <a:gd name="connsiteY1562" fmla="*/ 5959476 h 6629401"/>
              <a:gd name="connsiteX1563" fmla="*/ 510259 w 12191999"/>
              <a:gd name="connsiteY1563" fmla="*/ 5960166 h 6629401"/>
              <a:gd name="connsiteX1564" fmla="*/ 505105 w 12191999"/>
              <a:gd name="connsiteY1564" fmla="*/ 5969722 h 6629401"/>
              <a:gd name="connsiteX1565" fmla="*/ 506323 w 12191999"/>
              <a:gd name="connsiteY1565" fmla="*/ 5978102 h 6629401"/>
              <a:gd name="connsiteX1566" fmla="*/ 532701 w 12191999"/>
              <a:gd name="connsiteY1566" fmla="*/ 5966963 h 6629401"/>
              <a:gd name="connsiteX1567" fmla="*/ 564618 w 12191999"/>
              <a:gd name="connsiteY1567" fmla="*/ 5935960 h 6629401"/>
              <a:gd name="connsiteX1568" fmla="*/ 565308 w 12191999"/>
              <a:gd name="connsiteY1568" fmla="*/ 5936427 h 6629401"/>
              <a:gd name="connsiteX1569" fmla="*/ 561128 w 12191999"/>
              <a:gd name="connsiteY1569" fmla="*/ 5944543 h 6629401"/>
              <a:gd name="connsiteX1570" fmla="*/ 562508 w 12191999"/>
              <a:gd name="connsiteY1570" fmla="*/ 5951847 h 6629401"/>
              <a:gd name="connsiteX1571" fmla="*/ 583225 w 12191999"/>
              <a:gd name="connsiteY1571" fmla="*/ 5943366 h 6629401"/>
              <a:gd name="connsiteX1572" fmla="*/ 597550 w 12191999"/>
              <a:gd name="connsiteY1572" fmla="*/ 5933221 h 6629401"/>
              <a:gd name="connsiteX1573" fmla="*/ 598159 w 12191999"/>
              <a:gd name="connsiteY1573" fmla="*/ 5933951 h 6629401"/>
              <a:gd name="connsiteX1574" fmla="*/ 591909 w 12191999"/>
              <a:gd name="connsiteY1574" fmla="*/ 5942940 h 6629401"/>
              <a:gd name="connsiteX1575" fmla="*/ 591321 w 12191999"/>
              <a:gd name="connsiteY1575" fmla="*/ 5950325 h 6629401"/>
              <a:gd name="connsiteX1576" fmla="*/ 606052 w 12191999"/>
              <a:gd name="connsiteY1576" fmla="*/ 5948093 h 6629401"/>
              <a:gd name="connsiteX1577" fmla="*/ 626079 w 12191999"/>
              <a:gd name="connsiteY1577" fmla="*/ 5937847 h 6629401"/>
              <a:gd name="connsiteX1578" fmla="*/ 626911 w 12191999"/>
              <a:gd name="connsiteY1578" fmla="*/ 5938638 h 6629401"/>
              <a:gd name="connsiteX1579" fmla="*/ 616542 w 12191999"/>
              <a:gd name="connsiteY1579" fmla="*/ 5949047 h 6629401"/>
              <a:gd name="connsiteX1580" fmla="*/ 613458 w 12191999"/>
              <a:gd name="connsiteY1580" fmla="*/ 5957914 h 6629401"/>
              <a:gd name="connsiteX1581" fmla="*/ 625774 w 12191999"/>
              <a:gd name="connsiteY1581" fmla="*/ 5958989 h 6629401"/>
              <a:gd name="connsiteX1582" fmla="*/ 646958 w 12191999"/>
              <a:gd name="connsiteY1582" fmla="*/ 5950508 h 6629401"/>
              <a:gd name="connsiteX1583" fmla="*/ 631740 w 12191999"/>
              <a:gd name="connsiteY1583" fmla="*/ 5963230 h 6629401"/>
              <a:gd name="connsiteX1584" fmla="*/ 627215 w 12191999"/>
              <a:gd name="connsiteY1584" fmla="*/ 5970980 h 6629401"/>
              <a:gd name="connsiteX1585" fmla="*/ 625795 w 12191999"/>
              <a:gd name="connsiteY1585" fmla="*/ 5971407 h 6629401"/>
              <a:gd name="connsiteX1586" fmla="*/ 524970 w 12191999"/>
              <a:gd name="connsiteY1586" fmla="*/ 6010059 h 6629401"/>
              <a:gd name="connsiteX1587" fmla="*/ 502488 w 12191999"/>
              <a:gd name="connsiteY1587" fmla="*/ 6027265 h 6629401"/>
              <a:gd name="connsiteX1588" fmla="*/ 520749 w 12191999"/>
              <a:gd name="connsiteY1588" fmla="*/ 6027894 h 6629401"/>
              <a:gd name="connsiteX1589" fmla="*/ 545646 w 12191999"/>
              <a:gd name="connsiteY1589" fmla="*/ 6021908 h 6629401"/>
              <a:gd name="connsiteX1590" fmla="*/ 546377 w 12191999"/>
              <a:gd name="connsiteY1590" fmla="*/ 6022740 h 6629401"/>
              <a:gd name="connsiteX1591" fmla="*/ 531808 w 12191999"/>
              <a:gd name="connsiteY1591" fmla="*/ 6029476 h 6629401"/>
              <a:gd name="connsiteX1592" fmla="*/ 523408 w 12191999"/>
              <a:gd name="connsiteY1592" fmla="*/ 6038688 h 6629401"/>
              <a:gd name="connsiteX1593" fmla="*/ 543577 w 12191999"/>
              <a:gd name="connsiteY1593" fmla="*/ 6038019 h 6629401"/>
              <a:gd name="connsiteX1594" fmla="*/ 566566 w 12191999"/>
              <a:gd name="connsiteY1594" fmla="*/ 6030207 h 6629401"/>
              <a:gd name="connsiteX1595" fmla="*/ 567073 w 12191999"/>
              <a:gd name="connsiteY1595" fmla="*/ 6031039 h 6629401"/>
              <a:gd name="connsiteX1596" fmla="*/ 551023 w 12191999"/>
              <a:gd name="connsiteY1596" fmla="*/ 6046561 h 6629401"/>
              <a:gd name="connsiteX1597" fmla="*/ 558632 w 12191999"/>
              <a:gd name="connsiteY1597" fmla="*/ 6048468 h 6629401"/>
              <a:gd name="connsiteX1598" fmla="*/ 550995 w 12191999"/>
              <a:gd name="connsiteY1598" fmla="*/ 6119623 h 6629401"/>
              <a:gd name="connsiteX1599" fmla="*/ 551733 w 12191999"/>
              <a:gd name="connsiteY1599" fmla="*/ 6120518 h 6629401"/>
              <a:gd name="connsiteX1600" fmla="*/ 488163 w 12191999"/>
              <a:gd name="connsiteY1600" fmla="*/ 6169437 h 6629401"/>
              <a:gd name="connsiteX1601" fmla="*/ 474243 w 12191999"/>
              <a:gd name="connsiteY1601" fmla="*/ 6178242 h 6629401"/>
              <a:gd name="connsiteX1602" fmla="*/ 614432 w 12191999"/>
              <a:gd name="connsiteY1602" fmla="*/ 6178242 h 6629401"/>
              <a:gd name="connsiteX1603" fmla="*/ 643529 w 12191999"/>
              <a:gd name="connsiteY1603" fmla="*/ 6149147 h 6629401"/>
              <a:gd name="connsiteX1604" fmla="*/ 672626 w 12191999"/>
              <a:gd name="connsiteY1604" fmla="*/ 6178242 h 6629401"/>
              <a:gd name="connsiteX1605" fmla="*/ 793416 w 12191999"/>
              <a:gd name="connsiteY1605" fmla="*/ 6178242 h 6629401"/>
              <a:gd name="connsiteX1606" fmla="*/ 730393 w 12191999"/>
              <a:gd name="connsiteY1606" fmla="*/ 6057700 h 6629401"/>
              <a:gd name="connsiteX1607" fmla="*/ 741898 w 12191999"/>
              <a:gd name="connsiteY1607" fmla="*/ 6049584 h 6629401"/>
              <a:gd name="connsiteX1608" fmla="*/ 745814 w 12191999"/>
              <a:gd name="connsiteY1608" fmla="*/ 6044633 h 6629401"/>
              <a:gd name="connsiteX1609" fmla="*/ 751577 w 12191999"/>
              <a:gd name="connsiteY1609" fmla="*/ 6047332 h 6629401"/>
              <a:gd name="connsiteX1610" fmla="*/ 751070 w 12191999"/>
              <a:gd name="connsiteY1610" fmla="*/ 6051998 h 6629401"/>
              <a:gd name="connsiteX1611" fmla="*/ 757157 w 12191999"/>
              <a:gd name="connsiteY1611" fmla="*/ 6066911 h 6629401"/>
              <a:gd name="connsiteX1612" fmla="*/ 769595 w 12191999"/>
              <a:gd name="connsiteY1612" fmla="*/ 6055407 h 6629401"/>
              <a:gd name="connsiteX1613" fmla="*/ 776534 w 12191999"/>
              <a:gd name="connsiteY1613" fmla="*/ 6058288 h 6629401"/>
              <a:gd name="connsiteX1614" fmla="*/ 777955 w 12191999"/>
              <a:gd name="connsiteY1614" fmla="*/ 6058877 h 6629401"/>
              <a:gd name="connsiteX1615" fmla="*/ 778624 w 12191999"/>
              <a:gd name="connsiteY1615" fmla="*/ 6061900 h 6629401"/>
              <a:gd name="connsiteX1616" fmla="*/ 785726 w 12191999"/>
              <a:gd name="connsiteY1616" fmla="*/ 6069022 h 6629401"/>
              <a:gd name="connsiteX1617" fmla="*/ 791813 w 12191999"/>
              <a:gd name="connsiteY1617" fmla="*/ 6064598 h 6629401"/>
              <a:gd name="connsiteX1618" fmla="*/ 860193 w 12191999"/>
              <a:gd name="connsiteY1618" fmla="*/ 6072065 h 6629401"/>
              <a:gd name="connsiteX1619" fmla="*/ 915343 w 12191999"/>
              <a:gd name="connsiteY1619" fmla="*/ 6064903 h 6629401"/>
              <a:gd name="connsiteX1620" fmla="*/ 850920 w 12191999"/>
              <a:gd name="connsiteY1620" fmla="*/ 6178324 h 6629401"/>
              <a:gd name="connsiteX1621" fmla="*/ 971731 w 12191999"/>
              <a:gd name="connsiteY1621" fmla="*/ 6178324 h 6629401"/>
              <a:gd name="connsiteX1622" fmla="*/ 1000828 w 12191999"/>
              <a:gd name="connsiteY1622" fmla="*/ 6149228 h 6629401"/>
              <a:gd name="connsiteX1623" fmla="*/ 1029925 w 12191999"/>
              <a:gd name="connsiteY1623" fmla="*/ 6178324 h 6629401"/>
              <a:gd name="connsiteX1624" fmla="*/ 1170053 w 12191999"/>
              <a:gd name="connsiteY1624" fmla="*/ 6178324 h 6629401"/>
              <a:gd name="connsiteX1625" fmla="*/ 1156154 w 12191999"/>
              <a:gd name="connsiteY1625" fmla="*/ 6169518 h 6629401"/>
              <a:gd name="connsiteX1626" fmla="*/ 1092482 w 12191999"/>
              <a:gd name="connsiteY1626" fmla="*/ 6120518 h 6629401"/>
              <a:gd name="connsiteX1627" fmla="*/ 1104473 w 12191999"/>
              <a:gd name="connsiteY1627" fmla="*/ 6087830 h 6629401"/>
              <a:gd name="connsiteX1628" fmla="*/ 1053893 w 12191999"/>
              <a:gd name="connsiteY1628" fmla="*/ 6037162 h 6629401"/>
              <a:gd name="connsiteX1629" fmla="*/ 1025340 w 12191999"/>
              <a:gd name="connsiteY1629" fmla="*/ 6045952 h 6629401"/>
              <a:gd name="connsiteX1630" fmla="*/ 1006388 w 12191999"/>
              <a:gd name="connsiteY1630" fmla="*/ 6012494 h 6629401"/>
              <a:gd name="connsiteX1631" fmla="*/ 1040700 w 12191999"/>
              <a:gd name="connsiteY1631" fmla="*/ 5982850 h 6629401"/>
              <a:gd name="connsiteX1632" fmla="*/ 1099380 w 12191999"/>
              <a:gd name="connsiteY1632" fmla="*/ 5946632 h 6629401"/>
              <a:gd name="connsiteX1633" fmla="*/ 1114659 w 12191999"/>
              <a:gd name="connsiteY1633" fmla="*/ 5923583 h 6629401"/>
              <a:gd name="connsiteX1634" fmla="*/ 1112630 w 12191999"/>
              <a:gd name="connsiteY1634" fmla="*/ 5909624 h 6629401"/>
              <a:gd name="connsiteX1635" fmla="*/ 1100841 w 12191999"/>
              <a:gd name="connsiteY1635" fmla="*/ 5921960 h 6629401"/>
              <a:gd name="connsiteX1636" fmla="*/ 1087449 w 12191999"/>
              <a:gd name="connsiteY1636" fmla="*/ 5928209 h 6629401"/>
              <a:gd name="connsiteX1637" fmla="*/ 1101775 w 12191999"/>
              <a:gd name="connsiteY1637" fmla="*/ 5908325 h 6629401"/>
              <a:gd name="connsiteX1638" fmla="*/ 1116790 w 12191999"/>
              <a:gd name="connsiteY1638" fmla="*/ 5893797 h 6629401"/>
              <a:gd name="connsiteX1639" fmla="*/ 1122106 w 12191999"/>
              <a:gd name="connsiteY1639" fmla="*/ 5903699 h 6629401"/>
              <a:gd name="connsiteX1640" fmla="*/ 1127037 w 12191999"/>
              <a:gd name="connsiteY1640" fmla="*/ 5890064 h 6629401"/>
              <a:gd name="connsiteX1641" fmla="*/ 1111940 w 12191999"/>
              <a:gd name="connsiteY1641" fmla="*/ 5876815 h 6629401"/>
              <a:gd name="connsiteX1642" fmla="*/ 1081910 w 12191999"/>
              <a:gd name="connsiteY1642" fmla="*/ 5888989 h 6629401"/>
              <a:gd name="connsiteX1643" fmla="*/ 1066530 w 12191999"/>
              <a:gd name="connsiteY1643" fmla="*/ 5879128 h 6629401"/>
              <a:gd name="connsiteX1644" fmla="*/ 1030595 w 12191999"/>
              <a:gd name="connsiteY1644" fmla="*/ 5894426 h 6629401"/>
              <a:gd name="connsiteX1645" fmla="*/ 971752 w 12191999"/>
              <a:gd name="connsiteY1645" fmla="*/ 5919058 h 6629401"/>
              <a:gd name="connsiteX1646" fmla="*/ 971508 w 12191999"/>
              <a:gd name="connsiteY1646" fmla="*/ 5918429 h 6629401"/>
              <a:gd name="connsiteX1647" fmla="*/ 1026415 w 12191999"/>
              <a:gd name="connsiteY1647" fmla="*/ 5875435 h 6629401"/>
              <a:gd name="connsiteX1648" fmla="*/ 1150858 w 12191999"/>
              <a:gd name="connsiteY1648" fmla="*/ 5728840 h 6629401"/>
              <a:gd name="connsiteX1649" fmla="*/ 1229261 w 12191999"/>
              <a:gd name="connsiteY1649" fmla="*/ 5693657 h 6629401"/>
              <a:gd name="connsiteX1650" fmla="*/ 1257831 w 12191999"/>
              <a:gd name="connsiteY1650" fmla="*/ 5698730 h 6629401"/>
              <a:gd name="connsiteX1651" fmla="*/ 1252190 w 12191999"/>
              <a:gd name="connsiteY1651" fmla="*/ 5689416 h 6629401"/>
              <a:gd name="connsiteX1652" fmla="*/ 1208342 w 12191999"/>
              <a:gd name="connsiteY1652" fmla="*/ 5687002 h 6629401"/>
              <a:gd name="connsiteX1653" fmla="*/ 1252190 w 12191999"/>
              <a:gd name="connsiteY1653" fmla="*/ 5677182 h 6629401"/>
              <a:gd name="connsiteX1654" fmla="*/ 1288409 w 12191999"/>
              <a:gd name="connsiteY1654" fmla="*/ 5689538 h 6629401"/>
              <a:gd name="connsiteX1655" fmla="*/ 1294050 w 12191999"/>
              <a:gd name="connsiteY1655" fmla="*/ 5694286 h 6629401"/>
              <a:gd name="connsiteX1656" fmla="*/ 1294719 w 12191999"/>
              <a:gd name="connsiteY1656" fmla="*/ 5686048 h 6629401"/>
              <a:gd name="connsiteX1657" fmla="*/ 1254138 w 12191999"/>
              <a:gd name="connsiteY1657" fmla="*/ 5669816 h 6629401"/>
              <a:gd name="connsiteX1658" fmla="*/ 1291676 w 12191999"/>
              <a:gd name="connsiteY1658" fmla="*/ 5672657 h 6629401"/>
              <a:gd name="connsiteX1659" fmla="*/ 1313285 w 12191999"/>
              <a:gd name="connsiteY1659" fmla="*/ 5682477 h 6629401"/>
              <a:gd name="connsiteX1660" fmla="*/ 1321402 w 12191999"/>
              <a:gd name="connsiteY1660" fmla="*/ 5687245 h 6629401"/>
              <a:gd name="connsiteX1661" fmla="*/ 1319555 w 12191999"/>
              <a:gd name="connsiteY1661" fmla="*/ 5678358 h 6629401"/>
              <a:gd name="connsiteX1662" fmla="*/ 1297235 w 12191999"/>
              <a:gd name="connsiteY1662" fmla="*/ 5665677 h 6629401"/>
              <a:gd name="connsiteX1663" fmla="*/ 1324141 w 12191999"/>
              <a:gd name="connsiteY1663" fmla="*/ 5671764 h 6629401"/>
              <a:gd name="connsiteX1664" fmla="*/ 1345081 w 12191999"/>
              <a:gd name="connsiteY1664" fmla="*/ 5683127 h 6629401"/>
              <a:gd name="connsiteX1665" fmla="*/ 1334570 w 12191999"/>
              <a:gd name="connsiteY1665" fmla="*/ 5667909 h 6629401"/>
              <a:gd name="connsiteX1666" fmla="*/ 1280414 w 12191999"/>
              <a:gd name="connsiteY1666" fmla="*/ 5650480 h 6629401"/>
              <a:gd name="connsiteX1667" fmla="*/ 1270878 w 12191999"/>
              <a:gd name="connsiteY1667" fmla="*/ 5643176 h 6629401"/>
              <a:gd name="connsiteX1668" fmla="*/ 1221936 w 12191999"/>
              <a:gd name="connsiteY1668" fmla="*/ 5647619 h 6629401"/>
              <a:gd name="connsiteX1669" fmla="*/ 1204446 w 12191999"/>
              <a:gd name="connsiteY1669" fmla="*/ 5642100 h 6629401"/>
              <a:gd name="connsiteX1670" fmla="*/ 1165447 w 12191999"/>
              <a:gd name="connsiteY1670" fmla="*/ 5654274 h 6629401"/>
              <a:gd name="connsiteX1671" fmla="*/ 1147185 w 12191999"/>
              <a:gd name="connsiteY1671" fmla="*/ 5651312 h 6629401"/>
              <a:gd name="connsiteX1672" fmla="*/ 1109242 w 12191999"/>
              <a:gd name="connsiteY1672" fmla="*/ 5672657 h 6629401"/>
              <a:gd name="connsiteX1673" fmla="*/ 1094064 w 12191999"/>
              <a:gd name="connsiteY1673" fmla="*/ 5669471 h 6629401"/>
              <a:gd name="connsiteX1674" fmla="*/ 1064724 w 12191999"/>
              <a:gd name="connsiteY1674" fmla="*/ 5689761 h 6629401"/>
              <a:gd name="connsiteX1675" fmla="*/ 1051433 w 12191999"/>
              <a:gd name="connsiteY1675" fmla="*/ 5687590 h 6629401"/>
              <a:gd name="connsiteX1676" fmla="*/ 1025847 w 12191999"/>
              <a:gd name="connsiteY1676" fmla="*/ 5706237 h 6629401"/>
              <a:gd name="connsiteX1677" fmla="*/ 1011745 w 12191999"/>
              <a:gd name="connsiteY1677" fmla="*/ 5705405 h 6629401"/>
              <a:gd name="connsiteX1678" fmla="*/ 984657 w 12191999"/>
              <a:gd name="connsiteY1678" fmla="*/ 5726507 h 6629401"/>
              <a:gd name="connsiteX1679" fmla="*/ 974694 w 12191999"/>
              <a:gd name="connsiteY1679" fmla="*/ 5723950 h 6629401"/>
              <a:gd name="connsiteX1680" fmla="*/ 951420 w 12191999"/>
              <a:gd name="connsiteY1680" fmla="*/ 5747426 h 6629401"/>
              <a:gd name="connsiteX1681" fmla="*/ 940139 w 12191999"/>
              <a:gd name="connsiteY1681" fmla="*/ 5746472 h 6629401"/>
              <a:gd name="connsiteX1682" fmla="*/ 916581 w 12191999"/>
              <a:gd name="connsiteY1682" fmla="*/ 5767858 h 6629401"/>
              <a:gd name="connsiteX1683" fmla="*/ 901485 w 12191999"/>
              <a:gd name="connsiteY1683" fmla="*/ 5726486 h 6629401"/>
              <a:gd name="connsiteX1684" fmla="*/ 928362 w 12191999"/>
              <a:gd name="connsiteY1684" fmla="*/ 5661060 h 6629401"/>
              <a:gd name="connsiteX1685" fmla="*/ 923399 w 12191999"/>
              <a:gd name="connsiteY1685" fmla="*/ 5651961 h 6629401"/>
              <a:gd name="connsiteX1686" fmla="*/ 937602 w 12191999"/>
              <a:gd name="connsiteY1686" fmla="*/ 5630312 h 6629401"/>
              <a:gd name="connsiteX1687" fmla="*/ 844874 w 12191999"/>
              <a:gd name="connsiteY1687" fmla="*/ 5630312 h 6629401"/>
              <a:gd name="connsiteX1688" fmla="*/ 822107 w 12191999"/>
              <a:gd name="connsiteY1688" fmla="*/ 5655208 h 6629401"/>
              <a:gd name="connsiteX1689" fmla="*/ 799382 w 12191999"/>
              <a:gd name="connsiteY1689" fmla="*/ 5630312 h 6629401"/>
              <a:gd name="connsiteX1690" fmla="*/ 822128 w 12191999"/>
              <a:gd name="connsiteY1690" fmla="*/ 5492340 h 6629401"/>
              <a:gd name="connsiteX1691" fmla="*/ 806565 w 12191999"/>
              <a:gd name="connsiteY1691" fmla="*/ 5540265 h 6629401"/>
              <a:gd name="connsiteX1692" fmla="*/ 756183 w 12191999"/>
              <a:gd name="connsiteY1692" fmla="*/ 5540265 h 6629401"/>
              <a:gd name="connsiteX1693" fmla="*/ 796947 w 12191999"/>
              <a:gd name="connsiteY1693" fmla="*/ 5569868 h 6629401"/>
              <a:gd name="connsiteX1694" fmla="*/ 781364 w 12191999"/>
              <a:gd name="connsiteY1694" fmla="*/ 5617793 h 6629401"/>
              <a:gd name="connsiteX1695" fmla="*/ 822128 w 12191999"/>
              <a:gd name="connsiteY1695" fmla="*/ 5588170 h 6629401"/>
              <a:gd name="connsiteX1696" fmla="*/ 862892 w 12191999"/>
              <a:gd name="connsiteY1696" fmla="*/ 5617793 h 6629401"/>
              <a:gd name="connsiteX1697" fmla="*/ 847329 w 12191999"/>
              <a:gd name="connsiteY1697" fmla="*/ 5569868 h 6629401"/>
              <a:gd name="connsiteX1698" fmla="*/ 888093 w 12191999"/>
              <a:gd name="connsiteY1698" fmla="*/ 5540265 h 6629401"/>
              <a:gd name="connsiteX1699" fmla="*/ 837711 w 12191999"/>
              <a:gd name="connsiteY1699" fmla="*/ 5540265 h 6629401"/>
              <a:gd name="connsiteX1700" fmla="*/ 0 w 12191999"/>
              <a:gd name="connsiteY1700" fmla="*/ 0 h 6629401"/>
              <a:gd name="connsiteX1701" fmla="*/ 12191999 w 12191999"/>
              <a:gd name="connsiteY1701" fmla="*/ 0 h 6629401"/>
              <a:gd name="connsiteX1702" fmla="*/ 12191999 w 12191999"/>
              <a:gd name="connsiteY1702" fmla="*/ 6629401 h 6629401"/>
              <a:gd name="connsiteX1703" fmla="*/ 0 w 12191999"/>
              <a:gd name="connsiteY1703" fmla="*/ 6629401 h 6629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  <a:cxn ang="0">
                <a:pos x="connsiteX1175" y="connsiteY1175"/>
              </a:cxn>
              <a:cxn ang="0">
                <a:pos x="connsiteX1176" y="connsiteY1176"/>
              </a:cxn>
              <a:cxn ang="0">
                <a:pos x="connsiteX1177" y="connsiteY1177"/>
              </a:cxn>
              <a:cxn ang="0">
                <a:pos x="connsiteX1178" y="connsiteY1178"/>
              </a:cxn>
              <a:cxn ang="0">
                <a:pos x="connsiteX1179" y="connsiteY1179"/>
              </a:cxn>
              <a:cxn ang="0">
                <a:pos x="connsiteX1180" y="connsiteY1180"/>
              </a:cxn>
              <a:cxn ang="0">
                <a:pos x="connsiteX1181" y="connsiteY1181"/>
              </a:cxn>
              <a:cxn ang="0">
                <a:pos x="connsiteX1182" y="connsiteY1182"/>
              </a:cxn>
              <a:cxn ang="0">
                <a:pos x="connsiteX1183" y="connsiteY1183"/>
              </a:cxn>
              <a:cxn ang="0">
                <a:pos x="connsiteX1184" y="connsiteY1184"/>
              </a:cxn>
              <a:cxn ang="0">
                <a:pos x="connsiteX1185" y="connsiteY1185"/>
              </a:cxn>
              <a:cxn ang="0">
                <a:pos x="connsiteX1186" y="connsiteY1186"/>
              </a:cxn>
              <a:cxn ang="0">
                <a:pos x="connsiteX1187" y="connsiteY1187"/>
              </a:cxn>
              <a:cxn ang="0">
                <a:pos x="connsiteX1188" y="connsiteY1188"/>
              </a:cxn>
              <a:cxn ang="0">
                <a:pos x="connsiteX1189" y="connsiteY1189"/>
              </a:cxn>
              <a:cxn ang="0">
                <a:pos x="connsiteX1190" y="connsiteY1190"/>
              </a:cxn>
              <a:cxn ang="0">
                <a:pos x="connsiteX1191" y="connsiteY1191"/>
              </a:cxn>
              <a:cxn ang="0">
                <a:pos x="connsiteX1192" y="connsiteY1192"/>
              </a:cxn>
              <a:cxn ang="0">
                <a:pos x="connsiteX1193" y="connsiteY1193"/>
              </a:cxn>
              <a:cxn ang="0">
                <a:pos x="connsiteX1194" y="connsiteY1194"/>
              </a:cxn>
              <a:cxn ang="0">
                <a:pos x="connsiteX1195" y="connsiteY1195"/>
              </a:cxn>
              <a:cxn ang="0">
                <a:pos x="connsiteX1196" y="connsiteY1196"/>
              </a:cxn>
              <a:cxn ang="0">
                <a:pos x="connsiteX1197" y="connsiteY1197"/>
              </a:cxn>
              <a:cxn ang="0">
                <a:pos x="connsiteX1198" y="connsiteY1198"/>
              </a:cxn>
              <a:cxn ang="0">
                <a:pos x="connsiteX1199" y="connsiteY1199"/>
              </a:cxn>
              <a:cxn ang="0">
                <a:pos x="connsiteX1200" y="connsiteY1200"/>
              </a:cxn>
              <a:cxn ang="0">
                <a:pos x="connsiteX1201" y="connsiteY1201"/>
              </a:cxn>
              <a:cxn ang="0">
                <a:pos x="connsiteX1202" y="connsiteY1202"/>
              </a:cxn>
              <a:cxn ang="0">
                <a:pos x="connsiteX1203" y="connsiteY1203"/>
              </a:cxn>
              <a:cxn ang="0">
                <a:pos x="connsiteX1204" y="connsiteY1204"/>
              </a:cxn>
              <a:cxn ang="0">
                <a:pos x="connsiteX1205" y="connsiteY1205"/>
              </a:cxn>
              <a:cxn ang="0">
                <a:pos x="connsiteX1206" y="connsiteY1206"/>
              </a:cxn>
              <a:cxn ang="0">
                <a:pos x="connsiteX1207" y="connsiteY1207"/>
              </a:cxn>
              <a:cxn ang="0">
                <a:pos x="connsiteX1208" y="connsiteY1208"/>
              </a:cxn>
              <a:cxn ang="0">
                <a:pos x="connsiteX1209" y="connsiteY1209"/>
              </a:cxn>
              <a:cxn ang="0">
                <a:pos x="connsiteX1210" y="connsiteY1210"/>
              </a:cxn>
              <a:cxn ang="0">
                <a:pos x="connsiteX1211" y="connsiteY1211"/>
              </a:cxn>
              <a:cxn ang="0">
                <a:pos x="connsiteX1212" y="connsiteY1212"/>
              </a:cxn>
              <a:cxn ang="0">
                <a:pos x="connsiteX1213" y="connsiteY1213"/>
              </a:cxn>
              <a:cxn ang="0">
                <a:pos x="connsiteX1214" y="connsiteY1214"/>
              </a:cxn>
              <a:cxn ang="0">
                <a:pos x="connsiteX1215" y="connsiteY1215"/>
              </a:cxn>
              <a:cxn ang="0">
                <a:pos x="connsiteX1216" y="connsiteY1216"/>
              </a:cxn>
              <a:cxn ang="0">
                <a:pos x="connsiteX1217" y="connsiteY1217"/>
              </a:cxn>
              <a:cxn ang="0">
                <a:pos x="connsiteX1218" y="connsiteY1218"/>
              </a:cxn>
              <a:cxn ang="0">
                <a:pos x="connsiteX1219" y="connsiteY1219"/>
              </a:cxn>
              <a:cxn ang="0">
                <a:pos x="connsiteX1220" y="connsiteY1220"/>
              </a:cxn>
              <a:cxn ang="0">
                <a:pos x="connsiteX1221" y="connsiteY1221"/>
              </a:cxn>
              <a:cxn ang="0">
                <a:pos x="connsiteX1222" y="connsiteY1222"/>
              </a:cxn>
              <a:cxn ang="0">
                <a:pos x="connsiteX1223" y="connsiteY1223"/>
              </a:cxn>
              <a:cxn ang="0">
                <a:pos x="connsiteX1224" y="connsiteY1224"/>
              </a:cxn>
              <a:cxn ang="0">
                <a:pos x="connsiteX1225" y="connsiteY1225"/>
              </a:cxn>
              <a:cxn ang="0">
                <a:pos x="connsiteX1226" y="connsiteY1226"/>
              </a:cxn>
              <a:cxn ang="0">
                <a:pos x="connsiteX1227" y="connsiteY1227"/>
              </a:cxn>
              <a:cxn ang="0">
                <a:pos x="connsiteX1228" y="connsiteY1228"/>
              </a:cxn>
              <a:cxn ang="0">
                <a:pos x="connsiteX1229" y="connsiteY1229"/>
              </a:cxn>
              <a:cxn ang="0">
                <a:pos x="connsiteX1230" y="connsiteY1230"/>
              </a:cxn>
              <a:cxn ang="0">
                <a:pos x="connsiteX1231" y="connsiteY1231"/>
              </a:cxn>
              <a:cxn ang="0">
                <a:pos x="connsiteX1232" y="connsiteY1232"/>
              </a:cxn>
              <a:cxn ang="0">
                <a:pos x="connsiteX1233" y="connsiteY1233"/>
              </a:cxn>
              <a:cxn ang="0">
                <a:pos x="connsiteX1234" y="connsiteY1234"/>
              </a:cxn>
              <a:cxn ang="0">
                <a:pos x="connsiteX1235" y="connsiteY1235"/>
              </a:cxn>
              <a:cxn ang="0">
                <a:pos x="connsiteX1236" y="connsiteY1236"/>
              </a:cxn>
              <a:cxn ang="0">
                <a:pos x="connsiteX1237" y="connsiteY1237"/>
              </a:cxn>
              <a:cxn ang="0">
                <a:pos x="connsiteX1238" y="connsiteY1238"/>
              </a:cxn>
              <a:cxn ang="0">
                <a:pos x="connsiteX1239" y="connsiteY1239"/>
              </a:cxn>
              <a:cxn ang="0">
                <a:pos x="connsiteX1240" y="connsiteY1240"/>
              </a:cxn>
              <a:cxn ang="0">
                <a:pos x="connsiteX1241" y="connsiteY1241"/>
              </a:cxn>
              <a:cxn ang="0">
                <a:pos x="connsiteX1242" y="connsiteY1242"/>
              </a:cxn>
              <a:cxn ang="0">
                <a:pos x="connsiteX1243" y="connsiteY1243"/>
              </a:cxn>
              <a:cxn ang="0">
                <a:pos x="connsiteX1244" y="connsiteY1244"/>
              </a:cxn>
              <a:cxn ang="0">
                <a:pos x="connsiteX1245" y="connsiteY1245"/>
              </a:cxn>
              <a:cxn ang="0">
                <a:pos x="connsiteX1246" y="connsiteY1246"/>
              </a:cxn>
              <a:cxn ang="0">
                <a:pos x="connsiteX1247" y="connsiteY1247"/>
              </a:cxn>
              <a:cxn ang="0">
                <a:pos x="connsiteX1248" y="connsiteY1248"/>
              </a:cxn>
              <a:cxn ang="0">
                <a:pos x="connsiteX1249" y="connsiteY1249"/>
              </a:cxn>
              <a:cxn ang="0">
                <a:pos x="connsiteX1250" y="connsiteY1250"/>
              </a:cxn>
              <a:cxn ang="0">
                <a:pos x="connsiteX1251" y="connsiteY1251"/>
              </a:cxn>
              <a:cxn ang="0">
                <a:pos x="connsiteX1252" y="connsiteY1252"/>
              </a:cxn>
              <a:cxn ang="0">
                <a:pos x="connsiteX1253" y="connsiteY1253"/>
              </a:cxn>
              <a:cxn ang="0">
                <a:pos x="connsiteX1254" y="connsiteY1254"/>
              </a:cxn>
              <a:cxn ang="0">
                <a:pos x="connsiteX1255" y="connsiteY1255"/>
              </a:cxn>
              <a:cxn ang="0">
                <a:pos x="connsiteX1256" y="connsiteY1256"/>
              </a:cxn>
              <a:cxn ang="0">
                <a:pos x="connsiteX1257" y="connsiteY1257"/>
              </a:cxn>
              <a:cxn ang="0">
                <a:pos x="connsiteX1258" y="connsiteY1258"/>
              </a:cxn>
              <a:cxn ang="0">
                <a:pos x="connsiteX1259" y="connsiteY1259"/>
              </a:cxn>
              <a:cxn ang="0">
                <a:pos x="connsiteX1260" y="connsiteY1260"/>
              </a:cxn>
              <a:cxn ang="0">
                <a:pos x="connsiteX1261" y="connsiteY1261"/>
              </a:cxn>
              <a:cxn ang="0">
                <a:pos x="connsiteX1262" y="connsiteY1262"/>
              </a:cxn>
              <a:cxn ang="0">
                <a:pos x="connsiteX1263" y="connsiteY1263"/>
              </a:cxn>
              <a:cxn ang="0">
                <a:pos x="connsiteX1264" y="connsiteY1264"/>
              </a:cxn>
              <a:cxn ang="0">
                <a:pos x="connsiteX1265" y="connsiteY1265"/>
              </a:cxn>
              <a:cxn ang="0">
                <a:pos x="connsiteX1266" y="connsiteY1266"/>
              </a:cxn>
              <a:cxn ang="0">
                <a:pos x="connsiteX1267" y="connsiteY1267"/>
              </a:cxn>
              <a:cxn ang="0">
                <a:pos x="connsiteX1268" y="connsiteY1268"/>
              </a:cxn>
              <a:cxn ang="0">
                <a:pos x="connsiteX1269" y="connsiteY1269"/>
              </a:cxn>
              <a:cxn ang="0">
                <a:pos x="connsiteX1270" y="connsiteY1270"/>
              </a:cxn>
              <a:cxn ang="0">
                <a:pos x="connsiteX1271" y="connsiteY1271"/>
              </a:cxn>
              <a:cxn ang="0">
                <a:pos x="connsiteX1272" y="connsiteY1272"/>
              </a:cxn>
              <a:cxn ang="0">
                <a:pos x="connsiteX1273" y="connsiteY1273"/>
              </a:cxn>
              <a:cxn ang="0">
                <a:pos x="connsiteX1274" y="connsiteY1274"/>
              </a:cxn>
              <a:cxn ang="0">
                <a:pos x="connsiteX1275" y="connsiteY1275"/>
              </a:cxn>
              <a:cxn ang="0">
                <a:pos x="connsiteX1276" y="connsiteY1276"/>
              </a:cxn>
              <a:cxn ang="0">
                <a:pos x="connsiteX1277" y="connsiteY1277"/>
              </a:cxn>
              <a:cxn ang="0">
                <a:pos x="connsiteX1278" y="connsiteY1278"/>
              </a:cxn>
              <a:cxn ang="0">
                <a:pos x="connsiteX1279" y="connsiteY1279"/>
              </a:cxn>
              <a:cxn ang="0">
                <a:pos x="connsiteX1280" y="connsiteY1280"/>
              </a:cxn>
              <a:cxn ang="0">
                <a:pos x="connsiteX1281" y="connsiteY1281"/>
              </a:cxn>
              <a:cxn ang="0">
                <a:pos x="connsiteX1282" y="connsiteY1282"/>
              </a:cxn>
              <a:cxn ang="0">
                <a:pos x="connsiteX1283" y="connsiteY1283"/>
              </a:cxn>
              <a:cxn ang="0">
                <a:pos x="connsiteX1284" y="connsiteY1284"/>
              </a:cxn>
              <a:cxn ang="0">
                <a:pos x="connsiteX1285" y="connsiteY1285"/>
              </a:cxn>
              <a:cxn ang="0">
                <a:pos x="connsiteX1286" y="connsiteY1286"/>
              </a:cxn>
              <a:cxn ang="0">
                <a:pos x="connsiteX1287" y="connsiteY1287"/>
              </a:cxn>
              <a:cxn ang="0">
                <a:pos x="connsiteX1288" y="connsiteY1288"/>
              </a:cxn>
              <a:cxn ang="0">
                <a:pos x="connsiteX1289" y="connsiteY1289"/>
              </a:cxn>
              <a:cxn ang="0">
                <a:pos x="connsiteX1290" y="connsiteY1290"/>
              </a:cxn>
              <a:cxn ang="0">
                <a:pos x="connsiteX1291" y="connsiteY1291"/>
              </a:cxn>
              <a:cxn ang="0">
                <a:pos x="connsiteX1292" y="connsiteY1292"/>
              </a:cxn>
              <a:cxn ang="0">
                <a:pos x="connsiteX1293" y="connsiteY1293"/>
              </a:cxn>
              <a:cxn ang="0">
                <a:pos x="connsiteX1294" y="connsiteY1294"/>
              </a:cxn>
              <a:cxn ang="0">
                <a:pos x="connsiteX1295" y="connsiteY1295"/>
              </a:cxn>
              <a:cxn ang="0">
                <a:pos x="connsiteX1296" y="connsiteY1296"/>
              </a:cxn>
              <a:cxn ang="0">
                <a:pos x="connsiteX1297" y="connsiteY1297"/>
              </a:cxn>
              <a:cxn ang="0">
                <a:pos x="connsiteX1298" y="connsiteY1298"/>
              </a:cxn>
              <a:cxn ang="0">
                <a:pos x="connsiteX1299" y="connsiteY1299"/>
              </a:cxn>
              <a:cxn ang="0">
                <a:pos x="connsiteX1300" y="connsiteY1300"/>
              </a:cxn>
              <a:cxn ang="0">
                <a:pos x="connsiteX1301" y="connsiteY1301"/>
              </a:cxn>
              <a:cxn ang="0">
                <a:pos x="connsiteX1302" y="connsiteY1302"/>
              </a:cxn>
              <a:cxn ang="0">
                <a:pos x="connsiteX1303" y="connsiteY1303"/>
              </a:cxn>
              <a:cxn ang="0">
                <a:pos x="connsiteX1304" y="connsiteY1304"/>
              </a:cxn>
              <a:cxn ang="0">
                <a:pos x="connsiteX1305" y="connsiteY1305"/>
              </a:cxn>
              <a:cxn ang="0">
                <a:pos x="connsiteX1306" y="connsiteY1306"/>
              </a:cxn>
              <a:cxn ang="0">
                <a:pos x="connsiteX1307" y="connsiteY1307"/>
              </a:cxn>
              <a:cxn ang="0">
                <a:pos x="connsiteX1308" y="connsiteY1308"/>
              </a:cxn>
              <a:cxn ang="0">
                <a:pos x="connsiteX1309" y="connsiteY1309"/>
              </a:cxn>
              <a:cxn ang="0">
                <a:pos x="connsiteX1310" y="connsiteY1310"/>
              </a:cxn>
              <a:cxn ang="0">
                <a:pos x="connsiteX1311" y="connsiteY1311"/>
              </a:cxn>
              <a:cxn ang="0">
                <a:pos x="connsiteX1312" y="connsiteY1312"/>
              </a:cxn>
              <a:cxn ang="0">
                <a:pos x="connsiteX1313" y="connsiteY1313"/>
              </a:cxn>
              <a:cxn ang="0">
                <a:pos x="connsiteX1314" y="connsiteY1314"/>
              </a:cxn>
              <a:cxn ang="0">
                <a:pos x="connsiteX1315" y="connsiteY1315"/>
              </a:cxn>
              <a:cxn ang="0">
                <a:pos x="connsiteX1316" y="connsiteY1316"/>
              </a:cxn>
              <a:cxn ang="0">
                <a:pos x="connsiteX1317" y="connsiteY1317"/>
              </a:cxn>
              <a:cxn ang="0">
                <a:pos x="connsiteX1318" y="connsiteY1318"/>
              </a:cxn>
              <a:cxn ang="0">
                <a:pos x="connsiteX1319" y="connsiteY1319"/>
              </a:cxn>
              <a:cxn ang="0">
                <a:pos x="connsiteX1320" y="connsiteY1320"/>
              </a:cxn>
              <a:cxn ang="0">
                <a:pos x="connsiteX1321" y="connsiteY1321"/>
              </a:cxn>
              <a:cxn ang="0">
                <a:pos x="connsiteX1322" y="connsiteY1322"/>
              </a:cxn>
              <a:cxn ang="0">
                <a:pos x="connsiteX1323" y="connsiteY1323"/>
              </a:cxn>
              <a:cxn ang="0">
                <a:pos x="connsiteX1324" y="connsiteY1324"/>
              </a:cxn>
              <a:cxn ang="0">
                <a:pos x="connsiteX1325" y="connsiteY1325"/>
              </a:cxn>
              <a:cxn ang="0">
                <a:pos x="connsiteX1326" y="connsiteY1326"/>
              </a:cxn>
              <a:cxn ang="0">
                <a:pos x="connsiteX1327" y="connsiteY1327"/>
              </a:cxn>
              <a:cxn ang="0">
                <a:pos x="connsiteX1328" y="connsiteY1328"/>
              </a:cxn>
              <a:cxn ang="0">
                <a:pos x="connsiteX1329" y="connsiteY1329"/>
              </a:cxn>
              <a:cxn ang="0">
                <a:pos x="connsiteX1330" y="connsiteY1330"/>
              </a:cxn>
              <a:cxn ang="0">
                <a:pos x="connsiteX1331" y="connsiteY1331"/>
              </a:cxn>
              <a:cxn ang="0">
                <a:pos x="connsiteX1332" y="connsiteY1332"/>
              </a:cxn>
              <a:cxn ang="0">
                <a:pos x="connsiteX1333" y="connsiteY1333"/>
              </a:cxn>
              <a:cxn ang="0">
                <a:pos x="connsiteX1334" y="connsiteY1334"/>
              </a:cxn>
              <a:cxn ang="0">
                <a:pos x="connsiteX1335" y="connsiteY1335"/>
              </a:cxn>
              <a:cxn ang="0">
                <a:pos x="connsiteX1336" y="connsiteY1336"/>
              </a:cxn>
              <a:cxn ang="0">
                <a:pos x="connsiteX1337" y="connsiteY1337"/>
              </a:cxn>
              <a:cxn ang="0">
                <a:pos x="connsiteX1338" y="connsiteY1338"/>
              </a:cxn>
              <a:cxn ang="0">
                <a:pos x="connsiteX1339" y="connsiteY1339"/>
              </a:cxn>
              <a:cxn ang="0">
                <a:pos x="connsiteX1340" y="connsiteY1340"/>
              </a:cxn>
              <a:cxn ang="0">
                <a:pos x="connsiteX1341" y="connsiteY1341"/>
              </a:cxn>
              <a:cxn ang="0">
                <a:pos x="connsiteX1342" y="connsiteY1342"/>
              </a:cxn>
              <a:cxn ang="0">
                <a:pos x="connsiteX1343" y="connsiteY1343"/>
              </a:cxn>
              <a:cxn ang="0">
                <a:pos x="connsiteX1344" y="connsiteY1344"/>
              </a:cxn>
              <a:cxn ang="0">
                <a:pos x="connsiteX1345" y="connsiteY1345"/>
              </a:cxn>
              <a:cxn ang="0">
                <a:pos x="connsiteX1346" y="connsiteY1346"/>
              </a:cxn>
              <a:cxn ang="0">
                <a:pos x="connsiteX1347" y="connsiteY1347"/>
              </a:cxn>
              <a:cxn ang="0">
                <a:pos x="connsiteX1348" y="connsiteY1348"/>
              </a:cxn>
              <a:cxn ang="0">
                <a:pos x="connsiteX1349" y="connsiteY1349"/>
              </a:cxn>
              <a:cxn ang="0">
                <a:pos x="connsiteX1350" y="connsiteY1350"/>
              </a:cxn>
              <a:cxn ang="0">
                <a:pos x="connsiteX1351" y="connsiteY1351"/>
              </a:cxn>
              <a:cxn ang="0">
                <a:pos x="connsiteX1352" y="connsiteY1352"/>
              </a:cxn>
              <a:cxn ang="0">
                <a:pos x="connsiteX1353" y="connsiteY1353"/>
              </a:cxn>
              <a:cxn ang="0">
                <a:pos x="connsiteX1354" y="connsiteY1354"/>
              </a:cxn>
              <a:cxn ang="0">
                <a:pos x="connsiteX1355" y="connsiteY1355"/>
              </a:cxn>
              <a:cxn ang="0">
                <a:pos x="connsiteX1356" y="connsiteY1356"/>
              </a:cxn>
              <a:cxn ang="0">
                <a:pos x="connsiteX1357" y="connsiteY1357"/>
              </a:cxn>
              <a:cxn ang="0">
                <a:pos x="connsiteX1358" y="connsiteY1358"/>
              </a:cxn>
              <a:cxn ang="0">
                <a:pos x="connsiteX1359" y="connsiteY1359"/>
              </a:cxn>
              <a:cxn ang="0">
                <a:pos x="connsiteX1360" y="connsiteY1360"/>
              </a:cxn>
              <a:cxn ang="0">
                <a:pos x="connsiteX1361" y="connsiteY1361"/>
              </a:cxn>
              <a:cxn ang="0">
                <a:pos x="connsiteX1362" y="connsiteY1362"/>
              </a:cxn>
              <a:cxn ang="0">
                <a:pos x="connsiteX1363" y="connsiteY1363"/>
              </a:cxn>
              <a:cxn ang="0">
                <a:pos x="connsiteX1364" y="connsiteY1364"/>
              </a:cxn>
              <a:cxn ang="0">
                <a:pos x="connsiteX1365" y="connsiteY1365"/>
              </a:cxn>
              <a:cxn ang="0">
                <a:pos x="connsiteX1366" y="connsiteY1366"/>
              </a:cxn>
              <a:cxn ang="0">
                <a:pos x="connsiteX1367" y="connsiteY1367"/>
              </a:cxn>
              <a:cxn ang="0">
                <a:pos x="connsiteX1368" y="connsiteY1368"/>
              </a:cxn>
              <a:cxn ang="0">
                <a:pos x="connsiteX1369" y="connsiteY1369"/>
              </a:cxn>
              <a:cxn ang="0">
                <a:pos x="connsiteX1370" y="connsiteY1370"/>
              </a:cxn>
              <a:cxn ang="0">
                <a:pos x="connsiteX1371" y="connsiteY1371"/>
              </a:cxn>
              <a:cxn ang="0">
                <a:pos x="connsiteX1372" y="connsiteY1372"/>
              </a:cxn>
              <a:cxn ang="0">
                <a:pos x="connsiteX1373" y="connsiteY1373"/>
              </a:cxn>
              <a:cxn ang="0">
                <a:pos x="connsiteX1374" y="connsiteY1374"/>
              </a:cxn>
              <a:cxn ang="0">
                <a:pos x="connsiteX1375" y="connsiteY1375"/>
              </a:cxn>
              <a:cxn ang="0">
                <a:pos x="connsiteX1376" y="connsiteY1376"/>
              </a:cxn>
              <a:cxn ang="0">
                <a:pos x="connsiteX1377" y="connsiteY1377"/>
              </a:cxn>
              <a:cxn ang="0">
                <a:pos x="connsiteX1378" y="connsiteY1378"/>
              </a:cxn>
              <a:cxn ang="0">
                <a:pos x="connsiteX1379" y="connsiteY1379"/>
              </a:cxn>
              <a:cxn ang="0">
                <a:pos x="connsiteX1380" y="connsiteY1380"/>
              </a:cxn>
              <a:cxn ang="0">
                <a:pos x="connsiteX1381" y="connsiteY1381"/>
              </a:cxn>
              <a:cxn ang="0">
                <a:pos x="connsiteX1382" y="connsiteY1382"/>
              </a:cxn>
              <a:cxn ang="0">
                <a:pos x="connsiteX1383" y="connsiteY1383"/>
              </a:cxn>
              <a:cxn ang="0">
                <a:pos x="connsiteX1384" y="connsiteY1384"/>
              </a:cxn>
              <a:cxn ang="0">
                <a:pos x="connsiteX1385" y="connsiteY1385"/>
              </a:cxn>
              <a:cxn ang="0">
                <a:pos x="connsiteX1386" y="connsiteY1386"/>
              </a:cxn>
              <a:cxn ang="0">
                <a:pos x="connsiteX1387" y="connsiteY1387"/>
              </a:cxn>
              <a:cxn ang="0">
                <a:pos x="connsiteX1388" y="connsiteY1388"/>
              </a:cxn>
              <a:cxn ang="0">
                <a:pos x="connsiteX1389" y="connsiteY1389"/>
              </a:cxn>
              <a:cxn ang="0">
                <a:pos x="connsiteX1390" y="connsiteY1390"/>
              </a:cxn>
              <a:cxn ang="0">
                <a:pos x="connsiteX1391" y="connsiteY1391"/>
              </a:cxn>
              <a:cxn ang="0">
                <a:pos x="connsiteX1392" y="connsiteY1392"/>
              </a:cxn>
              <a:cxn ang="0">
                <a:pos x="connsiteX1393" y="connsiteY1393"/>
              </a:cxn>
              <a:cxn ang="0">
                <a:pos x="connsiteX1394" y="connsiteY1394"/>
              </a:cxn>
              <a:cxn ang="0">
                <a:pos x="connsiteX1395" y="connsiteY1395"/>
              </a:cxn>
              <a:cxn ang="0">
                <a:pos x="connsiteX1396" y="connsiteY1396"/>
              </a:cxn>
              <a:cxn ang="0">
                <a:pos x="connsiteX1397" y="connsiteY1397"/>
              </a:cxn>
              <a:cxn ang="0">
                <a:pos x="connsiteX1398" y="connsiteY1398"/>
              </a:cxn>
              <a:cxn ang="0">
                <a:pos x="connsiteX1399" y="connsiteY1399"/>
              </a:cxn>
              <a:cxn ang="0">
                <a:pos x="connsiteX1400" y="connsiteY1400"/>
              </a:cxn>
              <a:cxn ang="0">
                <a:pos x="connsiteX1401" y="connsiteY1401"/>
              </a:cxn>
              <a:cxn ang="0">
                <a:pos x="connsiteX1402" y="connsiteY1402"/>
              </a:cxn>
              <a:cxn ang="0">
                <a:pos x="connsiteX1403" y="connsiteY1403"/>
              </a:cxn>
              <a:cxn ang="0">
                <a:pos x="connsiteX1404" y="connsiteY1404"/>
              </a:cxn>
              <a:cxn ang="0">
                <a:pos x="connsiteX1405" y="connsiteY1405"/>
              </a:cxn>
              <a:cxn ang="0">
                <a:pos x="connsiteX1406" y="connsiteY1406"/>
              </a:cxn>
              <a:cxn ang="0">
                <a:pos x="connsiteX1407" y="connsiteY1407"/>
              </a:cxn>
              <a:cxn ang="0">
                <a:pos x="connsiteX1408" y="connsiteY1408"/>
              </a:cxn>
              <a:cxn ang="0">
                <a:pos x="connsiteX1409" y="connsiteY1409"/>
              </a:cxn>
              <a:cxn ang="0">
                <a:pos x="connsiteX1410" y="connsiteY1410"/>
              </a:cxn>
              <a:cxn ang="0">
                <a:pos x="connsiteX1411" y="connsiteY1411"/>
              </a:cxn>
              <a:cxn ang="0">
                <a:pos x="connsiteX1412" y="connsiteY1412"/>
              </a:cxn>
              <a:cxn ang="0">
                <a:pos x="connsiteX1413" y="connsiteY1413"/>
              </a:cxn>
              <a:cxn ang="0">
                <a:pos x="connsiteX1414" y="connsiteY1414"/>
              </a:cxn>
              <a:cxn ang="0">
                <a:pos x="connsiteX1415" y="connsiteY1415"/>
              </a:cxn>
              <a:cxn ang="0">
                <a:pos x="connsiteX1416" y="connsiteY1416"/>
              </a:cxn>
              <a:cxn ang="0">
                <a:pos x="connsiteX1417" y="connsiteY1417"/>
              </a:cxn>
              <a:cxn ang="0">
                <a:pos x="connsiteX1418" y="connsiteY1418"/>
              </a:cxn>
              <a:cxn ang="0">
                <a:pos x="connsiteX1419" y="connsiteY1419"/>
              </a:cxn>
              <a:cxn ang="0">
                <a:pos x="connsiteX1420" y="connsiteY1420"/>
              </a:cxn>
              <a:cxn ang="0">
                <a:pos x="connsiteX1421" y="connsiteY1421"/>
              </a:cxn>
              <a:cxn ang="0">
                <a:pos x="connsiteX1422" y="connsiteY1422"/>
              </a:cxn>
              <a:cxn ang="0">
                <a:pos x="connsiteX1423" y="connsiteY1423"/>
              </a:cxn>
              <a:cxn ang="0">
                <a:pos x="connsiteX1424" y="connsiteY1424"/>
              </a:cxn>
              <a:cxn ang="0">
                <a:pos x="connsiteX1425" y="connsiteY1425"/>
              </a:cxn>
              <a:cxn ang="0">
                <a:pos x="connsiteX1426" y="connsiteY1426"/>
              </a:cxn>
              <a:cxn ang="0">
                <a:pos x="connsiteX1427" y="connsiteY1427"/>
              </a:cxn>
              <a:cxn ang="0">
                <a:pos x="connsiteX1428" y="connsiteY1428"/>
              </a:cxn>
              <a:cxn ang="0">
                <a:pos x="connsiteX1429" y="connsiteY1429"/>
              </a:cxn>
              <a:cxn ang="0">
                <a:pos x="connsiteX1430" y="connsiteY1430"/>
              </a:cxn>
              <a:cxn ang="0">
                <a:pos x="connsiteX1431" y="connsiteY1431"/>
              </a:cxn>
              <a:cxn ang="0">
                <a:pos x="connsiteX1432" y="connsiteY1432"/>
              </a:cxn>
              <a:cxn ang="0">
                <a:pos x="connsiteX1433" y="connsiteY1433"/>
              </a:cxn>
              <a:cxn ang="0">
                <a:pos x="connsiteX1434" y="connsiteY1434"/>
              </a:cxn>
              <a:cxn ang="0">
                <a:pos x="connsiteX1435" y="connsiteY1435"/>
              </a:cxn>
              <a:cxn ang="0">
                <a:pos x="connsiteX1436" y="connsiteY1436"/>
              </a:cxn>
              <a:cxn ang="0">
                <a:pos x="connsiteX1437" y="connsiteY1437"/>
              </a:cxn>
              <a:cxn ang="0">
                <a:pos x="connsiteX1438" y="connsiteY1438"/>
              </a:cxn>
              <a:cxn ang="0">
                <a:pos x="connsiteX1439" y="connsiteY1439"/>
              </a:cxn>
              <a:cxn ang="0">
                <a:pos x="connsiteX1440" y="connsiteY1440"/>
              </a:cxn>
              <a:cxn ang="0">
                <a:pos x="connsiteX1441" y="connsiteY1441"/>
              </a:cxn>
              <a:cxn ang="0">
                <a:pos x="connsiteX1442" y="connsiteY1442"/>
              </a:cxn>
              <a:cxn ang="0">
                <a:pos x="connsiteX1443" y="connsiteY1443"/>
              </a:cxn>
              <a:cxn ang="0">
                <a:pos x="connsiteX1444" y="connsiteY1444"/>
              </a:cxn>
              <a:cxn ang="0">
                <a:pos x="connsiteX1445" y="connsiteY1445"/>
              </a:cxn>
              <a:cxn ang="0">
                <a:pos x="connsiteX1446" y="connsiteY1446"/>
              </a:cxn>
              <a:cxn ang="0">
                <a:pos x="connsiteX1447" y="connsiteY1447"/>
              </a:cxn>
              <a:cxn ang="0">
                <a:pos x="connsiteX1448" y="connsiteY1448"/>
              </a:cxn>
              <a:cxn ang="0">
                <a:pos x="connsiteX1449" y="connsiteY1449"/>
              </a:cxn>
              <a:cxn ang="0">
                <a:pos x="connsiteX1450" y="connsiteY1450"/>
              </a:cxn>
              <a:cxn ang="0">
                <a:pos x="connsiteX1451" y="connsiteY1451"/>
              </a:cxn>
              <a:cxn ang="0">
                <a:pos x="connsiteX1452" y="connsiteY1452"/>
              </a:cxn>
              <a:cxn ang="0">
                <a:pos x="connsiteX1453" y="connsiteY1453"/>
              </a:cxn>
              <a:cxn ang="0">
                <a:pos x="connsiteX1454" y="connsiteY1454"/>
              </a:cxn>
              <a:cxn ang="0">
                <a:pos x="connsiteX1455" y="connsiteY1455"/>
              </a:cxn>
              <a:cxn ang="0">
                <a:pos x="connsiteX1456" y="connsiteY1456"/>
              </a:cxn>
              <a:cxn ang="0">
                <a:pos x="connsiteX1457" y="connsiteY1457"/>
              </a:cxn>
              <a:cxn ang="0">
                <a:pos x="connsiteX1458" y="connsiteY1458"/>
              </a:cxn>
              <a:cxn ang="0">
                <a:pos x="connsiteX1459" y="connsiteY1459"/>
              </a:cxn>
              <a:cxn ang="0">
                <a:pos x="connsiteX1460" y="connsiteY1460"/>
              </a:cxn>
              <a:cxn ang="0">
                <a:pos x="connsiteX1461" y="connsiteY1461"/>
              </a:cxn>
              <a:cxn ang="0">
                <a:pos x="connsiteX1462" y="connsiteY1462"/>
              </a:cxn>
              <a:cxn ang="0">
                <a:pos x="connsiteX1463" y="connsiteY1463"/>
              </a:cxn>
              <a:cxn ang="0">
                <a:pos x="connsiteX1464" y="connsiteY1464"/>
              </a:cxn>
              <a:cxn ang="0">
                <a:pos x="connsiteX1465" y="connsiteY1465"/>
              </a:cxn>
              <a:cxn ang="0">
                <a:pos x="connsiteX1466" y="connsiteY1466"/>
              </a:cxn>
              <a:cxn ang="0">
                <a:pos x="connsiteX1467" y="connsiteY1467"/>
              </a:cxn>
              <a:cxn ang="0">
                <a:pos x="connsiteX1468" y="connsiteY1468"/>
              </a:cxn>
              <a:cxn ang="0">
                <a:pos x="connsiteX1469" y="connsiteY1469"/>
              </a:cxn>
              <a:cxn ang="0">
                <a:pos x="connsiteX1470" y="connsiteY1470"/>
              </a:cxn>
              <a:cxn ang="0">
                <a:pos x="connsiteX1471" y="connsiteY1471"/>
              </a:cxn>
              <a:cxn ang="0">
                <a:pos x="connsiteX1472" y="connsiteY1472"/>
              </a:cxn>
              <a:cxn ang="0">
                <a:pos x="connsiteX1473" y="connsiteY1473"/>
              </a:cxn>
              <a:cxn ang="0">
                <a:pos x="connsiteX1474" y="connsiteY1474"/>
              </a:cxn>
              <a:cxn ang="0">
                <a:pos x="connsiteX1475" y="connsiteY1475"/>
              </a:cxn>
              <a:cxn ang="0">
                <a:pos x="connsiteX1476" y="connsiteY1476"/>
              </a:cxn>
              <a:cxn ang="0">
                <a:pos x="connsiteX1477" y="connsiteY1477"/>
              </a:cxn>
              <a:cxn ang="0">
                <a:pos x="connsiteX1478" y="connsiteY1478"/>
              </a:cxn>
              <a:cxn ang="0">
                <a:pos x="connsiteX1479" y="connsiteY1479"/>
              </a:cxn>
              <a:cxn ang="0">
                <a:pos x="connsiteX1480" y="connsiteY1480"/>
              </a:cxn>
              <a:cxn ang="0">
                <a:pos x="connsiteX1481" y="connsiteY1481"/>
              </a:cxn>
              <a:cxn ang="0">
                <a:pos x="connsiteX1482" y="connsiteY1482"/>
              </a:cxn>
              <a:cxn ang="0">
                <a:pos x="connsiteX1483" y="connsiteY1483"/>
              </a:cxn>
              <a:cxn ang="0">
                <a:pos x="connsiteX1484" y="connsiteY1484"/>
              </a:cxn>
              <a:cxn ang="0">
                <a:pos x="connsiteX1485" y="connsiteY1485"/>
              </a:cxn>
              <a:cxn ang="0">
                <a:pos x="connsiteX1486" y="connsiteY1486"/>
              </a:cxn>
              <a:cxn ang="0">
                <a:pos x="connsiteX1487" y="connsiteY1487"/>
              </a:cxn>
              <a:cxn ang="0">
                <a:pos x="connsiteX1488" y="connsiteY1488"/>
              </a:cxn>
              <a:cxn ang="0">
                <a:pos x="connsiteX1489" y="connsiteY1489"/>
              </a:cxn>
              <a:cxn ang="0">
                <a:pos x="connsiteX1490" y="connsiteY1490"/>
              </a:cxn>
              <a:cxn ang="0">
                <a:pos x="connsiteX1491" y="connsiteY1491"/>
              </a:cxn>
              <a:cxn ang="0">
                <a:pos x="connsiteX1492" y="connsiteY1492"/>
              </a:cxn>
              <a:cxn ang="0">
                <a:pos x="connsiteX1493" y="connsiteY1493"/>
              </a:cxn>
              <a:cxn ang="0">
                <a:pos x="connsiteX1494" y="connsiteY1494"/>
              </a:cxn>
              <a:cxn ang="0">
                <a:pos x="connsiteX1495" y="connsiteY1495"/>
              </a:cxn>
              <a:cxn ang="0">
                <a:pos x="connsiteX1496" y="connsiteY1496"/>
              </a:cxn>
              <a:cxn ang="0">
                <a:pos x="connsiteX1497" y="connsiteY1497"/>
              </a:cxn>
              <a:cxn ang="0">
                <a:pos x="connsiteX1498" y="connsiteY1498"/>
              </a:cxn>
              <a:cxn ang="0">
                <a:pos x="connsiteX1499" y="connsiteY1499"/>
              </a:cxn>
              <a:cxn ang="0">
                <a:pos x="connsiteX1500" y="connsiteY1500"/>
              </a:cxn>
              <a:cxn ang="0">
                <a:pos x="connsiteX1501" y="connsiteY1501"/>
              </a:cxn>
              <a:cxn ang="0">
                <a:pos x="connsiteX1502" y="connsiteY1502"/>
              </a:cxn>
              <a:cxn ang="0">
                <a:pos x="connsiteX1503" y="connsiteY1503"/>
              </a:cxn>
              <a:cxn ang="0">
                <a:pos x="connsiteX1504" y="connsiteY1504"/>
              </a:cxn>
              <a:cxn ang="0">
                <a:pos x="connsiteX1505" y="connsiteY1505"/>
              </a:cxn>
              <a:cxn ang="0">
                <a:pos x="connsiteX1506" y="connsiteY1506"/>
              </a:cxn>
              <a:cxn ang="0">
                <a:pos x="connsiteX1507" y="connsiteY1507"/>
              </a:cxn>
              <a:cxn ang="0">
                <a:pos x="connsiteX1508" y="connsiteY1508"/>
              </a:cxn>
              <a:cxn ang="0">
                <a:pos x="connsiteX1509" y="connsiteY1509"/>
              </a:cxn>
              <a:cxn ang="0">
                <a:pos x="connsiteX1510" y="connsiteY1510"/>
              </a:cxn>
              <a:cxn ang="0">
                <a:pos x="connsiteX1511" y="connsiteY1511"/>
              </a:cxn>
              <a:cxn ang="0">
                <a:pos x="connsiteX1512" y="connsiteY1512"/>
              </a:cxn>
              <a:cxn ang="0">
                <a:pos x="connsiteX1513" y="connsiteY1513"/>
              </a:cxn>
              <a:cxn ang="0">
                <a:pos x="connsiteX1514" y="connsiteY1514"/>
              </a:cxn>
              <a:cxn ang="0">
                <a:pos x="connsiteX1515" y="connsiteY1515"/>
              </a:cxn>
              <a:cxn ang="0">
                <a:pos x="connsiteX1516" y="connsiteY1516"/>
              </a:cxn>
              <a:cxn ang="0">
                <a:pos x="connsiteX1517" y="connsiteY1517"/>
              </a:cxn>
              <a:cxn ang="0">
                <a:pos x="connsiteX1518" y="connsiteY1518"/>
              </a:cxn>
              <a:cxn ang="0">
                <a:pos x="connsiteX1519" y="connsiteY1519"/>
              </a:cxn>
              <a:cxn ang="0">
                <a:pos x="connsiteX1520" y="connsiteY1520"/>
              </a:cxn>
              <a:cxn ang="0">
                <a:pos x="connsiteX1521" y="connsiteY1521"/>
              </a:cxn>
              <a:cxn ang="0">
                <a:pos x="connsiteX1522" y="connsiteY1522"/>
              </a:cxn>
              <a:cxn ang="0">
                <a:pos x="connsiteX1523" y="connsiteY1523"/>
              </a:cxn>
              <a:cxn ang="0">
                <a:pos x="connsiteX1524" y="connsiteY1524"/>
              </a:cxn>
              <a:cxn ang="0">
                <a:pos x="connsiteX1525" y="connsiteY1525"/>
              </a:cxn>
              <a:cxn ang="0">
                <a:pos x="connsiteX1526" y="connsiteY1526"/>
              </a:cxn>
              <a:cxn ang="0">
                <a:pos x="connsiteX1527" y="connsiteY1527"/>
              </a:cxn>
              <a:cxn ang="0">
                <a:pos x="connsiteX1528" y="connsiteY1528"/>
              </a:cxn>
              <a:cxn ang="0">
                <a:pos x="connsiteX1529" y="connsiteY1529"/>
              </a:cxn>
              <a:cxn ang="0">
                <a:pos x="connsiteX1530" y="connsiteY1530"/>
              </a:cxn>
              <a:cxn ang="0">
                <a:pos x="connsiteX1531" y="connsiteY1531"/>
              </a:cxn>
              <a:cxn ang="0">
                <a:pos x="connsiteX1532" y="connsiteY1532"/>
              </a:cxn>
              <a:cxn ang="0">
                <a:pos x="connsiteX1533" y="connsiteY1533"/>
              </a:cxn>
              <a:cxn ang="0">
                <a:pos x="connsiteX1534" y="connsiteY1534"/>
              </a:cxn>
              <a:cxn ang="0">
                <a:pos x="connsiteX1535" y="connsiteY1535"/>
              </a:cxn>
              <a:cxn ang="0">
                <a:pos x="connsiteX1536" y="connsiteY1536"/>
              </a:cxn>
              <a:cxn ang="0">
                <a:pos x="connsiteX1537" y="connsiteY1537"/>
              </a:cxn>
              <a:cxn ang="0">
                <a:pos x="connsiteX1538" y="connsiteY1538"/>
              </a:cxn>
              <a:cxn ang="0">
                <a:pos x="connsiteX1539" y="connsiteY1539"/>
              </a:cxn>
              <a:cxn ang="0">
                <a:pos x="connsiteX1540" y="connsiteY1540"/>
              </a:cxn>
              <a:cxn ang="0">
                <a:pos x="connsiteX1541" y="connsiteY1541"/>
              </a:cxn>
              <a:cxn ang="0">
                <a:pos x="connsiteX1542" y="connsiteY1542"/>
              </a:cxn>
              <a:cxn ang="0">
                <a:pos x="connsiteX1543" y="connsiteY1543"/>
              </a:cxn>
              <a:cxn ang="0">
                <a:pos x="connsiteX1544" y="connsiteY1544"/>
              </a:cxn>
              <a:cxn ang="0">
                <a:pos x="connsiteX1545" y="connsiteY1545"/>
              </a:cxn>
              <a:cxn ang="0">
                <a:pos x="connsiteX1546" y="connsiteY1546"/>
              </a:cxn>
              <a:cxn ang="0">
                <a:pos x="connsiteX1547" y="connsiteY1547"/>
              </a:cxn>
              <a:cxn ang="0">
                <a:pos x="connsiteX1548" y="connsiteY1548"/>
              </a:cxn>
              <a:cxn ang="0">
                <a:pos x="connsiteX1549" y="connsiteY1549"/>
              </a:cxn>
              <a:cxn ang="0">
                <a:pos x="connsiteX1550" y="connsiteY1550"/>
              </a:cxn>
              <a:cxn ang="0">
                <a:pos x="connsiteX1551" y="connsiteY1551"/>
              </a:cxn>
              <a:cxn ang="0">
                <a:pos x="connsiteX1552" y="connsiteY1552"/>
              </a:cxn>
              <a:cxn ang="0">
                <a:pos x="connsiteX1553" y="connsiteY1553"/>
              </a:cxn>
              <a:cxn ang="0">
                <a:pos x="connsiteX1554" y="connsiteY1554"/>
              </a:cxn>
              <a:cxn ang="0">
                <a:pos x="connsiteX1555" y="connsiteY1555"/>
              </a:cxn>
              <a:cxn ang="0">
                <a:pos x="connsiteX1556" y="connsiteY1556"/>
              </a:cxn>
              <a:cxn ang="0">
                <a:pos x="connsiteX1557" y="connsiteY1557"/>
              </a:cxn>
              <a:cxn ang="0">
                <a:pos x="connsiteX1558" y="connsiteY1558"/>
              </a:cxn>
              <a:cxn ang="0">
                <a:pos x="connsiteX1559" y="connsiteY1559"/>
              </a:cxn>
              <a:cxn ang="0">
                <a:pos x="connsiteX1560" y="connsiteY1560"/>
              </a:cxn>
              <a:cxn ang="0">
                <a:pos x="connsiteX1561" y="connsiteY1561"/>
              </a:cxn>
              <a:cxn ang="0">
                <a:pos x="connsiteX1562" y="connsiteY1562"/>
              </a:cxn>
              <a:cxn ang="0">
                <a:pos x="connsiteX1563" y="connsiteY1563"/>
              </a:cxn>
              <a:cxn ang="0">
                <a:pos x="connsiteX1564" y="connsiteY1564"/>
              </a:cxn>
              <a:cxn ang="0">
                <a:pos x="connsiteX1565" y="connsiteY1565"/>
              </a:cxn>
              <a:cxn ang="0">
                <a:pos x="connsiteX1566" y="connsiteY1566"/>
              </a:cxn>
              <a:cxn ang="0">
                <a:pos x="connsiteX1567" y="connsiteY1567"/>
              </a:cxn>
              <a:cxn ang="0">
                <a:pos x="connsiteX1568" y="connsiteY1568"/>
              </a:cxn>
              <a:cxn ang="0">
                <a:pos x="connsiteX1569" y="connsiteY1569"/>
              </a:cxn>
              <a:cxn ang="0">
                <a:pos x="connsiteX1570" y="connsiteY1570"/>
              </a:cxn>
              <a:cxn ang="0">
                <a:pos x="connsiteX1571" y="connsiteY1571"/>
              </a:cxn>
              <a:cxn ang="0">
                <a:pos x="connsiteX1572" y="connsiteY1572"/>
              </a:cxn>
              <a:cxn ang="0">
                <a:pos x="connsiteX1573" y="connsiteY1573"/>
              </a:cxn>
              <a:cxn ang="0">
                <a:pos x="connsiteX1574" y="connsiteY1574"/>
              </a:cxn>
              <a:cxn ang="0">
                <a:pos x="connsiteX1575" y="connsiteY1575"/>
              </a:cxn>
              <a:cxn ang="0">
                <a:pos x="connsiteX1576" y="connsiteY1576"/>
              </a:cxn>
              <a:cxn ang="0">
                <a:pos x="connsiteX1577" y="connsiteY1577"/>
              </a:cxn>
              <a:cxn ang="0">
                <a:pos x="connsiteX1578" y="connsiteY1578"/>
              </a:cxn>
              <a:cxn ang="0">
                <a:pos x="connsiteX1579" y="connsiteY1579"/>
              </a:cxn>
              <a:cxn ang="0">
                <a:pos x="connsiteX1580" y="connsiteY1580"/>
              </a:cxn>
              <a:cxn ang="0">
                <a:pos x="connsiteX1581" y="connsiteY1581"/>
              </a:cxn>
              <a:cxn ang="0">
                <a:pos x="connsiteX1582" y="connsiteY1582"/>
              </a:cxn>
              <a:cxn ang="0">
                <a:pos x="connsiteX1583" y="connsiteY1583"/>
              </a:cxn>
              <a:cxn ang="0">
                <a:pos x="connsiteX1584" y="connsiteY1584"/>
              </a:cxn>
              <a:cxn ang="0">
                <a:pos x="connsiteX1585" y="connsiteY1585"/>
              </a:cxn>
              <a:cxn ang="0">
                <a:pos x="connsiteX1586" y="connsiteY1586"/>
              </a:cxn>
              <a:cxn ang="0">
                <a:pos x="connsiteX1587" y="connsiteY1587"/>
              </a:cxn>
              <a:cxn ang="0">
                <a:pos x="connsiteX1588" y="connsiteY1588"/>
              </a:cxn>
              <a:cxn ang="0">
                <a:pos x="connsiteX1589" y="connsiteY1589"/>
              </a:cxn>
              <a:cxn ang="0">
                <a:pos x="connsiteX1590" y="connsiteY1590"/>
              </a:cxn>
              <a:cxn ang="0">
                <a:pos x="connsiteX1591" y="connsiteY1591"/>
              </a:cxn>
              <a:cxn ang="0">
                <a:pos x="connsiteX1592" y="connsiteY1592"/>
              </a:cxn>
              <a:cxn ang="0">
                <a:pos x="connsiteX1593" y="connsiteY1593"/>
              </a:cxn>
              <a:cxn ang="0">
                <a:pos x="connsiteX1594" y="connsiteY1594"/>
              </a:cxn>
              <a:cxn ang="0">
                <a:pos x="connsiteX1595" y="connsiteY1595"/>
              </a:cxn>
              <a:cxn ang="0">
                <a:pos x="connsiteX1596" y="connsiteY1596"/>
              </a:cxn>
              <a:cxn ang="0">
                <a:pos x="connsiteX1597" y="connsiteY1597"/>
              </a:cxn>
              <a:cxn ang="0">
                <a:pos x="connsiteX1598" y="connsiteY1598"/>
              </a:cxn>
              <a:cxn ang="0">
                <a:pos x="connsiteX1599" y="connsiteY1599"/>
              </a:cxn>
              <a:cxn ang="0">
                <a:pos x="connsiteX1600" y="connsiteY1600"/>
              </a:cxn>
              <a:cxn ang="0">
                <a:pos x="connsiteX1601" y="connsiteY1601"/>
              </a:cxn>
              <a:cxn ang="0">
                <a:pos x="connsiteX1602" y="connsiteY1602"/>
              </a:cxn>
              <a:cxn ang="0">
                <a:pos x="connsiteX1603" y="connsiteY1603"/>
              </a:cxn>
              <a:cxn ang="0">
                <a:pos x="connsiteX1604" y="connsiteY1604"/>
              </a:cxn>
              <a:cxn ang="0">
                <a:pos x="connsiteX1605" y="connsiteY1605"/>
              </a:cxn>
              <a:cxn ang="0">
                <a:pos x="connsiteX1606" y="connsiteY1606"/>
              </a:cxn>
              <a:cxn ang="0">
                <a:pos x="connsiteX1607" y="connsiteY1607"/>
              </a:cxn>
              <a:cxn ang="0">
                <a:pos x="connsiteX1608" y="connsiteY1608"/>
              </a:cxn>
              <a:cxn ang="0">
                <a:pos x="connsiteX1609" y="connsiteY1609"/>
              </a:cxn>
              <a:cxn ang="0">
                <a:pos x="connsiteX1610" y="connsiteY1610"/>
              </a:cxn>
              <a:cxn ang="0">
                <a:pos x="connsiteX1611" y="connsiteY1611"/>
              </a:cxn>
              <a:cxn ang="0">
                <a:pos x="connsiteX1612" y="connsiteY1612"/>
              </a:cxn>
              <a:cxn ang="0">
                <a:pos x="connsiteX1613" y="connsiteY1613"/>
              </a:cxn>
              <a:cxn ang="0">
                <a:pos x="connsiteX1614" y="connsiteY1614"/>
              </a:cxn>
              <a:cxn ang="0">
                <a:pos x="connsiteX1615" y="connsiteY1615"/>
              </a:cxn>
              <a:cxn ang="0">
                <a:pos x="connsiteX1616" y="connsiteY1616"/>
              </a:cxn>
              <a:cxn ang="0">
                <a:pos x="connsiteX1617" y="connsiteY1617"/>
              </a:cxn>
              <a:cxn ang="0">
                <a:pos x="connsiteX1618" y="connsiteY1618"/>
              </a:cxn>
              <a:cxn ang="0">
                <a:pos x="connsiteX1619" y="connsiteY1619"/>
              </a:cxn>
              <a:cxn ang="0">
                <a:pos x="connsiteX1620" y="connsiteY1620"/>
              </a:cxn>
              <a:cxn ang="0">
                <a:pos x="connsiteX1621" y="connsiteY1621"/>
              </a:cxn>
              <a:cxn ang="0">
                <a:pos x="connsiteX1622" y="connsiteY1622"/>
              </a:cxn>
              <a:cxn ang="0">
                <a:pos x="connsiteX1623" y="connsiteY1623"/>
              </a:cxn>
              <a:cxn ang="0">
                <a:pos x="connsiteX1624" y="connsiteY1624"/>
              </a:cxn>
              <a:cxn ang="0">
                <a:pos x="connsiteX1625" y="connsiteY1625"/>
              </a:cxn>
              <a:cxn ang="0">
                <a:pos x="connsiteX1626" y="connsiteY1626"/>
              </a:cxn>
              <a:cxn ang="0">
                <a:pos x="connsiteX1627" y="connsiteY1627"/>
              </a:cxn>
              <a:cxn ang="0">
                <a:pos x="connsiteX1628" y="connsiteY1628"/>
              </a:cxn>
              <a:cxn ang="0">
                <a:pos x="connsiteX1629" y="connsiteY1629"/>
              </a:cxn>
              <a:cxn ang="0">
                <a:pos x="connsiteX1630" y="connsiteY1630"/>
              </a:cxn>
              <a:cxn ang="0">
                <a:pos x="connsiteX1631" y="connsiteY1631"/>
              </a:cxn>
              <a:cxn ang="0">
                <a:pos x="connsiteX1632" y="connsiteY1632"/>
              </a:cxn>
              <a:cxn ang="0">
                <a:pos x="connsiteX1633" y="connsiteY1633"/>
              </a:cxn>
              <a:cxn ang="0">
                <a:pos x="connsiteX1634" y="connsiteY1634"/>
              </a:cxn>
              <a:cxn ang="0">
                <a:pos x="connsiteX1635" y="connsiteY1635"/>
              </a:cxn>
              <a:cxn ang="0">
                <a:pos x="connsiteX1636" y="connsiteY1636"/>
              </a:cxn>
              <a:cxn ang="0">
                <a:pos x="connsiteX1637" y="connsiteY1637"/>
              </a:cxn>
              <a:cxn ang="0">
                <a:pos x="connsiteX1638" y="connsiteY1638"/>
              </a:cxn>
              <a:cxn ang="0">
                <a:pos x="connsiteX1639" y="connsiteY1639"/>
              </a:cxn>
              <a:cxn ang="0">
                <a:pos x="connsiteX1640" y="connsiteY1640"/>
              </a:cxn>
              <a:cxn ang="0">
                <a:pos x="connsiteX1641" y="connsiteY1641"/>
              </a:cxn>
              <a:cxn ang="0">
                <a:pos x="connsiteX1642" y="connsiteY1642"/>
              </a:cxn>
              <a:cxn ang="0">
                <a:pos x="connsiteX1643" y="connsiteY1643"/>
              </a:cxn>
              <a:cxn ang="0">
                <a:pos x="connsiteX1644" y="connsiteY1644"/>
              </a:cxn>
              <a:cxn ang="0">
                <a:pos x="connsiteX1645" y="connsiteY1645"/>
              </a:cxn>
              <a:cxn ang="0">
                <a:pos x="connsiteX1646" y="connsiteY1646"/>
              </a:cxn>
              <a:cxn ang="0">
                <a:pos x="connsiteX1647" y="connsiteY1647"/>
              </a:cxn>
              <a:cxn ang="0">
                <a:pos x="connsiteX1648" y="connsiteY1648"/>
              </a:cxn>
              <a:cxn ang="0">
                <a:pos x="connsiteX1649" y="connsiteY1649"/>
              </a:cxn>
              <a:cxn ang="0">
                <a:pos x="connsiteX1650" y="connsiteY1650"/>
              </a:cxn>
              <a:cxn ang="0">
                <a:pos x="connsiteX1651" y="connsiteY1651"/>
              </a:cxn>
              <a:cxn ang="0">
                <a:pos x="connsiteX1652" y="connsiteY1652"/>
              </a:cxn>
              <a:cxn ang="0">
                <a:pos x="connsiteX1653" y="connsiteY1653"/>
              </a:cxn>
              <a:cxn ang="0">
                <a:pos x="connsiteX1654" y="connsiteY1654"/>
              </a:cxn>
              <a:cxn ang="0">
                <a:pos x="connsiteX1655" y="connsiteY1655"/>
              </a:cxn>
              <a:cxn ang="0">
                <a:pos x="connsiteX1656" y="connsiteY1656"/>
              </a:cxn>
              <a:cxn ang="0">
                <a:pos x="connsiteX1657" y="connsiteY1657"/>
              </a:cxn>
              <a:cxn ang="0">
                <a:pos x="connsiteX1658" y="connsiteY1658"/>
              </a:cxn>
              <a:cxn ang="0">
                <a:pos x="connsiteX1659" y="connsiteY1659"/>
              </a:cxn>
              <a:cxn ang="0">
                <a:pos x="connsiteX1660" y="connsiteY1660"/>
              </a:cxn>
              <a:cxn ang="0">
                <a:pos x="connsiteX1661" y="connsiteY1661"/>
              </a:cxn>
              <a:cxn ang="0">
                <a:pos x="connsiteX1662" y="connsiteY1662"/>
              </a:cxn>
              <a:cxn ang="0">
                <a:pos x="connsiteX1663" y="connsiteY1663"/>
              </a:cxn>
              <a:cxn ang="0">
                <a:pos x="connsiteX1664" y="connsiteY1664"/>
              </a:cxn>
              <a:cxn ang="0">
                <a:pos x="connsiteX1665" y="connsiteY1665"/>
              </a:cxn>
              <a:cxn ang="0">
                <a:pos x="connsiteX1666" y="connsiteY1666"/>
              </a:cxn>
              <a:cxn ang="0">
                <a:pos x="connsiteX1667" y="connsiteY1667"/>
              </a:cxn>
              <a:cxn ang="0">
                <a:pos x="connsiteX1668" y="connsiteY1668"/>
              </a:cxn>
              <a:cxn ang="0">
                <a:pos x="connsiteX1669" y="connsiteY1669"/>
              </a:cxn>
              <a:cxn ang="0">
                <a:pos x="connsiteX1670" y="connsiteY1670"/>
              </a:cxn>
              <a:cxn ang="0">
                <a:pos x="connsiteX1671" y="connsiteY1671"/>
              </a:cxn>
              <a:cxn ang="0">
                <a:pos x="connsiteX1672" y="connsiteY1672"/>
              </a:cxn>
              <a:cxn ang="0">
                <a:pos x="connsiteX1673" y="connsiteY1673"/>
              </a:cxn>
              <a:cxn ang="0">
                <a:pos x="connsiteX1674" y="connsiteY1674"/>
              </a:cxn>
              <a:cxn ang="0">
                <a:pos x="connsiteX1675" y="connsiteY1675"/>
              </a:cxn>
              <a:cxn ang="0">
                <a:pos x="connsiteX1676" y="connsiteY1676"/>
              </a:cxn>
              <a:cxn ang="0">
                <a:pos x="connsiteX1677" y="connsiteY1677"/>
              </a:cxn>
              <a:cxn ang="0">
                <a:pos x="connsiteX1678" y="connsiteY1678"/>
              </a:cxn>
              <a:cxn ang="0">
                <a:pos x="connsiteX1679" y="connsiteY1679"/>
              </a:cxn>
              <a:cxn ang="0">
                <a:pos x="connsiteX1680" y="connsiteY1680"/>
              </a:cxn>
              <a:cxn ang="0">
                <a:pos x="connsiteX1681" y="connsiteY1681"/>
              </a:cxn>
              <a:cxn ang="0">
                <a:pos x="connsiteX1682" y="connsiteY1682"/>
              </a:cxn>
              <a:cxn ang="0">
                <a:pos x="connsiteX1683" y="connsiteY1683"/>
              </a:cxn>
              <a:cxn ang="0">
                <a:pos x="connsiteX1684" y="connsiteY1684"/>
              </a:cxn>
              <a:cxn ang="0">
                <a:pos x="connsiteX1685" y="connsiteY1685"/>
              </a:cxn>
              <a:cxn ang="0">
                <a:pos x="connsiteX1686" y="connsiteY1686"/>
              </a:cxn>
              <a:cxn ang="0">
                <a:pos x="connsiteX1687" y="connsiteY1687"/>
              </a:cxn>
              <a:cxn ang="0">
                <a:pos x="connsiteX1688" y="connsiteY1688"/>
              </a:cxn>
              <a:cxn ang="0">
                <a:pos x="connsiteX1689" y="connsiteY1689"/>
              </a:cxn>
              <a:cxn ang="0">
                <a:pos x="connsiteX1690" y="connsiteY1690"/>
              </a:cxn>
              <a:cxn ang="0">
                <a:pos x="connsiteX1691" y="connsiteY1691"/>
              </a:cxn>
              <a:cxn ang="0">
                <a:pos x="connsiteX1692" y="connsiteY1692"/>
              </a:cxn>
              <a:cxn ang="0">
                <a:pos x="connsiteX1693" y="connsiteY1693"/>
              </a:cxn>
              <a:cxn ang="0">
                <a:pos x="connsiteX1694" y="connsiteY1694"/>
              </a:cxn>
              <a:cxn ang="0">
                <a:pos x="connsiteX1695" y="connsiteY1695"/>
              </a:cxn>
              <a:cxn ang="0">
                <a:pos x="connsiteX1696" y="connsiteY1696"/>
              </a:cxn>
              <a:cxn ang="0">
                <a:pos x="connsiteX1697" y="connsiteY1697"/>
              </a:cxn>
              <a:cxn ang="0">
                <a:pos x="connsiteX1698" y="connsiteY1698"/>
              </a:cxn>
              <a:cxn ang="0">
                <a:pos x="connsiteX1699" y="connsiteY1699"/>
              </a:cxn>
              <a:cxn ang="0">
                <a:pos x="connsiteX1700" y="connsiteY1700"/>
              </a:cxn>
              <a:cxn ang="0">
                <a:pos x="connsiteX1701" y="connsiteY1701"/>
              </a:cxn>
              <a:cxn ang="0">
                <a:pos x="connsiteX1702" y="connsiteY1702"/>
              </a:cxn>
              <a:cxn ang="0">
                <a:pos x="connsiteX1703" y="connsiteY1703"/>
              </a:cxn>
            </a:cxnLst>
            <a:rect l="l" t="t" r="r" b="b"/>
            <a:pathLst>
              <a:path w="12191999" h="6629401">
                <a:moveTo>
                  <a:pt x="803684" y="6026494"/>
                </a:moveTo>
                <a:cubicBezTo>
                  <a:pt x="805855" y="6029927"/>
                  <a:pt x="807330" y="6033754"/>
                  <a:pt x="808026" y="6037755"/>
                </a:cubicBezTo>
                <a:cubicBezTo>
                  <a:pt x="808888" y="6041594"/>
                  <a:pt x="809215" y="6045534"/>
                  <a:pt x="809000" y="6049462"/>
                </a:cubicBezTo>
                <a:lnTo>
                  <a:pt x="808959" y="6049401"/>
                </a:lnTo>
                <a:cubicBezTo>
                  <a:pt x="808756" y="6052161"/>
                  <a:pt x="808472" y="6055772"/>
                  <a:pt x="806240" y="6056016"/>
                </a:cubicBezTo>
                <a:cubicBezTo>
                  <a:pt x="804008" y="6056259"/>
                  <a:pt x="801614" y="6048691"/>
                  <a:pt x="800965" y="6044471"/>
                </a:cubicBezTo>
                <a:cubicBezTo>
                  <a:pt x="800295" y="6040360"/>
                  <a:pt x="799968" y="6036198"/>
                  <a:pt x="799991" y="6032033"/>
                </a:cubicBezTo>
                <a:cubicBezTo>
                  <a:pt x="800015" y="6030396"/>
                  <a:pt x="800198" y="6028764"/>
                  <a:pt x="800538" y="6027163"/>
                </a:cubicBezTo>
                <a:lnTo>
                  <a:pt x="801411" y="6031059"/>
                </a:lnTo>
                <a:cubicBezTo>
                  <a:pt x="802243" y="6034691"/>
                  <a:pt x="802973" y="6038363"/>
                  <a:pt x="803927" y="6042016"/>
                </a:cubicBezTo>
                <a:lnTo>
                  <a:pt x="804657" y="6041894"/>
                </a:lnTo>
                <a:cubicBezTo>
                  <a:pt x="804313" y="6038181"/>
                  <a:pt x="804211" y="6034447"/>
                  <a:pt x="803947" y="6030694"/>
                </a:cubicBezTo>
                <a:close/>
                <a:moveTo>
                  <a:pt x="782033" y="6023024"/>
                </a:moveTo>
                <a:cubicBezTo>
                  <a:pt x="782277" y="6025459"/>
                  <a:pt x="782561" y="6027894"/>
                  <a:pt x="782845" y="6030329"/>
                </a:cubicBezTo>
                <a:lnTo>
                  <a:pt x="783758" y="6036801"/>
                </a:lnTo>
                <a:cubicBezTo>
                  <a:pt x="784062" y="6038972"/>
                  <a:pt x="784346" y="6041143"/>
                  <a:pt x="784752" y="6043294"/>
                </a:cubicBezTo>
                <a:lnTo>
                  <a:pt x="785483" y="6043294"/>
                </a:lnTo>
                <a:cubicBezTo>
                  <a:pt x="785341" y="6038972"/>
                  <a:pt x="785483" y="6034589"/>
                  <a:pt x="785483" y="6030227"/>
                </a:cubicBezTo>
                <a:cubicBezTo>
                  <a:pt x="785483" y="6027934"/>
                  <a:pt x="785483" y="6025621"/>
                  <a:pt x="785361" y="6023329"/>
                </a:cubicBezTo>
                <a:cubicBezTo>
                  <a:pt x="787660" y="6027957"/>
                  <a:pt x="789007" y="6033001"/>
                  <a:pt x="789318" y="6038161"/>
                </a:cubicBezTo>
                <a:cubicBezTo>
                  <a:pt x="789845" y="6043014"/>
                  <a:pt x="789689" y="6047918"/>
                  <a:pt x="788851" y="6052729"/>
                </a:cubicBezTo>
                <a:cubicBezTo>
                  <a:pt x="788161" y="6055995"/>
                  <a:pt x="787309" y="6060459"/>
                  <a:pt x="784509" y="6060459"/>
                </a:cubicBezTo>
                <a:cubicBezTo>
                  <a:pt x="781668" y="6060459"/>
                  <a:pt x="780288" y="6050821"/>
                  <a:pt x="780045" y="6045506"/>
                </a:cubicBezTo>
                <a:cubicBezTo>
                  <a:pt x="779797" y="6040305"/>
                  <a:pt x="779974" y="6035095"/>
                  <a:pt x="780572" y="6029923"/>
                </a:cubicBezTo>
                <a:cubicBezTo>
                  <a:pt x="780856" y="6027585"/>
                  <a:pt x="781345" y="6025276"/>
                  <a:pt x="782033" y="6023024"/>
                </a:cubicBezTo>
                <a:close/>
                <a:moveTo>
                  <a:pt x="964467" y="6021746"/>
                </a:moveTo>
                <a:cubicBezTo>
                  <a:pt x="957221" y="6026106"/>
                  <a:pt x="949594" y="6029801"/>
                  <a:pt x="941681" y="6032784"/>
                </a:cubicBezTo>
                <a:cubicBezTo>
                  <a:pt x="906111" y="6045749"/>
                  <a:pt x="876750" y="6041204"/>
                  <a:pt x="876750" y="6041204"/>
                </a:cubicBezTo>
                <a:cubicBezTo>
                  <a:pt x="878211" y="6040778"/>
                  <a:pt x="879693" y="6040311"/>
                  <a:pt x="881133" y="6039824"/>
                </a:cubicBezTo>
                <a:cubicBezTo>
                  <a:pt x="913111" y="6039398"/>
                  <a:pt x="948783" y="6028076"/>
                  <a:pt x="964467" y="6021746"/>
                </a:cubicBezTo>
                <a:close/>
                <a:moveTo>
                  <a:pt x="996141" y="6021137"/>
                </a:moveTo>
                <a:cubicBezTo>
                  <a:pt x="1001567" y="6032234"/>
                  <a:pt x="1007792" y="6042921"/>
                  <a:pt x="1014768" y="6053114"/>
                </a:cubicBezTo>
                <a:lnTo>
                  <a:pt x="1014667" y="6053114"/>
                </a:lnTo>
                <a:lnTo>
                  <a:pt x="1021850" y="6063766"/>
                </a:lnTo>
                <a:cubicBezTo>
                  <a:pt x="1022276" y="6064375"/>
                  <a:pt x="1022722" y="6064943"/>
                  <a:pt x="1023168" y="6065552"/>
                </a:cubicBezTo>
                <a:cubicBezTo>
                  <a:pt x="1035436" y="6048646"/>
                  <a:pt x="1059085" y="6044885"/>
                  <a:pt x="1075993" y="6057150"/>
                </a:cubicBezTo>
                <a:cubicBezTo>
                  <a:pt x="1092900" y="6069417"/>
                  <a:pt x="1096661" y="6093065"/>
                  <a:pt x="1084394" y="6109973"/>
                </a:cubicBezTo>
                <a:cubicBezTo>
                  <a:pt x="1081348" y="6114171"/>
                  <a:pt x="1077470" y="6117699"/>
                  <a:pt x="1073002" y="6120335"/>
                </a:cubicBezTo>
                <a:lnTo>
                  <a:pt x="1074524" y="6121735"/>
                </a:lnTo>
                <a:lnTo>
                  <a:pt x="1083878" y="6130054"/>
                </a:lnTo>
                <a:cubicBezTo>
                  <a:pt x="1100395" y="6144723"/>
                  <a:pt x="1115938" y="6156776"/>
                  <a:pt x="1127706" y="6165399"/>
                </a:cubicBezTo>
                <a:lnTo>
                  <a:pt x="1040740" y="6165399"/>
                </a:lnTo>
                <a:cubicBezTo>
                  <a:pt x="1033624" y="6143368"/>
                  <a:pt x="1009996" y="6131277"/>
                  <a:pt x="987964" y="6138393"/>
                </a:cubicBezTo>
                <a:cubicBezTo>
                  <a:pt x="975146" y="6142532"/>
                  <a:pt x="965096" y="6152580"/>
                  <a:pt x="960957" y="6165399"/>
                </a:cubicBezTo>
                <a:lnTo>
                  <a:pt x="889290" y="6165399"/>
                </a:lnTo>
                <a:cubicBezTo>
                  <a:pt x="900107" y="6155335"/>
                  <a:pt x="909238" y="6143599"/>
                  <a:pt x="916338" y="6130642"/>
                </a:cubicBezTo>
                <a:cubicBezTo>
                  <a:pt x="923198" y="6118026"/>
                  <a:pt x="927475" y="6104168"/>
                  <a:pt x="928918" y="6089880"/>
                </a:cubicBezTo>
                <a:cubicBezTo>
                  <a:pt x="929823" y="6080258"/>
                  <a:pt x="929421" y="6070560"/>
                  <a:pt x="927721" y="6061048"/>
                </a:cubicBezTo>
                <a:cubicBezTo>
                  <a:pt x="931617" y="6059694"/>
                  <a:pt x="935478" y="6058248"/>
                  <a:pt x="939307" y="6056706"/>
                </a:cubicBezTo>
                <a:cubicBezTo>
                  <a:pt x="944696" y="6083851"/>
                  <a:pt x="940388" y="6112028"/>
                  <a:pt x="927132" y="6136323"/>
                </a:cubicBezTo>
                <a:cubicBezTo>
                  <a:pt x="923969" y="6142199"/>
                  <a:pt x="920390" y="6147840"/>
                  <a:pt x="916419" y="6153205"/>
                </a:cubicBezTo>
                <a:lnTo>
                  <a:pt x="952942" y="6153205"/>
                </a:lnTo>
                <a:cubicBezTo>
                  <a:pt x="966795" y="6126749"/>
                  <a:pt x="999471" y="6116529"/>
                  <a:pt x="1025930" y="6130380"/>
                </a:cubicBezTo>
                <a:cubicBezTo>
                  <a:pt x="1035684" y="6135487"/>
                  <a:pt x="1043648" y="6143449"/>
                  <a:pt x="1048755" y="6153205"/>
                </a:cubicBezTo>
                <a:lnTo>
                  <a:pt x="1092218" y="6153205"/>
                </a:lnTo>
                <a:cubicBezTo>
                  <a:pt x="1077576" y="6141163"/>
                  <a:pt x="1063571" y="6128370"/>
                  <a:pt x="1050257" y="6114877"/>
                </a:cubicBezTo>
                <a:lnTo>
                  <a:pt x="1048370" y="6112949"/>
                </a:lnTo>
                <a:lnTo>
                  <a:pt x="1050886" y="6113213"/>
                </a:lnTo>
                <a:cubicBezTo>
                  <a:pt x="1051847" y="6113331"/>
                  <a:pt x="1052817" y="6113392"/>
                  <a:pt x="1053787" y="6113396"/>
                </a:cubicBezTo>
                <a:cubicBezTo>
                  <a:pt x="1067940" y="6113396"/>
                  <a:pt x="1079414" y="6101922"/>
                  <a:pt x="1079414" y="6087769"/>
                </a:cubicBezTo>
                <a:cubicBezTo>
                  <a:pt x="1079414" y="6073617"/>
                  <a:pt x="1067940" y="6062143"/>
                  <a:pt x="1053787" y="6062143"/>
                </a:cubicBezTo>
                <a:cubicBezTo>
                  <a:pt x="1039634" y="6062143"/>
                  <a:pt x="1028160" y="6073617"/>
                  <a:pt x="1028160" y="6087769"/>
                </a:cubicBezTo>
                <a:lnTo>
                  <a:pt x="1028160" y="6087972"/>
                </a:lnTo>
                <a:cubicBezTo>
                  <a:pt x="1028170" y="6088068"/>
                  <a:pt x="1028170" y="6088161"/>
                  <a:pt x="1028160" y="6088256"/>
                </a:cubicBezTo>
                <a:lnTo>
                  <a:pt x="1028160" y="6090955"/>
                </a:lnTo>
                <a:lnTo>
                  <a:pt x="1026415" y="6088926"/>
                </a:lnTo>
                <a:cubicBezTo>
                  <a:pt x="1010759" y="6070574"/>
                  <a:pt x="997328" y="6050434"/>
                  <a:pt x="986402" y="6028929"/>
                </a:cubicBezTo>
                <a:lnTo>
                  <a:pt x="986523" y="6028929"/>
                </a:lnTo>
                <a:cubicBezTo>
                  <a:pt x="990115" y="6026068"/>
                  <a:pt x="993280" y="6023491"/>
                  <a:pt x="996141" y="6021137"/>
                </a:cubicBezTo>
                <a:close/>
                <a:moveTo>
                  <a:pt x="764401" y="6016694"/>
                </a:moveTo>
                <a:cubicBezTo>
                  <a:pt x="764117" y="6019636"/>
                  <a:pt x="763853" y="6022598"/>
                  <a:pt x="763650" y="6025540"/>
                </a:cubicBezTo>
                <a:cubicBezTo>
                  <a:pt x="763264" y="6030714"/>
                  <a:pt x="762798" y="6035868"/>
                  <a:pt x="762514" y="6041082"/>
                </a:cubicBezTo>
                <a:lnTo>
                  <a:pt x="763244" y="6041082"/>
                </a:lnTo>
                <a:cubicBezTo>
                  <a:pt x="764157" y="6035990"/>
                  <a:pt x="765273" y="6030937"/>
                  <a:pt x="766247" y="6025804"/>
                </a:cubicBezTo>
                <a:cubicBezTo>
                  <a:pt x="766775" y="6023085"/>
                  <a:pt x="767323" y="6020346"/>
                  <a:pt x="767891" y="6017688"/>
                </a:cubicBezTo>
                <a:cubicBezTo>
                  <a:pt x="769053" y="6023300"/>
                  <a:pt x="769264" y="6029069"/>
                  <a:pt x="768520" y="6034752"/>
                </a:cubicBezTo>
                <a:cubicBezTo>
                  <a:pt x="768020" y="6040068"/>
                  <a:pt x="766842" y="6045299"/>
                  <a:pt x="765009" y="6050314"/>
                </a:cubicBezTo>
                <a:cubicBezTo>
                  <a:pt x="763650" y="6053885"/>
                  <a:pt x="761885" y="6058430"/>
                  <a:pt x="759105" y="6057943"/>
                </a:cubicBezTo>
                <a:cubicBezTo>
                  <a:pt x="756305" y="6057395"/>
                  <a:pt x="756954" y="6046743"/>
                  <a:pt x="757847" y="6040981"/>
                </a:cubicBezTo>
                <a:cubicBezTo>
                  <a:pt x="758768" y="6034872"/>
                  <a:pt x="760123" y="6028837"/>
                  <a:pt x="761905" y="6022923"/>
                </a:cubicBezTo>
                <a:cubicBezTo>
                  <a:pt x="762566" y="6020782"/>
                  <a:pt x="763400" y="6018698"/>
                  <a:pt x="764401" y="6016694"/>
                </a:cubicBezTo>
                <a:close/>
                <a:moveTo>
                  <a:pt x="624374" y="6008070"/>
                </a:moveTo>
                <a:lnTo>
                  <a:pt x="602460" y="6021178"/>
                </a:lnTo>
                <a:lnTo>
                  <a:pt x="602968" y="6021787"/>
                </a:lnTo>
                <a:lnTo>
                  <a:pt x="622528" y="6012940"/>
                </a:lnTo>
                <a:cubicBezTo>
                  <a:pt x="614959" y="6018897"/>
                  <a:pt x="606800" y="6024065"/>
                  <a:pt x="598179" y="6028360"/>
                </a:cubicBezTo>
                <a:cubicBezTo>
                  <a:pt x="588630" y="6033741"/>
                  <a:pt x="578491" y="6038004"/>
                  <a:pt x="567966" y="6041062"/>
                </a:cubicBezTo>
                <a:cubicBezTo>
                  <a:pt x="565146" y="6041874"/>
                  <a:pt x="561879" y="6042340"/>
                  <a:pt x="561514" y="6041062"/>
                </a:cubicBezTo>
                <a:cubicBezTo>
                  <a:pt x="561270" y="6040372"/>
                  <a:pt x="562447" y="6039358"/>
                  <a:pt x="563583" y="6038343"/>
                </a:cubicBezTo>
                <a:cubicBezTo>
                  <a:pt x="567865" y="6034610"/>
                  <a:pt x="578964" y="6028198"/>
                  <a:pt x="593147" y="6021218"/>
                </a:cubicBezTo>
                <a:cubicBezTo>
                  <a:pt x="603215" y="6016065"/>
                  <a:pt x="613653" y="6011670"/>
                  <a:pt x="624374" y="6008070"/>
                </a:cubicBezTo>
                <a:close/>
                <a:moveTo>
                  <a:pt x="746200" y="6007685"/>
                </a:moveTo>
                <a:cubicBezTo>
                  <a:pt x="745409" y="6010221"/>
                  <a:pt x="744658" y="6012757"/>
                  <a:pt x="743927" y="6015294"/>
                </a:cubicBezTo>
                <a:cubicBezTo>
                  <a:pt x="742487" y="6020285"/>
                  <a:pt x="740985" y="6025256"/>
                  <a:pt x="739646" y="6030288"/>
                </a:cubicBezTo>
                <a:lnTo>
                  <a:pt x="740336" y="6030511"/>
                </a:lnTo>
                <a:cubicBezTo>
                  <a:pt x="742365" y="6025743"/>
                  <a:pt x="744495" y="6021015"/>
                  <a:pt x="746606" y="6016308"/>
                </a:cubicBezTo>
                <a:cubicBezTo>
                  <a:pt x="747864" y="6013407"/>
                  <a:pt x="749162" y="6010546"/>
                  <a:pt x="750481" y="6007685"/>
                </a:cubicBezTo>
                <a:cubicBezTo>
                  <a:pt x="750824" y="6013317"/>
                  <a:pt x="749974" y="6018960"/>
                  <a:pt x="747985" y="6024242"/>
                </a:cubicBezTo>
                <a:cubicBezTo>
                  <a:pt x="746279" y="6029661"/>
                  <a:pt x="743893" y="6034843"/>
                  <a:pt x="740884" y="6039662"/>
                </a:cubicBezTo>
                <a:cubicBezTo>
                  <a:pt x="738713" y="6042929"/>
                  <a:pt x="736095" y="6046906"/>
                  <a:pt x="733315" y="6046256"/>
                </a:cubicBezTo>
                <a:cubicBezTo>
                  <a:pt x="730353" y="6045526"/>
                  <a:pt x="733518" y="6034082"/>
                  <a:pt x="735710" y="6028300"/>
                </a:cubicBezTo>
                <a:cubicBezTo>
                  <a:pt x="737712" y="6022880"/>
                  <a:pt x="740155" y="6017635"/>
                  <a:pt x="743014" y="6012615"/>
                </a:cubicBezTo>
                <a:cubicBezTo>
                  <a:pt x="743958" y="6010899"/>
                  <a:pt x="745021" y="6009249"/>
                  <a:pt x="746200" y="6007685"/>
                </a:cubicBezTo>
                <a:close/>
                <a:moveTo>
                  <a:pt x="992996" y="6002227"/>
                </a:moveTo>
                <a:cubicBezTo>
                  <a:pt x="990724" y="6003972"/>
                  <a:pt x="988410" y="6005717"/>
                  <a:pt x="986036" y="6007441"/>
                </a:cubicBezTo>
                <a:cubicBezTo>
                  <a:pt x="957163" y="6021644"/>
                  <a:pt x="928127" y="6029760"/>
                  <a:pt x="900815" y="6031140"/>
                </a:cubicBezTo>
                <a:cubicBezTo>
                  <a:pt x="904610" y="6029131"/>
                  <a:pt x="907998" y="6027143"/>
                  <a:pt x="910737" y="6025459"/>
                </a:cubicBezTo>
                <a:cubicBezTo>
                  <a:pt x="939144" y="6022902"/>
                  <a:pt x="976358" y="6009673"/>
                  <a:pt x="992996" y="6002227"/>
                </a:cubicBezTo>
                <a:close/>
                <a:moveTo>
                  <a:pt x="871800" y="6001821"/>
                </a:moveTo>
                <a:cubicBezTo>
                  <a:pt x="879072" y="6001931"/>
                  <a:pt x="886322" y="6002663"/>
                  <a:pt x="893470" y="6004012"/>
                </a:cubicBezTo>
                <a:cubicBezTo>
                  <a:pt x="886510" y="6005415"/>
                  <a:pt x="879425" y="6006094"/>
                  <a:pt x="872327" y="6006041"/>
                </a:cubicBezTo>
                <a:lnTo>
                  <a:pt x="872287" y="6006041"/>
                </a:lnTo>
                <a:cubicBezTo>
                  <a:pt x="864651" y="6006275"/>
                  <a:pt x="857020" y="6005469"/>
                  <a:pt x="849601" y="6003647"/>
                </a:cubicBezTo>
                <a:cubicBezTo>
                  <a:pt x="849601" y="6003647"/>
                  <a:pt x="854735" y="6001314"/>
                  <a:pt x="871800" y="6001821"/>
                </a:cubicBezTo>
                <a:close/>
                <a:moveTo>
                  <a:pt x="624983" y="5995896"/>
                </a:moveTo>
                <a:lnTo>
                  <a:pt x="589921" y="6012128"/>
                </a:lnTo>
                <a:lnTo>
                  <a:pt x="590408" y="6012757"/>
                </a:lnTo>
                <a:lnTo>
                  <a:pt x="625084" y="5999873"/>
                </a:lnTo>
                <a:cubicBezTo>
                  <a:pt x="619383" y="6003931"/>
                  <a:pt x="608730" y="6010018"/>
                  <a:pt x="590326" y="6017708"/>
                </a:cubicBezTo>
                <a:cubicBezTo>
                  <a:pt x="575435" y="6024276"/>
                  <a:pt x="559996" y="6029525"/>
                  <a:pt x="544185" y="6033392"/>
                </a:cubicBezTo>
                <a:cubicBezTo>
                  <a:pt x="540553" y="6034265"/>
                  <a:pt x="536312" y="6035016"/>
                  <a:pt x="536069" y="6033392"/>
                </a:cubicBezTo>
                <a:cubicBezTo>
                  <a:pt x="535866" y="6032418"/>
                  <a:pt x="537469" y="6031242"/>
                  <a:pt x="539031" y="6030105"/>
                </a:cubicBezTo>
                <a:cubicBezTo>
                  <a:pt x="544875" y="6025845"/>
                  <a:pt x="565876" y="6016146"/>
                  <a:pt x="584665" y="6008923"/>
                </a:cubicBezTo>
                <a:cubicBezTo>
                  <a:pt x="597777" y="6003627"/>
                  <a:pt x="611250" y="5999275"/>
                  <a:pt x="624983" y="5995896"/>
                </a:cubicBezTo>
                <a:close/>
                <a:moveTo>
                  <a:pt x="735141" y="5994618"/>
                </a:moveTo>
                <a:cubicBezTo>
                  <a:pt x="733417" y="5997378"/>
                  <a:pt x="731733" y="6000157"/>
                  <a:pt x="730109" y="6002998"/>
                </a:cubicBezTo>
                <a:cubicBezTo>
                  <a:pt x="728486" y="6005839"/>
                  <a:pt x="727269" y="6008030"/>
                  <a:pt x="725808" y="6010546"/>
                </a:cubicBezTo>
                <a:cubicBezTo>
                  <a:pt x="724347" y="6013062"/>
                  <a:pt x="722886" y="6015557"/>
                  <a:pt x="721506" y="6018134"/>
                </a:cubicBezTo>
                <a:lnTo>
                  <a:pt x="722135" y="6018500"/>
                </a:lnTo>
                <a:cubicBezTo>
                  <a:pt x="725361" y="6013691"/>
                  <a:pt x="728811" y="6009024"/>
                  <a:pt x="732057" y="6004175"/>
                </a:cubicBezTo>
                <a:cubicBezTo>
                  <a:pt x="733721" y="6001659"/>
                  <a:pt x="735466" y="5999143"/>
                  <a:pt x="737231" y="5996688"/>
                </a:cubicBezTo>
                <a:cubicBezTo>
                  <a:pt x="736042" y="6002996"/>
                  <a:pt x="733784" y="6009055"/>
                  <a:pt x="730556" y="6014604"/>
                </a:cubicBezTo>
                <a:cubicBezTo>
                  <a:pt x="727102" y="6020458"/>
                  <a:pt x="723121" y="6025987"/>
                  <a:pt x="718665" y="6031120"/>
                </a:cubicBezTo>
                <a:cubicBezTo>
                  <a:pt x="715743" y="6034549"/>
                  <a:pt x="712578" y="6036497"/>
                  <a:pt x="710813" y="6035665"/>
                </a:cubicBezTo>
                <a:cubicBezTo>
                  <a:pt x="707668" y="6034265"/>
                  <a:pt x="713004" y="6023734"/>
                  <a:pt x="716677" y="6017769"/>
                </a:cubicBezTo>
                <a:cubicBezTo>
                  <a:pt x="720309" y="6011788"/>
                  <a:pt x="724377" y="6006084"/>
                  <a:pt x="728851" y="6000705"/>
                </a:cubicBezTo>
                <a:cubicBezTo>
                  <a:pt x="730679" y="5998414"/>
                  <a:pt x="732792" y="5996369"/>
                  <a:pt x="735141" y="5994618"/>
                </a:cubicBezTo>
                <a:close/>
                <a:moveTo>
                  <a:pt x="407669" y="5985914"/>
                </a:moveTo>
                <a:cubicBezTo>
                  <a:pt x="403347" y="5991818"/>
                  <a:pt x="399066" y="5997743"/>
                  <a:pt x="394906" y="6003769"/>
                </a:cubicBezTo>
                <a:cubicBezTo>
                  <a:pt x="392228" y="6007644"/>
                  <a:pt x="389712" y="6011601"/>
                  <a:pt x="387094" y="6015476"/>
                </a:cubicBezTo>
                <a:cubicBezTo>
                  <a:pt x="384477" y="6019352"/>
                  <a:pt x="381859" y="6023268"/>
                  <a:pt x="378978" y="6026981"/>
                </a:cubicBezTo>
                <a:lnTo>
                  <a:pt x="379688" y="6027569"/>
                </a:lnTo>
                <a:cubicBezTo>
                  <a:pt x="382772" y="6023978"/>
                  <a:pt x="385613" y="6020224"/>
                  <a:pt x="388454" y="6016491"/>
                </a:cubicBezTo>
                <a:lnTo>
                  <a:pt x="396875" y="6005210"/>
                </a:lnTo>
                <a:cubicBezTo>
                  <a:pt x="401176" y="5999468"/>
                  <a:pt x="405579" y="5993807"/>
                  <a:pt x="410023" y="5988186"/>
                </a:cubicBezTo>
                <a:cubicBezTo>
                  <a:pt x="408582" y="5992954"/>
                  <a:pt x="404646" y="6002186"/>
                  <a:pt x="394521" y="6018033"/>
                </a:cubicBezTo>
                <a:cubicBezTo>
                  <a:pt x="381291" y="6038627"/>
                  <a:pt x="359925" y="6058430"/>
                  <a:pt x="355279" y="6062488"/>
                </a:cubicBezTo>
                <a:cubicBezTo>
                  <a:pt x="350632" y="6066546"/>
                  <a:pt x="345133" y="6069732"/>
                  <a:pt x="345803" y="6066993"/>
                </a:cubicBezTo>
                <a:cubicBezTo>
                  <a:pt x="346209" y="6065187"/>
                  <a:pt x="349191" y="6061048"/>
                  <a:pt x="351058" y="6058268"/>
                </a:cubicBezTo>
                <a:cubicBezTo>
                  <a:pt x="352925" y="6055488"/>
                  <a:pt x="367088" y="6034245"/>
                  <a:pt x="373763" y="6024627"/>
                </a:cubicBezTo>
                <a:cubicBezTo>
                  <a:pt x="391437" y="5999204"/>
                  <a:pt x="402597" y="5989444"/>
                  <a:pt x="407669" y="5985914"/>
                </a:cubicBezTo>
                <a:close/>
                <a:moveTo>
                  <a:pt x="787106" y="5984250"/>
                </a:moveTo>
                <a:cubicBezTo>
                  <a:pt x="786761" y="5985082"/>
                  <a:pt x="786416" y="5985914"/>
                  <a:pt x="786091" y="5986746"/>
                </a:cubicBezTo>
                <a:cubicBezTo>
                  <a:pt x="784671" y="5990540"/>
                  <a:pt x="783575" y="5994456"/>
                  <a:pt x="782155" y="5998210"/>
                </a:cubicBezTo>
                <a:lnTo>
                  <a:pt x="782865" y="5998575"/>
                </a:lnTo>
                <a:cubicBezTo>
                  <a:pt x="783981" y="5996870"/>
                  <a:pt x="784996" y="5995085"/>
                  <a:pt x="786010" y="5993360"/>
                </a:cubicBezTo>
                <a:cubicBezTo>
                  <a:pt x="787025" y="5991636"/>
                  <a:pt x="788039" y="5989891"/>
                  <a:pt x="789094" y="5988146"/>
                </a:cubicBezTo>
                <a:lnTo>
                  <a:pt x="790373" y="5985954"/>
                </a:lnTo>
                <a:cubicBezTo>
                  <a:pt x="789736" y="5990905"/>
                  <a:pt x="788676" y="5995793"/>
                  <a:pt x="787207" y="6000563"/>
                </a:cubicBezTo>
                <a:cubicBezTo>
                  <a:pt x="785462" y="6004824"/>
                  <a:pt x="784022" y="6007279"/>
                  <a:pt x="780755" y="6008984"/>
                </a:cubicBezTo>
                <a:cubicBezTo>
                  <a:pt x="777224" y="6010870"/>
                  <a:pt x="771563" y="6008070"/>
                  <a:pt x="771563" y="6008070"/>
                </a:cubicBezTo>
                <a:lnTo>
                  <a:pt x="771462" y="6008070"/>
                </a:lnTo>
                <a:cubicBezTo>
                  <a:pt x="774059" y="6006041"/>
                  <a:pt x="776453" y="6000644"/>
                  <a:pt x="777549" y="5998554"/>
                </a:cubicBezTo>
                <a:cubicBezTo>
                  <a:pt x="779320" y="5994705"/>
                  <a:pt x="781483" y="5991047"/>
                  <a:pt x="784001" y="5987638"/>
                </a:cubicBezTo>
                <a:cubicBezTo>
                  <a:pt x="784945" y="5986429"/>
                  <a:pt x="785982" y="5985295"/>
                  <a:pt x="787106" y="5984250"/>
                </a:cubicBezTo>
                <a:close/>
                <a:moveTo>
                  <a:pt x="719091" y="5980598"/>
                </a:moveTo>
                <a:cubicBezTo>
                  <a:pt x="716636" y="5983682"/>
                  <a:pt x="714242" y="5986807"/>
                  <a:pt x="711949" y="5990033"/>
                </a:cubicBezTo>
                <a:cubicBezTo>
                  <a:pt x="708642" y="5994801"/>
                  <a:pt x="705862" y="5999812"/>
                  <a:pt x="702697" y="6004641"/>
                </a:cubicBezTo>
                <a:lnTo>
                  <a:pt x="703285" y="6005068"/>
                </a:lnTo>
                <a:cubicBezTo>
                  <a:pt x="705091" y="6002795"/>
                  <a:pt x="706755" y="6000462"/>
                  <a:pt x="708500" y="5998169"/>
                </a:cubicBezTo>
                <a:cubicBezTo>
                  <a:pt x="710245" y="5995876"/>
                  <a:pt x="712030" y="5993502"/>
                  <a:pt x="713816" y="5991473"/>
                </a:cubicBezTo>
                <a:cubicBezTo>
                  <a:pt x="716318" y="5988430"/>
                  <a:pt x="718889" y="5985461"/>
                  <a:pt x="721526" y="5982566"/>
                </a:cubicBezTo>
                <a:cubicBezTo>
                  <a:pt x="719333" y="5989392"/>
                  <a:pt x="716086" y="5995834"/>
                  <a:pt x="711909" y="6001659"/>
                </a:cubicBezTo>
                <a:cubicBezTo>
                  <a:pt x="707712" y="6007829"/>
                  <a:pt x="702808" y="6013488"/>
                  <a:pt x="697299" y="6018520"/>
                </a:cubicBezTo>
                <a:lnTo>
                  <a:pt x="696528" y="6019149"/>
                </a:lnTo>
                <a:lnTo>
                  <a:pt x="694276" y="6020691"/>
                </a:lnTo>
                <a:cubicBezTo>
                  <a:pt x="691882" y="6022192"/>
                  <a:pt x="689913" y="6022598"/>
                  <a:pt x="688960" y="6021360"/>
                </a:cubicBezTo>
                <a:cubicBezTo>
                  <a:pt x="688006" y="6020123"/>
                  <a:pt x="693018" y="6010870"/>
                  <a:pt x="697786" y="6003870"/>
                </a:cubicBezTo>
                <a:cubicBezTo>
                  <a:pt x="701954" y="5997603"/>
                  <a:pt x="706710" y="5991745"/>
                  <a:pt x="711990" y="5986381"/>
                </a:cubicBezTo>
                <a:cubicBezTo>
                  <a:pt x="714114" y="5984173"/>
                  <a:pt x="716498" y="5982231"/>
                  <a:pt x="719091" y="5980598"/>
                </a:cubicBezTo>
                <a:close/>
                <a:moveTo>
                  <a:pt x="626992" y="5979462"/>
                </a:moveTo>
                <a:lnTo>
                  <a:pt x="576082" y="6000543"/>
                </a:lnTo>
                <a:lnTo>
                  <a:pt x="576569" y="6001152"/>
                </a:lnTo>
                <a:lnTo>
                  <a:pt x="631557" y="5982789"/>
                </a:lnTo>
                <a:cubicBezTo>
                  <a:pt x="624719" y="5987496"/>
                  <a:pt x="611266" y="5994639"/>
                  <a:pt x="586918" y="6003668"/>
                </a:cubicBezTo>
                <a:cubicBezTo>
                  <a:pt x="568427" y="6010964"/>
                  <a:pt x="549335" y="6016633"/>
                  <a:pt x="529860" y="6020610"/>
                </a:cubicBezTo>
                <a:cubicBezTo>
                  <a:pt x="525396" y="6021502"/>
                  <a:pt x="520161" y="6022213"/>
                  <a:pt x="519715" y="6020244"/>
                </a:cubicBezTo>
                <a:cubicBezTo>
                  <a:pt x="519512" y="6019047"/>
                  <a:pt x="521541" y="6017688"/>
                  <a:pt x="523509" y="6016389"/>
                </a:cubicBezTo>
                <a:cubicBezTo>
                  <a:pt x="530854" y="6011459"/>
                  <a:pt x="557009" y="6000644"/>
                  <a:pt x="580323" y="5992731"/>
                </a:cubicBezTo>
                <a:cubicBezTo>
                  <a:pt x="595594" y="5987361"/>
                  <a:pt x="611179" y="5982927"/>
                  <a:pt x="626992" y="5979462"/>
                </a:cubicBezTo>
                <a:close/>
                <a:moveTo>
                  <a:pt x="680275" y="5978670"/>
                </a:moveTo>
                <a:cubicBezTo>
                  <a:pt x="677800" y="5981328"/>
                  <a:pt x="672646" y="5987334"/>
                  <a:pt x="667411" y="5993928"/>
                </a:cubicBezTo>
                <a:cubicBezTo>
                  <a:pt x="664063" y="5998169"/>
                  <a:pt x="662541" y="6002044"/>
                  <a:pt x="662703" y="6005189"/>
                </a:cubicBezTo>
                <a:cubicBezTo>
                  <a:pt x="662742" y="6006644"/>
                  <a:pt x="663207" y="6008056"/>
                  <a:pt x="664043" y="6009247"/>
                </a:cubicBezTo>
                <a:cubicBezTo>
                  <a:pt x="664465" y="6009817"/>
                  <a:pt x="664996" y="6010300"/>
                  <a:pt x="665605" y="6010668"/>
                </a:cubicBezTo>
                <a:cubicBezTo>
                  <a:pt x="656008" y="6036111"/>
                  <a:pt x="639856" y="6062488"/>
                  <a:pt x="617719" y="6088865"/>
                </a:cubicBezTo>
                <a:lnTo>
                  <a:pt x="615974" y="6090894"/>
                </a:lnTo>
                <a:lnTo>
                  <a:pt x="615974" y="6088196"/>
                </a:lnTo>
                <a:lnTo>
                  <a:pt x="615974" y="6087912"/>
                </a:lnTo>
                <a:cubicBezTo>
                  <a:pt x="615984" y="6087845"/>
                  <a:pt x="615984" y="6087776"/>
                  <a:pt x="615974" y="6087709"/>
                </a:cubicBezTo>
                <a:cubicBezTo>
                  <a:pt x="615974" y="6073556"/>
                  <a:pt x="604500" y="6062082"/>
                  <a:pt x="590347" y="6062082"/>
                </a:cubicBezTo>
                <a:cubicBezTo>
                  <a:pt x="576194" y="6062082"/>
                  <a:pt x="564720" y="6073556"/>
                  <a:pt x="564720" y="6087709"/>
                </a:cubicBezTo>
                <a:cubicBezTo>
                  <a:pt x="564720" y="6101861"/>
                  <a:pt x="576194" y="6113335"/>
                  <a:pt x="590347" y="6113335"/>
                </a:cubicBezTo>
                <a:cubicBezTo>
                  <a:pt x="591317" y="6113331"/>
                  <a:pt x="592284" y="6113270"/>
                  <a:pt x="593248" y="6113152"/>
                </a:cubicBezTo>
                <a:lnTo>
                  <a:pt x="595927" y="6112848"/>
                </a:lnTo>
                <a:lnTo>
                  <a:pt x="594040" y="6114775"/>
                </a:lnTo>
                <a:cubicBezTo>
                  <a:pt x="580721" y="6128264"/>
                  <a:pt x="566714" y="6141057"/>
                  <a:pt x="552078" y="6153103"/>
                </a:cubicBezTo>
                <a:lnTo>
                  <a:pt x="595541" y="6153103"/>
                </a:lnTo>
                <a:cubicBezTo>
                  <a:pt x="609394" y="6126647"/>
                  <a:pt x="642070" y="6116427"/>
                  <a:pt x="668529" y="6130279"/>
                </a:cubicBezTo>
                <a:cubicBezTo>
                  <a:pt x="678283" y="6135386"/>
                  <a:pt x="686247" y="6143348"/>
                  <a:pt x="691354" y="6153103"/>
                </a:cubicBezTo>
                <a:lnTo>
                  <a:pt x="727877" y="6153103"/>
                </a:lnTo>
                <a:cubicBezTo>
                  <a:pt x="723900" y="6147741"/>
                  <a:pt x="720313" y="6142098"/>
                  <a:pt x="717144" y="6136222"/>
                </a:cubicBezTo>
                <a:cubicBezTo>
                  <a:pt x="702059" y="6108559"/>
                  <a:pt x="698577" y="6076038"/>
                  <a:pt x="707465" y="6045810"/>
                </a:cubicBezTo>
                <a:cubicBezTo>
                  <a:pt x="712132" y="6044288"/>
                  <a:pt x="717793" y="6039439"/>
                  <a:pt x="721080" y="6036334"/>
                </a:cubicBezTo>
                <a:cubicBezTo>
                  <a:pt x="722320" y="6035129"/>
                  <a:pt x="723490" y="6033855"/>
                  <a:pt x="724590" y="6032520"/>
                </a:cubicBezTo>
                <a:lnTo>
                  <a:pt x="722176" y="6039763"/>
                </a:lnTo>
                <a:lnTo>
                  <a:pt x="720938" y="6043497"/>
                </a:lnTo>
                <a:cubicBezTo>
                  <a:pt x="715810" y="6058353"/>
                  <a:pt x="713887" y="6074127"/>
                  <a:pt x="715297" y="6089778"/>
                </a:cubicBezTo>
                <a:cubicBezTo>
                  <a:pt x="716766" y="6104115"/>
                  <a:pt x="721100" y="6118012"/>
                  <a:pt x="728040" y="6130642"/>
                </a:cubicBezTo>
                <a:lnTo>
                  <a:pt x="727938" y="6130642"/>
                </a:lnTo>
                <a:cubicBezTo>
                  <a:pt x="735028" y="6143599"/>
                  <a:pt x="744155" y="6155335"/>
                  <a:pt x="754965" y="6165399"/>
                </a:cubicBezTo>
                <a:lnTo>
                  <a:pt x="683319" y="6165399"/>
                </a:lnTo>
                <a:cubicBezTo>
                  <a:pt x="676203" y="6143368"/>
                  <a:pt x="652574" y="6131277"/>
                  <a:pt x="630543" y="6138393"/>
                </a:cubicBezTo>
                <a:cubicBezTo>
                  <a:pt x="617725" y="6142532"/>
                  <a:pt x="607675" y="6152580"/>
                  <a:pt x="603536" y="6165399"/>
                </a:cubicBezTo>
                <a:lnTo>
                  <a:pt x="516286" y="6165399"/>
                </a:lnTo>
                <a:cubicBezTo>
                  <a:pt x="528054" y="6156776"/>
                  <a:pt x="543577" y="6144723"/>
                  <a:pt x="560093" y="6130054"/>
                </a:cubicBezTo>
                <a:lnTo>
                  <a:pt x="569468" y="6121735"/>
                </a:lnTo>
                <a:lnTo>
                  <a:pt x="570969" y="6120335"/>
                </a:lnTo>
                <a:cubicBezTo>
                  <a:pt x="552953" y="6109742"/>
                  <a:pt x="546939" y="6086548"/>
                  <a:pt x="557533" y="6068535"/>
                </a:cubicBezTo>
                <a:cubicBezTo>
                  <a:pt x="568126" y="6050519"/>
                  <a:pt x="591319" y="6044503"/>
                  <a:pt x="609335" y="6055099"/>
                </a:cubicBezTo>
                <a:cubicBezTo>
                  <a:pt x="613845" y="6057751"/>
                  <a:pt x="617757" y="6061309"/>
                  <a:pt x="620823" y="6065552"/>
                </a:cubicBezTo>
                <a:cubicBezTo>
                  <a:pt x="621249" y="6064943"/>
                  <a:pt x="621716" y="6064375"/>
                  <a:pt x="622142" y="6063766"/>
                </a:cubicBezTo>
                <a:lnTo>
                  <a:pt x="629325" y="6053114"/>
                </a:lnTo>
                <a:cubicBezTo>
                  <a:pt x="639992" y="6037596"/>
                  <a:pt x="648729" y="6020835"/>
                  <a:pt x="655338" y="6003201"/>
                </a:cubicBezTo>
                <a:lnTo>
                  <a:pt x="659011" y="5993056"/>
                </a:lnTo>
                <a:lnTo>
                  <a:pt x="660471" y="5992427"/>
                </a:lnTo>
                <a:cubicBezTo>
                  <a:pt x="661959" y="5991743"/>
                  <a:pt x="663410" y="5990976"/>
                  <a:pt x="664814" y="5990134"/>
                </a:cubicBezTo>
                <a:cubicBezTo>
                  <a:pt x="670282" y="5986756"/>
                  <a:pt x="675454" y="5982921"/>
                  <a:pt x="680275" y="5978670"/>
                </a:cubicBezTo>
                <a:close/>
                <a:moveTo>
                  <a:pt x="451132" y="5972421"/>
                </a:moveTo>
                <a:cubicBezTo>
                  <a:pt x="448230" y="5975525"/>
                  <a:pt x="445369" y="5978650"/>
                  <a:pt x="442590" y="5981856"/>
                </a:cubicBezTo>
                <a:cubicBezTo>
                  <a:pt x="440276" y="5984554"/>
                  <a:pt x="438024" y="5987273"/>
                  <a:pt x="435772" y="5989972"/>
                </a:cubicBezTo>
                <a:cubicBezTo>
                  <a:pt x="433520" y="5992670"/>
                  <a:pt x="431308" y="5995470"/>
                  <a:pt x="429157" y="5998311"/>
                </a:cubicBezTo>
                <a:lnTo>
                  <a:pt x="429867" y="5998899"/>
                </a:lnTo>
                <a:cubicBezTo>
                  <a:pt x="432241" y="5996282"/>
                  <a:pt x="434696" y="5993766"/>
                  <a:pt x="437172" y="5991230"/>
                </a:cubicBezTo>
                <a:cubicBezTo>
                  <a:pt x="439647" y="5988694"/>
                  <a:pt x="442143" y="5986198"/>
                  <a:pt x="444639" y="5983723"/>
                </a:cubicBezTo>
                <a:cubicBezTo>
                  <a:pt x="448129" y="5980212"/>
                  <a:pt x="451720" y="5976824"/>
                  <a:pt x="455352" y="5973578"/>
                </a:cubicBezTo>
                <a:cubicBezTo>
                  <a:pt x="451179" y="5980119"/>
                  <a:pt x="446647" y="5986425"/>
                  <a:pt x="441778" y="5992468"/>
                </a:cubicBezTo>
                <a:cubicBezTo>
                  <a:pt x="434072" y="6002308"/>
                  <a:pt x="425502" y="6011441"/>
                  <a:pt x="416171" y="6019758"/>
                </a:cubicBezTo>
                <a:cubicBezTo>
                  <a:pt x="412701" y="6022497"/>
                  <a:pt x="408785" y="6025845"/>
                  <a:pt x="407547" y="6024323"/>
                </a:cubicBezTo>
                <a:cubicBezTo>
                  <a:pt x="406776" y="6023410"/>
                  <a:pt x="407832" y="6021279"/>
                  <a:pt x="408846" y="6019230"/>
                </a:cubicBezTo>
                <a:cubicBezTo>
                  <a:pt x="412661" y="6011520"/>
                  <a:pt x="416435" y="6006386"/>
                  <a:pt x="423882" y="5997256"/>
                </a:cubicBezTo>
                <a:cubicBezTo>
                  <a:pt x="431776" y="5987760"/>
                  <a:pt x="440947" y="5979403"/>
                  <a:pt x="451132" y="5972421"/>
                </a:cubicBezTo>
                <a:close/>
                <a:moveTo>
                  <a:pt x="770386" y="5970311"/>
                </a:moveTo>
                <a:cubicBezTo>
                  <a:pt x="769757" y="5971204"/>
                  <a:pt x="769149" y="5972076"/>
                  <a:pt x="768560" y="5972969"/>
                </a:cubicBezTo>
                <a:lnTo>
                  <a:pt x="767505" y="5974714"/>
                </a:lnTo>
                <a:lnTo>
                  <a:pt x="766551" y="5976438"/>
                </a:lnTo>
                <a:lnTo>
                  <a:pt x="764522" y="5979888"/>
                </a:lnTo>
                <a:cubicBezTo>
                  <a:pt x="763203" y="5982180"/>
                  <a:pt x="761824" y="5984412"/>
                  <a:pt x="760464" y="5986624"/>
                </a:cubicBezTo>
                <a:lnTo>
                  <a:pt x="761093" y="5987131"/>
                </a:lnTo>
                <a:cubicBezTo>
                  <a:pt x="762919" y="5985204"/>
                  <a:pt x="764725" y="5983236"/>
                  <a:pt x="766470" y="5981207"/>
                </a:cubicBezTo>
                <a:cubicBezTo>
                  <a:pt x="768215" y="5979178"/>
                  <a:pt x="769960" y="5977149"/>
                  <a:pt x="771482" y="5975120"/>
                </a:cubicBezTo>
                <a:cubicBezTo>
                  <a:pt x="772375" y="5974024"/>
                  <a:pt x="773308" y="5972949"/>
                  <a:pt x="774242" y="5971914"/>
                </a:cubicBezTo>
                <a:cubicBezTo>
                  <a:pt x="772071" y="5977149"/>
                  <a:pt x="769798" y="5984575"/>
                  <a:pt x="766998" y="5988775"/>
                </a:cubicBezTo>
                <a:cubicBezTo>
                  <a:pt x="764096" y="5993157"/>
                  <a:pt x="761763" y="5995754"/>
                  <a:pt x="757705" y="5996891"/>
                </a:cubicBezTo>
                <a:cubicBezTo>
                  <a:pt x="753099" y="5998230"/>
                  <a:pt x="747052" y="5994010"/>
                  <a:pt x="747052" y="5994010"/>
                </a:cubicBezTo>
                <a:cubicBezTo>
                  <a:pt x="750522" y="5992204"/>
                  <a:pt x="754458" y="5986644"/>
                  <a:pt x="756223" y="5984494"/>
                </a:cubicBezTo>
                <a:cubicBezTo>
                  <a:pt x="759113" y="5980484"/>
                  <a:pt x="762418" y="5976791"/>
                  <a:pt x="766085" y="5973476"/>
                </a:cubicBezTo>
                <a:cubicBezTo>
                  <a:pt x="767434" y="5972309"/>
                  <a:pt x="768871" y="5971252"/>
                  <a:pt x="770386" y="5970311"/>
                </a:cubicBezTo>
                <a:close/>
                <a:moveTo>
                  <a:pt x="707059" y="5963108"/>
                </a:moveTo>
                <a:cubicBezTo>
                  <a:pt x="705963" y="5964062"/>
                  <a:pt x="704929" y="5965137"/>
                  <a:pt x="703894" y="5966030"/>
                </a:cubicBezTo>
                <a:cubicBezTo>
                  <a:pt x="701865" y="5968059"/>
                  <a:pt x="699836" y="5970230"/>
                  <a:pt x="697928" y="5972441"/>
                </a:cubicBezTo>
                <a:cubicBezTo>
                  <a:pt x="696021" y="5974653"/>
                  <a:pt x="694316" y="5976986"/>
                  <a:pt x="692551" y="5979279"/>
                </a:cubicBezTo>
                <a:cubicBezTo>
                  <a:pt x="690786" y="5981572"/>
                  <a:pt x="689061" y="5983865"/>
                  <a:pt x="687235" y="5986056"/>
                </a:cubicBezTo>
                <a:lnTo>
                  <a:pt x="687783" y="5986563"/>
                </a:lnTo>
                <a:cubicBezTo>
                  <a:pt x="689812" y="5984534"/>
                  <a:pt x="691841" y="5982505"/>
                  <a:pt x="693748" y="5980294"/>
                </a:cubicBezTo>
                <a:cubicBezTo>
                  <a:pt x="695656" y="5978082"/>
                  <a:pt x="697685" y="5976073"/>
                  <a:pt x="699693" y="5974044"/>
                </a:cubicBezTo>
                <a:cubicBezTo>
                  <a:pt x="701664" y="5972007"/>
                  <a:pt x="703735" y="5970069"/>
                  <a:pt x="705902" y="5968241"/>
                </a:cubicBezTo>
                <a:lnTo>
                  <a:pt x="707303" y="5967085"/>
                </a:lnTo>
                <a:cubicBezTo>
                  <a:pt x="704275" y="5973659"/>
                  <a:pt x="700385" y="5979798"/>
                  <a:pt x="695737" y="5985346"/>
                </a:cubicBezTo>
                <a:cubicBezTo>
                  <a:pt x="690847" y="5991311"/>
                  <a:pt x="684293" y="5998128"/>
                  <a:pt x="678165" y="6001679"/>
                </a:cubicBezTo>
                <a:cubicBezTo>
                  <a:pt x="673600" y="6004317"/>
                  <a:pt x="670373" y="6005291"/>
                  <a:pt x="669562" y="6003282"/>
                </a:cubicBezTo>
                <a:cubicBezTo>
                  <a:pt x="668750" y="6001273"/>
                  <a:pt x="675446" y="5992610"/>
                  <a:pt x="680620" y="5986299"/>
                </a:cubicBezTo>
                <a:cubicBezTo>
                  <a:pt x="685671" y="5979867"/>
                  <a:pt x="691384" y="5973985"/>
                  <a:pt x="697664" y="5968749"/>
                </a:cubicBezTo>
                <a:lnTo>
                  <a:pt x="697604" y="5968830"/>
                </a:lnTo>
                <a:cubicBezTo>
                  <a:pt x="700396" y="5966383"/>
                  <a:pt x="703597" y="5964447"/>
                  <a:pt x="707059" y="5963108"/>
                </a:cubicBezTo>
                <a:close/>
                <a:moveTo>
                  <a:pt x="838198" y="5952861"/>
                </a:moveTo>
                <a:lnTo>
                  <a:pt x="838340" y="5953227"/>
                </a:lnTo>
                <a:lnTo>
                  <a:pt x="838015" y="5953227"/>
                </a:lnTo>
                <a:close/>
                <a:moveTo>
                  <a:pt x="502366" y="5951543"/>
                </a:moveTo>
                <a:cubicBezTo>
                  <a:pt x="501595" y="5952131"/>
                  <a:pt x="500804" y="5952699"/>
                  <a:pt x="500033" y="5953308"/>
                </a:cubicBezTo>
                <a:cubicBezTo>
                  <a:pt x="497354" y="5955337"/>
                  <a:pt x="494737" y="5957528"/>
                  <a:pt x="492160" y="5959719"/>
                </a:cubicBezTo>
                <a:cubicBezTo>
                  <a:pt x="489583" y="5961911"/>
                  <a:pt x="487107" y="5964264"/>
                  <a:pt x="484673" y="5966618"/>
                </a:cubicBezTo>
                <a:cubicBezTo>
                  <a:pt x="482205" y="5968964"/>
                  <a:pt x="479869" y="5971443"/>
                  <a:pt x="477672" y="5974044"/>
                </a:cubicBezTo>
                <a:lnTo>
                  <a:pt x="478362" y="5974633"/>
                </a:lnTo>
                <a:cubicBezTo>
                  <a:pt x="480710" y="5972244"/>
                  <a:pt x="483190" y="5969988"/>
                  <a:pt x="485789" y="5967876"/>
                </a:cubicBezTo>
                <a:cubicBezTo>
                  <a:pt x="488372" y="5965711"/>
                  <a:pt x="490997" y="5963621"/>
                  <a:pt x="493661" y="5961606"/>
                </a:cubicBezTo>
                <a:cubicBezTo>
                  <a:pt x="496326" y="5959592"/>
                  <a:pt x="499032" y="5957624"/>
                  <a:pt x="501778" y="5955702"/>
                </a:cubicBezTo>
                <a:cubicBezTo>
                  <a:pt x="503320" y="5954627"/>
                  <a:pt x="504882" y="5953673"/>
                  <a:pt x="506445" y="5952557"/>
                </a:cubicBezTo>
                <a:cubicBezTo>
                  <a:pt x="504639" y="5954890"/>
                  <a:pt x="500783" y="5959395"/>
                  <a:pt x="492606" y="5967896"/>
                </a:cubicBezTo>
                <a:cubicBezTo>
                  <a:pt x="484448" y="5976416"/>
                  <a:pt x="475546" y="5984191"/>
                  <a:pt x="466005" y="5991128"/>
                </a:cubicBezTo>
                <a:cubicBezTo>
                  <a:pt x="462475" y="5993381"/>
                  <a:pt x="458477" y="5996120"/>
                  <a:pt x="457442" y="5994598"/>
                </a:cubicBezTo>
                <a:cubicBezTo>
                  <a:pt x="456813" y="5993665"/>
                  <a:pt x="458011" y="5991067"/>
                  <a:pt x="459167" y="5989221"/>
                </a:cubicBezTo>
                <a:cubicBezTo>
                  <a:pt x="463484" y="5981935"/>
                  <a:pt x="468767" y="5975268"/>
                  <a:pt x="474872" y="5969398"/>
                </a:cubicBezTo>
                <a:cubicBezTo>
                  <a:pt x="486235" y="5958177"/>
                  <a:pt x="496360" y="5953490"/>
                  <a:pt x="502366" y="5951543"/>
                </a:cubicBezTo>
                <a:close/>
                <a:moveTo>
                  <a:pt x="758577" y="5951198"/>
                </a:moveTo>
                <a:cubicBezTo>
                  <a:pt x="757157" y="5952760"/>
                  <a:pt x="755777" y="5954383"/>
                  <a:pt x="754519" y="5956047"/>
                </a:cubicBezTo>
                <a:cubicBezTo>
                  <a:pt x="752713" y="5958360"/>
                  <a:pt x="751171" y="5960714"/>
                  <a:pt x="749426" y="5962986"/>
                </a:cubicBezTo>
                <a:cubicBezTo>
                  <a:pt x="747681" y="5965259"/>
                  <a:pt x="745895" y="5967470"/>
                  <a:pt x="744049" y="5969682"/>
                </a:cubicBezTo>
                <a:lnTo>
                  <a:pt x="744617" y="5970230"/>
                </a:lnTo>
                <a:cubicBezTo>
                  <a:pt x="746748" y="5968322"/>
                  <a:pt x="748899" y="5966375"/>
                  <a:pt x="750948" y="5964325"/>
                </a:cubicBezTo>
                <a:cubicBezTo>
                  <a:pt x="752997" y="5962276"/>
                  <a:pt x="755006" y="5960267"/>
                  <a:pt x="756913" y="5958076"/>
                </a:cubicBezTo>
                <a:cubicBezTo>
                  <a:pt x="758476" y="5956412"/>
                  <a:pt x="760099" y="5954830"/>
                  <a:pt x="761783" y="5953308"/>
                </a:cubicBezTo>
                <a:cubicBezTo>
                  <a:pt x="758476" y="5958867"/>
                  <a:pt x="754722" y="5967186"/>
                  <a:pt x="750745" y="5971873"/>
                </a:cubicBezTo>
                <a:cubicBezTo>
                  <a:pt x="746768" y="5976560"/>
                  <a:pt x="743258" y="5979299"/>
                  <a:pt x="738855" y="5979989"/>
                </a:cubicBezTo>
                <a:cubicBezTo>
                  <a:pt x="733336" y="5980923"/>
                  <a:pt x="726802" y="5976073"/>
                  <a:pt x="726802" y="5976073"/>
                </a:cubicBezTo>
                <a:cubicBezTo>
                  <a:pt x="731063" y="5974450"/>
                  <a:pt x="736399" y="5968566"/>
                  <a:pt x="738733" y="5966314"/>
                </a:cubicBezTo>
                <a:cubicBezTo>
                  <a:pt x="742619" y="5962087"/>
                  <a:pt x="746938" y="5958279"/>
                  <a:pt x="751617" y="5954951"/>
                </a:cubicBezTo>
                <a:cubicBezTo>
                  <a:pt x="753803" y="5953466"/>
                  <a:pt x="756136" y="5952208"/>
                  <a:pt x="758577" y="5951198"/>
                </a:cubicBezTo>
                <a:close/>
                <a:moveTo>
                  <a:pt x="886673" y="5950264"/>
                </a:moveTo>
                <a:cubicBezTo>
                  <a:pt x="892137" y="5950571"/>
                  <a:pt x="897548" y="5951496"/>
                  <a:pt x="902804" y="5953024"/>
                </a:cubicBezTo>
                <a:cubicBezTo>
                  <a:pt x="897579" y="5954231"/>
                  <a:pt x="892214" y="5954736"/>
                  <a:pt x="886855" y="5954525"/>
                </a:cubicBezTo>
                <a:lnTo>
                  <a:pt x="886835" y="5954464"/>
                </a:lnTo>
                <a:cubicBezTo>
                  <a:pt x="881040" y="5954521"/>
                  <a:pt x="875285" y="5953517"/>
                  <a:pt x="869852" y="5951502"/>
                </a:cubicBezTo>
                <a:cubicBezTo>
                  <a:pt x="869852" y="5951502"/>
                  <a:pt x="873910" y="5949311"/>
                  <a:pt x="886673" y="5950264"/>
                </a:cubicBezTo>
                <a:close/>
                <a:moveTo>
                  <a:pt x="696183" y="5946673"/>
                </a:moveTo>
                <a:cubicBezTo>
                  <a:pt x="695108" y="5947424"/>
                  <a:pt x="694053" y="5948215"/>
                  <a:pt x="692998" y="5949027"/>
                </a:cubicBezTo>
                <a:cubicBezTo>
                  <a:pt x="690591" y="5950887"/>
                  <a:pt x="688280" y="5952872"/>
                  <a:pt x="686078" y="5954972"/>
                </a:cubicBezTo>
                <a:cubicBezTo>
                  <a:pt x="683907" y="5957122"/>
                  <a:pt x="681858" y="5959293"/>
                  <a:pt x="679788" y="5961464"/>
                </a:cubicBezTo>
                <a:cubicBezTo>
                  <a:pt x="677719" y="5963635"/>
                  <a:pt x="675730" y="5965847"/>
                  <a:pt x="673539" y="5967896"/>
                </a:cubicBezTo>
                <a:lnTo>
                  <a:pt x="674005" y="5968464"/>
                </a:lnTo>
                <a:cubicBezTo>
                  <a:pt x="676420" y="5966598"/>
                  <a:pt x="678652" y="5964630"/>
                  <a:pt x="680945" y="5962682"/>
                </a:cubicBezTo>
                <a:cubicBezTo>
                  <a:pt x="683238" y="5960734"/>
                  <a:pt x="685490" y="5958786"/>
                  <a:pt x="687803" y="5956940"/>
                </a:cubicBezTo>
                <a:cubicBezTo>
                  <a:pt x="690116" y="5955093"/>
                  <a:pt x="692490" y="5953348"/>
                  <a:pt x="694945" y="5951725"/>
                </a:cubicBezTo>
                <a:cubicBezTo>
                  <a:pt x="695595" y="5951299"/>
                  <a:pt x="696244" y="5950873"/>
                  <a:pt x="696975" y="5950467"/>
                </a:cubicBezTo>
                <a:cubicBezTo>
                  <a:pt x="692752" y="5957321"/>
                  <a:pt x="687746" y="5963660"/>
                  <a:pt x="682061" y="5969357"/>
                </a:cubicBezTo>
                <a:cubicBezTo>
                  <a:pt x="676177" y="5975241"/>
                  <a:pt x="668486" y="5981815"/>
                  <a:pt x="661567" y="5985001"/>
                </a:cubicBezTo>
                <a:lnTo>
                  <a:pt x="661567" y="5985062"/>
                </a:lnTo>
                <a:cubicBezTo>
                  <a:pt x="656434" y="5987436"/>
                  <a:pt x="652051" y="5988430"/>
                  <a:pt x="651990" y="5985467"/>
                </a:cubicBezTo>
                <a:cubicBezTo>
                  <a:pt x="651990" y="5983804"/>
                  <a:pt x="660370" y="5975322"/>
                  <a:pt x="666437" y="5968931"/>
                </a:cubicBezTo>
                <a:cubicBezTo>
                  <a:pt x="678084" y="5956757"/>
                  <a:pt x="681351" y="5954505"/>
                  <a:pt x="688473" y="5950163"/>
                </a:cubicBezTo>
                <a:cubicBezTo>
                  <a:pt x="690863" y="5948637"/>
                  <a:pt x="693458" y="5947460"/>
                  <a:pt x="696183" y="5946673"/>
                </a:cubicBezTo>
                <a:close/>
                <a:moveTo>
                  <a:pt x="543698" y="5943670"/>
                </a:moveTo>
                <a:cubicBezTo>
                  <a:pt x="541426" y="5945172"/>
                  <a:pt x="539173" y="5946693"/>
                  <a:pt x="536962" y="5948276"/>
                </a:cubicBezTo>
                <a:cubicBezTo>
                  <a:pt x="534750" y="5949859"/>
                  <a:pt x="532538" y="5951624"/>
                  <a:pt x="530408" y="5953369"/>
                </a:cubicBezTo>
                <a:cubicBezTo>
                  <a:pt x="528235" y="5955101"/>
                  <a:pt x="526161" y="5956958"/>
                  <a:pt x="524199" y="5958928"/>
                </a:cubicBezTo>
                <a:lnTo>
                  <a:pt x="524726" y="5959456"/>
                </a:lnTo>
                <a:cubicBezTo>
                  <a:pt x="526812" y="5957682"/>
                  <a:pt x="528994" y="5956023"/>
                  <a:pt x="531260" y="5954485"/>
                </a:cubicBezTo>
                <a:cubicBezTo>
                  <a:pt x="533512" y="5952922"/>
                  <a:pt x="535785" y="5951401"/>
                  <a:pt x="538098" y="5949980"/>
                </a:cubicBezTo>
                <a:cubicBezTo>
                  <a:pt x="540411" y="5948560"/>
                  <a:pt x="542785" y="5947099"/>
                  <a:pt x="545159" y="5945740"/>
                </a:cubicBezTo>
                <a:lnTo>
                  <a:pt x="546620" y="5944928"/>
                </a:lnTo>
                <a:cubicBezTo>
                  <a:pt x="544260" y="5948319"/>
                  <a:pt x="541531" y="5951435"/>
                  <a:pt x="538484" y="5954221"/>
                </a:cubicBezTo>
                <a:cubicBezTo>
                  <a:pt x="532898" y="5959831"/>
                  <a:pt x="526461" y="5964522"/>
                  <a:pt x="519410" y="5968120"/>
                </a:cubicBezTo>
                <a:cubicBezTo>
                  <a:pt x="516407" y="5969743"/>
                  <a:pt x="512978" y="5971143"/>
                  <a:pt x="512248" y="5969844"/>
                </a:cubicBezTo>
                <a:cubicBezTo>
                  <a:pt x="511801" y="5969033"/>
                  <a:pt x="512917" y="5966172"/>
                  <a:pt x="513851" y="5964670"/>
                </a:cubicBezTo>
                <a:cubicBezTo>
                  <a:pt x="516259" y="5960326"/>
                  <a:pt x="519459" y="5956473"/>
                  <a:pt x="523286" y="5953308"/>
                </a:cubicBezTo>
                <a:cubicBezTo>
                  <a:pt x="532356" y="5945861"/>
                  <a:pt x="539640" y="5944035"/>
                  <a:pt x="543698" y="5943670"/>
                </a:cubicBezTo>
                <a:close/>
                <a:moveTo>
                  <a:pt x="1034714" y="5937664"/>
                </a:moveTo>
                <a:cubicBezTo>
                  <a:pt x="1029661" y="5938922"/>
                  <a:pt x="1025745" y="5943082"/>
                  <a:pt x="1020510" y="5943995"/>
                </a:cubicBezTo>
                <a:lnTo>
                  <a:pt x="1021139" y="5945192"/>
                </a:lnTo>
                <a:cubicBezTo>
                  <a:pt x="1026253" y="5944603"/>
                  <a:pt x="1030595" y="5940951"/>
                  <a:pt x="1034572" y="5941195"/>
                </a:cubicBezTo>
                <a:cubicBezTo>
                  <a:pt x="1036299" y="5941732"/>
                  <a:pt x="1037924" y="5942556"/>
                  <a:pt x="1039381" y="5943630"/>
                </a:cubicBezTo>
                <a:cubicBezTo>
                  <a:pt x="1043845" y="5946166"/>
                  <a:pt x="1048958" y="5943427"/>
                  <a:pt x="1051961" y="5940363"/>
                </a:cubicBezTo>
                <a:lnTo>
                  <a:pt x="1051515" y="5939430"/>
                </a:lnTo>
                <a:cubicBezTo>
                  <a:pt x="1048714" y="5941722"/>
                  <a:pt x="1043277" y="5944522"/>
                  <a:pt x="1040801" y="5941722"/>
                </a:cubicBezTo>
                <a:cubicBezTo>
                  <a:pt x="1039340" y="5939998"/>
                  <a:pt x="1038386" y="5936772"/>
                  <a:pt x="1034714" y="5937664"/>
                </a:cubicBezTo>
                <a:close/>
                <a:moveTo>
                  <a:pt x="2931330" y="5935967"/>
                </a:moveTo>
                <a:cubicBezTo>
                  <a:pt x="2943970" y="5935343"/>
                  <a:pt x="2951788" y="5938384"/>
                  <a:pt x="2955272" y="5942533"/>
                </a:cubicBezTo>
                <a:cubicBezTo>
                  <a:pt x="2957829" y="5945645"/>
                  <a:pt x="2958453" y="5949905"/>
                  <a:pt x="2956893" y="5953611"/>
                </a:cubicBezTo>
                <a:lnTo>
                  <a:pt x="2956913" y="5953611"/>
                </a:lnTo>
                <a:cubicBezTo>
                  <a:pt x="2952862" y="5964225"/>
                  <a:pt x="2935746" y="5964568"/>
                  <a:pt x="2926367" y="5964568"/>
                </a:cubicBezTo>
                <a:cubicBezTo>
                  <a:pt x="2902769" y="5964568"/>
                  <a:pt x="2882756" y="5963601"/>
                  <a:pt x="2859522" y="5962553"/>
                </a:cubicBezTo>
                <a:cubicBezTo>
                  <a:pt x="2869609" y="5955951"/>
                  <a:pt x="2880250" y="5950223"/>
                  <a:pt x="2891324" y="5945433"/>
                </a:cubicBezTo>
                <a:cubicBezTo>
                  <a:pt x="2903931" y="5939776"/>
                  <a:pt x="2917511" y="5936563"/>
                  <a:pt x="2931330" y="5935967"/>
                </a:cubicBezTo>
                <a:close/>
                <a:moveTo>
                  <a:pt x="680904" y="5932085"/>
                </a:moveTo>
                <a:lnTo>
                  <a:pt x="678997" y="5933383"/>
                </a:lnTo>
                <a:cubicBezTo>
                  <a:pt x="676684" y="5935067"/>
                  <a:pt x="674472" y="5936873"/>
                  <a:pt x="672321" y="5938740"/>
                </a:cubicBezTo>
                <a:cubicBezTo>
                  <a:pt x="670170" y="5940606"/>
                  <a:pt x="668141" y="5942473"/>
                  <a:pt x="666051" y="5944360"/>
                </a:cubicBezTo>
                <a:lnTo>
                  <a:pt x="659802" y="5949980"/>
                </a:lnTo>
                <a:lnTo>
                  <a:pt x="660248" y="5950569"/>
                </a:lnTo>
                <a:lnTo>
                  <a:pt x="667188" y="5945780"/>
                </a:lnTo>
                <a:cubicBezTo>
                  <a:pt x="669481" y="5944177"/>
                  <a:pt x="671855" y="5942615"/>
                  <a:pt x="674107" y="5940972"/>
                </a:cubicBezTo>
                <a:cubicBezTo>
                  <a:pt x="676359" y="5939328"/>
                  <a:pt x="678632" y="5937786"/>
                  <a:pt x="680985" y="5936366"/>
                </a:cubicBezTo>
                <a:cubicBezTo>
                  <a:pt x="681513" y="5936041"/>
                  <a:pt x="682081" y="5935757"/>
                  <a:pt x="682609" y="5935432"/>
                </a:cubicBezTo>
                <a:cubicBezTo>
                  <a:pt x="678360" y="5941739"/>
                  <a:pt x="673352" y="5947497"/>
                  <a:pt x="667695" y="5952577"/>
                </a:cubicBezTo>
                <a:cubicBezTo>
                  <a:pt x="661372" y="5958366"/>
                  <a:pt x="654131" y="5963063"/>
                  <a:pt x="646268" y="5966476"/>
                </a:cubicBezTo>
                <a:cubicBezTo>
                  <a:pt x="641013" y="5968505"/>
                  <a:pt x="635940" y="5968789"/>
                  <a:pt x="636670" y="5966496"/>
                </a:cubicBezTo>
                <a:cubicBezTo>
                  <a:pt x="637502" y="5963980"/>
                  <a:pt x="645700" y="5957427"/>
                  <a:pt x="652173" y="5951502"/>
                </a:cubicBezTo>
                <a:cubicBezTo>
                  <a:pt x="664793" y="5939977"/>
                  <a:pt x="667005" y="5938537"/>
                  <a:pt x="674269" y="5934743"/>
                </a:cubicBezTo>
                <a:cubicBezTo>
                  <a:pt x="676379" y="5933620"/>
                  <a:pt x="678603" y="5932728"/>
                  <a:pt x="680904" y="5932085"/>
                </a:cubicBezTo>
                <a:close/>
                <a:moveTo>
                  <a:pt x="746667" y="5930887"/>
                </a:moveTo>
                <a:cubicBezTo>
                  <a:pt x="744753" y="5932517"/>
                  <a:pt x="742925" y="5934243"/>
                  <a:pt x="741188" y="5936061"/>
                </a:cubicBezTo>
                <a:cubicBezTo>
                  <a:pt x="739159" y="5938090"/>
                  <a:pt x="737373" y="5940363"/>
                  <a:pt x="735385" y="5942453"/>
                </a:cubicBezTo>
                <a:cubicBezTo>
                  <a:pt x="733396" y="5944543"/>
                  <a:pt x="731428" y="5946511"/>
                  <a:pt x="729298" y="5948540"/>
                </a:cubicBezTo>
                <a:lnTo>
                  <a:pt x="729825" y="5949148"/>
                </a:lnTo>
                <a:cubicBezTo>
                  <a:pt x="732138" y="5947485"/>
                  <a:pt x="734512" y="5945780"/>
                  <a:pt x="736765" y="5943954"/>
                </a:cubicBezTo>
                <a:cubicBezTo>
                  <a:pt x="739017" y="5942128"/>
                  <a:pt x="741289" y="5940282"/>
                  <a:pt x="743400" y="5938435"/>
                </a:cubicBezTo>
                <a:cubicBezTo>
                  <a:pt x="745510" y="5936589"/>
                  <a:pt x="747093" y="5935412"/>
                  <a:pt x="749020" y="5934012"/>
                </a:cubicBezTo>
                <a:cubicBezTo>
                  <a:pt x="745266" y="5939612"/>
                  <a:pt x="740904" y="5947667"/>
                  <a:pt x="736562" y="5952131"/>
                </a:cubicBezTo>
                <a:cubicBezTo>
                  <a:pt x="732220" y="5956595"/>
                  <a:pt x="728182" y="5959435"/>
                  <a:pt x="723495" y="5959902"/>
                </a:cubicBezTo>
                <a:cubicBezTo>
                  <a:pt x="717630" y="5960470"/>
                  <a:pt x="711117" y="5954931"/>
                  <a:pt x="711117" y="5954931"/>
                </a:cubicBezTo>
                <a:cubicBezTo>
                  <a:pt x="715703" y="5953531"/>
                  <a:pt x="721729" y="5947708"/>
                  <a:pt x="724326" y="5945517"/>
                </a:cubicBezTo>
                <a:cubicBezTo>
                  <a:pt x="729622" y="5941053"/>
                  <a:pt x="732057" y="5938334"/>
                  <a:pt x="738692" y="5934438"/>
                </a:cubicBezTo>
                <a:cubicBezTo>
                  <a:pt x="741214" y="5932969"/>
                  <a:pt x="743887" y="5931778"/>
                  <a:pt x="746667" y="5930887"/>
                </a:cubicBezTo>
                <a:close/>
                <a:moveTo>
                  <a:pt x="836669" y="5924514"/>
                </a:moveTo>
                <a:cubicBezTo>
                  <a:pt x="839319" y="5924146"/>
                  <a:pt x="843545" y="5924101"/>
                  <a:pt x="849845" y="5925389"/>
                </a:cubicBezTo>
                <a:lnTo>
                  <a:pt x="849845" y="5925409"/>
                </a:lnTo>
                <a:cubicBezTo>
                  <a:pt x="856581" y="5926769"/>
                  <a:pt x="863906" y="5929467"/>
                  <a:pt x="865550" y="5930847"/>
                </a:cubicBezTo>
                <a:cubicBezTo>
                  <a:pt x="860266" y="5932024"/>
                  <a:pt x="854808" y="5932204"/>
                  <a:pt x="849459" y="5931374"/>
                </a:cubicBezTo>
                <a:cubicBezTo>
                  <a:pt x="843559" y="5930835"/>
                  <a:pt x="837884" y="5928842"/>
                  <a:pt x="832943" y="5925571"/>
                </a:cubicBezTo>
                <a:cubicBezTo>
                  <a:pt x="832943" y="5925571"/>
                  <a:pt x="834018" y="5924882"/>
                  <a:pt x="836669" y="5924514"/>
                </a:cubicBezTo>
                <a:close/>
                <a:moveTo>
                  <a:pt x="1000280" y="5921818"/>
                </a:moveTo>
                <a:cubicBezTo>
                  <a:pt x="990425" y="5926091"/>
                  <a:pt x="980036" y="5929013"/>
                  <a:pt x="969398" y="5930502"/>
                </a:cubicBezTo>
                <a:cubicBezTo>
                  <a:pt x="962657" y="5931362"/>
                  <a:pt x="955832" y="5931307"/>
                  <a:pt x="949107" y="5930340"/>
                </a:cubicBezTo>
                <a:cubicBezTo>
                  <a:pt x="949128" y="5930360"/>
                  <a:pt x="949391" y="5930948"/>
                  <a:pt x="949391" y="5930948"/>
                </a:cubicBezTo>
                <a:cubicBezTo>
                  <a:pt x="955474" y="5933063"/>
                  <a:pt x="961911" y="5933974"/>
                  <a:pt x="968343" y="5933627"/>
                </a:cubicBezTo>
                <a:cubicBezTo>
                  <a:pt x="984454" y="5932409"/>
                  <a:pt x="999489" y="5922711"/>
                  <a:pt x="1000179" y="5922366"/>
                </a:cubicBezTo>
                <a:close/>
                <a:moveTo>
                  <a:pt x="2475933" y="5921767"/>
                </a:moveTo>
                <a:cubicBezTo>
                  <a:pt x="2476034" y="5921868"/>
                  <a:pt x="2474657" y="5934074"/>
                  <a:pt x="2474414" y="5937498"/>
                </a:cubicBezTo>
                <a:lnTo>
                  <a:pt x="2474434" y="5937498"/>
                </a:lnTo>
                <a:cubicBezTo>
                  <a:pt x="2472408" y="5966844"/>
                  <a:pt x="2464589" y="6001386"/>
                  <a:pt x="2452051" y="6021144"/>
                </a:cubicBezTo>
                <a:cubicBezTo>
                  <a:pt x="2442389" y="6036331"/>
                  <a:pt x="2428696" y="6051739"/>
                  <a:pt x="2409898" y="6051739"/>
                </a:cubicBezTo>
                <a:cubicBezTo>
                  <a:pt x="2397420" y="6051739"/>
                  <a:pt x="2388467" y="6043501"/>
                  <a:pt x="2391667" y="6031195"/>
                </a:cubicBezTo>
                <a:cubicBezTo>
                  <a:pt x="2392944" y="6024691"/>
                  <a:pt x="2398638" y="6019974"/>
                  <a:pt x="2405300" y="6019896"/>
                </a:cubicBezTo>
                <a:cubicBezTo>
                  <a:pt x="2408816" y="6020051"/>
                  <a:pt x="2412300" y="6020639"/>
                  <a:pt x="2415671" y="6021648"/>
                </a:cubicBezTo>
                <a:cubicBezTo>
                  <a:pt x="2420289" y="6022655"/>
                  <a:pt x="2422700" y="6022373"/>
                  <a:pt x="2425799" y="6020278"/>
                </a:cubicBezTo>
                <a:cubicBezTo>
                  <a:pt x="2429455" y="6017753"/>
                  <a:pt x="2431706" y="6013664"/>
                  <a:pt x="2431876" y="6009241"/>
                </a:cubicBezTo>
                <a:cubicBezTo>
                  <a:pt x="2432358" y="6003690"/>
                  <a:pt x="2428679" y="5998624"/>
                  <a:pt x="2423226" y="5997337"/>
                </a:cubicBezTo>
                <a:cubicBezTo>
                  <a:pt x="2419599" y="5996473"/>
                  <a:pt x="2415815" y="5996473"/>
                  <a:pt x="2412187" y="5997337"/>
                </a:cubicBezTo>
                <a:cubicBezTo>
                  <a:pt x="2439269" y="5970731"/>
                  <a:pt x="2456345" y="5946823"/>
                  <a:pt x="2475933" y="5921767"/>
                </a:cubicBezTo>
                <a:close/>
                <a:moveTo>
                  <a:pt x="3578592" y="5921485"/>
                </a:moveTo>
                <a:cubicBezTo>
                  <a:pt x="3578612" y="5921546"/>
                  <a:pt x="3577357" y="5933751"/>
                  <a:pt x="3576972" y="5937155"/>
                </a:cubicBezTo>
                <a:lnTo>
                  <a:pt x="3577073" y="5937155"/>
                </a:lnTo>
                <a:cubicBezTo>
                  <a:pt x="3574561" y="5959895"/>
                  <a:pt x="3568404" y="5997196"/>
                  <a:pt x="3554224" y="6021144"/>
                </a:cubicBezTo>
                <a:cubicBezTo>
                  <a:pt x="3545069" y="6036653"/>
                  <a:pt x="3531355" y="6051356"/>
                  <a:pt x="3512537" y="6051356"/>
                </a:cubicBezTo>
                <a:cubicBezTo>
                  <a:pt x="3500060" y="6051356"/>
                  <a:pt x="3491127" y="6043098"/>
                  <a:pt x="3494307" y="6030792"/>
                </a:cubicBezTo>
                <a:cubicBezTo>
                  <a:pt x="3495623" y="6024307"/>
                  <a:pt x="3501316" y="6019608"/>
                  <a:pt x="3507959" y="6019493"/>
                </a:cubicBezTo>
                <a:cubicBezTo>
                  <a:pt x="3511464" y="6019650"/>
                  <a:pt x="3514948" y="6020238"/>
                  <a:pt x="3518310" y="6021245"/>
                </a:cubicBezTo>
                <a:cubicBezTo>
                  <a:pt x="3522949" y="6022252"/>
                  <a:pt x="3525359" y="6021970"/>
                  <a:pt x="3528438" y="6019875"/>
                </a:cubicBezTo>
                <a:cubicBezTo>
                  <a:pt x="3532084" y="6017354"/>
                  <a:pt x="3534333" y="6013275"/>
                  <a:pt x="3534515" y="6008858"/>
                </a:cubicBezTo>
                <a:cubicBezTo>
                  <a:pt x="3534515" y="6003400"/>
                  <a:pt x="3532490" y="5999029"/>
                  <a:pt x="3525886" y="5996935"/>
                </a:cubicBezTo>
                <a:cubicBezTo>
                  <a:pt x="3522240" y="5996105"/>
                  <a:pt x="3518452" y="5996139"/>
                  <a:pt x="3514826" y="5997035"/>
                </a:cubicBezTo>
                <a:cubicBezTo>
                  <a:pt x="3541929" y="5970449"/>
                  <a:pt x="3559005" y="5946521"/>
                  <a:pt x="3578592" y="5921485"/>
                </a:cubicBezTo>
                <a:close/>
                <a:moveTo>
                  <a:pt x="2636766" y="5919008"/>
                </a:moveTo>
                <a:cubicBezTo>
                  <a:pt x="2646144" y="5919169"/>
                  <a:pt x="2652789" y="5928313"/>
                  <a:pt x="2640047" y="5947871"/>
                </a:cubicBezTo>
                <a:cubicBezTo>
                  <a:pt x="2632472" y="5959492"/>
                  <a:pt x="2622789" y="5969140"/>
                  <a:pt x="2602007" y="5978264"/>
                </a:cubicBezTo>
                <a:cubicBezTo>
                  <a:pt x="2589144" y="5983923"/>
                  <a:pt x="2570670" y="5985494"/>
                  <a:pt x="2570670" y="5985494"/>
                </a:cubicBezTo>
                <a:cubicBezTo>
                  <a:pt x="2570670" y="5985494"/>
                  <a:pt x="2577173" y="5973752"/>
                  <a:pt x="2579927" y="5969663"/>
                </a:cubicBezTo>
                <a:cubicBezTo>
                  <a:pt x="2588216" y="5956604"/>
                  <a:pt x="2597951" y="5944509"/>
                  <a:pt x="2608954" y="5933611"/>
                </a:cubicBezTo>
                <a:cubicBezTo>
                  <a:pt x="2618333" y="5924406"/>
                  <a:pt x="2628258" y="5918887"/>
                  <a:pt x="2636766" y="5919008"/>
                </a:cubicBezTo>
                <a:close/>
                <a:moveTo>
                  <a:pt x="2190889" y="5919008"/>
                </a:moveTo>
                <a:cubicBezTo>
                  <a:pt x="2196206" y="5918723"/>
                  <a:pt x="2200750" y="5922777"/>
                  <a:pt x="2201038" y="5928065"/>
                </a:cubicBezTo>
                <a:cubicBezTo>
                  <a:pt x="2201060" y="5928503"/>
                  <a:pt x="2201054" y="5928943"/>
                  <a:pt x="2201017" y="5929381"/>
                </a:cubicBezTo>
                <a:cubicBezTo>
                  <a:pt x="2201017" y="5933953"/>
                  <a:pt x="2198992" y="5940096"/>
                  <a:pt x="2193948" y="5947871"/>
                </a:cubicBezTo>
                <a:cubicBezTo>
                  <a:pt x="2184954" y="5961706"/>
                  <a:pt x="2171723" y="5972298"/>
                  <a:pt x="2156211" y="5978082"/>
                </a:cubicBezTo>
                <a:cubicBezTo>
                  <a:pt x="2146105" y="5981851"/>
                  <a:pt x="2135564" y="5984340"/>
                  <a:pt x="2124834" y="5985494"/>
                </a:cubicBezTo>
                <a:cubicBezTo>
                  <a:pt x="2124834" y="5985494"/>
                  <a:pt x="2131397" y="5973752"/>
                  <a:pt x="2134152" y="5969663"/>
                </a:cubicBezTo>
                <a:cubicBezTo>
                  <a:pt x="2142416" y="5956608"/>
                  <a:pt x="2152125" y="5944515"/>
                  <a:pt x="2163098" y="5933611"/>
                </a:cubicBezTo>
                <a:cubicBezTo>
                  <a:pt x="2172456" y="5924406"/>
                  <a:pt x="2182402" y="5918887"/>
                  <a:pt x="2190889" y="5919008"/>
                </a:cubicBezTo>
                <a:close/>
                <a:moveTo>
                  <a:pt x="666498" y="5917780"/>
                </a:moveTo>
                <a:cubicBezTo>
                  <a:pt x="665098" y="5918612"/>
                  <a:pt x="663779" y="5919505"/>
                  <a:pt x="662440" y="5920418"/>
                </a:cubicBezTo>
                <a:cubicBezTo>
                  <a:pt x="660106" y="5922041"/>
                  <a:pt x="657874" y="5923786"/>
                  <a:pt x="655703" y="5925612"/>
                </a:cubicBezTo>
                <a:lnTo>
                  <a:pt x="642879" y="5936487"/>
                </a:lnTo>
                <a:lnTo>
                  <a:pt x="643326" y="5937076"/>
                </a:lnTo>
                <a:lnTo>
                  <a:pt x="650123" y="5932085"/>
                </a:lnTo>
                <a:cubicBezTo>
                  <a:pt x="652376" y="5930421"/>
                  <a:pt x="654668" y="5928777"/>
                  <a:pt x="656880" y="5927093"/>
                </a:cubicBezTo>
                <a:cubicBezTo>
                  <a:pt x="659092" y="5925409"/>
                  <a:pt x="661364" y="5923806"/>
                  <a:pt x="663698" y="5922325"/>
                </a:cubicBezTo>
                <a:cubicBezTo>
                  <a:pt x="664570" y="5921777"/>
                  <a:pt x="665463" y="5921250"/>
                  <a:pt x="666376" y="5920722"/>
                </a:cubicBezTo>
                <a:cubicBezTo>
                  <a:pt x="662645" y="5926714"/>
                  <a:pt x="658051" y="5932121"/>
                  <a:pt x="652741" y="5936772"/>
                </a:cubicBezTo>
                <a:cubicBezTo>
                  <a:pt x="646412" y="5942552"/>
                  <a:pt x="639172" y="5947249"/>
                  <a:pt x="631314" y="5950670"/>
                </a:cubicBezTo>
                <a:cubicBezTo>
                  <a:pt x="626038" y="5952679"/>
                  <a:pt x="620965" y="5953409"/>
                  <a:pt x="621716" y="5951117"/>
                </a:cubicBezTo>
                <a:cubicBezTo>
                  <a:pt x="622284" y="5949351"/>
                  <a:pt x="630867" y="5941682"/>
                  <a:pt x="637218" y="5936122"/>
                </a:cubicBezTo>
                <a:cubicBezTo>
                  <a:pt x="649068" y="5925713"/>
                  <a:pt x="650144" y="5924679"/>
                  <a:pt x="656352" y="5921087"/>
                </a:cubicBezTo>
                <a:cubicBezTo>
                  <a:pt x="659427" y="5919200"/>
                  <a:pt x="662902" y="5918066"/>
                  <a:pt x="666498" y="5917780"/>
                </a:cubicBezTo>
                <a:close/>
                <a:moveTo>
                  <a:pt x="1057906" y="5914087"/>
                </a:moveTo>
                <a:cubicBezTo>
                  <a:pt x="1058103" y="5917829"/>
                  <a:pt x="1057586" y="5921576"/>
                  <a:pt x="1056384" y="5925125"/>
                </a:cubicBezTo>
                <a:lnTo>
                  <a:pt x="1056283" y="5925125"/>
                </a:lnTo>
                <a:cubicBezTo>
                  <a:pt x="1054721" y="5928980"/>
                  <a:pt x="1052428" y="5931435"/>
                  <a:pt x="1049201" y="5931922"/>
                </a:cubicBezTo>
                <a:cubicBezTo>
                  <a:pt x="1047148" y="5932482"/>
                  <a:pt x="1045028" y="5931271"/>
                  <a:pt x="1044468" y="5929218"/>
                </a:cubicBezTo>
                <a:cubicBezTo>
                  <a:pt x="1044380" y="5928903"/>
                  <a:pt x="1044336" y="5928576"/>
                  <a:pt x="1044332" y="5928250"/>
                </a:cubicBezTo>
                <a:cubicBezTo>
                  <a:pt x="1044190" y="5926817"/>
                  <a:pt x="1044326" y="5925369"/>
                  <a:pt x="1044737" y="5923989"/>
                </a:cubicBezTo>
                <a:cubicBezTo>
                  <a:pt x="1045874" y="5922974"/>
                  <a:pt x="1047091" y="5921960"/>
                  <a:pt x="1048390" y="5920824"/>
                </a:cubicBezTo>
                <a:cubicBezTo>
                  <a:pt x="1047903" y="5923299"/>
                  <a:pt x="1048532" y="5926911"/>
                  <a:pt x="1051636" y="5924882"/>
                </a:cubicBezTo>
                <a:cubicBezTo>
                  <a:pt x="1054741" y="5922853"/>
                  <a:pt x="1054964" y="5917882"/>
                  <a:pt x="1055005" y="5915751"/>
                </a:cubicBezTo>
                <a:cubicBezTo>
                  <a:pt x="1055940" y="5915140"/>
                  <a:pt x="1056908" y="5914586"/>
                  <a:pt x="1057906" y="5914087"/>
                </a:cubicBezTo>
                <a:close/>
                <a:moveTo>
                  <a:pt x="842074" y="5912748"/>
                </a:moveTo>
                <a:cubicBezTo>
                  <a:pt x="844772" y="5912079"/>
                  <a:pt x="850190" y="5911450"/>
                  <a:pt x="859544" y="5913377"/>
                </a:cubicBezTo>
                <a:cubicBezTo>
                  <a:pt x="867376" y="5914960"/>
                  <a:pt x="875898" y="5918145"/>
                  <a:pt x="877806" y="5919708"/>
                </a:cubicBezTo>
                <a:cubicBezTo>
                  <a:pt x="871664" y="5921079"/>
                  <a:pt x="865319" y="5921294"/>
                  <a:pt x="859098" y="5920337"/>
                </a:cubicBezTo>
                <a:lnTo>
                  <a:pt x="859098" y="5920357"/>
                </a:lnTo>
                <a:cubicBezTo>
                  <a:pt x="854078" y="5919775"/>
                  <a:pt x="849181" y="5918405"/>
                  <a:pt x="844590" y="5916299"/>
                </a:cubicBezTo>
                <a:cubicBezTo>
                  <a:pt x="850691" y="5916062"/>
                  <a:pt x="856799" y="5916348"/>
                  <a:pt x="862851" y="5917151"/>
                </a:cubicBezTo>
                <a:lnTo>
                  <a:pt x="862364" y="5916482"/>
                </a:lnTo>
                <a:cubicBezTo>
                  <a:pt x="855685" y="5914816"/>
                  <a:pt x="848908" y="5913568"/>
                  <a:pt x="842074" y="5912748"/>
                </a:cubicBezTo>
                <a:close/>
                <a:moveTo>
                  <a:pt x="734634" y="5910821"/>
                </a:moveTo>
                <a:cubicBezTo>
                  <a:pt x="732991" y="5911977"/>
                  <a:pt x="731388" y="5913154"/>
                  <a:pt x="729825" y="5914392"/>
                </a:cubicBezTo>
                <a:cubicBezTo>
                  <a:pt x="727532" y="5916218"/>
                  <a:pt x="725483" y="5918166"/>
                  <a:pt x="723251" y="5919971"/>
                </a:cubicBezTo>
                <a:cubicBezTo>
                  <a:pt x="721019" y="5921777"/>
                  <a:pt x="718767" y="5923482"/>
                  <a:pt x="716474" y="5925267"/>
                </a:cubicBezTo>
                <a:lnTo>
                  <a:pt x="716920" y="5925916"/>
                </a:lnTo>
                <a:cubicBezTo>
                  <a:pt x="719416" y="5924537"/>
                  <a:pt x="721993" y="5923177"/>
                  <a:pt x="724468" y="5921655"/>
                </a:cubicBezTo>
                <a:cubicBezTo>
                  <a:pt x="726944" y="5920134"/>
                  <a:pt x="729419" y="5918592"/>
                  <a:pt x="731753" y="5917029"/>
                </a:cubicBezTo>
                <a:cubicBezTo>
                  <a:pt x="734072" y="5915485"/>
                  <a:pt x="736468" y="5914063"/>
                  <a:pt x="738936" y="5912769"/>
                </a:cubicBezTo>
                <a:cubicBezTo>
                  <a:pt x="734188" y="5917902"/>
                  <a:pt x="728283" y="5926160"/>
                  <a:pt x="722703" y="5930705"/>
                </a:cubicBezTo>
                <a:cubicBezTo>
                  <a:pt x="717590" y="5934925"/>
                  <a:pt x="713146" y="5937563"/>
                  <a:pt x="708134" y="5937319"/>
                </a:cubicBezTo>
                <a:cubicBezTo>
                  <a:pt x="701885" y="5937015"/>
                  <a:pt x="695798" y="5931719"/>
                  <a:pt x="695798" y="5931719"/>
                </a:cubicBezTo>
                <a:cubicBezTo>
                  <a:pt x="700749" y="5930766"/>
                  <a:pt x="707708" y="5925389"/>
                  <a:pt x="710691" y="5923380"/>
                </a:cubicBezTo>
                <a:cubicBezTo>
                  <a:pt x="716778" y="5919322"/>
                  <a:pt x="719599" y="5916745"/>
                  <a:pt x="726924" y="5913438"/>
                </a:cubicBezTo>
                <a:cubicBezTo>
                  <a:pt x="729405" y="5912326"/>
                  <a:pt x="731988" y="5911450"/>
                  <a:pt x="734634" y="5910821"/>
                </a:cubicBezTo>
                <a:close/>
                <a:moveTo>
                  <a:pt x="683177" y="5907696"/>
                </a:moveTo>
                <a:lnTo>
                  <a:pt x="683229" y="5907733"/>
                </a:lnTo>
                <a:lnTo>
                  <a:pt x="683177" y="5907757"/>
                </a:lnTo>
                <a:close/>
                <a:moveTo>
                  <a:pt x="645923" y="5905180"/>
                </a:moveTo>
                <a:lnTo>
                  <a:pt x="644259" y="5906195"/>
                </a:lnTo>
                <a:cubicBezTo>
                  <a:pt x="641433" y="5907998"/>
                  <a:pt x="638722" y="5909977"/>
                  <a:pt x="636143" y="5912119"/>
                </a:cubicBezTo>
                <a:cubicBezTo>
                  <a:pt x="633607" y="5914250"/>
                  <a:pt x="631091" y="5916380"/>
                  <a:pt x="628615" y="5918551"/>
                </a:cubicBezTo>
                <a:cubicBezTo>
                  <a:pt x="626140" y="5920722"/>
                  <a:pt x="623684" y="5922913"/>
                  <a:pt x="621168" y="5925003"/>
                </a:cubicBezTo>
                <a:lnTo>
                  <a:pt x="621615" y="5925592"/>
                </a:lnTo>
                <a:cubicBezTo>
                  <a:pt x="624313" y="5923664"/>
                  <a:pt x="626890" y="5921635"/>
                  <a:pt x="629528" y="5919667"/>
                </a:cubicBezTo>
                <a:cubicBezTo>
                  <a:pt x="632166" y="5917699"/>
                  <a:pt x="634783" y="5915751"/>
                  <a:pt x="637462" y="5913824"/>
                </a:cubicBezTo>
                <a:cubicBezTo>
                  <a:pt x="640051" y="5911892"/>
                  <a:pt x="642762" y="5910131"/>
                  <a:pt x="645578" y="5908548"/>
                </a:cubicBezTo>
                <a:cubicBezTo>
                  <a:pt x="646167" y="5908203"/>
                  <a:pt x="646775" y="5907899"/>
                  <a:pt x="647384" y="5907574"/>
                </a:cubicBezTo>
                <a:cubicBezTo>
                  <a:pt x="642293" y="5914304"/>
                  <a:pt x="636616" y="5920572"/>
                  <a:pt x="630421" y="5926302"/>
                </a:cubicBezTo>
                <a:cubicBezTo>
                  <a:pt x="624123" y="5932074"/>
                  <a:pt x="616919" y="5936770"/>
                  <a:pt x="609095" y="5940201"/>
                </a:cubicBezTo>
                <a:cubicBezTo>
                  <a:pt x="603820" y="5942230"/>
                  <a:pt x="598747" y="5942940"/>
                  <a:pt x="599498" y="5940667"/>
                </a:cubicBezTo>
                <a:cubicBezTo>
                  <a:pt x="600066" y="5938882"/>
                  <a:pt x="608750" y="5931354"/>
                  <a:pt x="615000" y="5925653"/>
                </a:cubicBezTo>
                <a:cubicBezTo>
                  <a:pt x="627702" y="5914047"/>
                  <a:pt x="630624" y="5911855"/>
                  <a:pt x="637807" y="5908122"/>
                </a:cubicBezTo>
                <a:cubicBezTo>
                  <a:pt x="640359" y="5906761"/>
                  <a:pt x="643092" y="5905770"/>
                  <a:pt x="645923" y="5905180"/>
                </a:cubicBezTo>
                <a:close/>
                <a:moveTo>
                  <a:pt x="671408" y="5902644"/>
                </a:moveTo>
                <a:cubicBezTo>
                  <a:pt x="673180" y="5902390"/>
                  <a:pt x="674981" y="5902465"/>
                  <a:pt x="676724" y="5902867"/>
                </a:cubicBezTo>
                <a:lnTo>
                  <a:pt x="675101" y="5903212"/>
                </a:lnTo>
                <a:cubicBezTo>
                  <a:pt x="673456" y="5903622"/>
                  <a:pt x="671836" y="5904129"/>
                  <a:pt x="670252" y="5904734"/>
                </a:cubicBezTo>
                <a:cubicBezTo>
                  <a:pt x="668669" y="5905302"/>
                  <a:pt x="667066" y="5905890"/>
                  <a:pt x="665524" y="5906560"/>
                </a:cubicBezTo>
                <a:lnTo>
                  <a:pt x="665666" y="5906986"/>
                </a:lnTo>
                <a:cubicBezTo>
                  <a:pt x="668912" y="5906316"/>
                  <a:pt x="672321" y="5906012"/>
                  <a:pt x="675527" y="5905525"/>
                </a:cubicBezTo>
                <a:lnTo>
                  <a:pt x="676927" y="5905383"/>
                </a:lnTo>
                <a:cubicBezTo>
                  <a:pt x="674480" y="5906957"/>
                  <a:pt x="671901" y="5908315"/>
                  <a:pt x="669217" y="5909441"/>
                </a:cubicBezTo>
                <a:cubicBezTo>
                  <a:pt x="666198" y="5910677"/>
                  <a:pt x="662860" y="5910906"/>
                  <a:pt x="659700" y="5910090"/>
                </a:cubicBezTo>
                <a:cubicBezTo>
                  <a:pt x="657962" y="5909737"/>
                  <a:pt x="656387" y="5908826"/>
                  <a:pt x="655216" y="5907493"/>
                </a:cubicBezTo>
                <a:cubicBezTo>
                  <a:pt x="657590" y="5906884"/>
                  <a:pt x="661405" y="5905464"/>
                  <a:pt x="663475" y="5904855"/>
                </a:cubicBezTo>
                <a:lnTo>
                  <a:pt x="663414" y="5904937"/>
                </a:lnTo>
                <a:cubicBezTo>
                  <a:pt x="666015" y="5903965"/>
                  <a:pt x="668687" y="5903198"/>
                  <a:pt x="671408" y="5902644"/>
                </a:cubicBezTo>
                <a:close/>
                <a:moveTo>
                  <a:pt x="856602" y="5902279"/>
                </a:moveTo>
                <a:cubicBezTo>
                  <a:pt x="859219" y="5901650"/>
                  <a:pt x="864718" y="5901122"/>
                  <a:pt x="874275" y="5903415"/>
                </a:cubicBezTo>
                <a:cubicBezTo>
                  <a:pt x="882046" y="5905261"/>
                  <a:pt x="890508" y="5908731"/>
                  <a:pt x="892313" y="5910354"/>
                </a:cubicBezTo>
                <a:cubicBezTo>
                  <a:pt x="886182" y="5911517"/>
                  <a:pt x="879887" y="5911537"/>
                  <a:pt x="873747" y="5910415"/>
                </a:cubicBezTo>
                <a:lnTo>
                  <a:pt x="873727" y="5910354"/>
                </a:lnTo>
                <a:cubicBezTo>
                  <a:pt x="868792" y="5909632"/>
                  <a:pt x="864002" y="5908144"/>
                  <a:pt x="859524" y="5905951"/>
                </a:cubicBezTo>
                <a:cubicBezTo>
                  <a:pt x="864819" y="5905933"/>
                  <a:pt x="870105" y="5906416"/>
                  <a:pt x="875310" y="5907392"/>
                </a:cubicBezTo>
                <a:lnTo>
                  <a:pt x="874863" y="5906702"/>
                </a:lnTo>
                <a:cubicBezTo>
                  <a:pt x="868878" y="5904839"/>
                  <a:pt x="862776" y="5903362"/>
                  <a:pt x="856602" y="5902279"/>
                </a:cubicBezTo>
                <a:close/>
                <a:moveTo>
                  <a:pt x="622751" y="5893879"/>
                </a:moveTo>
                <a:lnTo>
                  <a:pt x="621899" y="5894487"/>
                </a:lnTo>
                <a:cubicBezTo>
                  <a:pt x="619231" y="5896520"/>
                  <a:pt x="616696" y="5898724"/>
                  <a:pt x="614310" y="5901081"/>
                </a:cubicBezTo>
                <a:cubicBezTo>
                  <a:pt x="611956" y="5903395"/>
                  <a:pt x="609629" y="5905734"/>
                  <a:pt x="607330" y="5908102"/>
                </a:cubicBezTo>
                <a:cubicBezTo>
                  <a:pt x="605017" y="5910455"/>
                  <a:pt x="602785" y="5912870"/>
                  <a:pt x="600431" y="5915163"/>
                </a:cubicBezTo>
                <a:lnTo>
                  <a:pt x="600918" y="5915711"/>
                </a:lnTo>
                <a:cubicBezTo>
                  <a:pt x="603495" y="5913682"/>
                  <a:pt x="605971" y="5911450"/>
                  <a:pt x="608487" y="5909339"/>
                </a:cubicBezTo>
                <a:cubicBezTo>
                  <a:pt x="611003" y="5907229"/>
                  <a:pt x="613519" y="5905119"/>
                  <a:pt x="616075" y="5903050"/>
                </a:cubicBezTo>
                <a:cubicBezTo>
                  <a:pt x="618551" y="5900976"/>
                  <a:pt x="621152" y="5899059"/>
                  <a:pt x="623867" y="5897308"/>
                </a:cubicBezTo>
                <a:lnTo>
                  <a:pt x="625896" y="5896110"/>
                </a:lnTo>
                <a:cubicBezTo>
                  <a:pt x="621026" y="5901284"/>
                  <a:pt x="615061" y="5909664"/>
                  <a:pt x="606052" y="5918855"/>
                </a:cubicBezTo>
                <a:cubicBezTo>
                  <a:pt x="599011" y="5925916"/>
                  <a:pt x="589251" y="5934195"/>
                  <a:pt x="581013" y="5938030"/>
                </a:cubicBezTo>
                <a:cubicBezTo>
                  <a:pt x="574926" y="5940890"/>
                  <a:pt x="572410" y="5940870"/>
                  <a:pt x="571943" y="5939551"/>
                </a:cubicBezTo>
                <a:cubicBezTo>
                  <a:pt x="571334" y="5937827"/>
                  <a:pt x="577056" y="5933322"/>
                  <a:pt x="587709" y="5921980"/>
                </a:cubicBezTo>
                <a:cubicBezTo>
                  <a:pt x="600999" y="5907777"/>
                  <a:pt x="607005" y="5902197"/>
                  <a:pt x="615304" y="5897287"/>
                </a:cubicBezTo>
                <a:cubicBezTo>
                  <a:pt x="617654" y="5895883"/>
                  <a:pt x="620152" y="5894739"/>
                  <a:pt x="622751" y="5893879"/>
                </a:cubicBezTo>
                <a:close/>
                <a:moveTo>
                  <a:pt x="1587238" y="5890226"/>
                </a:moveTo>
                <a:cubicBezTo>
                  <a:pt x="1587238" y="5890226"/>
                  <a:pt x="1606279" y="5920519"/>
                  <a:pt x="1598987" y="5975706"/>
                </a:cubicBezTo>
                <a:cubicBezTo>
                  <a:pt x="1595786" y="5999774"/>
                  <a:pt x="1585780" y="6013974"/>
                  <a:pt x="1585780" y="6013974"/>
                </a:cubicBezTo>
                <a:cubicBezTo>
                  <a:pt x="1554707" y="6015021"/>
                  <a:pt x="1517132" y="6001889"/>
                  <a:pt x="1502223" y="5991960"/>
                </a:cubicBezTo>
                <a:cubicBezTo>
                  <a:pt x="1518120" y="5977377"/>
                  <a:pt x="1532946" y="5961681"/>
                  <a:pt x="1546584" y="5944990"/>
                </a:cubicBezTo>
                <a:cubicBezTo>
                  <a:pt x="1560885" y="5927749"/>
                  <a:pt x="1579136" y="5901888"/>
                  <a:pt x="1587238" y="5890226"/>
                </a:cubicBezTo>
                <a:close/>
                <a:moveTo>
                  <a:pt x="1074274" y="5889833"/>
                </a:moveTo>
                <a:lnTo>
                  <a:pt x="1076391" y="5890450"/>
                </a:lnTo>
                <a:cubicBezTo>
                  <a:pt x="1076854" y="5890723"/>
                  <a:pt x="1077300" y="5891022"/>
                  <a:pt x="1077730" y="5891342"/>
                </a:cubicBezTo>
                <a:close/>
                <a:moveTo>
                  <a:pt x="660816" y="5889516"/>
                </a:moveTo>
                <a:cubicBezTo>
                  <a:pt x="662904" y="5889336"/>
                  <a:pt x="665009" y="5889445"/>
                  <a:pt x="667066" y="5889841"/>
                </a:cubicBezTo>
                <a:cubicBezTo>
                  <a:pt x="665463" y="5890105"/>
                  <a:pt x="663880" y="5890389"/>
                  <a:pt x="662298" y="5890754"/>
                </a:cubicBezTo>
                <a:cubicBezTo>
                  <a:pt x="660167" y="5891200"/>
                  <a:pt x="658138" y="5891890"/>
                  <a:pt x="656089" y="5892519"/>
                </a:cubicBezTo>
                <a:cubicBezTo>
                  <a:pt x="654039" y="5893148"/>
                  <a:pt x="652031" y="5893858"/>
                  <a:pt x="650001" y="5894650"/>
                </a:cubicBezTo>
                <a:lnTo>
                  <a:pt x="650184" y="5895177"/>
                </a:lnTo>
                <a:cubicBezTo>
                  <a:pt x="652213" y="5894629"/>
                  <a:pt x="654242" y="5894203"/>
                  <a:pt x="656413" y="5893777"/>
                </a:cubicBezTo>
                <a:lnTo>
                  <a:pt x="662663" y="5892621"/>
                </a:lnTo>
                <a:cubicBezTo>
                  <a:pt x="664854" y="5892276"/>
                  <a:pt x="667086" y="5892012"/>
                  <a:pt x="669318" y="5891829"/>
                </a:cubicBezTo>
                <a:cubicBezTo>
                  <a:pt x="664996" y="5893331"/>
                  <a:pt x="659011" y="5895583"/>
                  <a:pt x="654121" y="5897389"/>
                </a:cubicBezTo>
                <a:lnTo>
                  <a:pt x="654121" y="5897450"/>
                </a:lnTo>
                <a:cubicBezTo>
                  <a:pt x="650561" y="5898870"/>
                  <a:pt x="646656" y="5899174"/>
                  <a:pt x="642920" y="5898322"/>
                </a:cubicBezTo>
                <a:cubicBezTo>
                  <a:pt x="640905" y="5897973"/>
                  <a:pt x="639055" y="5896983"/>
                  <a:pt x="637644" y="5895502"/>
                </a:cubicBezTo>
                <a:cubicBezTo>
                  <a:pt x="640323" y="5894913"/>
                  <a:pt x="644807" y="5893290"/>
                  <a:pt x="647242" y="5892580"/>
                </a:cubicBezTo>
                <a:cubicBezTo>
                  <a:pt x="651629" y="5891026"/>
                  <a:pt x="656186" y="5889997"/>
                  <a:pt x="660816" y="5889516"/>
                </a:cubicBezTo>
                <a:close/>
                <a:moveTo>
                  <a:pt x="725808" y="5889009"/>
                </a:moveTo>
                <a:cubicBezTo>
                  <a:pt x="724103" y="5890003"/>
                  <a:pt x="722399" y="5891038"/>
                  <a:pt x="720735" y="5892073"/>
                </a:cubicBezTo>
                <a:cubicBezTo>
                  <a:pt x="717994" y="5893836"/>
                  <a:pt x="715346" y="5895737"/>
                  <a:pt x="712801" y="5897774"/>
                </a:cubicBezTo>
                <a:cubicBezTo>
                  <a:pt x="710204" y="5899803"/>
                  <a:pt x="707830" y="5901995"/>
                  <a:pt x="705213" y="5903739"/>
                </a:cubicBezTo>
                <a:lnTo>
                  <a:pt x="705598" y="5904450"/>
                </a:lnTo>
                <a:cubicBezTo>
                  <a:pt x="708601" y="5903050"/>
                  <a:pt x="711280" y="5901224"/>
                  <a:pt x="714080" y="5899722"/>
                </a:cubicBezTo>
                <a:cubicBezTo>
                  <a:pt x="716880" y="5898221"/>
                  <a:pt x="719781" y="5896780"/>
                  <a:pt x="722581" y="5895279"/>
                </a:cubicBezTo>
                <a:cubicBezTo>
                  <a:pt x="724753" y="5894163"/>
                  <a:pt x="726944" y="5893128"/>
                  <a:pt x="729156" y="5892134"/>
                </a:cubicBezTo>
                <a:cubicBezTo>
                  <a:pt x="723921" y="5896902"/>
                  <a:pt x="717509" y="5903922"/>
                  <a:pt x="711706" y="5908021"/>
                </a:cubicBezTo>
                <a:cubicBezTo>
                  <a:pt x="705902" y="5912119"/>
                  <a:pt x="701682" y="5914270"/>
                  <a:pt x="695899" y="5913763"/>
                </a:cubicBezTo>
                <a:cubicBezTo>
                  <a:pt x="692683" y="5913449"/>
                  <a:pt x="689503" y="5911932"/>
                  <a:pt x="687126" y="5910494"/>
                </a:cubicBezTo>
                <a:lnTo>
                  <a:pt x="683229" y="5907733"/>
                </a:lnTo>
                <a:lnTo>
                  <a:pt x="699409" y="5900229"/>
                </a:lnTo>
                <a:cubicBezTo>
                  <a:pt x="706085" y="5896455"/>
                  <a:pt x="709311" y="5894000"/>
                  <a:pt x="717346" y="5891139"/>
                </a:cubicBezTo>
                <a:cubicBezTo>
                  <a:pt x="720088" y="5890143"/>
                  <a:pt x="722922" y="5889429"/>
                  <a:pt x="725808" y="5889009"/>
                </a:cubicBezTo>
                <a:close/>
                <a:moveTo>
                  <a:pt x="1064764" y="5885681"/>
                </a:moveTo>
                <a:lnTo>
                  <a:pt x="1064866" y="5885681"/>
                </a:lnTo>
                <a:lnTo>
                  <a:pt x="1064810" y="5885701"/>
                </a:lnTo>
                <a:close/>
                <a:moveTo>
                  <a:pt x="1111511" y="5883088"/>
                </a:moveTo>
                <a:lnTo>
                  <a:pt x="1105021" y="5884890"/>
                </a:lnTo>
                <a:cubicBezTo>
                  <a:pt x="1102682" y="5885998"/>
                  <a:pt x="1100417" y="5887260"/>
                  <a:pt x="1098244" y="5888664"/>
                </a:cubicBezTo>
                <a:lnTo>
                  <a:pt x="1098589" y="5889334"/>
                </a:lnTo>
                <a:cubicBezTo>
                  <a:pt x="1100896" y="5888285"/>
                  <a:pt x="1103262" y="5887363"/>
                  <a:pt x="1105671" y="5886574"/>
                </a:cubicBezTo>
                <a:cubicBezTo>
                  <a:pt x="1108008" y="5885813"/>
                  <a:pt x="1110439" y="5885377"/>
                  <a:pt x="1112894" y="5885276"/>
                </a:cubicBezTo>
                <a:cubicBezTo>
                  <a:pt x="1115199" y="5885103"/>
                  <a:pt x="1117512" y="5885523"/>
                  <a:pt x="1119610" y="5886493"/>
                </a:cubicBezTo>
                <a:cubicBezTo>
                  <a:pt x="1121300" y="5887434"/>
                  <a:pt x="1122500" y="5889064"/>
                  <a:pt x="1122897" y="5890957"/>
                </a:cubicBezTo>
                <a:cubicBezTo>
                  <a:pt x="1123094" y="5892645"/>
                  <a:pt x="1123054" y="5894353"/>
                  <a:pt x="1122776" y="5896029"/>
                </a:cubicBezTo>
                <a:cubicBezTo>
                  <a:pt x="1122094" y="5892870"/>
                  <a:pt x="1119180" y="5890701"/>
                  <a:pt x="1115958" y="5890957"/>
                </a:cubicBezTo>
                <a:cubicBezTo>
                  <a:pt x="1107842" y="5891423"/>
                  <a:pt x="1099177" y="5902157"/>
                  <a:pt x="1092969" y="5911044"/>
                </a:cubicBezTo>
                <a:cubicBezTo>
                  <a:pt x="1087470" y="5918916"/>
                  <a:pt x="1085806" y="5923583"/>
                  <a:pt x="1079577" y="5930299"/>
                </a:cubicBezTo>
                <a:cubicBezTo>
                  <a:pt x="1077893" y="5932085"/>
                  <a:pt x="1073794" y="5934763"/>
                  <a:pt x="1074524" y="5937299"/>
                </a:cubicBezTo>
                <a:cubicBezTo>
                  <a:pt x="1075437" y="5940545"/>
                  <a:pt x="1079252" y="5936974"/>
                  <a:pt x="1082113" y="5935067"/>
                </a:cubicBezTo>
                <a:cubicBezTo>
                  <a:pt x="1086729" y="5932310"/>
                  <a:pt x="1091514" y="5929845"/>
                  <a:pt x="1096438" y="5927682"/>
                </a:cubicBezTo>
                <a:cubicBezTo>
                  <a:pt x="1107923" y="5922122"/>
                  <a:pt x="1111291" y="5916279"/>
                  <a:pt x="1111291" y="5916279"/>
                </a:cubicBezTo>
                <a:cubicBezTo>
                  <a:pt x="1111628" y="5918882"/>
                  <a:pt x="1111271" y="5921528"/>
                  <a:pt x="1110256" y="5923948"/>
                </a:cubicBezTo>
                <a:cubicBezTo>
                  <a:pt x="1109932" y="5924435"/>
                  <a:pt x="1109445" y="5925064"/>
                  <a:pt x="1109018" y="5925592"/>
                </a:cubicBezTo>
                <a:cubicBezTo>
                  <a:pt x="1108067" y="5926687"/>
                  <a:pt x="1107036" y="5927712"/>
                  <a:pt x="1105934" y="5928656"/>
                </a:cubicBezTo>
                <a:cubicBezTo>
                  <a:pt x="1103648" y="5930642"/>
                  <a:pt x="1101257" y="5932505"/>
                  <a:pt x="1098772" y="5934235"/>
                </a:cubicBezTo>
                <a:cubicBezTo>
                  <a:pt x="1096276" y="5935980"/>
                  <a:pt x="1093699" y="5937725"/>
                  <a:pt x="1091142" y="5939328"/>
                </a:cubicBezTo>
                <a:cubicBezTo>
                  <a:pt x="1088586" y="5940931"/>
                  <a:pt x="1085887" y="5942392"/>
                  <a:pt x="1083148" y="5943792"/>
                </a:cubicBezTo>
                <a:cubicBezTo>
                  <a:pt x="1077649" y="5946531"/>
                  <a:pt x="1072008" y="5949311"/>
                  <a:pt x="1066651" y="5952435"/>
                </a:cubicBezTo>
                <a:cubicBezTo>
                  <a:pt x="1061171" y="5955414"/>
                  <a:pt x="1055952" y="5958849"/>
                  <a:pt x="1051048" y="5962702"/>
                </a:cubicBezTo>
                <a:lnTo>
                  <a:pt x="1051636" y="5963453"/>
                </a:lnTo>
                <a:cubicBezTo>
                  <a:pt x="1056693" y="5959935"/>
                  <a:pt x="1062033" y="5956846"/>
                  <a:pt x="1067605" y="5954221"/>
                </a:cubicBezTo>
                <a:cubicBezTo>
                  <a:pt x="1070365" y="5952861"/>
                  <a:pt x="1073124" y="5951482"/>
                  <a:pt x="1075924" y="5950163"/>
                </a:cubicBezTo>
                <a:lnTo>
                  <a:pt x="1084386" y="5946348"/>
                </a:lnTo>
                <a:cubicBezTo>
                  <a:pt x="1087226" y="5945050"/>
                  <a:pt x="1090047" y="5943670"/>
                  <a:pt x="1092786" y="5942108"/>
                </a:cubicBezTo>
                <a:cubicBezTo>
                  <a:pt x="1095525" y="5940545"/>
                  <a:pt x="1098183" y="5938902"/>
                  <a:pt x="1100801" y="5937198"/>
                </a:cubicBezTo>
                <a:cubicBezTo>
                  <a:pt x="1102323" y="5936224"/>
                  <a:pt x="1103804" y="5935169"/>
                  <a:pt x="1105285" y="5934134"/>
                </a:cubicBezTo>
                <a:cubicBezTo>
                  <a:pt x="1103694" y="5936376"/>
                  <a:pt x="1101894" y="5938462"/>
                  <a:pt x="1099908" y="5940363"/>
                </a:cubicBezTo>
                <a:cubicBezTo>
                  <a:pt x="1086354" y="5953389"/>
                  <a:pt x="1052468" y="5967044"/>
                  <a:pt x="1042140" y="5973638"/>
                </a:cubicBezTo>
                <a:cubicBezTo>
                  <a:pt x="1037757" y="5976438"/>
                  <a:pt x="1033638" y="5979401"/>
                  <a:pt x="1029702" y="5982424"/>
                </a:cubicBezTo>
                <a:cubicBezTo>
                  <a:pt x="1017690" y="5991696"/>
                  <a:pt x="1007382" y="6001659"/>
                  <a:pt x="997440" y="6009775"/>
                </a:cubicBezTo>
                <a:cubicBezTo>
                  <a:pt x="980314" y="6023694"/>
                  <a:pt x="951846" y="6041650"/>
                  <a:pt x="921268" y="6050558"/>
                </a:cubicBezTo>
                <a:cubicBezTo>
                  <a:pt x="902601" y="6055995"/>
                  <a:pt x="900978" y="6053378"/>
                  <a:pt x="900815" y="6053256"/>
                </a:cubicBezTo>
                <a:cubicBezTo>
                  <a:pt x="906679" y="6051978"/>
                  <a:pt x="921897" y="6048610"/>
                  <a:pt x="947159" y="6035787"/>
                </a:cubicBezTo>
                <a:cubicBezTo>
                  <a:pt x="982364" y="6017931"/>
                  <a:pt x="1005353" y="5996282"/>
                  <a:pt x="1020835" y="5982647"/>
                </a:cubicBezTo>
                <a:cubicBezTo>
                  <a:pt x="1023162" y="5980604"/>
                  <a:pt x="1025447" y="5978575"/>
                  <a:pt x="1027693" y="5976560"/>
                </a:cubicBezTo>
                <a:cubicBezTo>
                  <a:pt x="1040314" y="5965137"/>
                  <a:pt x="1050906" y="5954708"/>
                  <a:pt x="1053462" y="5951969"/>
                </a:cubicBezTo>
                <a:cubicBezTo>
                  <a:pt x="1056465" y="5948722"/>
                  <a:pt x="1057663" y="5947363"/>
                  <a:pt x="1059367" y="5945354"/>
                </a:cubicBezTo>
                <a:cubicBezTo>
                  <a:pt x="1064683" y="5939105"/>
                  <a:pt x="1064622" y="5936487"/>
                  <a:pt x="1064622" y="5936487"/>
                </a:cubicBezTo>
                <a:cubicBezTo>
                  <a:pt x="1060053" y="5942146"/>
                  <a:pt x="1055067" y="5947456"/>
                  <a:pt x="1049709" y="5952375"/>
                </a:cubicBezTo>
                <a:cubicBezTo>
                  <a:pt x="1046827" y="5954951"/>
                  <a:pt x="1036682" y="5960754"/>
                  <a:pt x="1024508" y="5966902"/>
                </a:cubicBezTo>
                <a:cubicBezTo>
                  <a:pt x="1007301" y="5975546"/>
                  <a:pt x="986117" y="5984879"/>
                  <a:pt x="975505" y="5986888"/>
                </a:cubicBezTo>
                <a:cubicBezTo>
                  <a:pt x="975505" y="5986888"/>
                  <a:pt x="976601" y="5988044"/>
                  <a:pt x="979909" y="5987476"/>
                </a:cubicBezTo>
                <a:cubicBezTo>
                  <a:pt x="989750" y="5985812"/>
                  <a:pt x="1011177" y="5977778"/>
                  <a:pt x="1025969" y="5971244"/>
                </a:cubicBezTo>
                <a:cubicBezTo>
                  <a:pt x="1028464" y="5970128"/>
                  <a:pt x="1030777" y="5969093"/>
                  <a:pt x="1032806" y="5968120"/>
                </a:cubicBezTo>
                <a:lnTo>
                  <a:pt x="1028566" y="5972015"/>
                </a:lnTo>
                <a:cubicBezTo>
                  <a:pt x="1027951" y="5972482"/>
                  <a:pt x="1027306" y="5972908"/>
                  <a:pt x="1026638" y="5973293"/>
                </a:cubicBezTo>
                <a:cubicBezTo>
                  <a:pt x="1015519" y="5980009"/>
                  <a:pt x="971853" y="5998818"/>
                  <a:pt x="955742" y="6002633"/>
                </a:cubicBezTo>
                <a:cubicBezTo>
                  <a:pt x="956763" y="6002968"/>
                  <a:pt x="957818" y="6003193"/>
                  <a:pt x="958887" y="6003302"/>
                </a:cubicBezTo>
                <a:cubicBezTo>
                  <a:pt x="970839" y="6002349"/>
                  <a:pt x="1000524" y="5990763"/>
                  <a:pt x="1014281" y="5984778"/>
                </a:cubicBezTo>
                <a:cubicBezTo>
                  <a:pt x="1012252" y="5986563"/>
                  <a:pt x="1010081" y="5988389"/>
                  <a:pt x="1007849" y="5990276"/>
                </a:cubicBezTo>
                <a:cubicBezTo>
                  <a:pt x="976500" y="6006508"/>
                  <a:pt x="934194" y="6020711"/>
                  <a:pt x="907288" y="6020589"/>
                </a:cubicBezTo>
                <a:cubicBezTo>
                  <a:pt x="894424" y="6019879"/>
                  <a:pt x="878414" y="6017647"/>
                  <a:pt x="878414" y="6017627"/>
                </a:cubicBezTo>
                <a:cubicBezTo>
                  <a:pt x="889168" y="6017384"/>
                  <a:pt x="924312" y="6012859"/>
                  <a:pt x="930947" y="6009653"/>
                </a:cubicBezTo>
                <a:lnTo>
                  <a:pt x="931941" y="6008943"/>
                </a:lnTo>
                <a:cubicBezTo>
                  <a:pt x="919637" y="6010564"/>
                  <a:pt x="907241" y="6011404"/>
                  <a:pt x="894829" y="6011459"/>
                </a:cubicBezTo>
                <a:cubicBezTo>
                  <a:pt x="901830" y="6008415"/>
                  <a:pt x="908079" y="6005230"/>
                  <a:pt x="912624" y="6002775"/>
                </a:cubicBezTo>
                <a:cubicBezTo>
                  <a:pt x="926666" y="6000746"/>
                  <a:pt x="952841" y="5995065"/>
                  <a:pt x="955925" y="5993523"/>
                </a:cubicBezTo>
                <a:lnTo>
                  <a:pt x="956899" y="5992752"/>
                </a:lnTo>
                <a:cubicBezTo>
                  <a:pt x="940666" y="5995957"/>
                  <a:pt x="922405" y="5998839"/>
                  <a:pt x="912097" y="5997925"/>
                </a:cubicBezTo>
                <a:cubicBezTo>
                  <a:pt x="901300" y="5996534"/>
                  <a:pt x="890595" y="5994501"/>
                  <a:pt x="880038" y="5991838"/>
                </a:cubicBezTo>
                <a:cubicBezTo>
                  <a:pt x="890751" y="5992488"/>
                  <a:pt x="924677" y="5989059"/>
                  <a:pt x="928350" y="5987780"/>
                </a:cubicBezTo>
                <a:lnTo>
                  <a:pt x="929405" y="5987152"/>
                </a:lnTo>
                <a:cubicBezTo>
                  <a:pt x="920213" y="5987659"/>
                  <a:pt x="905381" y="5986989"/>
                  <a:pt x="896250" y="5986482"/>
                </a:cubicBezTo>
                <a:cubicBezTo>
                  <a:pt x="902763" y="5983723"/>
                  <a:pt x="909561" y="5980517"/>
                  <a:pt x="914167" y="5978366"/>
                </a:cubicBezTo>
                <a:cubicBezTo>
                  <a:pt x="924144" y="5978417"/>
                  <a:pt x="934114" y="5977916"/>
                  <a:pt x="944035" y="5976865"/>
                </a:cubicBezTo>
                <a:lnTo>
                  <a:pt x="945090" y="5976215"/>
                </a:lnTo>
                <a:cubicBezTo>
                  <a:pt x="935232" y="5976373"/>
                  <a:pt x="925373" y="5975947"/>
                  <a:pt x="915567" y="5974937"/>
                </a:cubicBezTo>
                <a:cubicBezTo>
                  <a:pt x="907243" y="5973091"/>
                  <a:pt x="899097" y="5970524"/>
                  <a:pt x="891218" y="5967267"/>
                </a:cubicBezTo>
                <a:cubicBezTo>
                  <a:pt x="903494" y="5967677"/>
                  <a:pt x="915784" y="5967379"/>
                  <a:pt x="928025" y="5966375"/>
                </a:cubicBezTo>
                <a:lnTo>
                  <a:pt x="929080" y="5965746"/>
                </a:lnTo>
                <a:cubicBezTo>
                  <a:pt x="923703" y="5965746"/>
                  <a:pt x="911245" y="5963838"/>
                  <a:pt x="902175" y="5962398"/>
                </a:cubicBezTo>
                <a:cubicBezTo>
                  <a:pt x="906764" y="5960704"/>
                  <a:pt x="911257" y="5958754"/>
                  <a:pt x="915628" y="5956554"/>
                </a:cubicBezTo>
                <a:cubicBezTo>
                  <a:pt x="923914" y="5956812"/>
                  <a:pt x="932209" y="5956548"/>
                  <a:pt x="940463" y="5955763"/>
                </a:cubicBezTo>
                <a:lnTo>
                  <a:pt x="941539" y="5955154"/>
                </a:lnTo>
                <a:cubicBezTo>
                  <a:pt x="934194" y="5954870"/>
                  <a:pt x="920497" y="5953003"/>
                  <a:pt x="915851" y="5952334"/>
                </a:cubicBezTo>
                <a:cubicBezTo>
                  <a:pt x="910518" y="5950165"/>
                  <a:pt x="905334" y="5947651"/>
                  <a:pt x="900328" y="5944806"/>
                </a:cubicBezTo>
                <a:cubicBezTo>
                  <a:pt x="912503" y="5945496"/>
                  <a:pt x="929425" y="5945374"/>
                  <a:pt x="930622" y="5945374"/>
                </a:cubicBezTo>
                <a:lnTo>
                  <a:pt x="931901" y="5944806"/>
                </a:lnTo>
                <a:cubicBezTo>
                  <a:pt x="925813" y="5944238"/>
                  <a:pt x="910474" y="5941459"/>
                  <a:pt x="901201" y="5939734"/>
                </a:cubicBezTo>
                <a:cubicBezTo>
                  <a:pt x="906904" y="5938401"/>
                  <a:pt x="912523" y="5936719"/>
                  <a:pt x="918022" y="5934702"/>
                </a:cubicBezTo>
                <a:cubicBezTo>
                  <a:pt x="926706" y="5935739"/>
                  <a:pt x="935456" y="5936118"/>
                  <a:pt x="944197" y="5935838"/>
                </a:cubicBezTo>
                <a:lnTo>
                  <a:pt x="944846" y="5935331"/>
                </a:lnTo>
                <a:cubicBezTo>
                  <a:pt x="936708" y="5934260"/>
                  <a:pt x="928628" y="5932776"/>
                  <a:pt x="920639" y="5930887"/>
                </a:cubicBezTo>
                <a:cubicBezTo>
                  <a:pt x="917344" y="5928402"/>
                  <a:pt x="914225" y="5925689"/>
                  <a:pt x="911306" y="5922771"/>
                </a:cubicBezTo>
                <a:cubicBezTo>
                  <a:pt x="918911" y="5924520"/>
                  <a:pt x="926647" y="5925626"/>
                  <a:pt x="934437" y="5926079"/>
                </a:cubicBezTo>
                <a:lnTo>
                  <a:pt x="935086" y="5925693"/>
                </a:lnTo>
                <a:cubicBezTo>
                  <a:pt x="925294" y="5923463"/>
                  <a:pt x="915656" y="5920604"/>
                  <a:pt x="906233" y="5917131"/>
                </a:cubicBezTo>
                <a:cubicBezTo>
                  <a:pt x="904510" y="5915080"/>
                  <a:pt x="902995" y="5912864"/>
                  <a:pt x="901708" y="5910516"/>
                </a:cubicBezTo>
                <a:cubicBezTo>
                  <a:pt x="901708" y="5910516"/>
                  <a:pt x="942148" y="5925774"/>
                  <a:pt x="962012" y="5925998"/>
                </a:cubicBezTo>
                <a:cubicBezTo>
                  <a:pt x="979807" y="5926180"/>
                  <a:pt x="992935" y="5920540"/>
                  <a:pt x="1006226" y="5913397"/>
                </a:cubicBezTo>
                <a:cubicBezTo>
                  <a:pt x="1008803" y="5912018"/>
                  <a:pt x="1011400" y="5910577"/>
                  <a:pt x="1014017" y="5909116"/>
                </a:cubicBezTo>
                <a:cubicBezTo>
                  <a:pt x="1022103" y="5904561"/>
                  <a:pt x="1031538" y="5898987"/>
                  <a:pt x="1040591" y="5894409"/>
                </a:cubicBezTo>
                <a:lnTo>
                  <a:pt x="1064810" y="5885701"/>
                </a:lnTo>
                <a:lnTo>
                  <a:pt x="1074274" y="5889833"/>
                </a:lnTo>
                <a:lnTo>
                  <a:pt x="1070121" y="5888623"/>
                </a:lnTo>
                <a:cubicBezTo>
                  <a:pt x="1068019" y="5888490"/>
                  <a:pt x="1065909" y="5888654"/>
                  <a:pt x="1063851" y="5889110"/>
                </a:cubicBezTo>
                <a:cubicBezTo>
                  <a:pt x="1061889" y="5889536"/>
                  <a:pt x="1059958" y="5890092"/>
                  <a:pt x="1058068" y="5890774"/>
                </a:cubicBezTo>
                <a:cubicBezTo>
                  <a:pt x="1056181" y="5891423"/>
                  <a:pt x="1054335" y="5892174"/>
                  <a:pt x="1052509" y="5893006"/>
                </a:cubicBezTo>
                <a:cubicBezTo>
                  <a:pt x="1050683" y="5893838"/>
                  <a:pt x="1048958" y="5894812"/>
                  <a:pt x="1047233" y="5895745"/>
                </a:cubicBezTo>
                <a:cubicBezTo>
                  <a:pt x="1043798" y="5897669"/>
                  <a:pt x="1040470" y="5899783"/>
                  <a:pt x="1037270" y="5902076"/>
                </a:cubicBezTo>
                <a:lnTo>
                  <a:pt x="1037778" y="5902887"/>
                </a:lnTo>
                <a:cubicBezTo>
                  <a:pt x="1041268" y="5901142"/>
                  <a:pt x="1044778" y="5899438"/>
                  <a:pt x="1048268" y="5897774"/>
                </a:cubicBezTo>
                <a:cubicBezTo>
                  <a:pt x="1050033" y="5896963"/>
                  <a:pt x="1051778" y="5896131"/>
                  <a:pt x="1053544" y="5895441"/>
                </a:cubicBezTo>
                <a:cubicBezTo>
                  <a:pt x="1055309" y="5894751"/>
                  <a:pt x="1057135" y="5894142"/>
                  <a:pt x="1058982" y="5893615"/>
                </a:cubicBezTo>
                <a:cubicBezTo>
                  <a:pt x="1062478" y="5892410"/>
                  <a:pt x="1066160" y="5891833"/>
                  <a:pt x="1069857" y="5891910"/>
                </a:cubicBezTo>
                <a:cubicBezTo>
                  <a:pt x="1071578" y="5892002"/>
                  <a:pt x="1073256" y="5892481"/>
                  <a:pt x="1074768" y="5893310"/>
                </a:cubicBezTo>
                <a:cubicBezTo>
                  <a:pt x="1076214" y="5894136"/>
                  <a:pt x="1077412" y="5895333"/>
                  <a:pt x="1078237" y="5896780"/>
                </a:cubicBezTo>
                <a:cubicBezTo>
                  <a:pt x="1077909" y="5899050"/>
                  <a:pt x="1077280" y="5901268"/>
                  <a:pt x="1076371" y="5903374"/>
                </a:cubicBezTo>
                <a:cubicBezTo>
                  <a:pt x="1075182" y="5906434"/>
                  <a:pt x="1073347" y="5909202"/>
                  <a:pt x="1070994" y="5911490"/>
                </a:cubicBezTo>
                <a:cubicBezTo>
                  <a:pt x="1070994" y="5911490"/>
                  <a:pt x="1070324" y="5906458"/>
                  <a:pt x="1063790" y="5907310"/>
                </a:cubicBezTo>
                <a:cubicBezTo>
                  <a:pt x="1054477" y="5908548"/>
                  <a:pt x="1047193" y="5917638"/>
                  <a:pt x="1036418" y="5925571"/>
                </a:cubicBezTo>
                <a:cubicBezTo>
                  <a:pt x="1029678" y="5930254"/>
                  <a:pt x="1022535" y="5934329"/>
                  <a:pt x="1015072" y="5937745"/>
                </a:cubicBezTo>
                <a:cubicBezTo>
                  <a:pt x="1015072" y="5937745"/>
                  <a:pt x="1017893" y="5939247"/>
                  <a:pt x="1023615" y="5937035"/>
                </a:cubicBezTo>
                <a:cubicBezTo>
                  <a:pt x="1028874" y="5935053"/>
                  <a:pt x="1033874" y="5932444"/>
                  <a:pt x="1038508" y="5929264"/>
                </a:cubicBezTo>
                <a:cubicBezTo>
                  <a:pt x="1038295" y="5933562"/>
                  <a:pt x="1041605" y="5937220"/>
                  <a:pt x="1045904" y="5937433"/>
                </a:cubicBezTo>
                <a:cubicBezTo>
                  <a:pt x="1046361" y="5937455"/>
                  <a:pt x="1046819" y="5937437"/>
                  <a:pt x="1047274" y="5937380"/>
                </a:cubicBezTo>
                <a:cubicBezTo>
                  <a:pt x="1052286" y="5936670"/>
                  <a:pt x="1056587" y="5932206"/>
                  <a:pt x="1058596" y="5925206"/>
                </a:cubicBezTo>
                <a:cubicBezTo>
                  <a:pt x="1059718" y="5921349"/>
                  <a:pt x="1060158" y="5917326"/>
                  <a:pt x="1059895" y="5913316"/>
                </a:cubicBezTo>
                <a:lnTo>
                  <a:pt x="1060605" y="5913113"/>
                </a:lnTo>
                <a:cubicBezTo>
                  <a:pt x="1067199" y="5911795"/>
                  <a:pt x="1066063" y="5919890"/>
                  <a:pt x="1065373" y="5921980"/>
                </a:cubicBezTo>
                <a:cubicBezTo>
                  <a:pt x="1069443" y="5920152"/>
                  <a:pt x="1072806" y="5917046"/>
                  <a:pt x="1074950" y="5913134"/>
                </a:cubicBezTo>
                <a:lnTo>
                  <a:pt x="1075539" y="5913438"/>
                </a:lnTo>
                <a:cubicBezTo>
                  <a:pt x="1074670" y="5916676"/>
                  <a:pt x="1073487" y="5919823"/>
                  <a:pt x="1072008" y="5922832"/>
                </a:cubicBezTo>
                <a:cubicBezTo>
                  <a:pt x="1071079" y="5924780"/>
                  <a:pt x="1069965" y="5926637"/>
                  <a:pt x="1068681" y="5928371"/>
                </a:cubicBezTo>
                <a:cubicBezTo>
                  <a:pt x="1070503" y="5927621"/>
                  <a:pt x="1072053" y="5926332"/>
                  <a:pt x="1073124" y="5924679"/>
                </a:cubicBezTo>
                <a:cubicBezTo>
                  <a:pt x="1077399" y="5919002"/>
                  <a:pt x="1080435" y="5912491"/>
                  <a:pt x="1082032" y="5905566"/>
                </a:cubicBezTo>
                <a:cubicBezTo>
                  <a:pt x="1083302" y="5901041"/>
                  <a:pt x="1083633" y="5896303"/>
                  <a:pt x="1083006" y="5891647"/>
                </a:cubicBezTo>
                <a:cubicBezTo>
                  <a:pt x="1087882" y="5888498"/>
                  <a:pt x="1092981" y="5885710"/>
                  <a:pt x="1098264" y="5883307"/>
                </a:cubicBezTo>
                <a:close/>
                <a:moveTo>
                  <a:pt x="1116749" y="5882618"/>
                </a:moveTo>
                <a:cubicBezTo>
                  <a:pt x="1117522" y="5882664"/>
                  <a:pt x="1118289" y="5882780"/>
                  <a:pt x="1119042" y="5882963"/>
                </a:cubicBezTo>
                <a:lnTo>
                  <a:pt x="1111511" y="5883088"/>
                </a:lnTo>
                <a:lnTo>
                  <a:pt x="1112691" y="5882760"/>
                </a:lnTo>
                <a:cubicBezTo>
                  <a:pt x="1114036" y="5882591"/>
                  <a:pt x="1115396" y="5882545"/>
                  <a:pt x="1116749" y="5882618"/>
                </a:cubicBezTo>
                <a:close/>
                <a:moveTo>
                  <a:pt x="603191" y="5882131"/>
                </a:moveTo>
                <a:lnTo>
                  <a:pt x="601547" y="5883490"/>
                </a:lnTo>
                <a:cubicBezTo>
                  <a:pt x="598159" y="5886420"/>
                  <a:pt x="594920" y="5889522"/>
                  <a:pt x="591848" y="5892783"/>
                </a:cubicBezTo>
                <a:cubicBezTo>
                  <a:pt x="590306" y="5894386"/>
                  <a:pt x="588805" y="5896050"/>
                  <a:pt x="587344" y="5897713"/>
                </a:cubicBezTo>
                <a:lnTo>
                  <a:pt x="583083" y="5902826"/>
                </a:lnTo>
                <a:lnTo>
                  <a:pt x="574723" y="5913134"/>
                </a:lnTo>
                <a:lnTo>
                  <a:pt x="575271" y="5913621"/>
                </a:lnTo>
                <a:lnTo>
                  <a:pt x="584645" y="5904226"/>
                </a:lnTo>
                <a:lnTo>
                  <a:pt x="594080" y="5894994"/>
                </a:lnTo>
                <a:cubicBezTo>
                  <a:pt x="597246" y="5891992"/>
                  <a:pt x="600533" y="5889110"/>
                  <a:pt x="603962" y="5886432"/>
                </a:cubicBezTo>
                <a:cubicBezTo>
                  <a:pt x="605179" y="5885478"/>
                  <a:pt x="606437" y="5884586"/>
                  <a:pt x="607695" y="5883713"/>
                </a:cubicBezTo>
                <a:cubicBezTo>
                  <a:pt x="601750" y="5890409"/>
                  <a:pt x="592924" y="5902481"/>
                  <a:pt x="584036" y="5912119"/>
                </a:cubicBezTo>
                <a:cubicBezTo>
                  <a:pt x="577219" y="5919302"/>
                  <a:pt x="563279" y="5931516"/>
                  <a:pt x="554939" y="5935128"/>
                </a:cubicBezTo>
                <a:cubicBezTo>
                  <a:pt x="553002" y="5936053"/>
                  <a:pt x="550958" y="5936735"/>
                  <a:pt x="548852" y="5937157"/>
                </a:cubicBezTo>
                <a:cubicBezTo>
                  <a:pt x="544408" y="5937969"/>
                  <a:pt x="545910" y="5936102"/>
                  <a:pt x="546823" y="5935351"/>
                </a:cubicBezTo>
                <a:cubicBezTo>
                  <a:pt x="552058" y="5931050"/>
                  <a:pt x="565085" y="5917699"/>
                  <a:pt x="566850" y="5915711"/>
                </a:cubicBezTo>
                <a:cubicBezTo>
                  <a:pt x="584544" y="5895421"/>
                  <a:pt x="588236" y="5891160"/>
                  <a:pt x="597591" y="5885093"/>
                </a:cubicBezTo>
                <a:cubicBezTo>
                  <a:pt x="599366" y="5883943"/>
                  <a:pt x="601241" y="5882952"/>
                  <a:pt x="603191" y="5882131"/>
                </a:cubicBezTo>
                <a:close/>
                <a:moveTo>
                  <a:pt x="3240032" y="5876591"/>
                </a:moveTo>
                <a:cubicBezTo>
                  <a:pt x="3247286" y="5877349"/>
                  <a:pt x="3254242" y="5879867"/>
                  <a:pt x="3260288" y="5883922"/>
                </a:cubicBezTo>
                <a:cubicBezTo>
                  <a:pt x="3263851" y="5886326"/>
                  <a:pt x="3266845" y="5889474"/>
                  <a:pt x="3269059" y="5893147"/>
                </a:cubicBezTo>
                <a:cubicBezTo>
                  <a:pt x="3259581" y="5897779"/>
                  <a:pt x="3249154" y="5900164"/>
                  <a:pt x="3238594" y="5900116"/>
                </a:cubicBezTo>
                <a:cubicBezTo>
                  <a:pt x="3226441" y="5900116"/>
                  <a:pt x="3218682" y="5895886"/>
                  <a:pt x="3218682" y="5888917"/>
                </a:cubicBezTo>
                <a:cubicBezTo>
                  <a:pt x="3218682" y="5881948"/>
                  <a:pt x="3225205" y="5874818"/>
                  <a:pt x="3240032" y="5876591"/>
                </a:cubicBezTo>
                <a:close/>
                <a:moveTo>
                  <a:pt x="648825" y="5873832"/>
                </a:moveTo>
                <a:cubicBezTo>
                  <a:pt x="651702" y="5873388"/>
                  <a:pt x="654632" y="5873388"/>
                  <a:pt x="657509" y="5873832"/>
                </a:cubicBezTo>
                <a:cubicBezTo>
                  <a:pt x="655277" y="5874319"/>
                  <a:pt x="653045" y="5874826"/>
                  <a:pt x="650833" y="5875455"/>
                </a:cubicBezTo>
                <a:cubicBezTo>
                  <a:pt x="648622" y="5876084"/>
                  <a:pt x="645964" y="5877078"/>
                  <a:pt x="643549" y="5877971"/>
                </a:cubicBezTo>
                <a:cubicBezTo>
                  <a:pt x="641134" y="5878864"/>
                  <a:pt x="638781" y="5879818"/>
                  <a:pt x="636447" y="5880893"/>
                </a:cubicBezTo>
                <a:lnTo>
                  <a:pt x="636691" y="5881522"/>
                </a:lnTo>
                <a:cubicBezTo>
                  <a:pt x="639085" y="5880670"/>
                  <a:pt x="641540" y="5880000"/>
                  <a:pt x="643995" y="5879331"/>
                </a:cubicBezTo>
                <a:cubicBezTo>
                  <a:pt x="646451" y="5878661"/>
                  <a:pt x="648926" y="5878012"/>
                  <a:pt x="651341" y="5877423"/>
                </a:cubicBezTo>
                <a:cubicBezTo>
                  <a:pt x="654283" y="5876754"/>
                  <a:pt x="657266" y="5876247"/>
                  <a:pt x="660248" y="5875820"/>
                </a:cubicBezTo>
                <a:cubicBezTo>
                  <a:pt x="654831" y="5878316"/>
                  <a:pt x="646836" y="5882760"/>
                  <a:pt x="641053" y="5884748"/>
                </a:cubicBezTo>
                <a:cubicBezTo>
                  <a:pt x="637007" y="5886381"/>
                  <a:pt x="632574" y="5886805"/>
                  <a:pt x="628290" y="5885965"/>
                </a:cubicBezTo>
                <a:cubicBezTo>
                  <a:pt x="625726" y="5885685"/>
                  <a:pt x="623317" y="5884598"/>
                  <a:pt x="621412" y="5882861"/>
                </a:cubicBezTo>
                <a:cubicBezTo>
                  <a:pt x="624760" y="5881887"/>
                  <a:pt x="630380" y="5879371"/>
                  <a:pt x="633363" y="5878276"/>
                </a:cubicBezTo>
                <a:cubicBezTo>
                  <a:pt x="638308" y="5876145"/>
                  <a:pt x="643502" y="5874652"/>
                  <a:pt x="648825" y="5873832"/>
                </a:cubicBezTo>
                <a:close/>
                <a:moveTo>
                  <a:pt x="588379" y="5873102"/>
                </a:moveTo>
                <a:cubicBezTo>
                  <a:pt x="580627" y="5881644"/>
                  <a:pt x="567418" y="5899884"/>
                  <a:pt x="555386" y="5914148"/>
                </a:cubicBezTo>
                <a:cubicBezTo>
                  <a:pt x="547026" y="5924050"/>
                  <a:pt x="537246" y="5933627"/>
                  <a:pt x="526532" y="5938861"/>
                </a:cubicBezTo>
                <a:cubicBezTo>
                  <a:pt x="521825" y="5941176"/>
                  <a:pt x="516738" y="5942621"/>
                  <a:pt x="511517" y="5943122"/>
                </a:cubicBezTo>
                <a:cubicBezTo>
                  <a:pt x="517239" y="5940464"/>
                  <a:pt x="532417" y="5923299"/>
                  <a:pt x="535176" y="5919829"/>
                </a:cubicBezTo>
                <a:cubicBezTo>
                  <a:pt x="557110" y="5892032"/>
                  <a:pt x="562488" y="5886229"/>
                  <a:pt x="574378" y="5877728"/>
                </a:cubicBezTo>
                <a:cubicBezTo>
                  <a:pt x="575817" y="5876689"/>
                  <a:pt x="577314" y="5875735"/>
                  <a:pt x="578862" y="5874867"/>
                </a:cubicBezTo>
                <a:lnTo>
                  <a:pt x="578010" y="5875618"/>
                </a:lnTo>
                <a:cubicBezTo>
                  <a:pt x="574074" y="5879229"/>
                  <a:pt x="570279" y="5883023"/>
                  <a:pt x="566667" y="5886980"/>
                </a:cubicBezTo>
                <a:cubicBezTo>
                  <a:pt x="564882" y="5888968"/>
                  <a:pt x="563137" y="5890997"/>
                  <a:pt x="561432" y="5893067"/>
                </a:cubicBezTo>
                <a:cubicBezTo>
                  <a:pt x="559769" y="5895096"/>
                  <a:pt x="558186" y="5897267"/>
                  <a:pt x="556583" y="5899377"/>
                </a:cubicBezTo>
                <a:cubicBezTo>
                  <a:pt x="553377" y="5903618"/>
                  <a:pt x="550212" y="5907899"/>
                  <a:pt x="547168" y="5912241"/>
                </a:cubicBezTo>
                <a:lnTo>
                  <a:pt x="547777" y="5912728"/>
                </a:lnTo>
                <a:cubicBezTo>
                  <a:pt x="551267" y="5908670"/>
                  <a:pt x="554858" y="5904855"/>
                  <a:pt x="558470" y="5900980"/>
                </a:cubicBezTo>
                <a:lnTo>
                  <a:pt x="563928" y="5895218"/>
                </a:lnTo>
                <a:cubicBezTo>
                  <a:pt x="565693" y="5893189"/>
                  <a:pt x="567499" y="5891383"/>
                  <a:pt x="569346" y="5889516"/>
                </a:cubicBezTo>
                <a:cubicBezTo>
                  <a:pt x="573039" y="5885823"/>
                  <a:pt x="576914" y="5882293"/>
                  <a:pt x="580932" y="5878945"/>
                </a:cubicBezTo>
                <a:cubicBezTo>
                  <a:pt x="583346" y="5876916"/>
                  <a:pt x="585842" y="5874887"/>
                  <a:pt x="588379" y="5873102"/>
                </a:cubicBezTo>
                <a:close/>
                <a:moveTo>
                  <a:pt x="717509" y="5869226"/>
                </a:moveTo>
                <a:cubicBezTo>
                  <a:pt x="715013" y="5870180"/>
                  <a:pt x="712578" y="5871255"/>
                  <a:pt x="710164" y="5872270"/>
                </a:cubicBezTo>
                <a:cubicBezTo>
                  <a:pt x="707185" y="5873603"/>
                  <a:pt x="704279" y="5875094"/>
                  <a:pt x="701459" y="5876733"/>
                </a:cubicBezTo>
                <a:cubicBezTo>
                  <a:pt x="698598" y="5878296"/>
                  <a:pt x="695919" y="5880142"/>
                  <a:pt x="693079" y="5881502"/>
                </a:cubicBezTo>
                <a:lnTo>
                  <a:pt x="693342" y="5882232"/>
                </a:lnTo>
                <a:cubicBezTo>
                  <a:pt x="696508" y="5881278"/>
                  <a:pt x="699430" y="5879838"/>
                  <a:pt x="702412" y="5878702"/>
                </a:cubicBezTo>
                <a:cubicBezTo>
                  <a:pt x="705395" y="5877565"/>
                  <a:pt x="708500" y="5876673"/>
                  <a:pt x="711422" y="5875455"/>
                </a:cubicBezTo>
                <a:cubicBezTo>
                  <a:pt x="714343" y="5874238"/>
                  <a:pt x="717509" y="5873426"/>
                  <a:pt x="720512" y="5872615"/>
                </a:cubicBezTo>
                <a:lnTo>
                  <a:pt x="721060" y="5872473"/>
                </a:lnTo>
                <a:cubicBezTo>
                  <a:pt x="714810" y="5876531"/>
                  <a:pt x="706856" y="5882252"/>
                  <a:pt x="700018" y="5886006"/>
                </a:cubicBezTo>
                <a:cubicBezTo>
                  <a:pt x="694684" y="5889155"/>
                  <a:pt x="688525" y="5890618"/>
                  <a:pt x="682345" y="5890206"/>
                </a:cubicBezTo>
                <a:cubicBezTo>
                  <a:pt x="676075" y="5889760"/>
                  <a:pt x="669339" y="5884119"/>
                  <a:pt x="669339" y="5884119"/>
                </a:cubicBezTo>
                <a:cubicBezTo>
                  <a:pt x="675061" y="5884119"/>
                  <a:pt x="684009" y="5879655"/>
                  <a:pt x="687763" y="5878032"/>
                </a:cubicBezTo>
                <a:cubicBezTo>
                  <a:pt x="695392" y="5874806"/>
                  <a:pt x="699125" y="5872594"/>
                  <a:pt x="708053" y="5870504"/>
                </a:cubicBezTo>
                <a:cubicBezTo>
                  <a:pt x="711158" y="5869776"/>
                  <a:pt x="714323" y="5869348"/>
                  <a:pt x="717509" y="5869226"/>
                </a:cubicBezTo>
                <a:close/>
                <a:moveTo>
                  <a:pt x="560519" y="5863789"/>
                </a:moveTo>
                <a:cubicBezTo>
                  <a:pt x="557476" y="5866244"/>
                  <a:pt x="554432" y="5868780"/>
                  <a:pt x="551591" y="5871397"/>
                </a:cubicBezTo>
                <a:cubicBezTo>
                  <a:pt x="546462" y="5876029"/>
                  <a:pt x="541592" y="5880940"/>
                  <a:pt x="537002" y="5886107"/>
                </a:cubicBezTo>
                <a:cubicBezTo>
                  <a:pt x="534689" y="5888684"/>
                  <a:pt x="532498" y="5891363"/>
                  <a:pt x="530408" y="5894081"/>
                </a:cubicBezTo>
                <a:cubicBezTo>
                  <a:pt x="528318" y="5896800"/>
                  <a:pt x="526228" y="5899519"/>
                  <a:pt x="524179" y="5902197"/>
                </a:cubicBezTo>
                <a:lnTo>
                  <a:pt x="512004" y="5918713"/>
                </a:lnTo>
                <a:lnTo>
                  <a:pt x="512735" y="5919282"/>
                </a:lnTo>
                <a:lnTo>
                  <a:pt x="525964" y="5903597"/>
                </a:lnTo>
                <a:cubicBezTo>
                  <a:pt x="530408" y="5898403"/>
                  <a:pt x="534933" y="5893250"/>
                  <a:pt x="539559" y="5888339"/>
                </a:cubicBezTo>
                <a:cubicBezTo>
                  <a:pt x="544234" y="5883433"/>
                  <a:pt x="549187" y="5878801"/>
                  <a:pt x="554392" y="5874461"/>
                </a:cubicBezTo>
                <a:cubicBezTo>
                  <a:pt x="557253" y="5872067"/>
                  <a:pt x="560215" y="5869713"/>
                  <a:pt x="563198" y="5867481"/>
                </a:cubicBezTo>
                <a:cubicBezTo>
                  <a:pt x="552545" y="5880020"/>
                  <a:pt x="534243" y="5904470"/>
                  <a:pt x="520993" y="5921148"/>
                </a:cubicBezTo>
                <a:cubicBezTo>
                  <a:pt x="511152" y="5933545"/>
                  <a:pt x="502508" y="5942311"/>
                  <a:pt x="489705" y="5949027"/>
                </a:cubicBezTo>
                <a:cubicBezTo>
                  <a:pt x="484081" y="5952009"/>
                  <a:pt x="477962" y="5953941"/>
                  <a:pt x="471646" y="5954728"/>
                </a:cubicBezTo>
                <a:cubicBezTo>
                  <a:pt x="478403" y="5951299"/>
                  <a:pt x="493966" y="5933140"/>
                  <a:pt x="497131" y="5928818"/>
                </a:cubicBezTo>
                <a:cubicBezTo>
                  <a:pt x="522758" y="5894325"/>
                  <a:pt x="535683" y="5881035"/>
                  <a:pt x="549725" y="5870281"/>
                </a:cubicBezTo>
                <a:cubicBezTo>
                  <a:pt x="553062" y="5867711"/>
                  <a:pt x="556684" y="5865531"/>
                  <a:pt x="560519" y="5863789"/>
                </a:cubicBezTo>
                <a:close/>
                <a:moveTo>
                  <a:pt x="531301" y="5859588"/>
                </a:moveTo>
                <a:cubicBezTo>
                  <a:pt x="526451" y="5863646"/>
                  <a:pt x="521663" y="5867704"/>
                  <a:pt x="516935" y="5871762"/>
                </a:cubicBezTo>
                <a:cubicBezTo>
                  <a:pt x="510300" y="5877606"/>
                  <a:pt x="503786" y="5883592"/>
                  <a:pt x="497618" y="5890023"/>
                </a:cubicBezTo>
                <a:cubicBezTo>
                  <a:pt x="491450" y="5896455"/>
                  <a:pt x="485647" y="5902968"/>
                  <a:pt x="479823" y="5909563"/>
                </a:cubicBezTo>
                <a:cubicBezTo>
                  <a:pt x="474000" y="5916157"/>
                  <a:pt x="468278" y="5922873"/>
                  <a:pt x="462759" y="5929853"/>
                </a:cubicBezTo>
                <a:lnTo>
                  <a:pt x="463469" y="5930441"/>
                </a:lnTo>
                <a:cubicBezTo>
                  <a:pt x="469312" y="5923887"/>
                  <a:pt x="475379" y="5917516"/>
                  <a:pt x="481507" y="5911226"/>
                </a:cubicBezTo>
                <a:cubicBezTo>
                  <a:pt x="487635" y="5904937"/>
                  <a:pt x="493885" y="5898768"/>
                  <a:pt x="500215" y="5892702"/>
                </a:cubicBezTo>
                <a:cubicBezTo>
                  <a:pt x="506546" y="5886635"/>
                  <a:pt x="513181" y="5881015"/>
                  <a:pt x="519958" y="5875476"/>
                </a:cubicBezTo>
                <a:cubicBezTo>
                  <a:pt x="522474" y="5873447"/>
                  <a:pt x="525011" y="5871418"/>
                  <a:pt x="527547" y="5869389"/>
                </a:cubicBezTo>
                <a:cubicBezTo>
                  <a:pt x="523489" y="5875232"/>
                  <a:pt x="517686" y="5883774"/>
                  <a:pt x="506566" y="5898302"/>
                </a:cubicBezTo>
                <a:cubicBezTo>
                  <a:pt x="484186" y="5927621"/>
                  <a:pt x="464483" y="5948073"/>
                  <a:pt x="446709" y="5962722"/>
                </a:cubicBezTo>
                <a:lnTo>
                  <a:pt x="446648" y="5962743"/>
                </a:lnTo>
                <a:cubicBezTo>
                  <a:pt x="439100" y="5969012"/>
                  <a:pt x="423658" y="5981673"/>
                  <a:pt x="420594" y="5977899"/>
                </a:cubicBezTo>
                <a:cubicBezTo>
                  <a:pt x="418565" y="5975343"/>
                  <a:pt x="426174" y="5964264"/>
                  <a:pt x="428893" y="5960369"/>
                </a:cubicBezTo>
                <a:cubicBezTo>
                  <a:pt x="439749" y="5944928"/>
                  <a:pt x="447398" y="5934945"/>
                  <a:pt x="471382" y="5909035"/>
                </a:cubicBezTo>
                <a:cubicBezTo>
                  <a:pt x="496522" y="5881907"/>
                  <a:pt x="517848" y="5866122"/>
                  <a:pt x="531301" y="5859588"/>
                </a:cubicBezTo>
                <a:close/>
                <a:moveTo>
                  <a:pt x="640417" y="5858237"/>
                </a:moveTo>
                <a:lnTo>
                  <a:pt x="633099" y="5860502"/>
                </a:lnTo>
                <a:cubicBezTo>
                  <a:pt x="630677" y="5861388"/>
                  <a:pt x="628298" y="5862397"/>
                  <a:pt x="625977" y="5863525"/>
                </a:cubicBezTo>
                <a:cubicBezTo>
                  <a:pt x="623664" y="5864600"/>
                  <a:pt x="621351" y="5865696"/>
                  <a:pt x="619099" y="5866954"/>
                </a:cubicBezTo>
                <a:lnTo>
                  <a:pt x="619383" y="5867562"/>
                </a:lnTo>
                <a:cubicBezTo>
                  <a:pt x="621736" y="5866629"/>
                  <a:pt x="624171" y="5865878"/>
                  <a:pt x="626606" y="5865107"/>
                </a:cubicBezTo>
                <a:lnTo>
                  <a:pt x="633870" y="5862936"/>
                </a:lnTo>
                <a:cubicBezTo>
                  <a:pt x="636285" y="5862267"/>
                  <a:pt x="638740" y="5861719"/>
                  <a:pt x="641216" y="5861232"/>
                </a:cubicBezTo>
                <a:lnTo>
                  <a:pt x="643062" y="5860887"/>
                </a:lnTo>
                <a:cubicBezTo>
                  <a:pt x="637726" y="5863626"/>
                  <a:pt x="631050" y="5866974"/>
                  <a:pt x="624902" y="5870281"/>
                </a:cubicBezTo>
                <a:cubicBezTo>
                  <a:pt x="620314" y="5872962"/>
                  <a:pt x="615022" y="5874185"/>
                  <a:pt x="609724" y="5873791"/>
                </a:cubicBezTo>
                <a:cubicBezTo>
                  <a:pt x="606878" y="5873722"/>
                  <a:pt x="604130" y="5872734"/>
                  <a:pt x="601892" y="5870971"/>
                </a:cubicBezTo>
                <a:cubicBezTo>
                  <a:pt x="605484" y="5869632"/>
                  <a:pt x="611307" y="5866528"/>
                  <a:pt x="614493" y="5865067"/>
                </a:cubicBezTo>
                <a:cubicBezTo>
                  <a:pt x="620028" y="5862340"/>
                  <a:pt x="625874" y="5860297"/>
                  <a:pt x="631902" y="5858980"/>
                </a:cubicBezTo>
                <a:close/>
                <a:moveTo>
                  <a:pt x="640505" y="5858209"/>
                </a:moveTo>
                <a:lnTo>
                  <a:pt x="640729" y="5858209"/>
                </a:lnTo>
                <a:lnTo>
                  <a:pt x="640417" y="5858237"/>
                </a:lnTo>
                <a:close/>
                <a:moveTo>
                  <a:pt x="705943" y="5851472"/>
                </a:moveTo>
                <a:cubicBezTo>
                  <a:pt x="703244" y="5852142"/>
                  <a:pt x="700586" y="5852873"/>
                  <a:pt x="697969" y="5853684"/>
                </a:cubicBezTo>
                <a:cubicBezTo>
                  <a:pt x="694848" y="5854660"/>
                  <a:pt x="691780" y="5855798"/>
                  <a:pt x="688777" y="5857093"/>
                </a:cubicBezTo>
                <a:cubicBezTo>
                  <a:pt x="685774" y="5858331"/>
                  <a:pt x="682893" y="5859852"/>
                  <a:pt x="679890" y="5860867"/>
                </a:cubicBezTo>
                <a:lnTo>
                  <a:pt x="680072" y="5861638"/>
                </a:lnTo>
                <a:cubicBezTo>
                  <a:pt x="683339" y="5861110"/>
                  <a:pt x="686423" y="5860075"/>
                  <a:pt x="689528" y="5859365"/>
                </a:cubicBezTo>
                <a:cubicBezTo>
                  <a:pt x="692632" y="5858655"/>
                  <a:pt x="695798" y="5858067"/>
                  <a:pt x="698902" y="5857336"/>
                </a:cubicBezTo>
                <a:cubicBezTo>
                  <a:pt x="702007" y="5856606"/>
                  <a:pt x="704989" y="5856159"/>
                  <a:pt x="708134" y="5855733"/>
                </a:cubicBezTo>
                <a:cubicBezTo>
                  <a:pt x="701357" y="5859122"/>
                  <a:pt x="693058" y="5863545"/>
                  <a:pt x="685815" y="5866812"/>
                </a:cubicBezTo>
                <a:cubicBezTo>
                  <a:pt x="679825" y="5869780"/>
                  <a:pt x="673078" y="5870870"/>
                  <a:pt x="666457" y="5869936"/>
                </a:cubicBezTo>
                <a:cubicBezTo>
                  <a:pt x="659741" y="5868942"/>
                  <a:pt x="652842" y="5863565"/>
                  <a:pt x="652842" y="5863565"/>
                </a:cubicBezTo>
                <a:cubicBezTo>
                  <a:pt x="658929" y="5864052"/>
                  <a:pt x="669075" y="5859933"/>
                  <a:pt x="673133" y="5858533"/>
                </a:cubicBezTo>
                <a:cubicBezTo>
                  <a:pt x="681594" y="5855673"/>
                  <a:pt x="685794" y="5853562"/>
                  <a:pt x="695635" y="5852041"/>
                </a:cubicBezTo>
                <a:cubicBezTo>
                  <a:pt x="699044" y="5851513"/>
                  <a:pt x="702498" y="5851322"/>
                  <a:pt x="705943" y="5851472"/>
                </a:cubicBezTo>
                <a:close/>
                <a:moveTo>
                  <a:pt x="619342" y="5845142"/>
                </a:moveTo>
                <a:lnTo>
                  <a:pt x="617455" y="5845670"/>
                </a:lnTo>
                <a:cubicBezTo>
                  <a:pt x="614980" y="5846400"/>
                  <a:pt x="612525" y="5847191"/>
                  <a:pt x="610110" y="5848104"/>
                </a:cubicBezTo>
                <a:cubicBezTo>
                  <a:pt x="607695" y="5849017"/>
                  <a:pt x="605362" y="5850133"/>
                  <a:pt x="603049" y="5851229"/>
                </a:cubicBezTo>
                <a:cubicBezTo>
                  <a:pt x="600736" y="5852325"/>
                  <a:pt x="598443" y="5853461"/>
                  <a:pt x="596211" y="5854739"/>
                </a:cubicBezTo>
                <a:lnTo>
                  <a:pt x="596515" y="5855328"/>
                </a:lnTo>
                <a:cubicBezTo>
                  <a:pt x="598828" y="5854333"/>
                  <a:pt x="601243" y="5853481"/>
                  <a:pt x="603637" y="5852629"/>
                </a:cubicBezTo>
                <a:cubicBezTo>
                  <a:pt x="606031" y="5851777"/>
                  <a:pt x="608466" y="5850965"/>
                  <a:pt x="610820" y="5850194"/>
                </a:cubicBezTo>
                <a:cubicBezTo>
                  <a:pt x="614568" y="5849052"/>
                  <a:pt x="618374" y="5848110"/>
                  <a:pt x="622223" y="5847374"/>
                </a:cubicBezTo>
                <a:cubicBezTo>
                  <a:pt x="616359" y="5850641"/>
                  <a:pt x="608304" y="5855368"/>
                  <a:pt x="601425" y="5859162"/>
                </a:cubicBezTo>
                <a:cubicBezTo>
                  <a:pt x="596584" y="5862050"/>
                  <a:pt x="590982" y="5863407"/>
                  <a:pt x="585355" y="5863058"/>
                </a:cubicBezTo>
                <a:lnTo>
                  <a:pt x="585375" y="5863078"/>
                </a:lnTo>
                <a:cubicBezTo>
                  <a:pt x="582368" y="5863050"/>
                  <a:pt x="579453" y="5862054"/>
                  <a:pt x="577056" y="5860238"/>
                </a:cubicBezTo>
                <a:cubicBezTo>
                  <a:pt x="580810" y="5858757"/>
                  <a:pt x="586918" y="5855348"/>
                  <a:pt x="590266" y="5853745"/>
                </a:cubicBezTo>
                <a:cubicBezTo>
                  <a:pt x="596253" y="5850466"/>
                  <a:pt x="602608" y="5847906"/>
                  <a:pt x="609197" y="5846116"/>
                </a:cubicBezTo>
                <a:cubicBezTo>
                  <a:pt x="612508" y="5845268"/>
                  <a:pt x="615931" y="5844941"/>
                  <a:pt x="619342" y="5845142"/>
                </a:cubicBezTo>
                <a:close/>
                <a:moveTo>
                  <a:pt x="593837" y="5833800"/>
                </a:moveTo>
                <a:lnTo>
                  <a:pt x="592295" y="5834226"/>
                </a:lnTo>
                <a:cubicBezTo>
                  <a:pt x="589393" y="5835058"/>
                  <a:pt x="586491" y="5835971"/>
                  <a:pt x="583651" y="5837046"/>
                </a:cubicBezTo>
                <a:cubicBezTo>
                  <a:pt x="580810" y="5838122"/>
                  <a:pt x="578051" y="5839400"/>
                  <a:pt x="575332" y="5840658"/>
                </a:cubicBezTo>
                <a:cubicBezTo>
                  <a:pt x="572613" y="5841916"/>
                  <a:pt x="569873" y="5843255"/>
                  <a:pt x="567215" y="5844716"/>
                </a:cubicBezTo>
                <a:lnTo>
                  <a:pt x="567581" y="5845406"/>
                </a:lnTo>
                <a:cubicBezTo>
                  <a:pt x="570299" y="5844209"/>
                  <a:pt x="573120" y="5843174"/>
                  <a:pt x="575940" y="5842159"/>
                </a:cubicBezTo>
                <a:cubicBezTo>
                  <a:pt x="578761" y="5841145"/>
                  <a:pt x="581581" y="5840130"/>
                  <a:pt x="584381" y="5839238"/>
                </a:cubicBezTo>
                <a:cubicBezTo>
                  <a:pt x="587181" y="5838345"/>
                  <a:pt x="590083" y="5837574"/>
                  <a:pt x="592985" y="5836884"/>
                </a:cubicBezTo>
                <a:cubicBezTo>
                  <a:pt x="595014" y="5836397"/>
                  <a:pt x="597164" y="5835971"/>
                  <a:pt x="599254" y="5835565"/>
                </a:cubicBezTo>
                <a:cubicBezTo>
                  <a:pt x="592295" y="5839217"/>
                  <a:pt x="581885" y="5845061"/>
                  <a:pt x="573100" y="5849768"/>
                </a:cubicBezTo>
                <a:cubicBezTo>
                  <a:pt x="567422" y="5852974"/>
                  <a:pt x="560909" y="5854394"/>
                  <a:pt x="554412" y="5853846"/>
                </a:cubicBezTo>
                <a:lnTo>
                  <a:pt x="554432" y="5853867"/>
                </a:lnTo>
                <a:cubicBezTo>
                  <a:pt x="550942" y="5853771"/>
                  <a:pt x="547578" y="5852556"/>
                  <a:pt x="544835" y="5850397"/>
                </a:cubicBezTo>
                <a:cubicBezTo>
                  <a:pt x="549238" y="5848754"/>
                  <a:pt x="556421" y="5844919"/>
                  <a:pt x="560337" y="5843154"/>
                </a:cubicBezTo>
                <a:cubicBezTo>
                  <a:pt x="567621" y="5839846"/>
                  <a:pt x="572958" y="5836884"/>
                  <a:pt x="582514" y="5834713"/>
                </a:cubicBezTo>
                <a:cubicBezTo>
                  <a:pt x="586224" y="5833851"/>
                  <a:pt x="590038" y="5833544"/>
                  <a:pt x="593837" y="5833800"/>
                </a:cubicBezTo>
                <a:close/>
                <a:moveTo>
                  <a:pt x="680823" y="5833617"/>
                </a:moveTo>
                <a:cubicBezTo>
                  <a:pt x="684699" y="5833175"/>
                  <a:pt x="688615" y="5833250"/>
                  <a:pt x="692470" y="5833841"/>
                </a:cubicBezTo>
                <a:lnTo>
                  <a:pt x="691415" y="5834023"/>
                </a:lnTo>
                <a:cubicBezTo>
                  <a:pt x="688026" y="5834652"/>
                  <a:pt x="684699" y="5835464"/>
                  <a:pt x="681412" y="5836356"/>
                </a:cubicBezTo>
                <a:cubicBezTo>
                  <a:pt x="678124" y="5837249"/>
                  <a:pt x="674919" y="5838385"/>
                  <a:pt x="671733" y="5839501"/>
                </a:cubicBezTo>
                <a:cubicBezTo>
                  <a:pt x="668547" y="5840617"/>
                  <a:pt x="665402" y="5841916"/>
                  <a:pt x="662277" y="5843113"/>
                </a:cubicBezTo>
                <a:lnTo>
                  <a:pt x="662501" y="5843864"/>
                </a:lnTo>
                <a:cubicBezTo>
                  <a:pt x="665808" y="5843133"/>
                  <a:pt x="669054" y="5842322"/>
                  <a:pt x="672342" y="5841652"/>
                </a:cubicBezTo>
                <a:cubicBezTo>
                  <a:pt x="675629" y="5840983"/>
                  <a:pt x="678936" y="5840455"/>
                  <a:pt x="682203" y="5839867"/>
                </a:cubicBezTo>
                <a:cubicBezTo>
                  <a:pt x="685470" y="5839278"/>
                  <a:pt x="688757" y="5838812"/>
                  <a:pt x="692024" y="5838527"/>
                </a:cubicBezTo>
                <a:cubicBezTo>
                  <a:pt x="692977" y="5838527"/>
                  <a:pt x="693931" y="5838365"/>
                  <a:pt x="694864" y="5838325"/>
                </a:cubicBezTo>
                <a:cubicBezTo>
                  <a:pt x="687113" y="5841429"/>
                  <a:pt x="677252" y="5845568"/>
                  <a:pt x="668710" y="5848916"/>
                </a:cubicBezTo>
                <a:cubicBezTo>
                  <a:pt x="662095" y="5851787"/>
                  <a:pt x="654768" y="5852595"/>
                  <a:pt x="647688" y="5851229"/>
                </a:cubicBezTo>
                <a:cubicBezTo>
                  <a:pt x="642518" y="5849890"/>
                  <a:pt x="637640" y="5847607"/>
                  <a:pt x="633302" y="5844493"/>
                </a:cubicBezTo>
                <a:cubicBezTo>
                  <a:pt x="639917" y="5845365"/>
                  <a:pt x="650894" y="5841470"/>
                  <a:pt x="655460" y="5840191"/>
                </a:cubicBezTo>
                <a:cubicBezTo>
                  <a:pt x="664753" y="5837574"/>
                  <a:pt x="670089" y="5834835"/>
                  <a:pt x="680823" y="5833617"/>
                </a:cubicBezTo>
                <a:close/>
                <a:moveTo>
                  <a:pt x="1501393" y="5832542"/>
                </a:moveTo>
                <a:cubicBezTo>
                  <a:pt x="1526693" y="5832542"/>
                  <a:pt x="1554403" y="5849420"/>
                  <a:pt x="1567954" y="5867185"/>
                </a:cubicBezTo>
                <a:cubicBezTo>
                  <a:pt x="1558697" y="5878001"/>
                  <a:pt x="1536760" y="5906017"/>
                  <a:pt x="1524525" y="5920901"/>
                </a:cubicBezTo>
                <a:cubicBezTo>
                  <a:pt x="1497889" y="5953268"/>
                  <a:pt x="1478119" y="5974940"/>
                  <a:pt x="1478119" y="5974940"/>
                </a:cubicBezTo>
                <a:cubicBezTo>
                  <a:pt x="1469753" y="5968455"/>
                  <a:pt x="1450732" y="5949200"/>
                  <a:pt x="1443521" y="5924789"/>
                </a:cubicBezTo>
                <a:cubicBezTo>
                  <a:pt x="1433393" y="5889904"/>
                  <a:pt x="1445547" y="5857195"/>
                  <a:pt x="1464932" y="5843055"/>
                </a:cubicBezTo>
                <a:cubicBezTo>
                  <a:pt x="1476478" y="5834677"/>
                  <a:pt x="1489239" y="5832542"/>
                  <a:pt x="1501393" y="5832542"/>
                </a:cubicBezTo>
                <a:close/>
                <a:moveTo>
                  <a:pt x="653999" y="5817953"/>
                </a:moveTo>
                <a:cubicBezTo>
                  <a:pt x="658783" y="5817270"/>
                  <a:pt x="663641" y="5817270"/>
                  <a:pt x="668425" y="5817953"/>
                </a:cubicBezTo>
                <a:lnTo>
                  <a:pt x="665808" y="5818440"/>
                </a:lnTo>
                <a:cubicBezTo>
                  <a:pt x="661750" y="5819374"/>
                  <a:pt x="657692" y="5820469"/>
                  <a:pt x="653634" y="5821525"/>
                </a:cubicBezTo>
                <a:cubicBezTo>
                  <a:pt x="649575" y="5822580"/>
                  <a:pt x="645740" y="5824020"/>
                  <a:pt x="641845" y="5825440"/>
                </a:cubicBezTo>
                <a:cubicBezTo>
                  <a:pt x="637949" y="5826861"/>
                  <a:pt x="632917" y="5828707"/>
                  <a:pt x="630177" y="5829945"/>
                </a:cubicBezTo>
                <a:lnTo>
                  <a:pt x="630441" y="5830675"/>
                </a:lnTo>
                <a:cubicBezTo>
                  <a:pt x="634357" y="5829397"/>
                  <a:pt x="638273" y="5828159"/>
                  <a:pt x="642250" y="5827084"/>
                </a:cubicBezTo>
                <a:cubicBezTo>
                  <a:pt x="646227" y="5826009"/>
                  <a:pt x="650225" y="5825055"/>
                  <a:pt x="654222" y="5824203"/>
                </a:cubicBezTo>
                <a:cubicBezTo>
                  <a:pt x="658219" y="5823351"/>
                  <a:pt x="662338" y="5822600"/>
                  <a:pt x="666396" y="5822174"/>
                </a:cubicBezTo>
                <a:cubicBezTo>
                  <a:pt x="668425" y="5821930"/>
                  <a:pt x="670292" y="5821748"/>
                  <a:pt x="672260" y="5821606"/>
                </a:cubicBezTo>
                <a:cubicBezTo>
                  <a:pt x="663414" y="5825035"/>
                  <a:pt x="651564" y="5829722"/>
                  <a:pt x="641418" y="5833678"/>
                </a:cubicBezTo>
                <a:cubicBezTo>
                  <a:pt x="634069" y="5836866"/>
                  <a:pt x="625931" y="5837765"/>
                  <a:pt x="618064" y="5836255"/>
                </a:cubicBezTo>
                <a:cubicBezTo>
                  <a:pt x="612362" y="5834816"/>
                  <a:pt x="606949" y="5832414"/>
                  <a:pt x="602054" y="5829154"/>
                </a:cubicBezTo>
                <a:cubicBezTo>
                  <a:pt x="609400" y="5830107"/>
                  <a:pt x="621594" y="5825785"/>
                  <a:pt x="626667" y="5824365"/>
                </a:cubicBezTo>
                <a:cubicBezTo>
                  <a:pt x="637097" y="5821423"/>
                  <a:pt x="641155" y="5819800"/>
                  <a:pt x="653999" y="5817953"/>
                </a:cubicBezTo>
                <a:close/>
                <a:moveTo>
                  <a:pt x="822118" y="5782396"/>
                </a:moveTo>
                <a:lnTo>
                  <a:pt x="824226" y="5788634"/>
                </a:lnTo>
                <a:cubicBezTo>
                  <a:pt x="827877" y="5799489"/>
                  <a:pt x="835779" y="5823072"/>
                  <a:pt x="845381" y="5851757"/>
                </a:cubicBezTo>
                <a:cubicBezTo>
                  <a:pt x="836843" y="5864902"/>
                  <a:pt x="829717" y="5878913"/>
                  <a:pt x="824116" y="5893554"/>
                </a:cubicBezTo>
                <a:cubicBezTo>
                  <a:pt x="820515" y="5894193"/>
                  <a:pt x="816962" y="5895082"/>
                  <a:pt x="813484" y="5896212"/>
                </a:cubicBezTo>
                <a:cubicBezTo>
                  <a:pt x="807397" y="5883652"/>
                  <a:pt x="801309" y="5870606"/>
                  <a:pt x="796237" y="5859588"/>
                </a:cubicBezTo>
                <a:cubicBezTo>
                  <a:pt x="806799" y="5828088"/>
                  <a:pt x="815659" y="5801610"/>
                  <a:pt x="819746" y="5789433"/>
                </a:cubicBezTo>
                <a:close/>
                <a:moveTo>
                  <a:pt x="822087" y="5782304"/>
                </a:moveTo>
                <a:lnTo>
                  <a:pt x="822128" y="5782365"/>
                </a:lnTo>
                <a:lnTo>
                  <a:pt x="822118" y="5782396"/>
                </a:lnTo>
                <a:close/>
                <a:moveTo>
                  <a:pt x="685551" y="5764165"/>
                </a:moveTo>
                <a:cubicBezTo>
                  <a:pt x="744394" y="5769217"/>
                  <a:pt x="767160" y="5816919"/>
                  <a:pt x="777224" y="5833394"/>
                </a:cubicBezTo>
                <a:cubicBezTo>
                  <a:pt x="786477" y="5848591"/>
                  <a:pt x="813240" y="5911003"/>
                  <a:pt x="827119" y="5934316"/>
                </a:cubicBezTo>
                <a:cubicBezTo>
                  <a:pt x="831380" y="5941479"/>
                  <a:pt x="834647" y="5945973"/>
                  <a:pt x="836618" y="5948793"/>
                </a:cubicBezTo>
                <a:lnTo>
                  <a:pt x="838198" y="5952861"/>
                </a:lnTo>
                <a:lnTo>
                  <a:pt x="835804" y="5950832"/>
                </a:lnTo>
                <a:cubicBezTo>
                  <a:pt x="834952" y="5949940"/>
                  <a:pt x="834120" y="5948945"/>
                  <a:pt x="833308" y="5947931"/>
                </a:cubicBezTo>
                <a:cubicBezTo>
                  <a:pt x="831664" y="5945902"/>
                  <a:pt x="830122" y="5943772"/>
                  <a:pt x="828601" y="5941580"/>
                </a:cubicBezTo>
                <a:cubicBezTo>
                  <a:pt x="825557" y="5937218"/>
                  <a:pt x="822676" y="5932693"/>
                  <a:pt x="819855" y="5928148"/>
                </a:cubicBezTo>
                <a:cubicBezTo>
                  <a:pt x="814255" y="5918998"/>
                  <a:pt x="808919" y="5909664"/>
                  <a:pt x="803623" y="5900250"/>
                </a:cubicBezTo>
                <a:cubicBezTo>
                  <a:pt x="798327" y="5890835"/>
                  <a:pt x="793356" y="5881339"/>
                  <a:pt x="788384" y="5871844"/>
                </a:cubicBezTo>
                <a:cubicBezTo>
                  <a:pt x="783088" y="5862470"/>
                  <a:pt x="777833" y="5852974"/>
                  <a:pt x="771888" y="5843945"/>
                </a:cubicBezTo>
                <a:lnTo>
                  <a:pt x="770995" y="5844452"/>
                </a:lnTo>
                <a:cubicBezTo>
                  <a:pt x="776129" y="5853928"/>
                  <a:pt x="780451" y="5863789"/>
                  <a:pt x="785016" y="5873568"/>
                </a:cubicBezTo>
                <a:cubicBezTo>
                  <a:pt x="789581" y="5883348"/>
                  <a:pt x="794816" y="5892803"/>
                  <a:pt x="799909" y="5902339"/>
                </a:cubicBezTo>
                <a:cubicBezTo>
                  <a:pt x="805002" y="5911876"/>
                  <a:pt x="810237" y="5921311"/>
                  <a:pt x="815777" y="5930624"/>
                </a:cubicBezTo>
                <a:cubicBezTo>
                  <a:pt x="818577" y="5935270"/>
                  <a:pt x="821418" y="5939896"/>
                  <a:pt x="824482" y="5944421"/>
                </a:cubicBezTo>
                <a:cubicBezTo>
                  <a:pt x="825719" y="5946247"/>
                  <a:pt x="826998" y="5948053"/>
                  <a:pt x="828357" y="5949838"/>
                </a:cubicBezTo>
                <a:cubicBezTo>
                  <a:pt x="824855" y="5946943"/>
                  <a:pt x="821641" y="5943715"/>
                  <a:pt x="818760" y="5940201"/>
                </a:cubicBezTo>
                <a:cubicBezTo>
                  <a:pt x="814569" y="5935083"/>
                  <a:pt x="810649" y="5929755"/>
                  <a:pt x="807011" y="5924232"/>
                </a:cubicBezTo>
                <a:cubicBezTo>
                  <a:pt x="799625" y="5913154"/>
                  <a:pt x="792808" y="5901609"/>
                  <a:pt x="786376" y="5889942"/>
                </a:cubicBezTo>
                <a:cubicBezTo>
                  <a:pt x="779943" y="5878276"/>
                  <a:pt x="773856" y="5866304"/>
                  <a:pt x="766978" y="5854719"/>
                </a:cubicBezTo>
                <a:cubicBezTo>
                  <a:pt x="760286" y="5843040"/>
                  <a:pt x="752701" y="5831895"/>
                  <a:pt x="744293" y="5821382"/>
                </a:cubicBezTo>
                <a:lnTo>
                  <a:pt x="743440" y="5822052"/>
                </a:lnTo>
                <a:cubicBezTo>
                  <a:pt x="747336" y="5827469"/>
                  <a:pt x="750867" y="5833130"/>
                  <a:pt x="754276" y="5838893"/>
                </a:cubicBezTo>
                <a:cubicBezTo>
                  <a:pt x="757684" y="5844655"/>
                  <a:pt x="760972" y="5850438"/>
                  <a:pt x="764137" y="5856322"/>
                </a:cubicBezTo>
                <a:cubicBezTo>
                  <a:pt x="767302" y="5862206"/>
                  <a:pt x="770366" y="5868110"/>
                  <a:pt x="773491" y="5874055"/>
                </a:cubicBezTo>
                <a:cubicBezTo>
                  <a:pt x="776616" y="5880000"/>
                  <a:pt x="779761" y="5885925"/>
                  <a:pt x="782987" y="5891809"/>
                </a:cubicBezTo>
                <a:cubicBezTo>
                  <a:pt x="789460" y="5903577"/>
                  <a:pt x="796095" y="5915284"/>
                  <a:pt x="803582" y="5926525"/>
                </a:cubicBezTo>
                <a:cubicBezTo>
                  <a:pt x="807322" y="5932214"/>
                  <a:pt x="811451" y="5937638"/>
                  <a:pt x="815939" y="5942757"/>
                </a:cubicBezTo>
                <a:cubicBezTo>
                  <a:pt x="816751" y="5943630"/>
                  <a:pt x="817562" y="5944502"/>
                  <a:pt x="818415" y="5945354"/>
                </a:cubicBezTo>
                <a:cubicBezTo>
                  <a:pt x="810426" y="5939269"/>
                  <a:pt x="803393" y="5932020"/>
                  <a:pt x="797556" y="5923847"/>
                </a:cubicBezTo>
                <a:cubicBezTo>
                  <a:pt x="781952" y="5903009"/>
                  <a:pt x="755777" y="5854496"/>
                  <a:pt x="747600" y="5841551"/>
                </a:cubicBezTo>
                <a:cubicBezTo>
                  <a:pt x="739220" y="5828261"/>
                  <a:pt x="715601" y="5787782"/>
                  <a:pt x="667492" y="5787782"/>
                </a:cubicBezTo>
                <a:cubicBezTo>
                  <a:pt x="617699" y="5787782"/>
                  <a:pt x="575981" y="5814159"/>
                  <a:pt x="557577" y="5826333"/>
                </a:cubicBezTo>
                <a:cubicBezTo>
                  <a:pt x="534020" y="5841733"/>
                  <a:pt x="501798" y="5868455"/>
                  <a:pt x="500215" y="5869774"/>
                </a:cubicBezTo>
                <a:cubicBezTo>
                  <a:pt x="505653" y="5864296"/>
                  <a:pt x="511335" y="5858980"/>
                  <a:pt x="517097" y="5853806"/>
                </a:cubicBezTo>
                <a:cubicBezTo>
                  <a:pt x="524753" y="5846934"/>
                  <a:pt x="532666" y="5840354"/>
                  <a:pt x="540837" y="5834064"/>
                </a:cubicBezTo>
                <a:cubicBezTo>
                  <a:pt x="548954" y="5827754"/>
                  <a:pt x="557334" y="5821768"/>
                  <a:pt x="566018" y="5816249"/>
                </a:cubicBezTo>
                <a:cubicBezTo>
                  <a:pt x="574703" y="5810730"/>
                  <a:pt x="583549" y="5805516"/>
                  <a:pt x="592721" y="5800890"/>
                </a:cubicBezTo>
                <a:cubicBezTo>
                  <a:pt x="601886" y="5796207"/>
                  <a:pt x="611380" y="5792199"/>
                  <a:pt x="621128" y="5788898"/>
                </a:cubicBezTo>
                <a:cubicBezTo>
                  <a:pt x="630829" y="5785573"/>
                  <a:pt x="640854" y="5783280"/>
                  <a:pt x="651036" y="5782060"/>
                </a:cubicBezTo>
                <a:cubicBezTo>
                  <a:pt x="661230" y="5780874"/>
                  <a:pt x="671534" y="5780995"/>
                  <a:pt x="681696" y="5782426"/>
                </a:cubicBezTo>
                <a:cubicBezTo>
                  <a:pt x="691902" y="5783763"/>
                  <a:pt x="701739" y="5787121"/>
                  <a:pt x="710630" y="5792307"/>
                </a:cubicBezTo>
                <a:lnTo>
                  <a:pt x="711178" y="5791434"/>
                </a:lnTo>
                <a:cubicBezTo>
                  <a:pt x="702311" y="5785814"/>
                  <a:pt x="692413" y="5782020"/>
                  <a:pt x="682061" y="5780275"/>
                </a:cubicBezTo>
                <a:cubicBezTo>
                  <a:pt x="671719" y="5778483"/>
                  <a:pt x="661184" y="5778067"/>
                  <a:pt x="650732" y="5779037"/>
                </a:cubicBezTo>
                <a:cubicBezTo>
                  <a:pt x="640280" y="5780015"/>
                  <a:pt x="629962" y="5782095"/>
                  <a:pt x="619951" y="5785246"/>
                </a:cubicBezTo>
                <a:cubicBezTo>
                  <a:pt x="609956" y="5788356"/>
                  <a:pt x="600198" y="5792181"/>
                  <a:pt x="590753" y="5796690"/>
                </a:cubicBezTo>
                <a:cubicBezTo>
                  <a:pt x="586045" y="5798942"/>
                  <a:pt x="581378" y="5801295"/>
                  <a:pt x="576793" y="5803832"/>
                </a:cubicBezTo>
                <a:cubicBezTo>
                  <a:pt x="574500" y="5805069"/>
                  <a:pt x="572268" y="5806449"/>
                  <a:pt x="570015" y="5807748"/>
                </a:cubicBezTo>
                <a:lnTo>
                  <a:pt x="566627" y="5809777"/>
                </a:lnTo>
                <a:lnTo>
                  <a:pt x="563319" y="5811806"/>
                </a:lnTo>
                <a:cubicBezTo>
                  <a:pt x="554432" y="5817324"/>
                  <a:pt x="545890" y="5823330"/>
                  <a:pt x="537571" y="5829640"/>
                </a:cubicBezTo>
                <a:cubicBezTo>
                  <a:pt x="526601" y="5838028"/>
                  <a:pt x="516077" y="5846980"/>
                  <a:pt x="506039" y="5856464"/>
                </a:cubicBezTo>
                <a:cubicBezTo>
                  <a:pt x="509141" y="5851884"/>
                  <a:pt x="512696" y="5847630"/>
                  <a:pt x="516651" y="5843762"/>
                </a:cubicBezTo>
                <a:cubicBezTo>
                  <a:pt x="527527" y="5832968"/>
                  <a:pt x="540229" y="5820287"/>
                  <a:pt x="573627" y="5797501"/>
                </a:cubicBezTo>
                <a:cubicBezTo>
                  <a:pt x="615203" y="5769095"/>
                  <a:pt x="650245" y="5761121"/>
                  <a:pt x="685551" y="5764165"/>
                </a:cubicBezTo>
                <a:close/>
                <a:moveTo>
                  <a:pt x="3970831" y="5763457"/>
                </a:moveTo>
                <a:cubicBezTo>
                  <a:pt x="3978690" y="5763457"/>
                  <a:pt x="3977758" y="5774052"/>
                  <a:pt x="3975773" y="5781464"/>
                </a:cubicBezTo>
                <a:cubicBezTo>
                  <a:pt x="3972978" y="5791856"/>
                  <a:pt x="3966334" y="5808755"/>
                  <a:pt x="3947415" y="5830346"/>
                </a:cubicBezTo>
                <a:cubicBezTo>
                  <a:pt x="3933175" y="5847117"/>
                  <a:pt x="3916849" y="5862008"/>
                  <a:pt x="3898800" y="5874657"/>
                </a:cubicBezTo>
                <a:cubicBezTo>
                  <a:pt x="3894445" y="5877799"/>
                  <a:pt x="3884844" y="5884728"/>
                  <a:pt x="3880732" y="5887024"/>
                </a:cubicBezTo>
                <a:cubicBezTo>
                  <a:pt x="3887113" y="5876852"/>
                  <a:pt x="3926470" y="5814636"/>
                  <a:pt x="3941642" y="5792602"/>
                </a:cubicBezTo>
                <a:lnTo>
                  <a:pt x="3941682" y="5792602"/>
                </a:lnTo>
                <a:cubicBezTo>
                  <a:pt x="3952823" y="5776489"/>
                  <a:pt x="3962971" y="5763457"/>
                  <a:pt x="3970831" y="5763457"/>
                </a:cubicBezTo>
                <a:close/>
                <a:moveTo>
                  <a:pt x="2096050" y="5763034"/>
                </a:moveTo>
                <a:cubicBezTo>
                  <a:pt x="2103889" y="5763034"/>
                  <a:pt x="2102978" y="5773649"/>
                  <a:pt x="2100993" y="5781041"/>
                </a:cubicBezTo>
                <a:cubicBezTo>
                  <a:pt x="2098218" y="5791433"/>
                  <a:pt x="2091554" y="5808332"/>
                  <a:pt x="2072634" y="5829944"/>
                </a:cubicBezTo>
                <a:cubicBezTo>
                  <a:pt x="2058392" y="5846711"/>
                  <a:pt x="2042056" y="5861602"/>
                  <a:pt x="2024020" y="5874254"/>
                </a:cubicBezTo>
                <a:cubicBezTo>
                  <a:pt x="2019665" y="5877396"/>
                  <a:pt x="2010084" y="5884325"/>
                  <a:pt x="2005972" y="5886641"/>
                </a:cubicBezTo>
                <a:cubicBezTo>
                  <a:pt x="2012292" y="5876430"/>
                  <a:pt x="2051750" y="5814213"/>
                  <a:pt x="2066922" y="5792199"/>
                </a:cubicBezTo>
                <a:cubicBezTo>
                  <a:pt x="2078063" y="5776086"/>
                  <a:pt x="2088211" y="5763034"/>
                  <a:pt x="2096050" y="5763034"/>
                </a:cubicBezTo>
                <a:close/>
                <a:moveTo>
                  <a:pt x="3968684" y="5752339"/>
                </a:moveTo>
                <a:cubicBezTo>
                  <a:pt x="3952114" y="5752339"/>
                  <a:pt x="3927503" y="5766438"/>
                  <a:pt x="3898172" y="5806439"/>
                </a:cubicBezTo>
                <a:cubicBezTo>
                  <a:pt x="3877572" y="5834636"/>
                  <a:pt x="3857944" y="5867225"/>
                  <a:pt x="3840767" y="5896651"/>
                </a:cubicBezTo>
                <a:cubicBezTo>
                  <a:pt x="3827924" y="5918646"/>
                  <a:pt x="3815953" y="5942090"/>
                  <a:pt x="3794927" y="5966964"/>
                </a:cubicBezTo>
                <a:cubicBezTo>
                  <a:pt x="3760492" y="6007589"/>
                  <a:pt x="3722289" y="6032806"/>
                  <a:pt x="3697496" y="6044549"/>
                </a:cubicBezTo>
                <a:cubicBezTo>
                  <a:pt x="3690872" y="6047550"/>
                  <a:pt x="3682425" y="6050913"/>
                  <a:pt x="3673593" y="6050913"/>
                </a:cubicBezTo>
                <a:cubicBezTo>
                  <a:pt x="3663627" y="6050913"/>
                  <a:pt x="3660508" y="6043703"/>
                  <a:pt x="3659860" y="6037237"/>
                </a:cubicBezTo>
                <a:cubicBezTo>
                  <a:pt x="3658482" y="6023340"/>
                  <a:pt x="3665369" y="6003722"/>
                  <a:pt x="3672905" y="5989382"/>
                </a:cubicBezTo>
                <a:cubicBezTo>
                  <a:pt x="3682465" y="5971226"/>
                  <a:pt x="3694619" y="5954543"/>
                  <a:pt x="3708981" y="5939854"/>
                </a:cubicBezTo>
                <a:cubicBezTo>
                  <a:pt x="3725186" y="5922976"/>
                  <a:pt x="3739223" y="5917296"/>
                  <a:pt x="3748176" y="5917296"/>
                </a:cubicBezTo>
                <a:cubicBezTo>
                  <a:pt x="3756562" y="5917296"/>
                  <a:pt x="3760330" y="5921163"/>
                  <a:pt x="3760330" y="5926883"/>
                </a:cubicBezTo>
                <a:cubicBezTo>
                  <a:pt x="3760330" y="5933651"/>
                  <a:pt x="3754739" y="5936793"/>
                  <a:pt x="3749939" y="5938505"/>
                </a:cubicBezTo>
                <a:cubicBezTo>
                  <a:pt x="3745887" y="5939935"/>
                  <a:pt x="3740418" y="5941224"/>
                  <a:pt x="3737116" y="5945816"/>
                </a:cubicBezTo>
                <a:cubicBezTo>
                  <a:pt x="3735395" y="5948144"/>
                  <a:pt x="3734503" y="5950980"/>
                  <a:pt x="3734584" y="5953873"/>
                </a:cubicBezTo>
                <a:cubicBezTo>
                  <a:pt x="3734584" y="5959613"/>
                  <a:pt x="3739041" y="5963782"/>
                  <a:pt x="3745442" y="5963782"/>
                </a:cubicBezTo>
                <a:cubicBezTo>
                  <a:pt x="3752025" y="5963873"/>
                  <a:pt x="3758365" y="5961399"/>
                  <a:pt x="3763146" y="5956894"/>
                </a:cubicBezTo>
                <a:cubicBezTo>
                  <a:pt x="3769891" y="5950743"/>
                  <a:pt x="3774043" y="5942279"/>
                  <a:pt x="3774772" y="5933208"/>
                </a:cubicBezTo>
                <a:cubicBezTo>
                  <a:pt x="3775481" y="5927947"/>
                  <a:pt x="3774387" y="5922604"/>
                  <a:pt x="3771653" y="5918041"/>
                </a:cubicBezTo>
                <a:cubicBezTo>
                  <a:pt x="3766062" y="5909441"/>
                  <a:pt x="3755955" y="5907024"/>
                  <a:pt x="3744226" y="5907185"/>
                </a:cubicBezTo>
                <a:cubicBezTo>
                  <a:pt x="3725327" y="5907447"/>
                  <a:pt x="3705395" y="5916168"/>
                  <a:pt x="3689373" y="5926521"/>
                </a:cubicBezTo>
                <a:cubicBezTo>
                  <a:pt x="3666078" y="5941669"/>
                  <a:pt x="3646876" y="5962274"/>
                  <a:pt x="3633466" y="5986522"/>
                </a:cubicBezTo>
                <a:cubicBezTo>
                  <a:pt x="3622102" y="5998606"/>
                  <a:pt x="3601401" y="6017660"/>
                  <a:pt x="3587728" y="6026603"/>
                </a:cubicBezTo>
                <a:cubicBezTo>
                  <a:pt x="3591374" y="6018635"/>
                  <a:pt x="3594433" y="6010409"/>
                  <a:pt x="3596843" y="6001990"/>
                </a:cubicBezTo>
                <a:cubicBezTo>
                  <a:pt x="3602353" y="5981728"/>
                  <a:pt x="3600894" y="5960962"/>
                  <a:pt x="3597066" y="5939169"/>
                </a:cubicBezTo>
                <a:cubicBezTo>
                  <a:pt x="3595628" y="5932669"/>
                  <a:pt x="3594939" y="5926026"/>
                  <a:pt x="3595040" y="5919371"/>
                </a:cubicBezTo>
                <a:cubicBezTo>
                  <a:pt x="3595040" y="5909844"/>
                  <a:pt x="3599861" y="5904668"/>
                  <a:pt x="3605938" y="5898968"/>
                </a:cubicBezTo>
                <a:cubicBezTo>
                  <a:pt x="3611002" y="5894234"/>
                  <a:pt x="3613190" y="5889622"/>
                  <a:pt x="3613190" y="5885554"/>
                </a:cubicBezTo>
                <a:cubicBezTo>
                  <a:pt x="3613574" y="5881310"/>
                  <a:pt x="3610556" y="5877506"/>
                  <a:pt x="3606323" y="5876873"/>
                </a:cubicBezTo>
                <a:cubicBezTo>
                  <a:pt x="3598362" y="5875845"/>
                  <a:pt x="3592427" y="5881646"/>
                  <a:pt x="3585581" y="5891838"/>
                </a:cubicBezTo>
                <a:cubicBezTo>
                  <a:pt x="3564352" y="5926521"/>
                  <a:pt x="3533786" y="5963661"/>
                  <a:pt x="3504556" y="5992282"/>
                </a:cubicBezTo>
                <a:cubicBezTo>
                  <a:pt x="3487683" y="6008818"/>
                  <a:pt x="3466617" y="6026703"/>
                  <a:pt x="3447070" y="6038103"/>
                </a:cubicBezTo>
                <a:cubicBezTo>
                  <a:pt x="3442026" y="6041064"/>
                  <a:pt x="3433944" y="6045072"/>
                  <a:pt x="3428697" y="6045072"/>
                </a:cubicBezTo>
                <a:cubicBezTo>
                  <a:pt x="3421425" y="6045072"/>
                  <a:pt x="3425740" y="6032705"/>
                  <a:pt x="3428697" y="6026945"/>
                </a:cubicBezTo>
                <a:cubicBezTo>
                  <a:pt x="3441965" y="6001507"/>
                  <a:pt x="3501376" y="5912885"/>
                  <a:pt x="3501376" y="5912885"/>
                </a:cubicBezTo>
                <a:lnTo>
                  <a:pt x="3463356" y="5915181"/>
                </a:lnTo>
                <a:cubicBezTo>
                  <a:pt x="3463356" y="5915181"/>
                  <a:pt x="3432769" y="5962151"/>
                  <a:pt x="3420818" y="5978445"/>
                </a:cubicBezTo>
                <a:cubicBezTo>
                  <a:pt x="3409717" y="5993551"/>
                  <a:pt x="3390819" y="6013148"/>
                  <a:pt x="3383587" y="6020258"/>
                </a:cubicBezTo>
                <a:cubicBezTo>
                  <a:pt x="3371049" y="6032625"/>
                  <a:pt x="3352899" y="6045858"/>
                  <a:pt x="3343926" y="6045858"/>
                </a:cubicBezTo>
                <a:cubicBezTo>
                  <a:pt x="3337545" y="6045858"/>
                  <a:pt x="3336593" y="6042273"/>
                  <a:pt x="3337018" y="6037398"/>
                </a:cubicBezTo>
                <a:cubicBezTo>
                  <a:pt x="3337403" y="6032826"/>
                  <a:pt x="3340178" y="6024709"/>
                  <a:pt x="3348929" y="6010288"/>
                </a:cubicBezTo>
                <a:cubicBezTo>
                  <a:pt x="3361083" y="5990389"/>
                  <a:pt x="3411865" y="5912523"/>
                  <a:pt x="3411865" y="5912523"/>
                </a:cubicBezTo>
                <a:lnTo>
                  <a:pt x="3374229" y="5914758"/>
                </a:lnTo>
                <a:cubicBezTo>
                  <a:pt x="3363473" y="5931657"/>
                  <a:pt x="3319537" y="5992906"/>
                  <a:pt x="3308255" y="6017479"/>
                </a:cubicBezTo>
                <a:cubicBezTo>
                  <a:pt x="3299707" y="6036170"/>
                  <a:pt x="3302178" y="6049080"/>
                  <a:pt x="3306938" y="6054881"/>
                </a:cubicBezTo>
                <a:cubicBezTo>
                  <a:pt x="3311698" y="6060682"/>
                  <a:pt x="3317633" y="6062313"/>
                  <a:pt x="3325776" y="6062313"/>
                </a:cubicBezTo>
                <a:cubicBezTo>
                  <a:pt x="3338477" y="6062313"/>
                  <a:pt x="3349739" y="6056815"/>
                  <a:pt x="3361022" y="6049785"/>
                </a:cubicBezTo>
                <a:cubicBezTo>
                  <a:pt x="3373176" y="6042232"/>
                  <a:pt x="3385208" y="6031094"/>
                  <a:pt x="3393594" y="6022897"/>
                </a:cubicBezTo>
                <a:lnTo>
                  <a:pt x="3394201" y="6023219"/>
                </a:lnTo>
                <a:cubicBezTo>
                  <a:pt x="3392702" y="6026264"/>
                  <a:pt x="3391426" y="6029424"/>
                  <a:pt x="3390414" y="6032665"/>
                </a:cubicBezTo>
                <a:cubicBezTo>
                  <a:pt x="3386362" y="6045334"/>
                  <a:pt x="3388590" y="6062353"/>
                  <a:pt x="3406213" y="6062353"/>
                </a:cubicBezTo>
                <a:cubicBezTo>
                  <a:pt x="3419825" y="6062353"/>
                  <a:pt x="3429791" y="6058124"/>
                  <a:pt x="3440547" y="6052847"/>
                </a:cubicBezTo>
                <a:cubicBezTo>
                  <a:pt x="3454727" y="6045898"/>
                  <a:pt x="3468521" y="6035706"/>
                  <a:pt x="3480087" y="6026824"/>
                </a:cubicBezTo>
                <a:cubicBezTo>
                  <a:pt x="3480087" y="6026824"/>
                  <a:pt x="3470202" y="6063703"/>
                  <a:pt x="3519688" y="6063703"/>
                </a:cubicBezTo>
                <a:cubicBezTo>
                  <a:pt x="3547135" y="6063703"/>
                  <a:pt x="3570328" y="6050248"/>
                  <a:pt x="3581975" y="6042635"/>
                </a:cubicBezTo>
                <a:cubicBezTo>
                  <a:pt x="3597653" y="6032274"/>
                  <a:pt x="3612339" y="6020482"/>
                  <a:pt x="3625809" y="6007408"/>
                </a:cubicBezTo>
                <a:cubicBezTo>
                  <a:pt x="3624695" y="6012218"/>
                  <a:pt x="3623966" y="6017108"/>
                  <a:pt x="3623642" y="6022031"/>
                </a:cubicBezTo>
                <a:cubicBezTo>
                  <a:pt x="3622204" y="6049362"/>
                  <a:pt x="3637295" y="6064488"/>
                  <a:pt x="3660103" y="6064488"/>
                </a:cubicBezTo>
                <a:cubicBezTo>
                  <a:pt x="3678860" y="6064488"/>
                  <a:pt x="3692513" y="6059312"/>
                  <a:pt x="3711938" y="6048899"/>
                </a:cubicBezTo>
                <a:cubicBezTo>
                  <a:pt x="3735496" y="6036230"/>
                  <a:pt x="3755083" y="6018687"/>
                  <a:pt x="3772706" y="6003944"/>
                </a:cubicBezTo>
                <a:lnTo>
                  <a:pt x="3773274" y="6004286"/>
                </a:lnTo>
                <a:cubicBezTo>
                  <a:pt x="3765454" y="6016774"/>
                  <a:pt x="3735455" y="6060682"/>
                  <a:pt x="3735455" y="6060682"/>
                </a:cubicBezTo>
                <a:lnTo>
                  <a:pt x="3774266" y="6059795"/>
                </a:lnTo>
                <a:cubicBezTo>
                  <a:pt x="3774266" y="6059795"/>
                  <a:pt x="3777791" y="6054297"/>
                  <a:pt x="3779269" y="6051739"/>
                </a:cubicBezTo>
                <a:cubicBezTo>
                  <a:pt x="3795008" y="6025853"/>
                  <a:pt x="3812428" y="6001031"/>
                  <a:pt x="3831469" y="5977438"/>
                </a:cubicBezTo>
                <a:cubicBezTo>
                  <a:pt x="3847877" y="5956773"/>
                  <a:pt x="3879435" y="5923218"/>
                  <a:pt x="3894648" y="5923218"/>
                </a:cubicBezTo>
                <a:cubicBezTo>
                  <a:pt x="3902406" y="5923218"/>
                  <a:pt x="3903095" y="5928938"/>
                  <a:pt x="3902507" y="5933288"/>
                </a:cubicBezTo>
                <a:cubicBezTo>
                  <a:pt x="3901170" y="5943460"/>
                  <a:pt x="3893574" y="5954275"/>
                  <a:pt x="3881420" y="5972060"/>
                </a:cubicBezTo>
                <a:cubicBezTo>
                  <a:pt x="3859909" y="6003561"/>
                  <a:pt x="3847836" y="6018586"/>
                  <a:pt x="3843420" y="6032987"/>
                </a:cubicBezTo>
                <a:cubicBezTo>
                  <a:pt x="3838721" y="6048315"/>
                  <a:pt x="3843420" y="6063199"/>
                  <a:pt x="3860496" y="6063199"/>
                </a:cubicBezTo>
                <a:cubicBezTo>
                  <a:pt x="3869875" y="6062935"/>
                  <a:pt x="3879091" y="6060806"/>
                  <a:pt x="3887619" y="6056935"/>
                </a:cubicBezTo>
                <a:cubicBezTo>
                  <a:pt x="3901596" y="6050893"/>
                  <a:pt x="3921892" y="6038627"/>
                  <a:pt x="3942310" y="6020460"/>
                </a:cubicBezTo>
                <a:cubicBezTo>
                  <a:pt x="3956611" y="6007831"/>
                  <a:pt x="3975692" y="5989140"/>
                  <a:pt x="3982701" y="5975101"/>
                </a:cubicBezTo>
                <a:cubicBezTo>
                  <a:pt x="3988616" y="5963258"/>
                  <a:pt x="3985618" y="5959411"/>
                  <a:pt x="3985618" y="5959411"/>
                </a:cubicBezTo>
                <a:cubicBezTo>
                  <a:pt x="3975672" y="5973551"/>
                  <a:pt x="3948671" y="6001607"/>
                  <a:pt x="3933702" y="6014437"/>
                </a:cubicBezTo>
                <a:cubicBezTo>
                  <a:pt x="3916362" y="6029261"/>
                  <a:pt x="3898274" y="6042414"/>
                  <a:pt x="3887416" y="6042434"/>
                </a:cubicBezTo>
                <a:cubicBezTo>
                  <a:pt x="3882413" y="6042434"/>
                  <a:pt x="3880833" y="6036996"/>
                  <a:pt x="3884034" y="6029241"/>
                </a:cubicBezTo>
                <a:cubicBezTo>
                  <a:pt x="3890556" y="6013410"/>
                  <a:pt x="3908118" y="5989220"/>
                  <a:pt x="3923452" y="5962775"/>
                </a:cubicBezTo>
                <a:cubicBezTo>
                  <a:pt x="3930704" y="5950227"/>
                  <a:pt x="3934492" y="5939290"/>
                  <a:pt x="3934309" y="5930549"/>
                </a:cubicBezTo>
                <a:cubicBezTo>
                  <a:pt x="3934026" y="5916954"/>
                  <a:pt x="3924181" y="5908877"/>
                  <a:pt x="3909293" y="5908877"/>
                </a:cubicBezTo>
                <a:cubicBezTo>
                  <a:pt x="3893736" y="5908877"/>
                  <a:pt x="3881218" y="5915302"/>
                  <a:pt x="3864345" y="5929179"/>
                </a:cubicBezTo>
                <a:cubicBezTo>
                  <a:pt x="3853022" y="5938485"/>
                  <a:pt x="3834102" y="5959391"/>
                  <a:pt x="3834102" y="5959391"/>
                </a:cubicBezTo>
                <a:lnTo>
                  <a:pt x="3832421" y="5959391"/>
                </a:lnTo>
                <a:cubicBezTo>
                  <a:pt x="3832421" y="5959391"/>
                  <a:pt x="3867545" y="5910186"/>
                  <a:pt x="3870300" y="5906158"/>
                </a:cubicBezTo>
                <a:cubicBezTo>
                  <a:pt x="3891529" y="5890468"/>
                  <a:pt x="3911926" y="5879974"/>
                  <a:pt x="3938583" y="5854798"/>
                </a:cubicBezTo>
                <a:cubicBezTo>
                  <a:pt x="3967387" y="5827486"/>
                  <a:pt x="3981121" y="5802793"/>
                  <a:pt x="3986003" y="5789178"/>
                </a:cubicBezTo>
                <a:cubicBezTo>
                  <a:pt x="3996961" y="5755864"/>
                  <a:pt x="3978204" y="5752339"/>
                  <a:pt x="3968684" y="5752339"/>
                </a:cubicBezTo>
                <a:close/>
                <a:moveTo>
                  <a:pt x="1749915" y="5744061"/>
                </a:moveTo>
                <a:cubicBezTo>
                  <a:pt x="1752163" y="5743658"/>
                  <a:pt x="1761400" y="5742047"/>
                  <a:pt x="1761805" y="5744565"/>
                </a:cubicBezTo>
                <a:cubicBezTo>
                  <a:pt x="1762149" y="5746760"/>
                  <a:pt x="1757754" y="5750003"/>
                  <a:pt x="1745924" y="5764827"/>
                </a:cubicBezTo>
                <a:cubicBezTo>
                  <a:pt x="1708126" y="5812239"/>
                  <a:pt x="1666034" y="5884526"/>
                  <a:pt x="1607474" y="5982171"/>
                </a:cubicBezTo>
                <a:lnTo>
                  <a:pt x="1606967" y="5981728"/>
                </a:lnTo>
                <a:cubicBezTo>
                  <a:pt x="1610897" y="5968294"/>
                  <a:pt x="1616954" y="5919290"/>
                  <a:pt x="1593801" y="5880055"/>
                </a:cubicBezTo>
                <a:cubicBezTo>
                  <a:pt x="1601721" y="5867970"/>
                  <a:pt x="1616083" y="5848473"/>
                  <a:pt x="1626353" y="5835301"/>
                </a:cubicBezTo>
                <a:cubicBezTo>
                  <a:pt x="1663664" y="5787828"/>
                  <a:pt x="1707377" y="5751594"/>
                  <a:pt x="1749915" y="5744061"/>
                </a:cubicBezTo>
                <a:close/>
                <a:moveTo>
                  <a:pt x="1004047" y="5743695"/>
                </a:moveTo>
                <a:cubicBezTo>
                  <a:pt x="1007757" y="5742267"/>
                  <a:pt x="1010385" y="5742485"/>
                  <a:pt x="1010994" y="5744179"/>
                </a:cubicBezTo>
                <a:cubicBezTo>
                  <a:pt x="1010994" y="5744179"/>
                  <a:pt x="1004217" y="5749130"/>
                  <a:pt x="995127" y="5757002"/>
                </a:cubicBezTo>
                <a:cubicBezTo>
                  <a:pt x="987321" y="5764382"/>
                  <a:pt x="979892" y="5772149"/>
                  <a:pt x="972868" y="5780275"/>
                </a:cubicBezTo>
                <a:lnTo>
                  <a:pt x="972787" y="5780275"/>
                </a:lnTo>
                <a:cubicBezTo>
                  <a:pt x="976690" y="5770033"/>
                  <a:pt x="982770" y="5760756"/>
                  <a:pt x="990602" y="5753086"/>
                </a:cubicBezTo>
                <a:cubicBezTo>
                  <a:pt x="995543" y="5748197"/>
                  <a:pt x="1000336" y="5745123"/>
                  <a:pt x="1004047" y="5743695"/>
                </a:cubicBezTo>
                <a:close/>
                <a:moveTo>
                  <a:pt x="1062517" y="5736515"/>
                </a:moveTo>
                <a:cubicBezTo>
                  <a:pt x="1066098" y="5735886"/>
                  <a:pt x="1068275" y="5737352"/>
                  <a:pt x="1068863" y="5739269"/>
                </a:cubicBezTo>
                <a:cubicBezTo>
                  <a:pt x="1068863" y="5739269"/>
                  <a:pt x="1061031" y="5744463"/>
                  <a:pt x="1050459" y="5752802"/>
                </a:cubicBezTo>
                <a:cubicBezTo>
                  <a:pt x="1043958" y="5758047"/>
                  <a:pt x="1037812" y="5763712"/>
                  <a:pt x="1032056" y="5769765"/>
                </a:cubicBezTo>
                <a:cubicBezTo>
                  <a:pt x="1036152" y="5761253"/>
                  <a:pt x="1041432" y="5753362"/>
                  <a:pt x="1047741" y="5746330"/>
                </a:cubicBezTo>
                <a:cubicBezTo>
                  <a:pt x="1053950" y="5739868"/>
                  <a:pt x="1058936" y="5737144"/>
                  <a:pt x="1062517" y="5736515"/>
                </a:cubicBezTo>
                <a:close/>
                <a:moveTo>
                  <a:pt x="1766444" y="5734132"/>
                </a:moveTo>
                <a:cubicBezTo>
                  <a:pt x="1725364" y="5736146"/>
                  <a:pt x="1681814" y="5761322"/>
                  <a:pt x="1652139" y="5784485"/>
                </a:cubicBezTo>
                <a:cubicBezTo>
                  <a:pt x="1622463" y="5807647"/>
                  <a:pt x="1601822" y="5828151"/>
                  <a:pt x="1576685" y="5857658"/>
                </a:cubicBezTo>
                <a:cubicBezTo>
                  <a:pt x="1558252" y="5835644"/>
                  <a:pt x="1526044" y="5814394"/>
                  <a:pt x="1492865" y="5815180"/>
                </a:cubicBezTo>
                <a:cubicBezTo>
                  <a:pt x="1478078" y="5815543"/>
                  <a:pt x="1463656" y="5818685"/>
                  <a:pt x="1449983" y="5827728"/>
                </a:cubicBezTo>
                <a:cubicBezTo>
                  <a:pt x="1428572" y="5841827"/>
                  <a:pt x="1420166" y="5866439"/>
                  <a:pt x="1420004" y="5888575"/>
                </a:cubicBezTo>
                <a:cubicBezTo>
                  <a:pt x="1419741" y="5923318"/>
                  <a:pt x="1438964" y="5959532"/>
                  <a:pt x="1469652" y="5984125"/>
                </a:cubicBezTo>
                <a:cubicBezTo>
                  <a:pt x="1457362" y="5997962"/>
                  <a:pt x="1444130" y="6010943"/>
                  <a:pt x="1430051" y="6022977"/>
                </a:cubicBezTo>
                <a:cubicBezTo>
                  <a:pt x="1405744" y="6043118"/>
                  <a:pt x="1369019" y="6065274"/>
                  <a:pt x="1334382" y="6062615"/>
                </a:cubicBezTo>
                <a:cubicBezTo>
                  <a:pt x="1322856" y="6061729"/>
                  <a:pt x="1309791" y="6059654"/>
                  <a:pt x="1301627" y="6049523"/>
                </a:cubicBezTo>
                <a:cubicBezTo>
                  <a:pt x="1297799" y="6044770"/>
                  <a:pt x="1296746" y="6039654"/>
                  <a:pt x="1298184" y="6035586"/>
                </a:cubicBezTo>
                <a:cubicBezTo>
                  <a:pt x="1300210" y="6030168"/>
                  <a:pt x="1304261" y="6029140"/>
                  <a:pt x="1311330" y="6028899"/>
                </a:cubicBezTo>
                <a:cubicBezTo>
                  <a:pt x="1322734" y="6028516"/>
                  <a:pt x="1325611" y="6019896"/>
                  <a:pt x="1325611" y="6012786"/>
                </a:cubicBezTo>
                <a:cubicBezTo>
                  <a:pt x="1325611" y="6003239"/>
                  <a:pt x="1317103" y="5997801"/>
                  <a:pt x="1307846" y="5997801"/>
                </a:cubicBezTo>
                <a:cubicBezTo>
                  <a:pt x="1291089" y="5997418"/>
                  <a:pt x="1277068" y="6010361"/>
                  <a:pt x="1276206" y="6027005"/>
                </a:cubicBezTo>
                <a:cubicBezTo>
                  <a:pt x="1274180" y="6058829"/>
                  <a:pt x="1303228" y="6073330"/>
                  <a:pt x="1333835" y="6073330"/>
                </a:cubicBezTo>
                <a:cubicBezTo>
                  <a:pt x="1386946" y="6073330"/>
                  <a:pt x="1443602" y="6045133"/>
                  <a:pt x="1492156" y="6000822"/>
                </a:cubicBezTo>
                <a:cubicBezTo>
                  <a:pt x="1514438" y="6014478"/>
                  <a:pt x="1551749" y="6023179"/>
                  <a:pt x="1577576" y="6024367"/>
                </a:cubicBezTo>
                <a:lnTo>
                  <a:pt x="1553714" y="6060782"/>
                </a:lnTo>
                <a:lnTo>
                  <a:pt x="1600303" y="6059574"/>
                </a:lnTo>
                <a:cubicBezTo>
                  <a:pt x="1600303" y="6059574"/>
                  <a:pt x="1619303" y="6028436"/>
                  <a:pt x="1625076" y="6019090"/>
                </a:cubicBezTo>
                <a:cubicBezTo>
                  <a:pt x="1644624" y="6012846"/>
                  <a:pt x="1668181" y="6001346"/>
                  <a:pt x="1702232" y="5970429"/>
                </a:cubicBezTo>
                <a:cubicBezTo>
                  <a:pt x="1720361" y="5953933"/>
                  <a:pt x="1735047" y="5938525"/>
                  <a:pt x="1747707" y="5928918"/>
                </a:cubicBezTo>
                <a:cubicBezTo>
                  <a:pt x="1752163" y="5925514"/>
                  <a:pt x="1756903" y="5922251"/>
                  <a:pt x="1759739" y="5922251"/>
                </a:cubicBezTo>
                <a:cubicBezTo>
                  <a:pt x="1764155" y="5922251"/>
                  <a:pt x="1762858" y="5926622"/>
                  <a:pt x="1758746" y="5934859"/>
                </a:cubicBezTo>
                <a:cubicBezTo>
                  <a:pt x="1750522" y="5949844"/>
                  <a:pt x="1738247" y="5968556"/>
                  <a:pt x="1698606" y="6028415"/>
                </a:cubicBezTo>
                <a:lnTo>
                  <a:pt x="1677337" y="6060762"/>
                </a:lnTo>
                <a:lnTo>
                  <a:pt x="1714851" y="6059715"/>
                </a:lnTo>
                <a:cubicBezTo>
                  <a:pt x="1714851" y="6059715"/>
                  <a:pt x="1732758" y="6033692"/>
                  <a:pt x="1737781" y="6026160"/>
                </a:cubicBezTo>
                <a:cubicBezTo>
                  <a:pt x="1744689" y="6015827"/>
                  <a:pt x="1748517" y="6008516"/>
                  <a:pt x="1773796" y="5973188"/>
                </a:cubicBezTo>
                <a:cubicBezTo>
                  <a:pt x="1787712" y="5953752"/>
                  <a:pt x="1815646" y="5922674"/>
                  <a:pt x="1830838" y="5922674"/>
                </a:cubicBezTo>
                <a:cubicBezTo>
                  <a:pt x="1838616" y="5922674"/>
                  <a:pt x="1839568" y="5927608"/>
                  <a:pt x="1838940" y="5932019"/>
                </a:cubicBezTo>
                <a:cubicBezTo>
                  <a:pt x="1837482" y="5942291"/>
                  <a:pt x="1830149" y="5953268"/>
                  <a:pt x="1817610" y="5971617"/>
                </a:cubicBezTo>
                <a:cubicBezTo>
                  <a:pt x="1796098" y="6003118"/>
                  <a:pt x="1784046" y="6018143"/>
                  <a:pt x="1779630" y="6032524"/>
                </a:cubicBezTo>
                <a:cubicBezTo>
                  <a:pt x="1774911" y="6047872"/>
                  <a:pt x="1780096" y="6062736"/>
                  <a:pt x="1797233" y="6062736"/>
                </a:cubicBezTo>
                <a:cubicBezTo>
                  <a:pt x="1806330" y="6062502"/>
                  <a:pt x="1815285" y="6060448"/>
                  <a:pt x="1823566" y="6056694"/>
                </a:cubicBezTo>
                <a:cubicBezTo>
                  <a:pt x="1837502" y="6050833"/>
                  <a:pt x="1855672" y="6038929"/>
                  <a:pt x="1873213" y="6025354"/>
                </a:cubicBezTo>
                <a:cubicBezTo>
                  <a:pt x="1881093" y="6019311"/>
                  <a:pt x="1896042" y="6005696"/>
                  <a:pt x="1896042" y="6005696"/>
                </a:cubicBezTo>
                <a:lnTo>
                  <a:pt x="1896609" y="6006038"/>
                </a:lnTo>
                <a:cubicBezTo>
                  <a:pt x="1888790" y="6018526"/>
                  <a:pt x="1860493" y="6060420"/>
                  <a:pt x="1860493" y="6060420"/>
                </a:cubicBezTo>
                <a:lnTo>
                  <a:pt x="1899364" y="6059252"/>
                </a:lnTo>
                <a:cubicBezTo>
                  <a:pt x="1899364" y="6059252"/>
                  <a:pt x="1902888" y="6053773"/>
                  <a:pt x="1904387" y="6051316"/>
                </a:cubicBezTo>
                <a:cubicBezTo>
                  <a:pt x="1920145" y="6025406"/>
                  <a:pt x="1937624" y="6000570"/>
                  <a:pt x="1956709" y="5976975"/>
                </a:cubicBezTo>
                <a:cubicBezTo>
                  <a:pt x="1973116" y="5956310"/>
                  <a:pt x="2004675" y="5922754"/>
                  <a:pt x="2019867" y="5922754"/>
                </a:cubicBezTo>
                <a:cubicBezTo>
                  <a:pt x="2027646" y="5922754"/>
                  <a:pt x="2028334" y="5928495"/>
                  <a:pt x="2027747" y="5932825"/>
                </a:cubicBezTo>
                <a:cubicBezTo>
                  <a:pt x="2026390" y="5943016"/>
                  <a:pt x="2018794" y="5953812"/>
                  <a:pt x="2006660" y="5971617"/>
                </a:cubicBezTo>
                <a:cubicBezTo>
                  <a:pt x="1985148" y="6003118"/>
                  <a:pt x="1973076" y="6018143"/>
                  <a:pt x="1968660" y="6032524"/>
                </a:cubicBezTo>
                <a:cubicBezTo>
                  <a:pt x="1963940" y="6047852"/>
                  <a:pt x="1968660" y="6062736"/>
                  <a:pt x="1985736" y="6062736"/>
                </a:cubicBezTo>
                <a:cubicBezTo>
                  <a:pt x="1995050" y="6062498"/>
                  <a:pt x="2004217" y="6060373"/>
                  <a:pt x="2012676" y="6056492"/>
                </a:cubicBezTo>
                <a:cubicBezTo>
                  <a:pt x="2033520" y="6047469"/>
                  <a:pt x="2057685" y="6027932"/>
                  <a:pt x="2076544" y="6009845"/>
                </a:cubicBezTo>
                <a:lnTo>
                  <a:pt x="2077010" y="6010067"/>
                </a:lnTo>
                <a:cubicBezTo>
                  <a:pt x="2076110" y="6013088"/>
                  <a:pt x="2075434" y="6016171"/>
                  <a:pt x="2074984" y="6019291"/>
                </a:cubicBezTo>
                <a:cubicBezTo>
                  <a:pt x="2070811" y="6048839"/>
                  <a:pt x="2087664" y="6064206"/>
                  <a:pt x="2109926" y="6064206"/>
                </a:cubicBezTo>
                <a:cubicBezTo>
                  <a:pt x="2131012" y="6064206"/>
                  <a:pt x="2147400" y="6056150"/>
                  <a:pt x="2163220" y="6045435"/>
                </a:cubicBezTo>
                <a:cubicBezTo>
                  <a:pt x="2179546" y="6034478"/>
                  <a:pt x="2201706" y="6013471"/>
                  <a:pt x="2215419" y="5999734"/>
                </a:cubicBezTo>
                <a:lnTo>
                  <a:pt x="2216108" y="6000056"/>
                </a:lnTo>
                <a:cubicBezTo>
                  <a:pt x="2212395" y="6005740"/>
                  <a:pt x="2209014" y="6011632"/>
                  <a:pt x="2205980" y="6017700"/>
                </a:cubicBezTo>
                <a:cubicBezTo>
                  <a:pt x="2197432" y="6036250"/>
                  <a:pt x="2200025" y="6049423"/>
                  <a:pt x="2204663" y="6055102"/>
                </a:cubicBezTo>
                <a:cubicBezTo>
                  <a:pt x="2209302" y="6060782"/>
                  <a:pt x="2215338" y="6062535"/>
                  <a:pt x="2223502" y="6062535"/>
                </a:cubicBezTo>
                <a:cubicBezTo>
                  <a:pt x="2236182" y="6062535"/>
                  <a:pt x="2247465" y="6057036"/>
                  <a:pt x="2258727" y="6050007"/>
                </a:cubicBezTo>
                <a:cubicBezTo>
                  <a:pt x="2270881" y="6042454"/>
                  <a:pt x="2282913" y="6031316"/>
                  <a:pt x="2291299" y="6023118"/>
                </a:cubicBezTo>
                <a:lnTo>
                  <a:pt x="2291906" y="6023440"/>
                </a:lnTo>
                <a:cubicBezTo>
                  <a:pt x="2290417" y="6026494"/>
                  <a:pt x="2289151" y="6029652"/>
                  <a:pt x="2288118" y="6032887"/>
                </a:cubicBezTo>
                <a:cubicBezTo>
                  <a:pt x="2284067" y="6045556"/>
                  <a:pt x="2286295" y="6062575"/>
                  <a:pt x="2303918" y="6062575"/>
                </a:cubicBezTo>
                <a:cubicBezTo>
                  <a:pt x="2317551" y="6062575"/>
                  <a:pt x="2327517" y="6058345"/>
                  <a:pt x="2338252" y="6053068"/>
                </a:cubicBezTo>
                <a:cubicBezTo>
                  <a:pt x="2352431" y="6046120"/>
                  <a:pt x="2366226" y="6035928"/>
                  <a:pt x="2377812" y="6027046"/>
                </a:cubicBezTo>
                <a:cubicBezTo>
                  <a:pt x="2377812" y="6027046"/>
                  <a:pt x="2367907" y="6063924"/>
                  <a:pt x="2417413" y="6063924"/>
                </a:cubicBezTo>
                <a:cubicBezTo>
                  <a:pt x="2446197" y="6063924"/>
                  <a:pt x="2467162" y="6051276"/>
                  <a:pt x="2479680" y="6042977"/>
                </a:cubicBezTo>
                <a:cubicBezTo>
                  <a:pt x="2491246" y="6035284"/>
                  <a:pt x="2512617" y="6018667"/>
                  <a:pt x="2523312" y="6007690"/>
                </a:cubicBezTo>
                <a:lnTo>
                  <a:pt x="2523940" y="6007932"/>
                </a:lnTo>
                <a:cubicBezTo>
                  <a:pt x="2522680" y="6011789"/>
                  <a:pt x="2521744" y="6015742"/>
                  <a:pt x="2521144" y="6019755"/>
                </a:cubicBezTo>
                <a:cubicBezTo>
                  <a:pt x="2517660" y="6051457"/>
                  <a:pt x="2536681" y="6064206"/>
                  <a:pt x="2557079" y="6064206"/>
                </a:cubicBezTo>
                <a:cubicBezTo>
                  <a:pt x="2579583" y="6064206"/>
                  <a:pt x="2597591" y="6054659"/>
                  <a:pt x="2611385" y="6045334"/>
                </a:cubicBezTo>
                <a:cubicBezTo>
                  <a:pt x="2636766" y="6028234"/>
                  <a:pt x="2659108" y="6003682"/>
                  <a:pt x="2678777" y="5977760"/>
                </a:cubicBezTo>
                <a:cubicBezTo>
                  <a:pt x="2689067" y="5964185"/>
                  <a:pt x="2698101" y="5950005"/>
                  <a:pt x="2707136" y="5935806"/>
                </a:cubicBezTo>
                <a:cubicBezTo>
                  <a:pt x="2708047" y="5934396"/>
                  <a:pt x="2717466" y="5919048"/>
                  <a:pt x="2717466" y="5919048"/>
                </a:cubicBezTo>
                <a:cubicBezTo>
                  <a:pt x="2723867" y="5920438"/>
                  <a:pt x="2730086" y="5920942"/>
                  <a:pt x="2734380" y="5921566"/>
                </a:cubicBezTo>
                <a:cubicBezTo>
                  <a:pt x="2744386" y="5922996"/>
                  <a:pt x="2746534" y="5927206"/>
                  <a:pt x="2745865" y="5932644"/>
                </a:cubicBezTo>
                <a:cubicBezTo>
                  <a:pt x="2744427" y="5943399"/>
                  <a:pt x="2736527" y="5953953"/>
                  <a:pt x="2723989" y="5972322"/>
                </a:cubicBezTo>
                <a:cubicBezTo>
                  <a:pt x="2702355" y="6003883"/>
                  <a:pt x="2690283" y="6018949"/>
                  <a:pt x="2685927" y="6033290"/>
                </a:cubicBezTo>
                <a:cubicBezTo>
                  <a:pt x="2681228" y="6048617"/>
                  <a:pt x="2685927" y="6063501"/>
                  <a:pt x="2703003" y="6063501"/>
                </a:cubicBezTo>
                <a:cubicBezTo>
                  <a:pt x="2712283" y="6063397"/>
                  <a:pt x="2721449" y="6061451"/>
                  <a:pt x="2729964" y="6057781"/>
                </a:cubicBezTo>
                <a:cubicBezTo>
                  <a:pt x="2744812" y="6051537"/>
                  <a:pt x="2760166" y="6040601"/>
                  <a:pt x="2772846" y="6030913"/>
                </a:cubicBezTo>
                <a:cubicBezTo>
                  <a:pt x="2787714" y="6019553"/>
                  <a:pt x="2808416" y="6002312"/>
                  <a:pt x="2815384" y="5996673"/>
                </a:cubicBezTo>
                <a:cubicBezTo>
                  <a:pt x="2820205" y="5992645"/>
                  <a:pt x="2824641" y="5989039"/>
                  <a:pt x="2828854" y="5985655"/>
                </a:cubicBezTo>
                <a:cubicBezTo>
                  <a:pt x="2851926" y="5985857"/>
                  <a:pt x="2879616" y="5986743"/>
                  <a:pt x="2889258" y="5986985"/>
                </a:cubicBezTo>
                <a:cubicBezTo>
                  <a:pt x="2897684" y="5987206"/>
                  <a:pt x="2910041" y="5986804"/>
                  <a:pt x="2916725" y="5986381"/>
                </a:cubicBezTo>
                <a:cubicBezTo>
                  <a:pt x="2950816" y="5984185"/>
                  <a:pt x="2964732" y="5970529"/>
                  <a:pt x="2967588" y="5956169"/>
                </a:cubicBezTo>
                <a:cubicBezTo>
                  <a:pt x="2968925" y="5948797"/>
                  <a:pt x="2967365" y="5941385"/>
                  <a:pt x="2963436" y="5936793"/>
                </a:cubicBezTo>
                <a:cubicBezTo>
                  <a:pt x="2958311" y="5930750"/>
                  <a:pt x="2949418" y="5927286"/>
                  <a:pt x="2933153" y="5927286"/>
                </a:cubicBezTo>
                <a:cubicBezTo>
                  <a:pt x="2920736" y="5927286"/>
                  <a:pt x="2904004" y="5930730"/>
                  <a:pt x="2887860" y="5937357"/>
                </a:cubicBezTo>
                <a:cubicBezTo>
                  <a:pt x="2872466" y="5943864"/>
                  <a:pt x="2857895" y="5952153"/>
                  <a:pt x="2844451" y="5962050"/>
                </a:cubicBezTo>
                <a:cubicBezTo>
                  <a:pt x="2834812" y="5961581"/>
                  <a:pt x="2825151" y="5961808"/>
                  <a:pt x="2815546" y="5962735"/>
                </a:cubicBezTo>
                <a:cubicBezTo>
                  <a:pt x="2797660" y="5965575"/>
                  <a:pt x="2787795" y="5974477"/>
                  <a:pt x="2783501" y="5983057"/>
                </a:cubicBezTo>
                <a:cubicBezTo>
                  <a:pt x="2782184" y="5985716"/>
                  <a:pt x="2780199" y="5991114"/>
                  <a:pt x="2782670" y="5992826"/>
                </a:cubicBezTo>
                <a:cubicBezTo>
                  <a:pt x="2783430" y="5991579"/>
                  <a:pt x="2784342" y="5990429"/>
                  <a:pt x="2785385" y="5989402"/>
                </a:cubicBezTo>
                <a:cubicBezTo>
                  <a:pt x="2789436" y="5985897"/>
                  <a:pt x="2794196" y="5985374"/>
                  <a:pt x="2801590" y="5985374"/>
                </a:cubicBezTo>
                <a:lnTo>
                  <a:pt x="2814675" y="5985374"/>
                </a:lnTo>
                <a:lnTo>
                  <a:pt x="2809489" y="5989764"/>
                </a:lnTo>
                <a:cubicBezTo>
                  <a:pt x="2799827" y="5997821"/>
                  <a:pt x="2790469" y="6005354"/>
                  <a:pt x="2780685" y="6013148"/>
                </a:cubicBezTo>
                <a:cubicBezTo>
                  <a:pt x="2771331" y="6020693"/>
                  <a:pt x="2761596" y="6027759"/>
                  <a:pt x="2751517" y="6034317"/>
                </a:cubicBezTo>
                <a:cubicBezTo>
                  <a:pt x="2745946" y="6037902"/>
                  <a:pt x="2737033" y="6042716"/>
                  <a:pt x="2729600" y="6042716"/>
                </a:cubicBezTo>
                <a:cubicBezTo>
                  <a:pt x="2724617" y="6042716"/>
                  <a:pt x="2723199" y="6037257"/>
                  <a:pt x="2726399" y="6029503"/>
                </a:cubicBezTo>
                <a:cubicBezTo>
                  <a:pt x="2732922" y="6013692"/>
                  <a:pt x="2750484" y="5989482"/>
                  <a:pt x="2765817" y="5963037"/>
                </a:cubicBezTo>
                <a:cubicBezTo>
                  <a:pt x="2773069" y="5950489"/>
                  <a:pt x="2776857" y="5939532"/>
                  <a:pt x="2776675" y="5930811"/>
                </a:cubicBezTo>
                <a:cubicBezTo>
                  <a:pt x="2776391" y="5917195"/>
                  <a:pt x="2766547" y="5911113"/>
                  <a:pt x="2751658" y="5910408"/>
                </a:cubicBezTo>
                <a:cubicBezTo>
                  <a:pt x="2742604" y="5909985"/>
                  <a:pt x="2741328" y="5910408"/>
                  <a:pt x="2736264" y="5909461"/>
                </a:cubicBezTo>
                <a:cubicBezTo>
                  <a:pt x="2728161" y="5907971"/>
                  <a:pt x="2726521" y="5903036"/>
                  <a:pt x="2732213" y="5896128"/>
                </a:cubicBezTo>
                <a:cubicBezTo>
                  <a:pt x="2736162" y="5891294"/>
                  <a:pt x="2738289" y="5887225"/>
                  <a:pt x="2738289" y="5883842"/>
                </a:cubicBezTo>
                <a:cubicBezTo>
                  <a:pt x="2738289" y="5878585"/>
                  <a:pt x="2735332" y="5874577"/>
                  <a:pt x="2728627" y="5874577"/>
                </a:cubicBezTo>
                <a:cubicBezTo>
                  <a:pt x="2722773" y="5874577"/>
                  <a:pt x="2714630" y="5878464"/>
                  <a:pt x="2709951" y="5886440"/>
                </a:cubicBezTo>
                <a:cubicBezTo>
                  <a:pt x="2700350" y="5902815"/>
                  <a:pt x="2708452" y="5914094"/>
                  <a:pt x="2708452" y="5914094"/>
                </a:cubicBezTo>
                <a:cubicBezTo>
                  <a:pt x="2696357" y="5934583"/>
                  <a:pt x="2683104" y="5954374"/>
                  <a:pt x="2668750" y="5973369"/>
                </a:cubicBezTo>
                <a:cubicBezTo>
                  <a:pt x="2658096" y="5987166"/>
                  <a:pt x="2636624" y="6015384"/>
                  <a:pt x="2605754" y="6036935"/>
                </a:cubicBezTo>
                <a:cubicBezTo>
                  <a:pt x="2596011" y="6043743"/>
                  <a:pt x="2578388" y="6053330"/>
                  <a:pt x="2565586" y="6053330"/>
                </a:cubicBezTo>
                <a:cubicBezTo>
                  <a:pt x="2554385" y="6053330"/>
                  <a:pt x="2553169" y="6044448"/>
                  <a:pt x="2553169" y="6037620"/>
                </a:cubicBezTo>
                <a:cubicBezTo>
                  <a:pt x="2553169" y="6027952"/>
                  <a:pt x="2556876" y="6013954"/>
                  <a:pt x="2565768" y="5996250"/>
                </a:cubicBezTo>
                <a:cubicBezTo>
                  <a:pt x="2576658" y="5995279"/>
                  <a:pt x="2587416" y="5993192"/>
                  <a:pt x="2597874" y="5990026"/>
                </a:cubicBezTo>
                <a:cubicBezTo>
                  <a:pt x="2634862" y="5978505"/>
                  <a:pt x="2659048" y="5952422"/>
                  <a:pt x="2659048" y="5931959"/>
                </a:cubicBezTo>
                <a:cubicBezTo>
                  <a:pt x="2659048" y="5922049"/>
                  <a:pt x="2654996" y="5909179"/>
                  <a:pt x="2633282" y="5909179"/>
                </a:cubicBezTo>
                <a:cubicBezTo>
                  <a:pt x="2616712" y="5909179"/>
                  <a:pt x="2597246" y="5918202"/>
                  <a:pt x="2581406" y="5929925"/>
                </a:cubicBezTo>
                <a:cubicBezTo>
                  <a:pt x="2563398" y="5943238"/>
                  <a:pt x="2544196" y="5963702"/>
                  <a:pt x="2532488" y="5985092"/>
                </a:cubicBezTo>
                <a:cubicBezTo>
                  <a:pt x="2521367" y="5996975"/>
                  <a:pt x="2499470" y="6017519"/>
                  <a:pt x="2485109" y="6026905"/>
                </a:cubicBezTo>
                <a:cubicBezTo>
                  <a:pt x="2488767" y="6018939"/>
                  <a:pt x="2491820" y="6010711"/>
                  <a:pt x="2494244" y="6002292"/>
                </a:cubicBezTo>
                <a:cubicBezTo>
                  <a:pt x="2499754" y="5982030"/>
                  <a:pt x="2498295" y="5961244"/>
                  <a:pt x="2494447" y="5939472"/>
                </a:cubicBezTo>
                <a:cubicBezTo>
                  <a:pt x="2493009" y="5932971"/>
                  <a:pt x="2492328" y="5926328"/>
                  <a:pt x="2492421" y="5919673"/>
                </a:cubicBezTo>
                <a:cubicBezTo>
                  <a:pt x="2492421" y="5910146"/>
                  <a:pt x="2497262" y="5904970"/>
                  <a:pt x="2503339" y="5899270"/>
                </a:cubicBezTo>
                <a:cubicBezTo>
                  <a:pt x="2508383" y="5894537"/>
                  <a:pt x="2510591" y="5889924"/>
                  <a:pt x="2510591" y="5885856"/>
                </a:cubicBezTo>
                <a:cubicBezTo>
                  <a:pt x="2510970" y="5881612"/>
                  <a:pt x="2507962" y="5877808"/>
                  <a:pt x="2503724" y="5877175"/>
                </a:cubicBezTo>
                <a:cubicBezTo>
                  <a:pt x="2495763" y="5876148"/>
                  <a:pt x="2489808" y="5881948"/>
                  <a:pt x="2482962" y="5892120"/>
                </a:cubicBezTo>
                <a:cubicBezTo>
                  <a:pt x="2460135" y="5928740"/>
                  <a:pt x="2432929" y="5962475"/>
                  <a:pt x="2401937" y="5992584"/>
                </a:cubicBezTo>
                <a:cubicBezTo>
                  <a:pt x="2384841" y="6008898"/>
                  <a:pt x="2363977" y="6027005"/>
                  <a:pt x="2344451" y="6038405"/>
                </a:cubicBezTo>
                <a:cubicBezTo>
                  <a:pt x="2339387" y="6041346"/>
                  <a:pt x="2331304" y="6045374"/>
                  <a:pt x="2326078" y="6045374"/>
                </a:cubicBezTo>
                <a:cubicBezTo>
                  <a:pt x="2318806" y="6045374"/>
                  <a:pt x="2323101" y="6033008"/>
                  <a:pt x="2326078" y="6027247"/>
                </a:cubicBezTo>
                <a:cubicBezTo>
                  <a:pt x="2339346" y="6001809"/>
                  <a:pt x="2398757" y="5913187"/>
                  <a:pt x="2398757" y="5913187"/>
                </a:cubicBezTo>
                <a:lnTo>
                  <a:pt x="2360757" y="5915081"/>
                </a:lnTo>
                <a:cubicBezTo>
                  <a:pt x="2360757" y="5915081"/>
                  <a:pt x="2330170" y="5962453"/>
                  <a:pt x="2318219" y="5978727"/>
                </a:cubicBezTo>
                <a:cubicBezTo>
                  <a:pt x="2307119" y="5993853"/>
                  <a:pt x="2288199" y="6013450"/>
                  <a:pt x="2280988" y="6020560"/>
                </a:cubicBezTo>
                <a:cubicBezTo>
                  <a:pt x="2268450" y="6032927"/>
                  <a:pt x="2249672" y="6046160"/>
                  <a:pt x="2241327" y="6046160"/>
                </a:cubicBezTo>
                <a:cubicBezTo>
                  <a:pt x="2234926" y="6046160"/>
                  <a:pt x="2234156" y="6042575"/>
                  <a:pt x="2234582" y="6037680"/>
                </a:cubicBezTo>
                <a:cubicBezTo>
                  <a:pt x="2234987" y="6033128"/>
                  <a:pt x="2237580" y="6025011"/>
                  <a:pt x="2246330" y="6010590"/>
                </a:cubicBezTo>
                <a:cubicBezTo>
                  <a:pt x="2258524" y="5990751"/>
                  <a:pt x="2309428" y="5913046"/>
                  <a:pt x="2309428" y="5913046"/>
                </a:cubicBezTo>
                <a:lnTo>
                  <a:pt x="2271772" y="5915060"/>
                </a:lnTo>
                <a:cubicBezTo>
                  <a:pt x="2261016" y="5931959"/>
                  <a:pt x="2252042" y="5946783"/>
                  <a:pt x="2240577" y="5960459"/>
                </a:cubicBezTo>
                <a:cubicBezTo>
                  <a:pt x="2227897" y="5975565"/>
                  <a:pt x="2188783" y="6016129"/>
                  <a:pt x="2157912" y="6037700"/>
                </a:cubicBezTo>
                <a:cubicBezTo>
                  <a:pt x="2146873" y="6045415"/>
                  <a:pt x="2132086" y="6053330"/>
                  <a:pt x="2119973" y="6053330"/>
                </a:cubicBezTo>
                <a:cubicBezTo>
                  <a:pt x="2107860" y="6053330"/>
                  <a:pt x="2107394" y="6044448"/>
                  <a:pt x="2107394" y="6037620"/>
                </a:cubicBezTo>
                <a:cubicBezTo>
                  <a:pt x="2107394" y="6028174"/>
                  <a:pt x="2111161" y="6013954"/>
                  <a:pt x="2120034" y="5996250"/>
                </a:cubicBezTo>
                <a:cubicBezTo>
                  <a:pt x="2130790" y="5995144"/>
                  <a:pt x="2141422" y="5993059"/>
                  <a:pt x="2151795" y="5990026"/>
                </a:cubicBezTo>
                <a:cubicBezTo>
                  <a:pt x="2189309" y="5979291"/>
                  <a:pt x="2212563" y="5952523"/>
                  <a:pt x="2212563" y="5931234"/>
                </a:cubicBezTo>
                <a:cubicBezTo>
                  <a:pt x="2212563" y="5922855"/>
                  <a:pt x="2209525" y="5909078"/>
                  <a:pt x="2187507" y="5909078"/>
                </a:cubicBezTo>
                <a:cubicBezTo>
                  <a:pt x="2170917" y="5909078"/>
                  <a:pt x="2152808" y="5918061"/>
                  <a:pt x="2138345" y="5927649"/>
                </a:cubicBezTo>
                <a:cubicBezTo>
                  <a:pt x="2118514" y="5940781"/>
                  <a:pt x="2095544" y="5965051"/>
                  <a:pt x="2083087" y="5991033"/>
                </a:cubicBezTo>
                <a:cubicBezTo>
                  <a:pt x="2059954" y="6014155"/>
                  <a:pt x="2028962" y="6041890"/>
                  <a:pt x="2012575" y="6041890"/>
                </a:cubicBezTo>
                <a:cubicBezTo>
                  <a:pt x="2007592" y="6041890"/>
                  <a:pt x="2005992" y="6036432"/>
                  <a:pt x="2009192" y="6028677"/>
                </a:cubicBezTo>
                <a:cubicBezTo>
                  <a:pt x="2015715" y="6012866"/>
                  <a:pt x="2033297" y="5988657"/>
                  <a:pt x="2048611" y="5962211"/>
                </a:cubicBezTo>
                <a:cubicBezTo>
                  <a:pt x="2055883" y="5949663"/>
                  <a:pt x="2059650" y="5938706"/>
                  <a:pt x="2059468" y="5929985"/>
                </a:cubicBezTo>
                <a:cubicBezTo>
                  <a:pt x="2059184" y="5916370"/>
                  <a:pt x="2049340" y="5908313"/>
                  <a:pt x="2034472" y="5908313"/>
                </a:cubicBezTo>
                <a:cubicBezTo>
                  <a:pt x="2018915" y="5908313"/>
                  <a:pt x="2006397" y="5914738"/>
                  <a:pt x="1989503" y="5928615"/>
                </a:cubicBezTo>
                <a:cubicBezTo>
                  <a:pt x="1978180" y="5937901"/>
                  <a:pt x="1959281" y="5958827"/>
                  <a:pt x="1959281" y="5958827"/>
                </a:cubicBezTo>
                <a:lnTo>
                  <a:pt x="1957539" y="5958827"/>
                </a:lnTo>
                <a:cubicBezTo>
                  <a:pt x="1957539" y="5958827"/>
                  <a:pt x="1992765" y="5909723"/>
                  <a:pt x="1995499" y="5905614"/>
                </a:cubicBezTo>
                <a:cubicBezTo>
                  <a:pt x="2016728" y="5889944"/>
                  <a:pt x="2037146" y="5879431"/>
                  <a:pt x="2063782" y="5854274"/>
                </a:cubicBezTo>
                <a:cubicBezTo>
                  <a:pt x="2092607" y="5826963"/>
                  <a:pt x="2106421" y="5802269"/>
                  <a:pt x="2111222" y="5788634"/>
                </a:cubicBezTo>
                <a:cubicBezTo>
                  <a:pt x="2122160" y="5755340"/>
                  <a:pt x="2103424" y="5751816"/>
                  <a:pt x="2093883" y="5751816"/>
                </a:cubicBezTo>
                <a:cubicBezTo>
                  <a:pt x="2076706" y="5751816"/>
                  <a:pt x="2052439" y="5765915"/>
                  <a:pt x="2022987" y="5805895"/>
                </a:cubicBezTo>
                <a:cubicBezTo>
                  <a:pt x="1999692" y="5837678"/>
                  <a:pt x="1982090" y="5869199"/>
                  <a:pt x="1966047" y="5896208"/>
                </a:cubicBezTo>
                <a:cubicBezTo>
                  <a:pt x="1951868" y="5920116"/>
                  <a:pt x="1938519" y="5945454"/>
                  <a:pt x="1914050" y="5975122"/>
                </a:cubicBezTo>
                <a:cubicBezTo>
                  <a:pt x="1893145" y="6000459"/>
                  <a:pt x="1842525" y="6041991"/>
                  <a:pt x="1823707" y="6041991"/>
                </a:cubicBezTo>
                <a:cubicBezTo>
                  <a:pt x="1818704" y="6041991"/>
                  <a:pt x="1817063" y="6036552"/>
                  <a:pt x="1820264" y="6028778"/>
                </a:cubicBezTo>
                <a:cubicBezTo>
                  <a:pt x="1826786" y="6012967"/>
                  <a:pt x="1844369" y="5988757"/>
                  <a:pt x="1859682" y="5962312"/>
                </a:cubicBezTo>
                <a:cubicBezTo>
                  <a:pt x="1866954" y="5949764"/>
                  <a:pt x="1870722" y="5938827"/>
                  <a:pt x="1870539" y="5930086"/>
                </a:cubicBezTo>
                <a:cubicBezTo>
                  <a:pt x="1870256" y="5916490"/>
                  <a:pt x="1860411" y="5908414"/>
                  <a:pt x="1845523" y="5908414"/>
                </a:cubicBezTo>
                <a:cubicBezTo>
                  <a:pt x="1829967" y="5908414"/>
                  <a:pt x="1818097" y="5913268"/>
                  <a:pt x="1800575" y="5928716"/>
                </a:cubicBezTo>
                <a:cubicBezTo>
                  <a:pt x="1791115" y="5937055"/>
                  <a:pt x="1772682" y="5958928"/>
                  <a:pt x="1772682" y="5958928"/>
                </a:cubicBezTo>
                <a:lnTo>
                  <a:pt x="1771102" y="5958928"/>
                </a:lnTo>
                <a:cubicBezTo>
                  <a:pt x="1775154" y="5951738"/>
                  <a:pt x="1782952" y="5938485"/>
                  <a:pt x="1783114" y="5926017"/>
                </a:cubicBezTo>
                <a:cubicBezTo>
                  <a:pt x="1783114" y="5916853"/>
                  <a:pt x="1778557" y="5910368"/>
                  <a:pt x="1766403" y="5910368"/>
                </a:cubicBezTo>
                <a:cubicBezTo>
                  <a:pt x="1759455" y="5910368"/>
                  <a:pt x="1752750" y="5912905"/>
                  <a:pt x="1741042" y="5921566"/>
                </a:cubicBezTo>
                <a:cubicBezTo>
                  <a:pt x="1732150" y="5928152"/>
                  <a:pt x="1720685" y="5939210"/>
                  <a:pt x="1704744" y="5954034"/>
                </a:cubicBezTo>
                <a:cubicBezTo>
                  <a:pt x="1679383" y="5977639"/>
                  <a:pt x="1651207" y="5999754"/>
                  <a:pt x="1630910" y="6006562"/>
                </a:cubicBezTo>
                <a:cubicBezTo>
                  <a:pt x="1630910" y="6006562"/>
                  <a:pt x="1646062" y="5981386"/>
                  <a:pt x="1652483" y="5969482"/>
                </a:cubicBezTo>
                <a:cubicBezTo>
                  <a:pt x="1687627" y="5904345"/>
                  <a:pt x="1726357" y="5823377"/>
                  <a:pt x="1771123" y="5749499"/>
                </a:cubicBezTo>
                <a:lnTo>
                  <a:pt x="1774404" y="5744162"/>
                </a:lnTo>
                <a:cubicBezTo>
                  <a:pt x="1776612" y="5740557"/>
                  <a:pt x="1777240" y="5737697"/>
                  <a:pt x="1776227" y="5736267"/>
                </a:cubicBezTo>
                <a:cubicBezTo>
                  <a:pt x="1774809" y="5734353"/>
                  <a:pt x="1771629" y="5733870"/>
                  <a:pt x="1766444" y="5734132"/>
                </a:cubicBezTo>
                <a:close/>
                <a:moveTo>
                  <a:pt x="3307769" y="5732943"/>
                </a:moveTo>
                <a:cubicBezTo>
                  <a:pt x="3297944" y="5733125"/>
                  <a:pt x="3282145" y="5738583"/>
                  <a:pt x="3268533" y="5747304"/>
                </a:cubicBezTo>
                <a:cubicBezTo>
                  <a:pt x="3256936" y="5745303"/>
                  <a:pt x="3245226" y="5744018"/>
                  <a:pt x="3233469" y="5743457"/>
                </a:cubicBezTo>
                <a:cubicBezTo>
                  <a:pt x="3165105" y="5740255"/>
                  <a:pt x="3101177" y="5755703"/>
                  <a:pt x="3050071" y="5785008"/>
                </a:cubicBezTo>
                <a:cubicBezTo>
                  <a:pt x="3000727" y="5813206"/>
                  <a:pt x="2967021" y="5852038"/>
                  <a:pt x="2963962" y="5887729"/>
                </a:cubicBezTo>
                <a:cubicBezTo>
                  <a:pt x="2962889" y="5900498"/>
                  <a:pt x="2965664" y="5912281"/>
                  <a:pt x="2974880" y="5919955"/>
                </a:cubicBezTo>
                <a:cubicBezTo>
                  <a:pt x="2982395" y="5926178"/>
                  <a:pt x="2992604" y="5928797"/>
                  <a:pt x="3005264" y="5928837"/>
                </a:cubicBezTo>
                <a:cubicBezTo>
                  <a:pt x="3032772" y="5928938"/>
                  <a:pt x="3067329" y="5916410"/>
                  <a:pt x="3101622" y="5890710"/>
                </a:cubicBezTo>
                <a:cubicBezTo>
                  <a:pt x="3126456" y="5872099"/>
                  <a:pt x="3145214" y="5849964"/>
                  <a:pt x="3154936" y="5832300"/>
                </a:cubicBezTo>
                <a:cubicBezTo>
                  <a:pt x="3167718" y="5809017"/>
                  <a:pt x="3160406" y="5795200"/>
                  <a:pt x="3160406" y="5795200"/>
                </a:cubicBezTo>
                <a:cubicBezTo>
                  <a:pt x="3152526" y="5820215"/>
                  <a:pt x="3122365" y="5855382"/>
                  <a:pt x="3086471" y="5881384"/>
                </a:cubicBezTo>
                <a:cubicBezTo>
                  <a:pt x="3057971" y="5902029"/>
                  <a:pt x="3027728" y="5917477"/>
                  <a:pt x="3000849" y="5917477"/>
                </a:cubicBezTo>
                <a:cubicBezTo>
                  <a:pt x="2977919" y="5917477"/>
                  <a:pt x="2974273" y="5903862"/>
                  <a:pt x="2975792" y="5888978"/>
                </a:cubicBezTo>
                <a:cubicBezTo>
                  <a:pt x="2979134" y="5856752"/>
                  <a:pt x="3007290" y="5826016"/>
                  <a:pt x="3043164" y="5802551"/>
                </a:cubicBezTo>
                <a:cubicBezTo>
                  <a:pt x="3098888" y="5766116"/>
                  <a:pt x="3165996" y="5750184"/>
                  <a:pt x="3235596" y="5754736"/>
                </a:cubicBezTo>
                <a:cubicBezTo>
                  <a:pt x="3241945" y="5755159"/>
                  <a:pt x="3248266" y="5755912"/>
                  <a:pt x="3254536" y="5756992"/>
                </a:cubicBezTo>
                <a:cubicBezTo>
                  <a:pt x="3253138" y="5758039"/>
                  <a:pt x="3251761" y="5759147"/>
                  <a:pt x="3250484" y="5760275"/>
                </a:cubicBezTo>
                <a:cubicBezTo>
                  <a:pt x="3226177" y="5780416"/>
                  <a:pt x="3201991" y="5807607"/>
                  <a:pt x="3179933" y="5839813"/>
                </a:cubicBezTo>
                <a:cubicBezTo>
                  <a:pt x="3144788" y="5891112"/>
                  <a:pt x="3122871" y="5930448"/>
                  <a:pt x="3093844" y="5970308"/>
                </a:cubicBezTo>
                <a:cubicBezTo>
                  <a:pt x="3069658" y="6003964"/>
                  <a:pt x="3042677" y="6035445"/>
                  <a:pt x="3006743" y="6050571"/>
                </a:cubicBezTo>
                <a:cubicBezTo>
                  <a:pt x="2992993" y="6056158"/>
                  <a:pt x="2978194" y="6058734"/>
                  <a:pt x="2963355" y="6058124"/>
                </a:cubicBezTo>
                <a:cubicBezTo>
                  <a:pt x="2949175" y="6057640"/>
                  <a:pt x="2939149" y="6055022"/>
                  <a:pt x="2930560" y="6048818"/>
                </a:cubicBezTo>
                <a:cubicBezTo>
                  <a:pt x="2927643" y="6046704"/>
                  <a:pt x="2923389" y="6041870"/>
                  <a:pt x="2923835" y="6036996"/>
                </a:cubicBezTo>
                <a:cubicBezTo>
                  <a:pt x="2924585" y="6029040"/>
                  <a:pt x="2930479" y="6028939"/>
                  <a:pt x="2936657" y="6029624"/>
                </a:cubicBezTo>
                <a:cubicBezTo>
                  <a:pt x="2947697" y="6030732"/>
                  <a:pt x="2952072" y="6022655"/>
                  <a:pt x="2951626" y="6015162"/>
                </a:cubicBezTo>
                <a:cubicBezTo>
                  <a:pt x="2951100" y="6006159"/>
                  <a:pt x="2943949" y="5999895"/>
                  <a:pt x="2932646" y="5999895"/>
                </a:cubicBezTo>
                <a:cubicBezTo>
                  <a:pt x="2917258" y="5999891"/>
                  <a:pt x="2904673" y="6012091"/>
                  <a:pt x="2904288" y="6027388"/>
                </a:cubicBezTo>
                <a:cubicBezTo>
                  <a:pt x="2902039" y="6062736"/>
                  <a:pt x="2944699" y="6068799"/>
                  <a:pt x="2970586" y="6068799"/>
                </a:cubicBezTo>
                <a:cubicBezTo>
                  <a:pt x="3022340" y="6068799"/>
                  <a:pt x="3069071" y="6046120"/>
                  <a:pt x="3106747" y="6005454"/>
                </a:cubicBezTo>
                <a:cubicBezTo>
                  <a:pt x="3167516" y="5939854"/>
                  <a:pt x="3196522" y="5862653"/>
                  <a:pt x="3217143" y="5828514"/>
                </a:cubicBezTo>
                <a:cubicBezTo>
                  <a:pt x="3232841" y="5802028"/>
                  <a:pt x="3246778" y="5778241"/>
                  <a:pt x="3268715" y="5760919"/>
                </a:cubicBezTo>
                <a:cubicBezTo>
                  <a:pt x="3305662" y="5770990"/>
                  <a:pt x="3320226" y="5796892"/>
                  <a:pt x="3318201" y="5823357"/>
                </a:cubicBezTo>
                <a:cubicBezTo>
                  <a:pt x="3316620" y="5847309"/>
                  <a:pt x="3304507" y="5869355"/>
                  <a:pt x="3285102" y="5883620"/>
                </a:cubicBezTo>
                <a:cubicBezTo>
                  <a:pt x="3272106" y="5872450"/>
                  <a:pt x="3255548" y="5866221"/>
                  <a:pt x="3238371" y="5866037"/>
                </a:cubicBezTo>
                <a:cubicBezTo>
                  <a:pt x="3214570" y="5866037"/>
                  <a:pt x="3206610" y="5879551"/>
                  <a:pt x="3206772" y="5889904"/>
                </a:cubicBezTo>
                <a:cubicBezTo>
                  <a:pt x="3206995" y="5903338"/>
                  <a:pt x="3220809" y="5911012"/>
                  <a:pt x="3239425" y="5911012"/>
                </a:cubicBezTo>
                <a:cubicBezTo>
                  <a:pt x="3250703" y="5910995"/>
                  <a:pt x="3261905" y="5909144"/>
                  <a:pt x="3272584" y="5905534"/>
                </a:cubicBezTo>
                <a:cubicBezTo>
                  <a:pt x="3276331" y="5916148"/>
                  <a:pt x="3274751" y="5935524"/>
                  <a:pt x="3270984" y="5949724"/>
                </a:cubicBezTo>
                <a:cubicBezTo>
                  <a:pt x="3261240" y="5986381"/>
                  <a:pt x="3241308" y="6015122"/>
                  <a:pt x="3218318" y="6033551"/>
                </a:cubicBezTo>
                <a:cubicBezTo>
                  <a:pt x="3190466" y="6055848"/>
                  <a:pt x="3173754" y="6056533"/>
                  <a:pt x="3167516" y="6056452"/>
                </a:cubicBezTo>
                <a:cubicBezTo>
                  <a:pt x="3152627" y="6056251"/>
                  <a:pt x="3148090" y="6046039"/>
                  <a:pt x="3149083" y="6034196"/>
                </a:cubicBezTo>
                <a:cubicBezTo>
                  <a:pt x="3150521" y="6017197"/>
                  <a:pt x="3159352" y="5998747"/>
                  <a:pt x="3170210" y="5985273"/>
                </a:cubicBezTo>
                <a:cubicBezTo>
                  <a:pt x="3183858" y="5967790"/>
                  <a:pt x="3201560" y="5953852"/>
                  <a:pt x="3221802" y="5944648"/>
                </a:cubicBezTo>
                <a:cubicBezTo>
                  <a:pt x="3221802" y="5944648"/>
                  <a:pt x="3219432" y="5940620"/>
                  <a:pt x="3210094" y="5943399"/>
                </a:cubicBezTo>
                <a:cubicBezTo>
                  <a:pt x="3199115" y="5946561"/>
                  <a:pt x="3187812" y="5952845"/>
                  <a:pt x="3174646" y="5964870"/>
                </a:cubicBezTo>
                <a:cubicBezTo>
                  <a:pt x="3152121" y="5985575"/>
                  <a:pt x="3138914" y="6010892"/>
                  <a:pt x="3137314" y="6031034"/>
                </a:cubicBezTo>
                <a:cubicBezTo>
                  <a:pt x="3136362" y="6043118"/>
                  <a:pt x="3139582" y="6054478"/>
                  <a:pt x="3147442" y="6060923"/>
                </a:cubicBezTo>
                <a:cubicBezTo>
                  <a:pt x="3153721" y="6066200"/>
                  <a:pt x="3162553" y="6069282"/>
                  <a:pt x="3175577" y="6069282"/>
                </a:cubicBezTo>
                <a:cubicBezTo>
                  <a:pt x="3193990" y="6069282"/>
                  <a:pt x="3214976" y="6062132"/>
                  <a:pt x="3232051" y="6051618"/>
                </a:cubicBezTo>
                <a:cubicBezTo>
                  <a:pt x="3273576" y="6025998"/>
                  <a:pt x="3299322" y="5987931"/>
                  <a:pt x="3305095" y="5949442"/>
                </a:cubicBezTo>
                <a:cubicBezTo>
                  <a:pt x="3308174" y="5928978"/>
                  <a:pt x="3305095" y="5910428"/>
                  <a:pt x="3295655" y="5895664"/>
                </a:cubicBezTo>
                <a:cubicBezTo>
                  <a:pt x="3303758" y="5891415"/>
                  <a:pt x="3342447" y="5867124"/>
                  <a:pt x="3346681" y="5825392"/>
                </a:cubicBezTo>
                <a:cubicBezTo>
                  <a:pt x="3349759" y="5795542"/>
                  <a:pt x="3331873" y="5763941"/>
                  <a:pt x="3283583" y="5750849"/>
                </a:cubicBezTo>
                <a:cubicBezTo>
                  <a:pt x="3298268" y="5741322"/>
                  <a:pt x="3317127" y="5736549"/>
                  <a:pt x="3321259" y="5736549"/>
                </a:cubicBezTo>
                <a:cubicBezTo>
                  <a:pt x="3321259" y="5736549"/>
                  <a:pt x="3318545" y="5732762"/>
                  <a:pt x="3307769" y="5732943"/>
                </a:cubicBezTo>
                <a:close/>
                <a:moveTo>
                  <a:pt x="1056375" y="5716760"/>
                </a:moveTo>
                <a:cubicBezTo>
                  <a:pt x="1060656" y="5715535"/>
                  <a:pt x="1063557" y="5716037"/>
                  <a:pt x="1064054" y="5717985"/>
                </a:cubicBezTo>
                <a:cubicBezTo>
                  <a:pt x="1064054" y="5717985"/>
                  <a:pt x="1055938" y="5722834"/>
                  <a:pt x="1045021" y="5730707"/>
                </a:cubicBezTo>
                <a:cubicBezTo>
                  <a:pt x="1034998" y="5737930"/>
                  <a:pt x="1017670" y="5754446"/>
                  <a:pt x="1017670" y="5754446"/>
                </a:cubicBezTo>
                <a:cubicBezTo>
                  <a:pt x="1023124" y="5743414"/>
                  <a:pt x="1030881" y="5733679"/>
                  <a:pt x="1040416" y="5725898"/>
                </a:cubicBezTo>
                <a:cubicBezTo>
                  <a:pt x="1046432" y="5720937"/>
                  <a:pt x="1052093" y="5717985"/>
                  <a:pt x="1056375" y="5716760"/>
                </a:cubicBezTo>
                <a:close/>
                <a:moveTo>
                  <a:pt x="1013842" y="5712106"/>
                </a:moveTo>
                <a:cubicBezTo>
                  <a:pt x="1017041" y="5711036"/>
                  <a:pt x="1019029" y="5711380"/>
                  <a:pt x="1019881" y="5712851"/>
                </a:cubicBezTo>
                <a:cubicBezTo>
                  <a:pt x="1021586" y="5715793"/>
                  <a:pt x="1018400" y="5719993"/>
                  <a:pt x="1006936" y="5727967"/>
                </a:cubicBezTo>
                <a:cubicBezTo>
                  <a:pt x="998576" y="5733770"/>
                  <a:pt x="989019" y="5740020"/>
                  <a:pt x="982993" y="5743895"/>
                </a:cubicBezTo>
                <a:cubicBezTo>
                  <a:pt x="986605" y="5738924"/>
                  <a:pt x="992489" y="5731518"/>
                  <a:pt x="997602" y="5728272"/>
                </a:cubicBezTo>
                <a:lnTo>
                  <a:pt x="996790" y="5728109"/>
                </a:lnTo>
                <a:cubicBezTo>
                  <a:pt x="995593" y="5728434"/>
                  <a:pt x="987416" y="5734866"/>
                  <a:pt x="979503" y="5742130"/>
                </a:cubicBezTo>
                <a:cubicBezTo>
                  <a:pt x="982506" y="5736956"/>
                  <a:pt x="988532" y="5728738"/>
                  <a:pt x="1000625" y="5719851"/>
                </a:cubicBezTo>
                <a:lnTo>
                  <a:pt x="1000544" y="5719851"/>
                </a:lnTo>
                <a:cubicBezTo>
                  <a:pt x="1006236" y="5715662"/>
                  <a:pt x="1010644" y="5713176"/>
                  <a:pt x="1013842" y="5712106"/>
                </a:cubicBezTo>
                <a:close/>
                <a:moveTo>
                  <a:pt x="822087" y="5704005"/>
                </a:moveTo>
                <a:lnTo>
                  <a:pt x="888052" y="5900676"/>
                </a:lnTo>
                <a:cubicBezTo>
                  <a:pt x="883284" y="5899316"/>
                  <a:pt x="878577" y="5898038"/>
                  <a:pt x="874031" y="5896902"/>
                </a:cubicBezTo>
                <a:cubicBezTo>
                  <a:pt x="854776" y="5839299"/>
                  <a:pt x="836331" y="5784313"/>
                  <a:pt x="834262" y="5778226"/>
                </a:cubicBezTo>
                <a:lnTo>
                  <a:pt x="834262" y="5778246"/>
                </a:lnTo>
                <a:lnTo>
                  <a:pt x="822087" y="5742759"/>
                </a:lnTo>
                <a:lnTo>
                  <a:pt x="809913" y="5778246"/>
                </a:lnTo>
                <a:cubicBezTo>
                  <a:pt x="808513" y="5782304"/>
                  <a:pt x="799767" y="5808437"/>
                  <a:pt x="788323" y="5842545"/>
                </a:cubicBezTo>
                <a:cubicBezTo>
                  <a:pt x="786558" y="5838751"/>
                  <a:pt x="785138" y="5835809"/>
                  <a:pt x="784265" y="5834104"/>
                </a:cubicBezTo>
                <a:cubicBezTo>
                  <a:pt x="783393" y="5832400"/>
                  <a:pt x="782236" y="5830046"/>
                  <a:pt x="780674" y="5827348"/>
                </a:cubicBezTo>
                <a:close/>
                <a:moveTo>
                  <a:pt x="1106206" y="5694588"/>
                </a:moveTo>
                <a:cubicBezTo>
                  <a:pt x="1110723" y="5693510"/>
                  <a:pt x="1113716" y="5694165"/>
                  <a:pt x="1114132" y="5696214"/>
                </a:cubicBezTo>
                <a:cubicBezTo>
                  <a:pt x="1114132" y="5696214"/>
                  <a:pt x="1105488" y="5700880"/>
                  <a:pt x="1093699" y="5708570"/>
                </a:cubicBezTo>
                <a:cubicBezTo>
                  <a:pt x="1082904" y="5715631"/>
                  <a:pt x="1064054" y="5732005"/>
                  <a:pt x="1064054" y="5732005"/>
                </a:cubicBezTo>
                <a:lnTo>
                  <a:pt x="1063973" y="5732005"/>
                </a:lnTo>
                <a:cubicBezTo>
                  <a:pt x="1070215" y="5720767"/>
                  <a:pt x="1078795" y="5710997"/>
                  <a:pt x="1089134" y="5703356"/>
                </a:cubicBezTo>
                <a:cubicBezTo>
                  <a:pt x="1095647" y="5698476"/>
                  <a:pt x="1101689" y="5695666"/>
                  <a:pt x="1106206" y="5694588"/>
                </a:cubicBezTo>
                <a:close/>
                <a:moveTo>
                  <a:pt x="1054305" y="5694053"/>
                </a:moveTo>
                <a:cubicBezTo>
                  <a:pt x="1057404" y="5693221"/>
                  <a:pt x="1059357" y="5693738"/>
                  <a:pt x="1060098" y="5695138"/>
                </a:cubicBezTo>
                <a:cubicBezTo>
                  <a:pt x="1061579" y="5697938"/>
                  <a:pt x="1058454" y="5701834"/>
                  <a:pt x="1047355" y="5708895"/>
                </a:cubicBezTo>
                <a:cubicBezTo>
                  <a:pt x="1040010" y="5713602"/>
                  <a:pt x="1031001" y="5720135"/>
                  <a:pt x="1024568" y="5724944"/>
                </a:cubicBezTo>
                <a:cubicBezTo>
                  <a:pt x="1028890" y="5719446"/>
                  <a:pt x="1034876" y="5712425"/>
                  <a:pt x="1039644" y="5709179"/>
                </a:cubicBezTo>
                <a:lnTo>
                  <a:pt x="1038772" y="5709037"/>
                </a:lnTo>
                <a:cubicBezTo>
                  <a:pt x="1037575" y="5709402"/>
                  <a:pt x="1028931" y="5716159"/>
                  <a:pt x="1020693" y="5723828"/>
                </a:cubicBezTo>
                <a:cubicBezTo>
                  <a:pt x="1026401" y="5715136"/>
                  <a:pt x="1033503" y="5707444"/>
                  <a:pt x="1041714" y="5701063"/>
                </a:cubicBezTo>
                <a:lnTo>
                  <a:pt x="1041633" y="5701063"/>
                </a:lnTo>
                <a:cubicBezTo>
                  <a:pt x="1046960" y="5697066"/>
                  <a:pt x="1051206" y="5694885"/>
                  <a:pt x="1054305" y="5694053"/>
                </a:cubicBezTo>
                <a:close/>
                <a:moveTo>
                  <a:pt x="1097276" y="5675457"/>
                </a:moveTo>
                <a:cubicBezTo>
                  <a:pt x="1100431" y="5674838"/>
                  <a:pt x="1102343" y="5675488"/>
                  <a:pt x="1102972" y="5676938"/>
                </a:cubicBezTo>
                <a:cubicBezTo>
                  <a:pt x="1104230" y="5679840"/>
                  <a:pt x="1100821" y="5683492"/>
                  <a:pt x="1089235" y="5689802"/>
                </a:cubicBezTo>
                <a:cubicBezTo>
                  <a:pt x="1081464" y="5694043"/>
                  <a:pt x="1073002" y="5699318"/>
                  <a:pt x="1067057" y="5703072"/>
                </a:cubicBezTo>
                <a:cubicBezTo>
                  <a:pt x="1072800" y="5697208"/>
                  <a:pt x="1081626" y="5688605"/>
                  <a:pt x="1087510" y="5684811"/>
                </a:cubicBezTo>
                <a:lnTo>
                  <a:pt x="1086557" y="5684648"/>
                </a:lnTo>
                <a:cubicBezTo>
                  <a:pt x="1085015" y="5685054"/>
                  <a:pt x="1071805" y="5694793"/>
                  <a:pt x="1061538" y="5704593"/>
                </a:cubicBezTo>
                <a:cubicBezTo>
                  <a:pt x="1067335" y="5695370"/>
                  <a:pt x="1075068" y="5687519"/>
                  <a:pt x="1084203" y="5681585"/>
                </a:cubicBezTo>
                <a:lnTo>
                  <a:pt x="1084122" y="5681585"/>
                </a:lnTo>
                <a:cubicBezTo>
                  <a:pt x="1089722" y="5677963"/>
                  <a:pt x="1094120" y="5676076"/>
                  <a:pt x="1097276" y="5675457"/>
                </a:cubicBezTo>
                <a:close/>
                <a:moveTo>
                  <a:pt x="1297433" y="5661574"/>
                </a:moveTo>
                <a:lnTo>
                  <a:pt x="1297824" y="5661579"/>
                </a:lnTo>
                <a:lnTo>
                  <a:pt x="1297479" y="5661579"/>
                </a:lnTo>
                <a:close/>
                <a:moveTo>
                  <a:pt x="1155512" y="5658396"/>
                </a:moveTo>
                <a:cubicBezTo>
                  <a:pt x="1158619" y="5658505"/>
                  <a:pt x="1159979" y="5659682"/>
                  <a:pt x="1159806" y="5661254"/>
                </a:cubicBezTo>
                <a:cubicBezTo>
                  <a:pt x="1159482" y="5664318"/>
                  <a:pt x="1158467" y="5665312"/>
                  <a:pt x="1144710" y="5669918"/>
                </a:cubicBezTo>
                <a:cubicBezTo>
                  <a:pt x="1135043" y="5673252"/>
                  <a:pt x="1125560" y="5677099"/>
                  <a:pt x="1116303" y="5681443"/>
                </a:cubicBezTo>
                <a:cubicBezTo>
                  <a:pt x="1122897" y="5676695"/>
                  <a:pt x="1132718" y="5669938"/>
                  <a:pt x="1138968" y="5667240"/>
                </a:cubicBezTo>
                <a:lnTo>
                  <a:pt x="1138136" y="5666834"/>
                </a:lnTo>
                <a:cubicBezTo>
                  <a:pt x="1136634" y="5667016"/>
                  <a:pt x="1123648" y="5673428"/>
                  <a:pt x="1112448" y="5680793"/>
                </a:cubicBezTo>
                <a:cubicBezTo>
                  <a:pt x="1120499" y="5672655"/>
                  <a:pt x="1130123" y="5666241"/>
                  <a:pt x="1140733" y="5661944"/>
                </a:cubicBezTo>
                <a:cubicBezTo>
                  <a:pt x="1147551" y="5659246"/>
                  <a:pt x="1152405" y="5658287"/>
                  <a:pt x="1155512" y="5658396"/>
                </a:cubicBezTo>
                <a:close/>
                <a:moveTo>
                  <a:pt x="1255822" y="5655816"/>
                </a:moveTo>
                <a:cubicBezTo>
                  <a:pt x="1263569" y="5655398"/>
                  <a:pt x="1271334" y="5655567"/>
                  <a:pt x="1279055" y="5656324"/>
                </a:cubicBezTo>
                <a:cubicBezTo>
                  <a:pt x="1277614" y="5656324"/>
                  <a:pt x="1276194" y="5656324"/>
                  <a:pt x="1274753" y="5656324"/>
                </a:cubicBezTo>
                <a:cubicBezTo>
                  <a:pt x="1266562" y="5656367"/>
                  <a:pt x="1258383" y="5656929"/>
                  <a:pt x="1250262" y="5658008"/>
                </a:cubicBezTo>
                <a:cubicBezTo>
                  <a:pt x="1233985" y="5660049"/>
                  <a:pt x="1218057" y="5664266"/>
                  <a:pt x="1202904" y="5670547"/>
                </a:cubicBezTo>
                <a:cubicBezTo>
                  <a:pt x="1187848" y="5676887"/>
                  <a:pt x="1173436" y="5684660"/>
                  <a:pt x="1159867" y="5693759"/>
                </a:cubicBezTo>
                <a:cubicBezTo>
                  <a:pt x="1153053" y="5698228"/>
                  <a:pt x="1146483" y="5703057"/>
                  <a:pt x="1140185" y="5708225"/>
                </a:cubicBezTo>
                <a:cubicBezTo>
                  <a:pt x="1133793" y="5713288"/>
                  <a:pt x="1127735" y="5718758"/>
                  <a:pt x="1122045" y="5724599"/>
                </a:cubicBezTo>
                <a:lnTo>
                  <a:pt x="1122877" y="5725391"/>
                </a:lnTo>
                <a:cubicBezTo>
                  <a:pt x="1134907" y="5714584"/>
                  <a:pt x="1147802" y="5704778"/>
                  <a:pt x="1161429" y="5696072"/>
                </a:cubicBezTo>
                <a:cubicBezTo>
                  <a:pt x="1174923" y="5687212"/>
                  <a:pt x="1189240" y="5679676"/>
                  <a:pt x="1204182" y="5673570"/>
                </a:cubicBezTo>
                <a:cubicBezTo>
                  <a:pt x="1219142" y="5667561"/>
                  <a:pt x="1234837" y="5663576"/>
                  <a:pt x="1250851" y="5661721"/>
                </a:cubicBezTo>
                <a:cubicBezTo>
                  <a:pt x="1258829" y="5660751"/>
                  <a:pt x="1266858" y="5660256"/>
                  <a:pt x="1274895" y="5660240"/>
                </a:cubicBezTo>
                <a:cubicBezTo>
                  <a:pt x="1278953" y="5660240"/>
                  <a:pt x="1283012" y="5660341"/>
                  <a:pt x="1286928" y="5660584"/>
                </a:cubicBezTo>
                <a:cubicBezTo>
                  <a:pt x="1288957" y="5660706"/>
                  <a:pt x="1290986" y="5660868"/>
                  <a:pt x="1293015" y="5661071"/>
                </a:cubicBezTo>
                <a:lnTo>
                  <a:pt x="1295998" y="5661396"/>
                </a:lnTo>
                <a:lnTo>
                  <a:pt x="1297433" y="5661574"/>
                </a:lnTo>
                <a:lnTo>
                  <a:pt x="1276724" y="5661272"/>
                </a:lnTo>
                <a:cubicBezTo>
                  <a:pt x="1265613" y="5661635"/>
                  <a:pt x="1251551" y="5662918"/>
                  <a:pt x="1237926" y="5666489"/>
                </a:cubicBezTo>
                <a:cubicBezTo>
                  <a:pt x="1209823" y="5673854"/>
                  <a:pt x="1189228" y="5685216"/>
                  <a:pt x="1164473" y="5701124"/>
                </a:cubicBezTo>
                <a:cubicBezTo>
                  <a:pt x="1141829" y="5715692"/>
                  <a:pt x="1107659" y="5747507"/>
                  <a:pt x="1073855" y="5790400"/>
                </a:cubicBezTo>
                <a:cubicBezTo>
                  <a:pt x="1047233" y="5824061"/>
                  <a:pt x="1016797" y="5846339"/>
                  <a:pt x="997075" y="5849971"/>
                </a:cubicBezTo>
                <a:cubicBezTo>
                  <a:pt x="997075" y="5849971"/>
                  <a:pt x="1021423" y="5828545"/>
                  <a:pt x="1037128" y="5807768"/>
                </a:cubicBezTo>
                <a:cubicBezTo>
                  <a:pt x="1057581" y="5780863"/>
                  <a:pt x="1089377" y="5731112"/>
                  <a:pt x="1151406" y="5692115"/>
                </a:cubicBezTo>
                <a:cubicBezTo>
                  <a:pt x="1199820" y="5661761"/>
                  <a:pt x="1239731" y="5656689"/>
                  <a:pt x="1255822" y="5655816"/>
                </a:cubicBezTo>
                <a:close/>
                <a:moveTo>
                  <a:pt x="1210901" y="5649887"/>
                </a:moveTo>
                <a:cubicBezTo>
                  <a:pt x="1214008" y="5650141"/>
                  <a:pt x="1215271" y="5651140"/>
                  <a:pt x="1214956" y="5652367"/>
                </a:cubicBezTo>
                <a:cubicBezTo>
                  <a:pt x="1214327" y="5654761"/>
                  <a:pt x="1213252" y="5655471"/>
                  <a:pt x="1199109" y="5658454"/>
                </a:cubicBezTo>
                <a:cubicBezTo>
                  <a:pt x="1188396" y="5660645"/>
                  <a:pt x="1177824" y="5663567"/>
                  <a:pt x="1170601" y="5665718"/>
                </a:cubicBezTo>
                <a:cubicBezTo>
                  <a:pt x="1177926" y="5662228"/>
                  <a:pt x="1188376" y="5657602"/>
                  <a:pt x="1194848" y="5655958"/>
                </a:cubicBezTo>
                <a:lnTo>
                  <a:pt x="1194016" y="5655492"/>
                </a:lnTo>
                <a:cubicBezTo>
                  <a:pt x="1192576" y="5655492"/>
                  <a:pt x="1179671" y="5659083"/>
                  <a:pt x="1167638" y="5664054"/>
                </a:cubicBezTo>
                <a:cubicBezTo>
                  <a:pt x="1176305" y="5658510"/>
                  <a:pt x="1185807" y="5654399"/>
                  <a:pt x="1195782" y="5651880"/>
                </a:cubicBezTo>
                <a:cubicBezTo>
                  <a:pt x="1202843" y="5650125"/>
                  <a:pt x="1207794" y="5649633"/>
                  <a:pt x="1210901" y="5649887"/>
                </a:cubicBezTo>
                <a:close/>
                <a:moveTo>
                  <a:pt x="730292" y="5642973"/>
                </a:moveTo>
                <a:lnTo>
                  <a:pt x="788790" y="5642973"/>
                </a:lnTo>
                <a:cubicBezTo>
                  <a:pt x="793802" y="5656871"/>
                  <a:pt x="806707" y="5667909"/>
                  <a:pt x="822107" y="5667909"/>
                </a:cubicBezTo>
                <a:cubicBezTo>
                  <a:pt x="837508" y="5667909"/>
                  <a:pt x="850515" y="5656871"/>
                  <a:pt x="855445" y="5642973"/>
                </a:cubicBezTo>
                <a:lnTo>
                  <a:pt x="913943" y="5642973"/>
                </a:lnTo>
                <a:lnTo>
                  <a:pt x="912726" y="5644819"/>
                </a:lnTo>
                <a:lnTo>
                  <a:pt x="907491" y="5652935"/>
                </a:lnTo>
                <a:cubicBezTo>
                  <a:pt x="922658" y="5666821"/>
                  <a:pt x="923695" y="5690372"/>
                  <a:pt x="909810" y="5705539"/>
                </a:cubicBezTo>
                <a:cubicBezTo>
                  <a:pt x="903291" y="5712659"/>
                  <a:pt x="894259" y="5716968"/>
                  <a:pt x="884623" y="5717559"/>
                </a:cubicBezTo>
                <a:lnTo>
                  <a:pt x="885861" y="5720907"/>
                </a:lnTo>
                <a:lnTo>
                  <a:pt x="889513" y="5730950"/>
                </a:lnTo>
                <a:cubicBezTo>
                  <a:pt x="908505" y="5782994"/>
                  <a:pt x="936182" y="5859041"/>
                  <a:pt x="958137" y="5919160"/>
                </a:cubicBezTo>
                <a:cubicBezTo>
                  <a:pt x="953466" y="5918616"/>
                  <a:pt x="948831" y="5917796"/>
                  <a:pt x="944258" y="5916705"/>
                </a:cubicBezTo>
                <a:lnTo>
                  <a:pt x="867214" y="5705385"/>
                </a:lnTo>
                <a:lnTo>
                  <a:pt x="882270" y="5705385"/>
                </a:lnTo>
                <a:cubicBezTo>
                  <a:pt x="896081" y="5705778"/>
                  <a:pt x="907596" y="5694901"/>
                  <a:pt x="907990" y="5681090"/>
                </a:cubicBezTo>
                <a:cubicBezTo>
                  <a:pt x="908384" y="5667279"/>
                  <a:pt x="897506" y="5655763"/>
                  <a:pt x="883694" y="5655370"/>
                </a:cubicBezTo>
                <a:cubicBezTo>
                  <a:pt x="883219" y="5655356"/>
                  <a:pt x="882744" y="5655356"/>
                  <a:pt x="882270" y="5655370"/>
                </a:cubicBezTo>
                <a:lnTo>
                  <a:pt x="863176" y="5655370"/>
                </a:lnTo>
                <a:cubicBezTo>
                  <a:pt x="854857" y="5669695"/>
                  <a:pt x="839679" y="5680306"/>
                  <a:pt x="822128" y="5680306"/>
                </a:cubicBezTo>
                <a:cubicBezTo>
                  <a:pt x="804576" y="5680306"/>
                  <a:pt x="789399" y="5669674"/>
                  <a:pt x="781019" y="5655350"/>
                </a:cubicBezTo>
                <a:lnTo>
                  <a:pt x="761925" y="5655350"/>
                </a:lnTo>
                <a:cubicBezTo>
                  <a:pt x="748113" y="5654956"/>
                  <a:pt x="736598" y="5665833"/>
                  <a:pt x="736205" y="5679645"/>
                </a:cubicBezTo>
                <a:cubicBezTo>
                  <a:pt x="735811" y="5693456"/>
                  <a:pt x="746689" y="5704971"/>
                  <a:pt x="760501" y="5705364"/>
                </a:cubicBezTo>
                <a:cubicBezTo>
                  <a:pt x="760976" y="5705379"/>
                  <a:pt x="761450" y="5705379"/>
                  <a:pt x="761925" y="5705364"/>
                </a:cubicBezTo>
                <a:lnTo>
                  <a:pt x="776981" y="5705364"/>
                </a:lnTo>
                <a:lnTo>
                  <a:pt x="748351" y="5784049"/>
                </a:lnTo>
                <a:cubicBezTo>
                  <a:pt x="745165" y="5781166"/>
                  <a:pt x="741825" y="5778455"/>
                  <a:pt x="738347" y="5775933"/>
                </a:cubicBezTo>
                <a:lnTo>
                  <a:pt x="754722" y="5730828"/>
                </a:lnTo>
                <a:lnTo>
                  <a:pt x="758395" y="5720785"/>
                </a:lnTo>
                <a:lnTo>
                  <a:pt x="759612" y="5717437"/>
                </a:lnTo>
                <a:cubicBezTo>
                  <a:pt x="739100" y="5716138"/>
                  <a:pt x="723525" y="5698460"/>
                  <a:pt x="724824" y="5677949"/>
                </a:cubicBezTo>
                <a:cubicBezTo>
                  <a:pt x="725428" y="5668387"/>
                  <a:pt x="729699" y="5659428"/>
                  <a:pt x="736744" y="5652935"/>
                </a:cubicBezTo>
                <a:lnTo>
                  <a:pt x="731489" y="5644819"/>
                </a:lnTo>
                <a:close/>
                <a:moveTo>
                  <a:pt x="706653" y="5630312"/>
                </a:moveTo>
                <a:lnTo>
                  <a:pt x="720857" y="5651961"/>
                </a:lnTo>
                <a:cubicBezTo>
                  <a:pt x="705186" y="5674709"/>
                  <a:pt x="710922" y="5705851"/>
                  <a:pt x="733672" y="5721523"/>
                </a:cubicBezTo>
                <a:cubicBezTo>
                  <a:pt x="736525" y="5723487"/>
                  <a:pt x="739573" y="5725151"/>
                  <a:pt x="742771" y="5726486"/>
                </a:cubicBezTo>
                <a:lnTo>
                  <a:pt x="727370" y="5768771"/>
                </a:lnTo>
                <a:cubicBezTo>
                  <a:pt x="711117" y="5759770"/>
                  <a:pt x="692805" y="5755150"/>
                  <a:pt x="674229" y="5755359"/>
                </a:cubicBezTo>
                <a:cubicBezTo>
                  <a:pt x="607168" y="5755359"/>
                  <a:pt x="550455" y="5807443"/>
                  <a:pt x="529393" y="5825684"/>
                </a:cubicBezTo>
                <a:cubicBezTo>
                  <a:pt x="522738" y="5831446"/>
                  <a:pt x="514561" y="5839319"/>
                  <a:pt x="505369" y="5848733"/>
                </a:cubicBezTo>
                <a:cubicBezTo>
                  <a:pt x="502955" y="5851209"/>
                  <a:pt x="500459" y="5853786"/>
                  <a:pt x="497922" y="5856444"/>
                </a:cubicBezTo>
                <a:cubicBezTo>
                  <a:pt x="474852" y="5878458"/>
                  <a:pt x="427209" y="5911084"/>
                  <a:pt x="394095" y="5927458"/>
                </a:cubicBezTo>
                <a:cubicBezTo>
                  <a:pt x="384416" y="5932227"/>
                  <a:pt x="366662" y="5941459"/>
                  <a:pt x="354934" y="5944989"/>
                </a:cubicBezTo>
                <a:cubicBezTo>
                  <a:pt x="353513" y="5945415"/>
                  <a:pt x="352194" y="5945760"/>
                  <a:pt x="350977" y="5946003"/>
                </a:cubicBezTo>
                <a:cubicBezTo>
                  <a:pt x="349864" y="5946135"/>
                  <a:pt x="349070" y="5947146"/>
                  <a:pt x="349202" y="5948258"/>
                </a:cubicBezTo>
                <a:cubicBezTo>
                  <a:pt x="349278" y="5948895"/>
                  <a:pt x="349650" y="5949459"/>
                  <a:pt x="350206" y="5949777"/>
                </a:cubicBezTo>
                <a:cubicBezTo>
                  <a:pt x="351757" y="5950678"/>
                  <a:pt x="353491" y="5951218"/>
                  <a:pt x="355279" y="5951360"/>
                </a:cubicBezTo>
                <a:cubicBezTo>
                  <a:pt x="364064" y="5952456"/>
                  <a:pt x="380541" y="5946186"/>
                  <a:pt x="392857" y="5940180"/>
                </a:cubicBezTo>
                <a:cubicBezTo>
                  <a:pt x="406208" y="5933667"/>
                  <a:pt x="425525" y="5921777"/>
                  <a:pt x="425525" y="5921777"/>
                </a:cubicBezTo>
                <a:lnTo>
                  <a:pt x="426093" y="5922366"/>
                </a:lnTo>
                <a:cubicBezTo>
                  <a:pt x="426093" y="5922366"/>
                  <a:pt x="394095" y="5951157"/>
                  <a:pt x="377010" y="5964183"/>
                </a:cubicBezTo>
                <a:cubicBezTo>
                  <a:pt x="359925" y="5977209"/>
                  <a:pt x="342577" y="5991250"/>
                  <a:pt x="317355" y="6003201"/>
                </a:cubicBezTo>
                <a:cubicBezTo>
                  <a:pt x="311938" y="6005778"/>
                  <a:pt x="307616" y="6006650"/>
                  <a:pt x="307717" y="6007543"/>
                </a:cubicBezTo>
                <a:cubicBezTo>
                  <a:pt x="307981" y="6009734"/>
                  <a:pt x="312445" y="6010059"/>
                  <a:pt x="318025" y="6008781"/>
                </a:cubicBezTo>
                <a:cubicBezTo>
                  <a:pt x="331173" y="6005676"/>
                  <a:pt x="340710" y="6000807"/>
                  <a:pt x="352742" y="5993644"/>
                </a:cubicBezTo>
                <a:cubicBezTo>
                  <a:pt x="375062" y="5980375"/>
                  <a:pt x="395353" y="5961485"/>
                  <a:pt x="399411" y="5958685"/>
                </a:cubicBezTo>
                <a:lnTo>
                  <a:pt x="399959" y="5959435"/>
                </a:lnTo>
                <a:cubicBezTo>
                  <a:pt x="399959" y="5959435"/>
                  <a:pt x="368894" y="5995734"/>
                  <a:pt x="356739" y="6007218"/>
                </a:cubicBezTo>
                <a:cubicBezTo>
                  <a:pt x="340316" y="6022606"/>
                  <a:pt x="322918" y="6036921"/>
                  <a:pt x="304653" y="6050071"/>
                </a:cubicBezTo>
                <a:cubicBezTo>
                  <a:pt x="299783" y="6053540"/>
                  <a:pt x="296963" y="6055508"/>
                  <a:pt x="298566" y="6057051"/>
                </a:cubicBezTo>
                <a:cubicBezTo>
                  <a:pt x="300169" y="6058592"/>
                  <a:pt x="301366" y="6057740"/>
                  <a:pt x="305485" y="6056584"/>
                </a:cubicBezTo>
                <a:cubicBezTo>
                  <a:pt x="313236" y="6054372"/>
                  <a:pt x="328535" y="6045465"/>
                  <a:pt x="351606" y="6026433"/>
                </a:cubicBezTo>
                <a:cubicBezTo>
                  <a:pt x="365443" y="6014835"/>
                  <a:pt x="378466" y="6002300"/>
                  <a:pt x="390584" y="5988917"/>
                </a:cubicBezTo>
                <a:cubicBezTo>
                  <a:pt x="367189" y="6023288"/>
                  <a:pt x="339858" y="6063665"/>
                  <a:pt x="336063" y="6069265"/>
                </a:cubicBezTo>
                <a:cubicBezTo>
                  <a:pt x="331640" y="6075616"/>
                  <a:pt x="327663" y="6080790"/>
                  <a:pt x="326729" y="6083468"/>
                </a:cubicBezTo>
                <a:cubicBezTo>
                  <a:pt x="325796" y="6086146"/>
                  <a:pt x="327095" y="6087526"/>
                  <a:pt x="330788" y="6087283"/>
                </a:cubicBezTo>
                <a:cubicBezTo>
                  <a:pt x="336144" y="6086816"/>
                  <a:pt x="348704" y="6080384"/>
                  <a:pt x="364978" y="6064964"/>
                </a:cubicBezTo>
                <a:cubicBezTo>
                  <a:pt x="380500" y="6050213"/>
                  <a:pt x="401704" y="6020123"/>
                  <a:pt x="401704" y="6020123"/>
                </a:cubicBezTo>
                <a:lnTo>
                  <a:pt x="402698" y="6020711"/>
                </a:lnTo>
                <a:cubicBezTo>
                  <a:pt x="402698" y="6020711"/>
                  <a:pt x="398051" y="6029334"/>
                  <a:pt x="396611" y="6033047"/>
                </a:cubicBezTo>
                <a:cubicBezTo>
                  <a:pt x="395170" y="6036761"/>
                  <a:pt x="393425" y="6040555"/>
                  <a:pt x="396408" y="6041671"/>
                </a:cubicBezTo>
                <a:cubicBezTo>
                  <a:pt x="400466" y="6043213"/>
                  <a:pt x="408400" y="6037998"/>
                  <a:pt x="415035" y="6032540"/>
                </a:cubicBezTo>
                <a:cubicBezTo>
                  <a:pt x="430862" y="6019514"/>
                  <a:pt x="452755" y="5989749"/>
                  <a:pt x="452755" y="5989749"/>
                </a:cubicBezTo>
                <a:lnTo>
                  <a:pt x="453425" y="5990378"/>
                </a:lnTo>
                <a:cubicBezTo>
                  <a:pt x="453425" y="5990378"/>
                  <a:pt x="450422" y="5996262"/>
                  <a:pt x="449022" y="5999995"/>
                </a:cubicBezTo>
                <a:cubicBezTo>
                  <a:pt x="447622" y="6003728"/>
                  <a:pt x="447398" y="6007908"/>
                  <a:pt x="450888" y="6008375"/>
                </a:cubicBezTo>
                <a:cubicBezTo>
                  <a:pt x="454378" y="6008841"/>
                  <a:pt x="461034" y="6005412"/>
                  <a:pt x="471382" y="5997662"/>
                </a:cubicBezTo>
                <a:cubicBezTo>
                  <a:pt x="483557" y="5988572"/>
                  <a:pt x="509569" y="5959476"/>
                  <a:pt x="509569" y="5959476"/>
                </a:cubicBezTo>
                <a:lnTo>
                  <a:pt x="510259" y="5960166"/>
                </a:lnTo>
                <a:cubicBezTo>
                  <a:pt x="510259" y="5960166"/>
                  <a:pt x="507155" y="5965360"/>
                  <a:pt x="505105" y="5969722"/>
                </a:cubicBezTo>
                <a:cubicBezTo>
                  <a:pt x="503360" y="5973456"/>
                  <a:pt x="503705" y="5977331"/>
                  <a:pt x="506323" y="5978102"/>
                </a:cubicBezTo>
                <a:cubicBezTo>
                  <a:pt x="510381" y="5979299"/>
                  <a:pt x="516955" y="5977696"/>
                  <a:pt x="532701" y="5966963"/>
                </a:cubicBezTo>
                <a:cubicBezTo>
                  <a:pt x="549197" y="5955682"/>
                  <a:pt x="559769" y="5940890"/>
                  <a:pt x="564618" y="5935960"/>
                </a:cubicBezTo>
                <a:lnTo>
                  <a:pt x="565308" y="5936427"/>
                </a:lnTo>
                <a:cubicBezTo>
                  <a:pt x="563685" y="5939007"/>
                  <a:pt x="562287" y="5941722"/>
                  <a:pt x="561128" y="5944543"/>
                </a:cubicBezTo>
                <a:cubicBezTo>
                  <a:pt x="560073" y="5947606"/>
                  <a:pt x="559383" y="5951482"/>
                  <a:pt x="562508" y="5951847"/>
                </a:cubicBezTo>
                <a:cubicBezTo>
                  <a:pt x="566911" y="5952375"/>
                  <a:pt x="574276" y="5949250"/>
                  <a:pt x="583225" y="5943366"/>
                </a:cubicBezTo>
                <a:cubicBezTo>
                  <a:pt x="591341" y="5938030"/>
                  <a:pt x="597550" y="5933221"/>
                  <a:pt x="597550" y="5933221"/>
                </a:cubicBezTo>
                <a:lnTo>
                  <a:pt x="598159" y="5933951"/>
                </a:lnTo>
                <a:cubicBezTo>
                  <a:pt x="595833" y="5936772"/>
                  <a:pt x="593743" y="5939779"/>
                  <a:pt x="591909" y="5942940"/>
                </a:cubicBezTo>
                <a:cubicBezTo>
                  <a:pt x="590712" y="5944969"/>
                  <a:pt x="588987" y="5948459"/>
                  <a:pt x="591321" y="5950325"/>
                </a:cubicBezTo>
                <a:cubicBezTo>
                  <a:pt x="593654" y="5952192"/>
                  <a:pt x="599234" y="5950650"/>
                  <a:pt x="606052" y="5948093"/>
                </a:cubicBezTo>
                <a:cubicBezTo>
                  <a:pt x="612938" y="5945107"/>
                  <a:pt x="619626" y="5941684"/>
                  <a:pt x="626079" y="5937847"/>
                </a:cubicBezTo>
                <a:lnTo>
                  <a:pt x="626911" y="5938638"/>
                </a:lnTo>
                <a:cubicBezTo>
                  <a:pt x="623275" y="5941923"/>
                  <a:pt x="619813" y="5945397"/>
                  <a:pt x="616542" y="5949047"/>
                </a:cubicBezTo>
                <a:cubicBezTo>
                  <a:pt x="614209" y="5951847"/>
                  <a:pt x="612281" y="5955601"/>
                  <a:pt x="613458" y="5957914"/>
                </a:cubicBezTo>
                <a:cubicBezTo>
                  <a:pt x="614635" y="5960227"/>
                  <a:pt x="619241" y="5960348"/>
                  <a:pt x="625774" y="5958989"/>
                </a:cubicBezTo>
                <a:cubicBezTo>
                  <a:pt x="632815" y="5957528"/>
                  <a:pt x="644320" y="5951847"/>
                  <a:pt x="646958" y="5950508"/>
                </a:cubicBezTo>
                <a:cubicBezTo>
                  <a:pt x="644685" y="5952334"/>
                  <a:pt x="635859" y="5959354"/>
                  <a:pt x="631740" y="5963230"/>
                </a:cubicBezTo>
                <a:cubicBezTo>
                  <a:pt x="629439" y="5965261"/>
                  <a:pt x="627852" y="5967977"/>
                  <a:pt x="627215" y="5970980"/>
                </a:cubicBezTo>
                <a:lnTo>
                  <a:pt x="625795" y="5971407"/>
                </a:lnTo>
                <a:cubicBezTo>
                  <a:pt x="591375" y="5982067"/>
                  <a:pt x="557695" y="5994977"/>
                  <a:pt x="524970" y="6010059"/>
                </a:cubicBezTo>
                <a:cubicBezTo>
                  <a:pt x="503441" y="6020204"/>
                  <a:pt x="500946" y="6023552"/>
                  <a:pt x="502488" y="6027265"/>
                </a:cubicBezTo>
                <a:cubicBezTo>
                  <a:pt x="503665" y="6030045"/>
                  <a:pt x="513567" y="6029071"/>
                  <a:pt x="520749" y="6027894"/>
                </a:cubicBezTo>
                <a:cubicBezTo>
                  <a:pt x="527932" y="6026717"/>
                  <a:pt x="543820" y="6022598"/>
                  <a:pt x="545646" y="6021908"/>
                </a:cubicBezTo>
                <a:lnTo>
                  <a:pt x="546377" y="6022740"/>
                </a:lnTo>
                <a:cubicBezTo>
                  <a:pt x="546377" y="6022740"/>
                  <a:pt x="535582" y="6027204"/>
                  <a:pt x="531808" y="6029476"/>
                </a:cubicBezTo>
                <a:cubicBezTo>
                  <a:pt x="528034" y="6031749"/>
                  <a:pt x="522352" y="6035381"/>
                  <a:pt x="523408" y="6038688"/>
                </a:cubicBezTo>
                <a:cubicBezTo>
                  <a:pt x="524463" y="6041995"/>
                  <a:pt x="537611" y="6039297"/>
                  <a:pt x="543577" y="6038019"/>
                </a:cubicBezTo>
                <a:cubicBezTo>
                  <a:pt x="551482" y="6036190"/>
                  <a:pt x="559184" y="6033573"/>
                  <a:pt x="566566" y="6030207"/>
                </a:cubicBezTo>
                <a:lnTo>
                  <a:pt x="567073" y="6031039"/>
                </a:lnTo>
                <a:cubicBezTo>
                  <a:pt x="567073" y="6031039"/>
                  <a:pt x="550110" y="6040676"/>
                  <a:pt x="551023" y="6046561"/>
                </a:cubicBezTo>
                <a:cubicBezTo>
                  <a:pt x="551328" y="6048590"/>
                  <a:pt x="554554" y="6048935"/>
                  <a:pt x="558632" y="6048468"/>
                </a:cubicBezTo>
                <a:cubicBezTo>
                  <a:pt x="536875" y="6066008"/>
                  <a:pt x="533454" y="6097866"/>
                  <a:pt x="550995" y="6119623"/>
                </a:cubicBezTo>
                <a:cubicBezTo>
                  <a:pt x="551238" y="6119923"/>
                  <a:pt x="551484" y="6120221"/>
                  <a:pt x="551733" y="6120518"/>
                </a:cubicBezTo>
                <a:cubicBezTo>
                  <a:pt x="531763" y="6138350"/>
                  <a:pt x="510517" y="6154700"/>
                  <a:pt x="488163" y="6169437"/>
                </a:cubicBezTo>
                <a:lnTo>
                  <a:pt x="474243" y="6178242"/>
                </a:lnTo>
                <a:lnTo>
                  <a:pt x="614432" y="6178242"/>
                </a:lnTo>
                <a:cubicBezTo>
                  <a:pt x="614432" y="6162173"/>
                  <a:pt x="627458" y="6149147"/>
                  <a:pt x="643529" y="6149147"/>
                </a:cubicBezTo>
                <a:cubicBezTo>
                  <a:pt x="659599" y="6149147"/>
                  <a:pt x="672626" y="6162173"/>
                  <a:pt x="672626" y="6178242"/>
                </a:cubicBezTo>
                <a:lnTo>
                  <a:pt x="793416" y="6178242"/>
                </a:lnTo>
                <a:cubicBezTo>
                  <a:pt x="751333" y="6153266"/>
                  <a:pt x="718016" y="6110677"/>
                  <a:pt x="730393" y="6057700"/>
                </a:cubicBezTo>
                <a:cubicBezTo>
                  <a:pt x="734452" y="6056848"/>
                  <a:pt x="738956" y="6052566"/>
                  <a:pt x="741898" y="6049584"/>
                </a:cubicBezTo>
                <a:cubicBezTo>
                  <a:pt x="743339" y="6048046"/>
                  <a:pt x="744650" y="6046390"/>
                  <a:pt x="745814" y="6044633"/>
                </a:cubicBezTo>
                <a:lnTo>
                  <a:pt x="751577" y="6047332"/>
                </a:lnTo>
                <a:cubicBezTo>
                  <a:pt x="751333" y="6049036"/>
                  <a:pt x="751151" y="6050639"/>
                  <a:pt x="751070" y="6051998"/>
                </a:cubicBezTo>
                <a:cubicBezTo>
                  <a:pt x="750786" y="6056665"/>
                  <a:pt x="750745" y="6066080"/>
                  <a:pt x="757157" y="6066911"/>
                </a:cubicBezTo>
                <a:cubicBezTo>
                  <a:pt x="760911" y="6067398"/>
                  <a:pt x="766328" y="6063239"/>
                  <a:pt x="769595" y="6055407"/>
                </a:cubicBezTo>
                <a:lnTo>
                  <a:pt x="776534" y="6058288"/>
                </a:lnTo>
                <a:lnTo>
                  <a:pt x="777955" y="6058877"/>
                </a:lnTo>
                <a:cubicBezTo>
                  <a:pt x="778095" y="6059901"/>
                  <a:pt x="778318" y="6060912"/>
                  <a:pt x="778624" y="6061900"/>
                </a:cubicBezTo>
                <a:cubicBezTo>
                  <a:pt x="779761" y="6065775"/>
                  <a:pt x="782013" y="6069022"/>
                  <a:pt x="785726" y="6069022"/>
                </a:cubicBezTo>
                <a:cubicBezTo>
                  <a:pt x="788486" y="6068981"/>
                  <a:pt x="790923" y="6067210"/>
                  <a:pt x="791813" y="6064598"/>
                </a:cubicBezTo>
                <a:cubicBezTo>
                  <a:pt x="814306" y="6069328"/>
                  <a:pt x="837210" y="6071828"/>
                  <a:pt x="860193" y="6072065"/>
                </a:cubicBezTo>
                <a:cubicBezTo>
                  <a:pt x="878810" y="6072100"/>
                  <a:pt x="897352" y="6069693"/>
                  <a:pt x="915343" y="6064903"/>
                </a:cubicBezTo>
                <a:cubicBezTo>
                  <a:pt x="923277" y="6114573"/>
                  <a:pt x="891116" y="6154483"/>
                  <a:pt x="850920" y="6178324"/>
                </a:cubicBezTo>
                <a:lnTo>
                  <a:pt x="971731" y="6178324"/>
                </a:lnTo>
                <a:cubicBezTo>
                  <a:pt x="971731" y="6162254"/>
                  <a:pt x="984758" y="6149228"/>
                  <a:pt x="1000828" y="6149228"/>
                </a:cubicBezTo>
                <a:cubicBezTo>
                  <a:pt x="1016899" y="6149228"/>
                  <a:pt x="1029925" y="6162254"/>
                  <a:pt x="1029925" y="6178324"/>
                </a:cubicBezTo>
                <a:lnTo>
                  <a:pt x="1170053" y="6178324"/>
                </a:lnTo>
                <a:lnTo>
                  <a:pt x="1156154" y="6169518"/>
                </a:lnTo>
                <a:cubicBezTo>
                  <a:pt x="1133761" y="6154763"/>
                  <a:pt x="1112480" y="6138385"/>
                  <a:pt x="1092482" y="6120518"/>
                </a:cubicBezTo>
                <a:cubicBezTo>
                  <a:pt x="1100261" y="6111407"/>
                  <a:pt x="1104514" y="6099810"/>
                  <a:pt x="1104473" y="6087830"/>
                </a:cubicBezTo>
                <a:cubicBezTo>
                  <a:pt x="1104498" y="6059873"/>
                  <a:pt x="1081853" y="6037187"/>
                  <a:pt x="1053893" y="6037162"/>
                </a:cubicBezTo>
                <a:cubicBezTo>
                  <a:pt x="1043707" y="6037154"/>
                  <a:pt x="1033756" y="6040216"/>
                  <a:pt x="1025340" y="6045952"/>
                </a:cubicBezTo>
                <a:cubicBezTo>
                  <a:pt x="1018122" y="6035334"/>
                  <a:pt x="1011783" y="6024144"/>
                  <a:pt x="1006388" y="6012494"/>
                </a:cubicBezTo>
                <a:cubicBezTo>
                  <a:pt x="1021342" y="5999407"/>
                  <a:pt x="1024528" y="5994598"/>
                  <a:pt x="1040700" y="5982850"/>
                </a:cubicBezTo>
                <a:cubicBezTo>
                  <a:pt x="1060990" y="5968180"/>
                  <a:pt x="1083432" y="5960267"/>
                  <a:pt x="1099380" y="5946632"/>
                </a:cubicBezTo>
                <a:cubicBezTo>
                  <a:pt x="1107801" y="5939430"/>
                  <a:pt x="1113320" y="5930400"/>
                  <a:pt x="1114659" y="5923583"/>
                </a:cubicBezTo>
                <a:cubicBezTo>
                  <a:pt x="1116526" y="5914108"/>
                  <a:pt x="1112630" y="5909624"/>
                  <a:pt x="1112630" y="5909624"/>
                </a:cubicBezTo>
                <a:cubicBezTo>
                  <a:pt x="1110394" y="5915073"/>
                  <a:pt x="1106184" y="5919478"/>
                  <a:pt x="1100841" y="5921960"/>
                </a:cubicBezTo>
                <a:cubicBezTo>
                  <a:pt x="1094998" y="5925044"/>
                  <a:pt x="1087449" y="5928209"/>
                  <a:pt x="1087449" y="5928209"/>
                </a:cubicBezTo>
                <a:cubicBezTo>
                  <a:pt x="1092691" y="5921929"/>
                  <a:pt x="1097477" y="5915284"/>
                  <a:pt x="1101775" y="5908325"/>
                </a:cubicBezTo>
                <a:cubicBezTo>
                  <a:pt x="1108024" y="5899093"/>
                  <a:pt x="1113097" y="5893797"/>
                  <a:pt x="1116790" y="5893797"/>
                </a:cubicBezTo>
                <a:cubicBezTo>
                  <a:pt x="1122573" y="5893797"/>
                  <a:pt x="1122106" y="5903699"/>
                  <a:pt x="1122106" y="5903699"/>
                </a:cubicBezTo>
                <a:cubicBezTo>
                  <a:pt x="1125460" y="5899968"/>
                  <a:pt x="1127227" y="5895078"/>
                  <a:pt x="1127037" y="5890064"/>
                </a:cubicBezTo>
                <a:cubicBezTo>
                  <a:pt x="1127037" y="5886006"/>
                  <a:pt x="1125332" y="5877200"/>
                  <a:pt x="1111940" y="5876815"/>
                </a:cubicBezTo>
                <a:cubicBezTo>
                  <a:pt x="1099198" y="5876429"/>
                  <a:pt x="1084264" y="5887223"/>
                  <a:pt x="1081910" y="5888989"/>
                </a:cubicBezTo>
                <a:cubicBezTo>
                  <a:pt x="1081017" y="5883409"/>
                  <a:pt x="1075032" y="5878174"/>
                  <a:pt x="1066530" y="5879128"/>
                </a:cubicBezTo>
                <a:cubicBezTo>
                  <a:pt x="1058028" y="5880081"/>
                  <a:pt x="1049912" y="5883023"/>
                  <a:pt x="1030595" y="5894426"/>
                </a:cubicBezTo>
                <a:cubicBezTo>
                  <a:pt x="1019861" y="5900757"/>
                  <a:pt x="996689" y="5916218"/>
                  <a:pt x="971752" y="5919058"/>
                </a:cubicBezTo>
                <a:lnTo>
                  <a:pt x="971508" y="5918429"/>
                </a:lnTo>
                <a:cubicBezTo>
                  <a:pt x="978103" y="5915609"/>
                  <a:pt x="999469" y="5904876"/>
                  <a:pt x="1026415" y="5875435"/>
                </a:cubicBezTo>
                <a:cubicBezTo>
                  <a:pt x="1063851" y="5834490"/>
                  <a:pt x="1096702" y="5770658"/>
                  <a:pt x="1150858" y="5728840"/>
                </a:cubicBezTo>
                <a:cubicBezTo>
                  <a:pt x="1182532" y="5704370"/>
                  <a:pt x="1207327" y="5694611"/>
                  <a:pt x="1229261" y="5693657"/>
                </a:cubicBezTo>
                <a:cubicBezTo>
                  <a:pt x="1254503" y="5692561"/>
                  <a:pt x="1255518" y="5699988"/>
                  <a:pt x="1257831" y="5698730"/>
                </a:cubicBezTo>
                <a:cubicBezTo>
                  <a:pt x="1260144" y="5697472"/>
                  <a:pt x="1260570" y="5693048"/>
                  <a:pt x="1252190" y="5689416"/>
                </a:cubicBezTo>
                <a:cubicBezTo>
                  <a:pt x="1234902" y="5681929"/>
                  <a:pt x="1208342" y="5687002"/>
                  <a:pt x="1208342" y="5687002"/>
                </a:cubicBezTo>
                <a:cubicBezTo>
                  <a:pt x="1212988" y="5682558"/>
                  <a:pt x="1231595" y="5675903"/>
                  <a:pt x="1252190" y="5677182"/>
                </a:cubicBezTo>
                <a:cubicBezTo>
                  <a:pt x="1268767" y="5678196"/>
                  <a:pt x="1281084" y="5681929"/>
                  <a:pt x="1288409" y="5689538"/>
                </a:cubicBezTo>
                <a:cubicBezTo>
                  <a:pt x="1290823" y="5692054"/>
                  <a:pt x="1291737" y="5694915"/>
                  <a:pt x="1294050" y="5694286"/>
                </a:cubicBezTo>
                <a:cubicBezTo>
                  <a:pt x="1296363" y="5693657"/>
                  <a:pt x="1296931" y="5689295"/>
                  <a:pt x="1294719" y="5686048"/>
                </a:cubicBezTo>
                <a:cubicBezTo>
                  <a:pt x="1284351" y="5670811"/>
                  <a:pt x="1254138" y="5669816"/>
                  <a:pt x="1254138" y="5669816"/>
                </a:cubicBezTo>
                <a:cubicBezTo>
                  <a:pt x="1266759" y="5667280"/>
                  <a:pt x="1283052" y="5670121"/>
                  <a:pt x="1291676" y="5672657"/>
                </a:cubicBezTo>
                <a:cubicBezTo>
                  <a:pt x="1299394" y="5674651"/>
                  <a:pt x="1306707" y="5677974"/>
                  <a:pt x="1313285" y="5682477"/>
                </a:cubicBezTo>
                <a:cubicBezTo>
                  <a:pt x="1316735" y="5684851"/>
                  <a:pt x="1318865" y="5687895"/>
                  <a:pt x="1321402" y="5687245"/>
                </a:cubicBezTo>
                <a:cubicBezTo>
                  <a:pt x="1325196" y="5686292"/>
                  <a:pt x="1322680" y="5681463"/>
                  <a:pt x="1319555" y="5678358"/>
                </a:cubicBezTo>
                <a:cubicBezTo>
                  <a:pt x="1311581" y="5670445"/>
                  <a:pt x="1297235" y="5665677"/>
                  <a:pt x="1297235" y="5665677"/>
                </a:cubicBezTo>
                <a:cubicBezTo>
                  <a:pt x="1306551" y="5665635"/>
                  <a:pt x="1315751" y="5667717"/>
                  <a:pt x="1324141" y="5671764"/>
                </a:cubicBezTo>
                <a:cubicBezTo>
                  <a:pt x="1337431" y="5677729"/>
                  <a:pt x="1343032" y="5684364"/>
                  <a:pt x="1345081" y="5683127"/>
                </a:cubicBezTo>
                <a:cubicBezTo>
                  <a:pt x="1348855" y="5680895"/>
                  <a:pt x="1341530" y="5672332"/>
                  <a:pt x="1334570" y="5667909"/>
                </a:cubicBezTo>
                <a:cubicBezTo>
                  <a:pt x="1313874" y="5654761"/>
                  <a:pt x="1289383" y="5651150"/>
                  <a:pt x="1280414" y="5650480"/>
                </a:cubicBezTo>
                <a:cubicBezTo>
                  <a:pt x="1284472" y="5646666"/>
                  <a:pt x="1278264" y="5643987"/>
                  <a:pt x="1270878" y="5643176"/>
                </a:cubicBezTo>
                <a:cubicBezTo>
                  <a:pt x="1253265" y="5641289"/>
                  <a:pt x="1233563" y="5644454"/>
                  <a:pt x="1221936" y="5647619"/>
                </a:cubicBezTo>
                <a:cubicBezTo>
                  <a:pt x="1223600" y="5644129"/>
                  <a:pt x="1219603" y="5640010"/>
                  <a:pt x="1204446" y="5642100"/>
                </a:cubicBezTo>
                <a:cubicBezTo>
                  <a:pt x="1190991" y="5644525"/>
                  <a:pt x="1177891" y="5648614"/>
                  <a:pt x="1165447" y="5654274"/>
                </a:cubicBezTo>
                <a:cubicBezTo>
                  <a:pt x="1166117" y="5649526"/>
                  <a:pt x="1159887" y="5647822"/>
                  <a:pt x="1147185" y="5651312"/>
                </a:cubicBezTo>
                <a:cubicBezTo>
                  <a:pt x="1133347" y="5656065"/>
                  <a:pt x="1120489" y="5663298"/>
                  <a:pt x="1109242" y="5672657"/>
                </a:cubicBezTo>
                <a:cubicBezTo>
                  <a:pt x="1111271" y="5669492"/>
                  <a:pt x="1105813" y="5664541"/>
                  <a:pt x="1094064" y="5669471"/>
                </a:cubicBezTo>
                <a:cubicBezTo>
                  <a:pt x="1082661" y="5674240"/>
                  <a:pt x="1074017" y="5680895"/>
                  <a:pt x="1064724" y="5689761"/>
                </a:cubicBezTo>
                <a:cubicBezTo>
                  <a:pt x="1064054" y="5686272"/>
                  <a:pt x="1062066" y="5682822"/>
                  <a:pt x="1051433" y="5687590"/>
                </a:cubicBezTo>
                <a:cubicBezTo>
                  <a:pt x="1039726" y="5692805"/>
                  <a:pt x="1025847" y="5706237"/>
                  <a:pt x="1025847" y="5706237"/>
                </a:cubicBezTo>
                <a:cubicBezTo>
                  <a:pt x="1025847" y="5700840"/>
                  <a:pt x="1019151" y="5701753"/>
                  <a:pt x="1011745" y="5705405"/>
                </a:cubicBezTo>
                <a:cubicBezTo>
                  <a:pt x="1001366" y="5710510"/>
                  <a:pt x="992146" y="5717693"/>
                  <a:pt x="984657" y="5726507"/>
                </a:cubicBezTo>
                <a:cubicBezTo>
                  <a:pt x="984657" y="5722449"/>
                  <a:pt x="981146" y="5720135"/>
                  <a:pt x="974694" y="5723950"/>
                </a:cubicBezTo>
                <a:cubicBezTo>
                  <a:pt x="963392" y="5730605"/>
                  <a:pt x="951420" y="5747426"/>
                  <a:pt x="951420" y="5747426"/>
                </a:cubicBezTo>
                <a:cubicBezTo>
                  <a:pt x="951420" y="5741339"/>
                  <a:pt x="946855" y="5742150"/>
                  <a:pt x="940139" y="5746472"/>
                </a:cubicBezTo>
                <a:cubicBezTo>
                  <a:pt x="932449" y="5751423"/>
                  <a:pt x="920923" y="5763272"/>
                  <a:pt x="916581" y="5767858"/>
                </a:cubicBezTo>
                <a:cubicBezTo>
                  <a:pt x="911224" y="5753147"/>
                  <a:pt x="906111" y="5739188"/>
                  <a:pt x="901485" y="5726486"/>
                </a:cubicBezTo>
                <a:cubicBezTo>
                  <a:pt x="926974" y="5715842"/>
                  <a:pt x="939009" y="5686549"/>
                  <a:pt x="928362" y="5661060"/>
                </a:cubicBezTo>
                <a:cubicBezTo>
                  <a:pt x="927027" y="5657863"/>
                  <a:pt x="925365" y="5654814"/>
                  <a:pt x="923399" y="5651961"/>
                </a:cubicBezTo>
                <a:lnTo>
                  <a:pt x="937602" y="5630312"/>
                </a:lnTo>
                <a:lnTo>
                  <a:pt x="844874" y="5630312"/>
                </a:lnTo>
                <a:cubicBezTo>
                  <a:pt x="844874" y="5643358"/>
                  <a:pt x="834931" y="5655208"/>
                  <a:pt x="822107" y="5655208"/>
                </a:cubicBezTo>
                <a:cubicBezTo>
                  <a:pt x="809284" y="5655208"/>
                  <a:pt x="799382" y="5643379"/>
                  <a:pt x="799382" y="5630312"/>
                </a:cubicBezTo>
                <a:close/>
                <a:moveTo>
                  <a:pt x="822128" y="5492340"/>
                </a:moveTo>
                <a:lnTo>
                  <a:pt x="806565" y="5540265"/>
                </a:lnTo>
                <a:lnTo>
                  <a:pt x="756183" y="5540265"/>
                </a:lnTo>
                <a:lnTo>
                  <a:pt x="796947" y="5569868"/>
                </a:lnTo>
                <a:lnTo>
                  <a:pt x="781364" y="5617793"/>
                </a:lnTo>
                <a:lnTo>
                  <a:pt x="822128" y="5588170"/>
                </a:lnTo>
                <a:lnTo>
                  <a:pt x="862892" y="5617793"/>
                </a:lnTo>
                <a:lnTo>
                  <a:pt x="847329" y="5569868"/>
                </a:lnTo>
                <a:lnTo>
                  <a:pt x="888093" y="5540265"/>
                </a:lnTo>
                <a:lnTo>
                  <a:pt x="837711" y="5540265"/>
                </a:lnTo>
                <a:close/>
                <a:moveTo>
                  <a:pt x="0" y="0"/>
                </a:moveTo>
                <a:lnTo>
                  <a:pt x="12191999" y="0"/>
                </a:lnTo>
                <a:lnTo>
                  <a:pt x="12191999" y="6629401"/>
                </a:lnTo>
                <a:lnTo>
                  <a:pt x="0" y="6629401"/>
                </a:lnTo>
                <a:close/>
              </a:path>
            </a:pathLst>
          </a:custGeom>
          <a:pattFill prst="pct25">
            <a:fgClr>
              <a:schemeClr val="tx1"/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algn="ctr">
              <a:spcAft>
                <a:spcPts val="0"/>
              </a:spcAft>
              <a:defRPr sz="1200"/>
            </a:lvl1pPr>
          </a:lstStyle>
          <a:p>
            <a:r>
              <a:rPr lang="en-US"/>
              <a:t>		                                  		                                                                                      Insert background image here				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3E281CD-A54D-3442-B2F6-DCC90535935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57200" y="652584"/>
            <a:ext cx="6204930" cy="184944"/>
          </a:xfrm>
        </p:spPr>
        <p:txBody>
          <a:bodyPr rIns="0" anchor="b"/>
          <a:lstStyle>
            <a:lvl1pPr algn="l">
              <a:defRPr lang="en-US" sz="1200" b="1" kern="1200" baseline="0" dirty="0" smtClean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algn="r">
              <a:defRPr lang="en-US" sz="1200" b="1" kern="1200" baseline="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algn="r">
              <a:defRPr lang="en-US" sz="1200" b="1" kern="1200" baseline="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algn="r">
              <a:defRPr lang="en-US" sz="1200" b="1" kern="1200" baseline="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algn="r">
              <a:defRPr lang="en-US" sz="1200" b="1" kern="1200" baseline="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Subtitle Goes Here</a:t>
            </a:r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F444DE9C-F571-BB4C-9C1C-7332F4140BF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57201" y="830815"/>
            <a:ext cx="6204928" cy="184944"/>
          </a:xfrm>
        </p:spPr>
        <p:txBody>
          <a:bodyPr rIns="0" anchor="b"/>
          <a:lstStyle>
            <a:lvl1pPr algn="l">
              <a:defRPr lang="en-US" sz="1200" b="0" kern="1200" baseline="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algn="r">
              <a:defRPr lang="en-US" sz="1200" b="1" kern="1200" baseline="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algn="r">
              <a:defRPr lang="en-US" sz="1200" b="1" kern="1200" baseline="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algn="r">
              <a:defRPr lang="en-US" sz="1200" b="1" kern="1200" baseline="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algn="r">
              <a:defRPr lang="en-US" sz="1200" b="1" kern="1200" baseline="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00.00.0000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C1B3CE5-5669-E845-98B1-856DE736BC17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57200" y="2353235"/>
            <a:ext cx="6204930" cy="2097587"/>
          </a:xfrm>
        </p:spPr>
        <p:txBody>
          <a:bodyPr rIns="0" anchor="b"/>
          <a:lstStyle>
            <a:lvl1pPr algn="l">
              <a:lnSpc>
                <a:spcPct val="80000"/>
              </a:lnSpc>
              <a:defRPr kumimoji="0" lang="en-US" sz="5600" b="1" i="0" u="none" strike="noStrike" kern="1200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/>
                <a:ea typeface="+mj-ea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Two or Three-Line Presentation Title Goes Here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1E3779A-984C-E740-9DAC-1101DA3886FD}"/>
              </a:ext>
            </a:extLst>
          </p:cNvPr>
          <p:cNvSpPr/>
          <p:nvPr userDrawn="1"/>
        </p:nvSpPr>
        <p:spPr>
          <a:xfrm>
            <a:off x="0" y="-1"/>
            <a:ext cx="12192000" cy="228600"/>
          </a:xfrm>
          <a:prstGeom prst="rect">
            <a:avLst/>
          </a:prstGeom>
          <a:gradFill>
            <a:gsLst>
              <a:gs pos="0">
                <a:srgbClr val="D1A33C"/>
              </a:gs>
              <a:gs pos="100000">
                <a:srgbClr val="F2D713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9" name="Graphic 18">
            <a:extLst>
              <a:ext uri="{FF2B5EF4-FFF2-40B4-BE49-F238E27FC236}">
                <a16:creationId xmlns:a16="http://schemas.microsoft.com/office/drawing/2014/main" id="{D6F80963-A045-A74B-BFEB-FCA9F67E5C5A}"/>
              </a:ext>
            </a:extLst>
          </p:cNvPr>
          <p:cNvPicPr>
            <a:picLocks noChangeAspect="1"/>
          </p:cNvPicPr>
          <p:nvPr userDrawn="1"/>
        </p:nvPicPr>
        <p:blipFill>
          <a:blip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98099" y="5720938"/>
            <a:ext cx="1049031" cy="685801"/>
          </a:xfrm>
          <a:prstGeom prst="rect">
            <a:avLst/>
          </a:prstGeom>
        </p:spPr>
      </p:pic>
      <p:pic>
        <p:nvPicPr>
          <p:cNvPr id="20" name="Graphic 19">
            <a:extLst>
              <a:ext uri="{FF2B5EF4-FFF2-40B4-BE49-F238E27FC236}">
                <a16:creationId xmlns:a16="http://schemas.microsoft.com/office/drawing/2014/main" id="{A799EB3B-C833-A64D-96C9-3159AC5771B8}"/>
              </a:ext>
            </a:extLst>
          </p:cNvPr>
          <p:cNvPicPr>
            <a:picLocks noChangeAspect="1"/>
          </p:cNvPicPr>
          <p:nvPr userDrawn="1"/>
        </p:nvPicPr>
        <p:blipFill>
          <a:blip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276104" y="5961542"/>
            <a:ext cx="2712288" cy="3403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163598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Photo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>
            <a:extLst>
              <a:ext uri="{FF2B5EF4-FFF2-40B4-BE49-F238E27FC236}">
                <a16:creationId xmlns:a16="http://schemas.microsoft.com/office/drawing/2014/main" id="{2753E2C6-8AF5-604B-A2F8-26386FF46C84}"/>
              </a:ext>
            </a:extLst>
          </p:cNvPr>
          <p:cNvGrpSpPr/>
          <p:nvPr userDrawn="1"/>
        </p:nvGrpSpPr>
        <p:grpSpPr>
          <a:xfrm>
            <a:off x="279811" y="5815584"/>
            <a:ext cx="3198255" cy="594361"/>
            <a:chOff x="298099" y="5720938"/>
            <a:chExt cx="3690293" cy="685801"/>
          </a:xfrm>
        </p:grpSpPr>
        <p:pic>
          <p:nvPicPr>
            <p:cNvPr id="15" name="Graphic 14">
              <a:extLst>
                <a:ext uri="{FF2B5EF4-FFF2-40B4-BE49-F238E27FC236}">
                  <a16:creationId xmlns:a16="http://schemas.microsoft.com/office/drawing/2014/main" id="{4204B361-5261-AF46-BFB6-21BE2579BF1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cstate="email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p:blipFill>
          <p:spPr>
            <a:xfrm>
              <a:off x="298099" y="5720938"/>
              <a:ext cx="1049031" cy="685801"/>
            </a:xfrm>
            <a:prstGeom prst="rect">
              <a:avLst/>
            </a:prstGeom>
          </p:spPr>
        </p:pic>
        <p:pic>
          <p:nvPicPr>
            <p:cNvPr id="16" name="Graphic 15">
              <a:extLst>
                <a:ext uri="{FF2B5EF4-FFF2-40B4-BE49-F238E27FC236}">
                  <a16:creationId xmlns:a16="http://schemas.microsoft.com/office/drawing/2014/main" id="{1B329CDA-9936-5945-AEC6-51A99CA17190}"/>
                </a:ext>
              </a:extLst>
            </p:cNvPr>
            <p:cNvPicPr>
              <a:picLocks noChangeAspect="1"/>
            </p:cNvPicPr>
            <p:nvPr userDrawn="1"/>
          </p:nvPicPr>
          <p:blipFill>
            <a:blip cstate="email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276104" y="5961542"/>
              <a:ext cx="2712288" cy="340387"/>
            </a:xfrm>
            <a:prstGeom prst="rect">
              <a:avLst/>
            </a:prstGeom>
          </p:spPr>
        </p:pic>
      </p:grp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B28A0B3B-4291-2F49-917C-2DB82385FB5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096000" y="0"/>
            <a:ext cx="5780088" cy="6858000"/>
          </a:xfrm>
          <a:pattFill prst="pct25">
            <a:fgClr>
              <a:schemeClr val="tx1"/>
            </a:fgClr>
            <a:bgClr>
              <a:schemeClr val="bg1"/>
            </a:bgClr>
          </a:pattFill>
        </p:spPr>
        <p:txBody>
          <a:bodyPr/>
          <a:lstStyle>
            <a:lvl1pPr algn="ctr">
              <a:spcAft>
                <a:spcPts val="0"/>
              </a:spcAft>
              <a:defRPr sz="1200"/>
            </a:lvl1pPr>
          </a:lstStyle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r>
              <a:rPr lang="en-US"/>
              <a:t> Insert background image here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3E281CD-A54D-3442-B2F6-DCC90535935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57200" y="483251"/>
            <a:ext cx="4839789" cy="184944"/>
          </a:xfrm>
        </p:spPr>
        <p:txBody>
          <a:bodyPr rIns="0" anchor="b"/>
          <a:lstStyle>
            <a:lvl1pPr algn="l">
              <a:defRPr lang="en-US" sz="1200" b="1" kern="1200" baseline="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algn="r">
              <a:defRPr lang="en-US" sz="1200" b="1" kern="1200" baseline="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algn="r">
              <a:defRPr lang="en-US" sz="1200" b="1" kern="1200" baseline="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algn="r">
              <a:defRPr lang="en-US" sz="1200" b="1" kern="1200" baseline="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algn="r">
              <a:defRPr lang="en-US" sz="1200" b="1" kern="1200" baseline="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Subtitle Goes Here</a:t>
            </a:r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F444DE9C-F571-BB4C-9C1C-7332F4140BF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57201" y="661482"/>
            <a:ext cx="4839787" cy="184944"/>
          </a:xfrm>
        </p:spPr>
        <p:txBody>
          <a:bodyPr rIns="0" anchor="b"/>
          <a:lstStyle>
            <a:lvl1pPr algn="l">
              <a:defRPr lang="en-US" sz="1200" b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r">
              <a:defRPr lang="en-US" sz="1200" b="1" kern="1200" baseline="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algn="r">
              <a:defRPr lang="en-US" sz="1200" b="1" kern="1200" baseline="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algn="r">
              <a:defRPr lang="en-US" sz="1200" b="1" kern="1200" baseline="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algn="r">
              <a:defRPr lang="en-US" sz="1200" b="1" kern="1200" baseline="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00.00.0000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C1B3CE5-5669-E845-98B1-856DE736BC17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57200" y="2007097"/>
            <a:ext cx="4839789" cy="2928460"/>
          </a:xfrm>
        </p:spPr>
        <p:txBody>
          <a:bodyPr rIns="0" anchor="ctr"/>
          <a:lstStyle>
            <a:lvl1pPr algn="l">
              <a:lnSpc>
                <a:spcPct val="80000"/>
              </a:lnSpc>
              <a:defRPr kumimoji="0" lang="en-US" sz="4600" b="1" i="0" u="none" strike="noStrike" kern="1200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/>
                <a:ea typeface="+mj-ea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Two, Three or Four Line Presentation Title Goes Here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4A2C2CD-6330-6549-A9FF-37BCE4B008ED}"/>
              </a:ext>
            </a:extLst>
          </p:cNvPr>
          <p:cNvSpPr/>
          <p:nvPr userDrawn="1"/>
        </p:nvSpPr>
        <p:spPr>
          <a:xfrm rot="10800000">
            <a:off x="11876088" y="-3"/>
            <a:ext cx="315912" cy="6858002"/>
          </a:xfrm>
          <a:prstGeom prst="rect">
            <a:avLst/>
          </a:prstGeom>
          <a:gradFill>
            <a:gsLst>
              <a:gs pos="0">
                <a:srgbClr val="D1A33C"/>
              </a:gs>
              <a:gs pos="100000">
                <a:srgbClr val="F2D713"/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093957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Photo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4E96571-D3DE-D14E-B84F-2B505EEB25D7}"/>
              </a:ext>
            </a:extLst>
          </p:cNvPr>
          <p:cNvSpPr/>
          <p:nvPr userDrawn="1"/>
        </p:nvSpPr>
        <p:spPr>
          <a:xfrm>
            <a:off x="0" y="-3"/>
            <a:ext cx="6096000" cy="6858003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B28A0B3B-4291-2F49-917C-2DB82385FB5B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096000" y="0"/>
            <a:ext cx="5780088" cy="6858000"/>
          </a:xfrm>
          <a:pattFill prst="pct25">
            <a:fgClr>
              <a:schemeClr val="tx1"/>
            </a:fgClr>
            <a:bgClr>
              <a:schemeClr val="bg1"/>
            </a:bgClr>
          </a:pattFill>
        </p:spPr>
        <p:txBody>
          <a:bodyPr/>
          <a:lstStyle>
            <a:lvl1pPr algn="ctr">
              <a:spcAft>
                <a:spcPts val="0"/>
              </a:spcAft>
              <a:defRPr sz="1200"/>
            </a:lvl1pPr>
          </a:lstStyle>
          <a:p>
            <a:r>
              <a:rPr lang="en-US"/>
              <a:t> </a:t>
            </a:r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r>
              <a:rPr lang="en-US"/>
              <a:t>Insert background image here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3E281CD-A54D-3442-B2F6-DCC90535935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57200" y="483251"/>
            <a:ext cx="4839789" cy="184944"/>
          </a:xfrm>
        </p:spPr>
        <p:txBody>
          <a:bodyPr rIns="0" anchor="b"/>
          <a:lstStyle>
            <a:lvl1pPr algn="l">
              <a:defRPr lang="en-US" sz="1200" b="1" kern="1200" baseline="0" dirty="0" smtClean="0">
                <a:solidFill>
                  <a:schemeClr val="accent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algn="r">
              <a:defRPr lang="en-US" sz="1200" b="1" kern="1200" baseline="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algn="r">
              <a:defRPr lang="en-US" sz="1200" b="1" kern="1200" baseline="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algn="r">
              <a:defRPr lang="en-US" sz="1200" b="1" kern="1200" baseline="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algn="r">
              <a:defRPr lang="en-US" sz="1200" b="1" kern="1200" baseline="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Subtitle Goes Here</a:t>
            </a:r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F444DE9C-F571-BB4C-9C1C-7332F4140BF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57201" y="661482"/>
            <a:ext cx="4839787" cy="184944"/>
          </a:xfrm>
        </p:spPr>
        <p:txBody>
          <a:bodyPr rIns="0" anchor="b"/>
          <a:lstStyle>
            <a:lvl1pPr algn="l">
              <a:defRPr lang="en-US" sz="1200" b="0" kern="1200" baseline="0" dirty="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algn="r">
              <a:defRPr lang="en-US" sz="1200" b="1" kern="1200" baseline="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algn="r">
              <a:defRPr lang="en-US" sz="1200" b="1" kern="1200" baseline="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algn="r">
              <a:defRPr lang="en-US" sz="1200" b="1" kern="1200" baseline="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algn="r">
              <a:defRPr lang="en-US" sz="1200" b="1" kern="1200" baseline="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00.00.0000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C1B3CE5-5669-E845-98B1-856DE736BC17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57200" y="2007097"/>
            <a:ext cx="4839789" cy="2928460"/>
          </a:xfrm>
        </p:spPr>
        <p:txBody>
          <a:bodyPr rIns="0" anchor="ctr"/>
          <a:lstStyle>
            <a:lvl1pPr algn="l">
              <a:lnSpc>
                <a:spcPct val="80000"/>
              </a:lnSpc>
              <a:defRPr kumimoji="0" lang="en-US" sz="4600" b="1" i="0" u="none" strike="noStrike" kern="1200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/>
                <a:ea typeface="+mj-ea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Two, Three or Four Line Presentation Title Goes Here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4A2C2CD-6330-6549-A9FF-37BCE4B008ED}"/>
              </a:ext>
            </a:extLst>
          </p:cNvPr>
          <p:cNvSpPr/>
          <p:nvPr userDrawn="1"/>
        </p:nvSpPr>
        <p:spPr>
          <a:xfrm rot="10800000">
            <a:off x="11876088" y="-3"/>
            <a:ext cx="315912" cy="6858002"/>
          </a:xfrm>
          <a:prstGeom prst="rect">
            <a:avLst/>
          </a:prstGeom>
          <a:gradFill>
            <a:gsLst>
              <a:gs pos="0">
                <a:srgbClr val="D1A33C"/>
              </a:gs>
              <a:gs pos="100000">
                <a:srgbClr val="F2D713"/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E7EE6E77-AE90-BC4D-8FCA-E39AE52EB37F}"/>
              </a:ext>
            </a:extLst>
          </p:cNvPr>
          <p:cNvGrpSpPr/>
          <p:nvPr userDrawn="1"/>
        </p:nvGrpSpPr>
        <p:grpSpPr>
          <a:xfrm>
            <a:off x="279811" y="5815584"/>
            <a:ext cx="3198255" cy="594361"/>
            <a:chOff x="298099" y="5720938"/>
            <a:chExt cx="3690293" cy="685801"/>
          </a:xfrm>
        </p:grpSpPr>
        <p:pic>
          <p:nvPicPr>
            <p:cNvPr id="19" name="Graphic 18">
              <a:extLst>
                <a:ext uri="{FF2B5EF4-FFF2-40B4-BE49-F238E27FC236}">
                  <a16:creationId xmlns:a16="http://schemas.microsoft.com/office/drawing/2014/main" id="{9BCA26B0-06A7-1D4B-82D5-95C85225E08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cstate="email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p:blipFill>
          <p:spPr>
            <a:xfrm>
              <a:off x="298099" y="5720938"/>
              <a:ext cx="1049031" cy="685801"/>
            </a:xfrm>
            <a:prstGeom prst="rect">
              <a:avLst/>
            </a:prstGeom>
          </p:spPr>
        </p:pic>
        <p:pic>
          <p:nvPicPr>
            <p:cNvPr id="20" name="Graphic 19">
              <a:extLst>
                <a:ext uri="{FF2B5EF4-FFF2-40B4-BE49-F238E27FC236}">
                  <a16:creationId xmlns:a16="http://schemas.microsoft.com/office/drawing/2014/main" id="{4C7AC195-65F8-A541-9C08-25798D5EE26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cstate="email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276104" y="5961542"/>
              <a:ext cx="2712288" cy="34038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90617400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Photo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7DB6B1BC-3A0E-C646-99E2-82D90364A245}"/>
              </a:ext>
            </a:extLst>
          </p:cNvPr>
          <p:cNvSpPr/>
          <p:nvPr userDrawn="1"/>
        </p:nvSpPr>
        <p:spPr>
          <a:xfrm>
            <a:off x="0" y="0"/>
            <a:ext cx="6096000" cy="6858000"/>
          </a:xfrm>
          <a:prstGeom prst="rect">
            <a:avLst/>
          </a:prstGeom>
          <a:gradFill>
            <a:gsLst>
              <a:gs pos="0">
                <a:srgbClr val="D1A33C"/>
              </a:gs>
              <a:gs pos="100000">
                <a:srgbClr val="F2D713"/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B28A0B3B-4291-2F49-917C-2DB82385FB5B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096000" y="0"/>
            <a:ext cx="6096000" cy="6858000"/>
          </a:xfrm>
          <a:pattFill prst="pct25">
            <a:fgClr>
              <a:schemeClr val="tx1"/>
            </a:fgClr>
            <a:bgClr>
              <a:schemeClr val="bg1"/>
            </a:bgClr>
          </a:pattFill>
        </p:spPr>
        <p:txBody>
          <a:bodyPr/>
          <a:lstStyle>
            <a:lvl1pPr algn="ctr">
              <a:spcAft>
                <a:spcPts val="0"/>
              </a:spcAft>
              <a:defRPr sz="1200"/>
            </a:lvl1pPr>
          </a:lstStyle>
          <a:p>
            <a:r>
              <a:rPr lang="en-US"/>
              <a:t> </a:t>
            </a:r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r>
              <a:rPr lang="en-US"/>
              <a:t>Insert background image here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3E281CD-A54D-3442-B2F6-DCC90535935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57200" y="483251"/>
            <a:ext cx="4839789" cy="184944"/>
          </a:xfrm>
        </p:spPr>
        <p:txBody>
          <a:bodyPr rIns="0" anchor="b"/>
          <a:lstStyle>
            <a:lvl1pPr algn="l">
              <a:defRPr lang="en-US" sz="1200" b="1" kern="1200" baseline="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algn="r">
              <a:defRPr lang="en-US" sz="1200" b="1" kern="1200" baseline="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algn="r">
              <a:defRPr lang="en-US" sz="1200" b="1" kern="1200" baseline="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algn="r">
              <a:defRPr lang="en-US" sz="1200" b="1" kern="1200" baseline="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algn="r">
              <a:defRPr lang="en-US" sz="1200" b="1" kern="1200" baseline="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Subtitle Goes Here</a:t>
            </a:r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F444DE9C-F571-BB4C-9C1C-7332F4140BF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57201" y="661482"/>
            <a:ext cx="4839787" cy="184944"/>
          </a:xfrm>
        </p:spPr>
        <p:txBody>
          <a:bodyPr rIns="0" anchor="b"/>
          <a:lstStyle>
            <a:lvl1pPr algn="l">
              <a:defRPr lang="en-US" sz="1200" b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r">
              <a:defRPr lang="en-US" sz="1200" b="1" kern="1200" baseline="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algn="r">
              <a:defRPr lang="en-US" sz="1200" b="1" kern="1200" baseline="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algn="r">
              <a:defRPr lang="en-US" sz="1200" b="1" kern="1200" baseline="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algn="r">
              <a:defRPr lang="en-US" sz="1200" b="1" kern="1200" baseline="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00.00.0000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C1B3CE5-5669-E845-98B1-856DE736BC17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57200" y="2007097"/>
            <a:ext cx="4839789" cy="2928460"/>
          </a:xfrm>
        </p:spPr>
        <p:txBody>
          <a:bodyPr rIns="0" anchor="ctr"/>
          <a:lstStyle>
            <a:lvl1pPr algn="l">
              <a:lnSpc>
                <a:spcPct val="80000"/>
              </a:lnSpc>
              <a:defRPr kumimoji="0" lang="en-US" sz="4600" b="1" i="0" u="none" strike="noStrike" kern="1200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/>
                <a:ea typeface="+mj-ea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Two, Three or Four Line Presentation Title Goes Here</a:t>
            </a: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C9315070-8526-9247-861B-6F325E1AD441}"/>
              </a:ext>
            </a:extLst>
          </p:cNvPr>
          <p:cNvGrpSpPr/>
          <p:nvPr userDrawn="1"/>
        </p:nvGrpSpPr>
        <p:grpSpPr>
          <a:xfrm>
            <a:off x="279811" y="5815584"/>
            <a:ext cx="3198255" cy="594361"/>
            <a:chOff x="298099" y="5720938"/>
            <a:chExt cx="3690293" cy="685801"/>
          </a:xfrm>
          <a:solidFill>
            <a:schemeClr val="tx1"/>
          </a:solidFill>
        </p:grpSpPr>
        <p:pic>
          <p:nvPicPr>
            <p:cNvPr id="15" name="Graphic 14">
              <a:extLst>
                <a:ext uri="{FF2B5EF4-FFF2-40B4-BE49-F238E27FC236}">
                  <a16:creationId xmlns:a16="http://schemas.microsoft.com/office/drawing/2014/main" id="{57E1308D-85F1-2948-8B6C-88C4434677C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cstate="email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p:blipFill>
          <p:spPr>
            <a:xfrm>
              <a:off x="298099" y="5720938"/>
              <a:ext cx="1049031" cy="685801"/>
            </a:xfrm>
            <a:prstGeom prst="rect">
              <a:avLst/>
            </a:prstGeom>
          </p:spPr>
        </p:pic>
        <p:pic>
          <p:nvPicPr>
            <p:cNvPr id="16" name="Graphic 15">
              <a:extLst>
                <a:ext uri="{FF2B5EF4-FFF2-40B4-BE49-F238E27FC236}">
                  <a16:creationId xmlns:a16="http://schemas.microsoft.com/office/drawing/2014/main" id="{A69E7C24-EA52-5E44-ABC4-D39B9C94FB4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cstate="email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276104" y="5961542"/>
              <a:ext cx="2712288" cy="34038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82241955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4E96571-D3DE-D14E-B84F-2B505EEB25D7}"/>
              </a:ext>
            </a:extLst>
          </p:cNvPr>
          <p:cNvSpPr/>
          <p:nvPr userDrawn="1"/>
        </p:nvSpPr>
        <p:spPr>
          <a:xfrm>
            <a:off x="0" y="-3"/>
            <a:ext cx="11506200" cy="6858003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5E0AFB6D-5618-6541-B543-A24A46EBB588}"/>
              </a:ext>
            </a:extLst>
          </p:cNvPr>
          <p:cNvGrpSpPr/>
          <p:nvPr userDrawn="1"/>
        </p:nvGrpSpPr>
        <p:grpSpPr>
          <a:xfrm>
            <a:off x="441760" y="5577839"/>
            <a:ext cx="3198255" cy="594361"/>
            <a:chOff x="298099" y="5720938"/>
            <a:chExt cx="3690293" cy="685801"/>
          </a:xfrm>
        </p:grpSpPr>
        <p:pic>
          <p:nvPicPr>
            <p:cNvPr id="15" name="Graphic 14">
              <a:extLst>
                <a:ext uri="{FF2B5EF4-FFF2-40B4-BE49-F238E27FC236}">
                  <a16:creationId xmlns:a16="http://schemas.microsoft.com/office/drawing/2014/main" id="{5AD853D2-5810-6C47-BF1F-7465FA22B7D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cstate="email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p:blipFill>
          <p:spPr>
            <a:xfrm>
              <a:off x="298099" y="5720938"/>
              <a:ext cx="1049031" cy="685801"/>
            </a:xfrm>
            <a:prstGeom prst="rect">
              <a:avLst/>
            </a:prstGeom>
          </p:spPr>
        </p:pic>
        <p:pic>
          <p:nvPicPr>
            <p:cNvPr id="16" name="Graphic 15">
              <a:extLst>
                <a:ext uri="{FF2B5EF4-FFF2-40B4-BE49-F238E27FC236}">
                  <a16:creationId xmlns:a16="http://schemas.microsoft.com/office/drawing/2014/main" id="{0810B548-A185-0E45-BABC-4D930C28265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cstate="email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276104" y="5961542"/>
              <a:ext cx="2712288" cy="340387"/>
            </a:xfrm>
            <a:prstGeom prst="rect">
              <a:avLst/>
            </a:prstGeom>
          </p:spPr>
        </p:pic>
      </p:grp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3E281CD-A54D-3442-B2F6-DCC90535935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57200" y="483251"/>
            <a:ext cx="6562165" cy="184944"/>
          </a:xfrm>
        </p:spPr>
        <p:txBody>
          <a:bodyPr rIns="0" anchor="b"/>
          <a:lstStyle>
            <a:lvl1pPr algn="l">
              <a:defRPr lang="en-US" sz="1200" b="1" kern="1200" baseline="0" dirty="0" smtClean="0">
                <a:solidFill>
                  <a:schemeClr val="accent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algn="r">
              <a:defRPr lang="en-US" sz="1200" b="1" kern="1200" baseline="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algn="r">
              <a:defRPr lang="en-US" sz="1200" b="1" kern="1200" baseline="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algn="r">
              <a:defRPr lang="en-US" sz="1200" b="1" kern="1200" baseline="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algn="r">
              <a:defRPr lang="en-US" sz="1200" b="1" kern="1200" baseline="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Subtitle Goes Here</a:t>
            </a:r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F444DE9C-F571-BB4C-9C1C-7332F4140BF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57201" y="661482"/>
            <a:ext cx="6562162" cy="184944"/>
          </a:xfrm>
        </p:spPr>
        <p:txBody>
          <a:bodyPr rIns="0" anchor="b"/>
          <a:lstStyle>
            <a:lvl1pPr algn="l">
              <a:defRPr lang="en-US" sz="1200" b="0" kern="1200" baseline="0" dirty="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algn="r">
              <a:defRPr lang="en-US" sz="1200" b="1" kern="1200" baseline="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algn="r">
              <a:defRPr lang="en-US" sz="1200" b="1" kern="1200" baseline="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algn="r">
              <a:defRPr lang="en-US" sz="1200" b="1" kern="1200" baseline="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algn="r">
              <a:defRPr lang="en-US" sz="1200" b="1" kern="1200" baseline="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00.00.0000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C1B3CE5-5669-E845-98B1-856DE736BC17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57200" y="2007097"/>
            <a:ext cx="6562165" cy="2928460"/>
          </a:xfrm>
        </p:spPr>
        <p:txBody>
          <a:bodyPr rIns="0" anchor="ctr"/>
          <a:lstStyle>
            <a:lvl1pPr algn="l">
              <a:lnSpc>
                <a:spcPct val="80000"/>
              </a:lnSpc>
              <a:defRPr kumimoji="0" lang="en-US" sz="5600" b="1" i="0" u="none" strike="noStrike" kern="1200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/>
                <a:ea typeface="+mj-ea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Two, Three or Four Line Presentation Title Goes Here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D3EBE4A-1B67-564B-AB9C-CB14A996DDC3}"/>
              </a:ext>
            </a:extLst>
          </p:cNvPr>
          <p:cNvSpPr/>
          <p:nvPr userDrawn="1"/>
        </p:nvSpPr>
        <p:spPr>
          <a:xfrm rot="10800000">
            <a:off x="11506200" y="-3"/>
            <a:ext cx="685800" cy="6858002"/>
          </a:xfrm>
          <a:prstGeom prst="rect">
            <a:avLst/>
          </a:prstGeom>
          <a:gradFill>
            <a:gsLst>
              <a:gs pos="0">
                <a:srgbClr val="D1A33C"/>
              </a:gs>
              <a:gs pos="100000">
                <a:srgbClr val="F2D713"/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419069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4E96571-D3DE-D14E-B84F-2B505EEB25D7}"/>
              </a:ext>
            </a:extLst>
          </p:cNvPr>
          <p:cNvSpPr/>
          <p:nvPr userDrawn="1"/>
        </p:nvSpPr>
        <p:spPr>
          <a:xfrm>
            <a:off x="0" y="-3"/>
            <a:ext cx="12192000" cy="6858003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C1B3CE5-5669-E845-98B1-856DE736BC17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57200" y="2007097"/>
            <a:ext cx="6562165" cy="2928460"/>
          </a:xfrm>
        </p:spPr>
        <p:txBody>
          <a:bodyPr rIns="0" anchor="ctr"/>
          <a:lstStyle>
            <a:lvl1pPr algn="l">
              <a:lnSpc>
                <a:spcPct val="80000"/>
              </a:lnSpc>
              <a:defRPr kumimoji="0" lang="en-US" sz="5600" b="1" i="0" u="none" strike="noStrike" kern="1200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/>
                <a:ea typeface="+mj-ea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Two, Three or Four Line Presentation Title Goes Here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90010D0-036D-4D46-A374-ECF8FB1C8835}"/>
              </a:ext>
            </a:extLst>
          </p:cNvPr>
          <p:cNvSpPr/>
          <p:nvPr userDrawn="1"/>
        </p:nvSpPr>
        <p:spPr>
          <a:xfrm>
            <a:off x="0" y="-1"/>
            <a:ext cx="12198724" cy="320040"/>
          </a:xfrm>
          <a:prstGeom prst="rect">
            <a:avLst/>
          </a:prstGeom>
          <a:gradFill>
            <a:gsLst>
              <a:gs pos="0">
                <a:srgbClr val="D1A33C"/>
              </a:gs>
              <a:gs pos="100000">
                <a:srgbClr val="F2D713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F426F687-4D43-2B42-B654-E33D8F171D1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57199" y="652584"/>
            <a:ext cx="6562165" cy="184944"/>
          </a:xfrm>
        </p:spPr>
        <p:txBody>
          <a:bodyPr rIns="0" anchor="b"/>
          <a:lstStyle>
            <a:lvl1pPr algn="l">
              <a:defRPr lang="en-US" sz="1200" b="1" kern="1200" baseline="0" dirty="0" smtClean="0">
                <a:solidFill>
                  <a:schemeClr val="accent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algn="r">
              <a:defRPr lang="en-US" sz="1200" b="1" kern="1200" baseline="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algn="r">
              <a:defRPr lang="en-US" sz="1200" b="1" kern="1200" baseline="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algn="r">
              <a:defRPr lang="en-US" sz="1200" b="1" kern="1200" baseline="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algn="r">
              <a:defRPr lang="en-US" sz="1200" b="1" kern="1200" baseline="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Subtitle Goes Here</a:t>
            </a:r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2B8B6607-457B-A646-8709-760C62A3BC6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57200" y="830815"/>
            <a:ext cx="6562163" cy="184944"/>
          </a:xfrm>
        </p:spPr>
        <p:txBody>
          <a:bodyPr rIns="0" anchor="b"/>
          <a:lstStyle>
            <a:lvl1pPr algn="l">
              <a:defRPr lang="en-US" sz="1200" b="0" kern="1200" baseline="0" dirty="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algn="r">
              <a:defRPr lang="en-US" sz="1200" b="1" kern="1200" baseline="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algn="r">
              <a:defRPr lang="en-US" sz="1200" b="1" kern="1200" baseline="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algn="r">
              <a:defRPr lang="en-US" sz="1200" b="1" kern="1200" baseline="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algn="r">
              <a:defRPr lang="en-US" sz="1200" b="1" kern="1200" baseline="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00.00.0000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2D41C1A8-CF3A-0E42-997E-32334DCE1150}"/>
              </a:ext>
            </a:extLst>
          </p:cNvPr>
          <p:cNvGrpSpPr/>
          <p:nvPr userDrawn="1"/>
        </p:nvGrpSpPr>
        <p:grpSpPr>
          <a:xfrm>
            <a:off x="441760" y="5577839"/>
            <a:ext cx="3198255" cy="594361"/>
            <a:chOff x="298099" y="5720938"/>
            <a:chExt cx="3690293" cy="685801"/>
          </a:xfrm>
        </p:grpSpPr>
        <p:pic>
          <p:nvPicPr>
            <p:cNvPr id="16" name="Graphic 15">
              <a:extLst>
                <a:ext uri="{FF2B5EF4-FFF2-40B4-BE49-F238E27FC236}">
                  <a16:creationId xmlns:a16="http://schemas.microsoft.com/office/drawing/2014/main" id="{3826A987-BC9C-6446-8990-AAEE5107DDC2}"/>
                </a:ext>
              </a:extLst>
            </p:cNvPr>
            <p:cNvPicPr>
              <a:picLocks noChangeAspect="1"/>
            </p:cNvPicPr>
            <p:nvPr userDrawn="1"/>
          </p:nvPicPr>
          <p:blipFill>
            <a:blip cstate="email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p:blipFill>
          <p:spPr>
            <a:xfrm>
              <a:off x="298099" y="5720938"/>
              <a:ext cx="1049031" cy="685801"/>
            </a:xfrm>
            <a:prstGeom prst="rect">
              <a:avLst/>
            </a:prstGeom>
          </p:spPr>
        </p:pic>
        <p:pic>
          <p:nvPicPr>
            <p:cNvPr id="17" name="Graphic 16">
              <a:extLst>
                <a:ext uri="{FF2B5EF4-FFF2-40B4-BE49-F238E27FC236}">
                  <a16:creationId xmlns:a16="http://schemas.microsoft.com/office/drawing/2014/main" id="{2DE675B3-3813-3349-BE2D-3D3421A1A60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cstate="email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276104" y="5961542"/>
              <a:ext cx="2712288" cy="34038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2885889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>
            <a:extLst>
              <a:ext uri="{FF2B5EF4-FFF2-40B4-BE49-F238E27FC236}">
                <a16:creationId xmlns:a16="http://schemas.microsoft.com/office/drawing/2014/main" id="{9E3D0739-5CFD-FB4A-B575-BFB62B5BFF47}"/>
              </a:ext>
            </a:extLst>
          </p:cNvPr>
          <p:cNvGrpSpPr/>
          <p:nvPr userDrawn="1"/>
        </p:nvGrpSpPr>
        <p:grpSpPr>
          <a:xfrm>
            <a:off x="279811" y="5715000"/>
            <a:ext cx="3739497" cy="694945"/>
            <a:chOff x="298099" y="5720938"/>
            <a:chExt cx="3690293" cy="685801"/>
          </a:xfrm>
        </p:grpSpPr>
        <p:pic>
          <p:nvPicPr>
            <p:cNvPr id="18" name="Graphic 17">
              <a:extLst>
                <a:ext uri="{FF2B5EF4-FFF2-40B4-BE49-F238E27FC236}">
                  <a16:creationId xmlns:a16="http://schemas.microsoft.com/office/drawing/2014/main" id="{B9A09868-635A-6140-A53F-ED500E181414}"/>
                </a:ext>
              </a:extLst>
            </p:cNvPr>
            <p:cNvPicPr>
              <a:picLocks noChangeAspect="1"/>
            </p:cNvPicPr>
            <p:nvPr userDrawn="1"/>
          </p:nvPicPr>
          <p:blipFill>
            <a:blip cstate="email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p:blipFill>
          <p:spPr>
            <a:xfrm>
              <a:off x="298099" y="5720938"/>
              <a:ext cx="1049031" cy="685801"/>
            </a:xfrm>
            <a:prstGeom prst="rect">
              <a:avLst/>
            </a:prstGeom>
          </p:spPr>
        </p:pic>
        <p:pic>
          <p:nvPicPr>
            <p:cNvPr id="19" name="Graphic 18">
              <a:extLst>
                <a:ext uri="{FF2B5EF4-FFF2-40B4-BE49-F238E27FC236}">
                  <a16:creationId xmlns:a16="http://schemas.microsoft.com/office/drawing/2014/main" id="{185E60CA-A65B-7A46-8BD0-963EB2394E0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cstate="email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276104" y="5961542"/>
              <a:ext cx="2712288" cy="340387"/>
            </a:xfrm>
            <a:prstGeom prst="rect">
              <a:avLst/>
            </a:prstGeom>
          </p:spPr>
        </p:pic>
      </p:grp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3E281CD-A54D-3442-B2F6-DCC90535935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57200" y="483251"/>
            <a:ext cx="6562165" cy="184944"/>
          </a:xfrm>
        </p:spPr>
        <p:txBody>
          <a:bodyPr rIns="0" anchor="b"/>
          <a:lstStyle>
            <a:lvl1pPr algn="l">
              <a:defRPr lang="en-US" sz="1200" b="1" kern="1200" baseline="0" dirty="0" smtClean="0">
                <a:solidFill>
                  <a:schemeClr val="accent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algn="r">
              <a:defRPr lang="en-US" sz="1200" b="1" kern="1200" baseline="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algn="r">
              <a:defRPr lang="en-US" sz="1200" b="1" kern="1200" baseline="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algn="r">
              <a:defRPr lang="en-US" sz="1200" b="1" kern="1200" baseline="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algn="r">
              <a:defRPr lang="en-US" sz="1200" b="1" kern="1200" baseline="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Subtitle Goes Here</a:t>
            </a:r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F444DE9C-F571-BB4C-9C1C-7332F4140BF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57201" y="661482"/>
            <a:ext cx="6562164" cy="184944"/>
          </a:xfrm>
        </p:spPr>
        <p:txBody>
          <a:bodyPr rIns="0" anchor="b"/>
          <a:lstStyle>
            <a:lvl1pPr algn="l">
              <a:defRPr lang="en-US" sz="1200" b="0" kern="1200" baseline="0" dirty="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algn="r">
              <a:defRPr lang="en-US" sz="1200" b="1" kern="1200" baseline="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algn="r">
              <a:defRPr lang="en-US" sz="1200" b="1" kern="1200" baseline="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algn="r">
              <a:defRPr lang="en-US" sz="1200" b="1" kern="1200" baseline="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algn="r">
              <a:defRPr lang="en-US" sz="1200" b="1" kern="1200" baseline="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00.00.0000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C1B3CE5-5669-E845-98B1-856DE736BC17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57200" y="2007097"/>
            <a:ext cx="6562165" cy="2928460"/>
          </a:xfrm>
        </p:spPr>
        <p:txBody>
          <a:bodyPr rIns="0" anchor="ctr"/>
          <a:lstStyle>
            <a:lvl1pPr algn="l">
              <a:lnSpc>
                <a:spcPct val="80000"/>
              </a:lnSpc>
              <a:defRPr kumimoji="0" lang="en-US" sz="5600" b="1" i="0" u="none" strike="noStrike" kern="1200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/>
                <a:ea typeface="+mj-ea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Two, Three or Four Line Presentation Title Goes Here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D3EBE4A-1B67-564B-AB9C-CB14A996DDC3}"/>
              </a:ext>
            </a:extLst>
          </p:cNvPr>
          <p:cNvSpPr/>
          <p:nvPr userDrawn="1"/>
        </p:nvSpPr>
        <p:spPr>
          <a:xfrm rot="10800000">
            <a:off x="11506200" y="-3"/>
            <a:ext cx="685800" cy="6858002"/>
          </a:xfrm>
          <a:prstGeom prst="rect">
            <a:avLst/>
          </a:prstGeom>
          <a:gradFill>
            <a:gsLst>
              <a:gs pos="0">
                <a:srgbClr val="D1A33C"/>
              </a:gs>
              <a:gs pos="100000">
                <a:srgbClr val="F2D713"/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277198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C1B3CE5-5669-E845-98B1-856DE736BC17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57200" y="2007097"/>
            <a:ext cx="6562165" cy="2928460"/>
          </a:xfrm>
        </p:spPr>
        <p:txBody>
          <a:bodyPr rIns="0" anchor="ctr"/>
          <a:lstStyle>
            <a:lvl1pPr algn="l">
              <a:lnSpc>
                <a:spcPct val="80000"/>
              </a:lnSpc>
              <a:defRPr kumimoji="0" lang="en-US" sz="5600" b="1" i="0" u="none" strike="noStrike" kern="1200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/>
                <a:ea typeface="+mj-ea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Two, Three or Four Line Presentation Title Goes Here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90010D0-036D-4D46-A374-ECF8FB1C8835}"/>
              </a:ext>
            </a:extLst>
          </p:cNvPr>
          <p:cNvSpPr/>
          <p:nvPr userDrawn="1"/>
        </p:nvSpPr>
        <p:spPr>
          <a:xfrm>
            <a:off x="0" y="-1"/>
            <a:ext cx="12198724" cy="320040"/>
          </a:xfrm>
          <a:prstGeom prst="rect">
            <a:avLst/>
          </a:prstGeom>
          <a:gradFill>
            <a:gsLst>
              <a:gs pos="0">
                <a:srgbClr val="D1A33C"/>
              </a:gs>
              <a:gs pos="100000">
                <a:srgbClr val="F2D713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F426F687-4D43-2B42-B654-E33D8F171D1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57200" y="652584"/>
            <a:ext cx="6562164" cy="184944"/>
          </a:xfrm>
        </p:spPr>
        <p:txBody>
          <a:bodyPr rIns="0" anchor="b"/>
          <a:lstStyle>
            <a:lvl1pPr algn="l">
              <a:defRPr lang="en-US" sz="1200" b="1" kern="1200" baseline="0" dirty="0" smtClean="0">
                <a:solidFill>
                  <a:schemeClr val="accent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algn="r">
              <a:defRPr lang="en-US" sz="1200" b="1" kern="1200" baseline="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algn="r">
              <a:defRPr lang="en-US" sz="1200" b="1" kern="1200" baseline="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algn="r">
              <a:defRPr lang="en-US" sz="1200" b="1" kern="1200" baseline="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algn="r">
              <a:defRPr lang="en-US" sz="1200" b="1" kern="1200" baseline="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Subtitle Goes Here</a:t>
            </a:r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2B8B6607-457B-A646-8709-760C62A3BC6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57201" y="830815"/>
            <a:ext cx="6562162" cy="184944"/>
          </a:xfrm>
        </p:spPr>
        <p:txBody>
          <a:bodyPr rIns="0" anchor="b"/>
          <a:lstStyle>
            <a:lvl1pPr algn="l">
              <a:defRPr lang="en-US" sz="1200" b="0" kern="1200" baseline="0" dirty="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algn="r">
              <a:defRPr lang="en-US" sz="1200" b="1" kern="1200" baseline="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algn="r">
              <a:defRPr lang="en-US" sz="1200" b="1" kern="1200" baseline="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algn="r">
              <a:defRPr lang="en-US" sz="1200" b="1" kern="1200" baseline="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algn="r">
              <a:defRPr lang="en-US" sz="1200" b="1" kern="1200" baseline="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00.00.0000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A93D9DD1-1031-2843-8D5C-A526361DC8C0}"/>
              </a:ext>
            </a:extLst>
          </p:cNvPr>
          <p:cNvGrpSpPr/>
          <p:nvPr userDrawn="1"/>
        </p:nvGrpSpPr>
        <p:grpSpPr>
          <a:xfrm>
            <a:off x="279811" y="5715000"/>
            <a:ext cx="3739497" cy="694945"/>
            <a:chOff x="298099" y="5720938"/>
            <a:chExt cx="3690293" cy="685801"/>
          </a:xfrm>
        </p:grpSpPr>
        <p:pic>
          <p:nvPicPr>
            <p:cNvPr id="13" name="Graphic 12">
              <a:extLst>
                <a:ext uri="{FF2B5EF4-FFF2-40B4-BE49-F238E27FC236}">
                  <a16:creationId xmlns:a16="http://schemas.microsoft.com/office/drawing/2014/main" id="{90F174B6-30AE-D244-9CAE-2FAFB83EEA9E}"/>
                </a:ext>
              </a:extLst>
            </p:cNvPr>
            <p:cNvPicPr>
              <a:picLocks noChangeAspect="1"/>
            </p:cNvPicPr>
            <p:nvPr userDrawn="1"/>
          </p:nvPicPr>
          <p:blipFill>
            <a:blip cstate="email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p:blipFill>
          <p:spPr>
            <a:xfrm>
              <a:off x="298099" y="5720938"/>
              <a:ext cx="1049031" cy="685801"/>
            </a:xfrm>
            <a:prstGeom prst="rect">
              <a:avLst/>
            </a:prstGeom>
          </p:spPr>
        </p:pic>
        <p:pic>
          <p:nvPicPr>
            <p:cNvPr id="15" name="Graphic 14">
              <a:extLst>
                <a:ext uri="{FF2B5EF4-FFF2-40B4-BE49-F238E27FC236}">
                  <a16:creationId xmlns:a16="http://schemas.microsoft.com/office/drawing/2014/main" id="{8C88FB07-3251-0F40-A164-D8E5B753159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cstate="email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276104" y="5961542"/>
              <a:ext cx="2712288" cy="34038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25980658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F18B2CFF-0EEB-2843-B801-7C11E7AEE393}"/>
              </a:ext>
            </a:extLst>
          </p:cNvPr>
          <p:cNvSpPr/>
          <p:nvPr userDrawn="1"/>
        </p:nvSpPr>
        <p:spPr>
          <a:xfrm>
            <a:off x="0" y="-3"/>
            <a:ext cx="6096000" cy="6858003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5C289B4B-E076-5A4A-961E-5CB3F51FD578}"/>
              </a:ext>
            </a:extLst>
          </p:cNvPr>
          <p:cNvGrpSpPr/>
          <p:nvPr userDrawn="1"/>
        </p:nvGrpSpPr>
        <p:grpSpPr>
          <a:xfrm>
            <a:off x="279811" y="6085894"/>
            <a:ext cx="2484421" cy="461703"/>
            <a:chOff x="298099" y="5720938"/>
            <a:chExt cx="3690293" cy="685801"/>
          </a:xfrm>
        </p:grpSpPr>
        <p:pic>
          <p:nvPicPr>
            <p:cNvPr id="15" name="Graphic 14">
              <a:extLst>
                <a:ext uri="{FF2B5EF4-FFF2-40B4-BE49-F238E27FC236}">
                  <a16:creationId xmlns:a16="http://schemas.microsoft.com/office/drawing/2014/main" id="{6C5C0894-C8A5-8849-83C6-21A6FB1062B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cstate="email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p:blipFill>
          <p:spPr>
            <a:xfrm>
              <a:off x="298099" y="5720938"/>
              <a:ext cx="1049031" cy="685801"/>
            </a:xfrm>
            <a:prstGeom prst="rect">
              <a:avLst/>
            </a:prstGeom>
          </p:spPr>
        </p:pic>
        <p:pic>
          <p:nvPicPr>
            <p:cNvPr id="16" name="Graphic 15">
              <a:extLst>
                <a:ext uri="{FF2B5EF4-FFF2-40B4-BE49-F238E27FC236}">
                  <a16:creationId xmlns:a16="http://schemas.microsoft.com/office/drawing/2014/main" id="{0FC22D12-C824-574D-8579-88BA84128E1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cstate="email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276104" y="5961542"/>
              <a:ext cx="2712288" cy="340387"/>
            </a:xfrm>
            <a:prstGeom prst="rect">
              <a:avLst/>
            </a:prstGeom>
          </p:spPr>
        </p:pic>
      </p:grpSp>
      <p:sp>
        <p:nvSpPr>
          <p:cNvPr id="13" name="Text Placeholder 7">
            <a:extLst>
              <a:ext uri="{FF2B5EF4-FFF2-40B4-BE49-F238E27FC236}">
                <a16:creationId xmlns:a16="http://schemas.microsoft.com/office/drawing/2014/main" id="{80EEAE60-2A28-804C-8D32-7186AC9A460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367071" y="2057399"/>
            <a:ext cx="4332690" cy="3460806"/>
          </a:xfrm>
        </p:spPr>
        <p:txBody>
          <a:bodyPr anchor="t"/>
          <a:lstStyle>
            <a:lvl1pPr>
              <a:lnSpc>
                <a:spcPct val="100000"/>
              </a:lnSpc>
              <a:spcBef>
                <a:spcPts val="0"/>
              </a:spcBef>
              <a:spcAft>
                <a:spcPts val="1600"/>
              </a:spcAft>
              <a:defRPr lang="en-US" sz="2400" b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Title Goes Here</a:t>
            </a:r>
          </a:p>
          <a:p>
            <a:pPr lvl="0"/>
            <a:r>
              <a:rPr lang="en-US"/>
              <a:t>Title Goes Here</a:t>
            </a:r>
          </a:p>
          <a:p>
            <a:pPr lvl="0"/>
            <a:r>
              <a:rPr lang="en-US"/>
              <a:t>Title Goes Here</a:t>
            </a:r>
          </a:p>
          <a:p>
            <a:pPr lvl="0"/>
            <a:r>
              <a:rPr lang="en-US"/>
              <a:t>Title Goes Here</a:t>
            </a:r>
          </a:p>
          <a:p>
            <a:pPr lvl="0"/>
            <a:r>
              <a:rPr lang="en-US"/>
              <a:t>Title Goes Here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6294ED1A-B0A2-174E-B0E8-4CD8E4B0725A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6096000" y="-3"/>
            <a:ext cx="6096000" cy="6858003"/>
          </a:xfrm>
          <a:pattFill prst="pct25">
            <a:fgClr>
              <a:schemeClr val="tx1"/>
            </a:fgClr>
            <a:bgClr>
              <a:schemeClr val="bg1"/>
            </a:bgClr>
          </a:pattFill>
        </p:spPr>
        <p:txBody>
          <a:bodyPr/>
          <a:lstStyle>
            <a:lvl1pPr algn="ctr">
              <a:spcAft>
                <a:spcPts val="0"/>
              </a:spcAft>
              <a:defRPr sz="1200"/>
            </a:lvl1pPr>
          </a:lstStyle>
          <a:p>
            <a:r>
              <a:rPr lang="en-US"/>
              <a:t> </a:t>
            </a:r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r>
              <a:rPr lang="en-US"/>
              <a:t>Insert background image here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93E9574-B856-4A46-BBCE-6115DF4E388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15913" y="681039"/>
            <a:ext cx="5383847" cy="801442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Agenda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9470FB9-B8B7-F541-9131-8DD48B015BF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9E61589-955B-3549-AD19-CD847E0672F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0244C67-B645-6349-B9FD-C2276C6FD22B}"/>
              </a:ext>
            </a:extLst>
          </p:cNvPr>
          <p:cNvSpPr/>
          <p:nvPr userDrawn="1"/>
        </p:nvSpPr>
        <p:spPr>
          <a:xfrm>
            <a:off x="315913" y="323850"/>
            <a:ext cx="5383847" cy="133350"/>
          </a:xfrm>
          <a:prstGeom prst="rect">
            <a:avLst/>
          </a:prstGeom>
          <a:gradFill>
            <a:gsLst>
              <a:gs pos="0">
                <a:srgbClr val="D1A33C"/>
              </a:gs>
              <a:gs pos="100000">
                <a:srgbClr val="F2D713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 Placeholder 7">
            <a:extLst>
              <a:ext uri="{FF2B5EF4-FFF2-40B4-BE49-F238E27FC236}">
                <a16:creationId xmlns:a16="http://schemas.microsoft.com/office/drawing/2014/main" id="{DA92B5F5-D500-5749-A34F-D633631DBC7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53273" y="2057399"/>
            <a:ext cx="444622" cy="3460806"/>
          </a:xfrm>
        </p:spPr>
        <p:txBody>
          <a:bodyPr anchor="t"/>
          <a:lstStyle>
            <a:lvl1pPr>
              <a:lnSpc>
                <a:spcPct val="100000"/>
              </a:lnSpc>
              <a:spcBef>
                <a:spcPts val="0"/>
              </a:spcBef>
              <a:spcAft>
                <a:spcPts val="1600"/>
              </a:spcAft>
              <a:defRPr sz="2400" b="1">
                <a:solidFill>
                  <a:schemeClr val="accent2"/>
                </a:solidFill>
                <a:latin typeface="+mj-lt"/>
              </a:defRPr>
            </a:lvl1pPr>
          </a:lstStyle>
          <a:p>
            <a:pPr lvl="0"/>
            <a:r>
              <a:rPr lang="en-US"/>
              <a:t>01 </a:t>
            </a:r>
          </a:p>
          <a:p>
            <a:pPr lvl="0"/>
            <a:r>
              <a:rPr lang="en-US"/>
              <a:t>02</a:t>
            </a:r>
          </a:p>
          <a:p>
            <a:pPr lvl="0"/>
            <a:r>
              <a:rPr lang="en-US"/>
              <a:t>03</a:t>
            </a:r>
          </a:p>
          <a:p>
            <a:pPr lvl="0"/>
            <a:r>
              <a:rPr lang="en-US"/>
              <a:t>04</a:t>
            </a:r>
          </a:p>
          <a:p>
            <a:pPr lvl="0"/>
            <a:r>
              <a:rPr lang="en-US"/>
              <a:t>05</a:t>
            </a:r>
          </a:p>
        </p:txBody>
      </p:sp>
    </p:spTree>
    <p:extLst>
      <p:ext uri="{BB962C8B-B14F-4D97-AF65-F5344CB8AC3E}">
        <p14:creationId xmlns:p14="http://schemas.microsoft.com/office/powerpoint/2010/main" val="212216934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F18B2CFF-0EEB-2843-B801-7C11E7AEE393}"/>
              </a:ext>
            </a:extLst>
          </p:cNvPr>
          <p:cNvSpPr/>
          <p:nvPr userDrawn="1"/>
        </p:nvSpPr>
        <p:spPr>
          <a:xfrm>
            <a:off x="0" y="-3"/>
            <a:ext cx="12192000" cy="6858003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 Placeholder 7">
            <a:extLst>
              <a:ext uri="{FF2B5EF4-FFF2-40B4-BE49-F238E27FC236}">
                <a16:creationId xmlns:a16="http://schemas.microsoft.com/office/drawing/2014/main" id="{80EEAE60-2A28-804C-8D32-7186AC9A460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367070" y="2057399"/>
            <a:ext cx="10509017" cy="3460806"/>
          </a:xfrm>
        </p:spPr>
        <p:txBody>
          <a:bodyPr anchor="t"/>
          <a:lstStyle>
            <a:lvl1pPr>
              <a:lnSpc>
                <a:spcPct val="100000"/>
              </a:lnSpc>
              <a:spcBef>
                <a:spcPts val="0"/>
              </a:spcBef>
              <a:spcAft>
                <a:spcPts val="1600"/>
              </a:spcAft>
              <a:defRPr lang="en-US" sz="2400" b="0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Title Goes Here</a:t>
            </a:r>
          </a:p>
          <a:p>
            <a:pPr lvl="0"/>
            <a:r>
              <a:rPr lang="en-US"/>
              <a:t>Title Goes Here</a:t>
            </a:r>
          </a:p>
          <a:p>
            <a:pPr lvl="0"/>
            <a:r>
              <a:rPr lang="en-US"/>
              <a:t>Title Goes Here</a:t>
            </a:r>
          </a:p>
          <a:p>
            <a:pPr lvl="0"/>
            <a:r>
              <a:rPr lang="en-US"/>
              <a:t>Title Goes Here</a:t>
            </a:r>
          </a:p>
          <a:p>
            <a:pPr lvl="0"/>
            <a:r>
              <a:rPr lang="en-US"/>
              <a:t>Title Goes Here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93E9574-B856-4A46-BBCE-6115DF4E388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15913" y="681039"/>
            <a:ext cx="11560175" cy="801442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Agenda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9470FB9-B8B7-F541-9131-8DD48B015BF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9E61589-955B-3549-AD19-CD847E0672F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Text Placeholder 7">
            <a:extLst>
              <a:ext uri="{FF2B5EF4-FFF2-40B4-BE49-F238E27FC236}">
                <a16:creationId xmlns:a16="http://schemas.microsoft.com/office/drawing/2014/main" id="{DA92B5F5-D500-5749-A34F-D633631DBC7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53273" y="2057399"/>
            <a:ext cx="444622" cy="3460806"/>
          </a:xfrm>
        </p:spPr>
        <p:txBody>
          <a:bodyPr anchor="t"/>
          <a:lstStyle>
            <a:lvl1pPr>
              <a:lnSpc>
                <a:spcPct val="100000"/>
              </a:lnSpc>
              <a:spcBef>
                <a:spcPts val="0"/>
              </a:spcBef>
              <a:spcAft>
                <a:spcPts val="1600"/>
              </a:spcAft>
              <a:defRPr sz="2400" b="1">
                <a:solidFill>
                  <a:schemeClr val="accent2"/>
                </a:solidFill>
                <a:latin typeface="+mj-lt"/>
              </a:defRPr>
            </a:lvl1pPr>
          </a:lstStyle>
          <a:p>
            <a:pPr lvl="0"/>
            <a:r>
              <a:rPr lang="en-US"/>
              <a:t>01 </a:t>
            </a:r>
          </a:p>
          <a:p>
            <a:pPr lvl="0"/>
            <a:r>
              <a:rPr lang="en-US"/>
              <a:t>02</a:t>
            </a:r>
          </a:p>
          <a:p>
            <a:pPr lvl="0"/>
            <a:r>
              <a:rPr lang="en-US"/>
              <a:t>03</a:t>
            </a:r>
          </a:p>
          <a:p>
            <a:pPr lvl="0"/>
            <a:r>
              <a:rPr lang="en-US"/>
              <a:t>04</a:t>
            </a:r>
          </a:p>
          <a:p>
            <a:pPr lvl="0"/>
            <a:r>
              <a:rPr lang="en-US"/>
              <a:t>05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5EADBA2-E97A-6F44-AAAF-F17B8C96168E}"/>
              </a:ext>
            </a:extLst>
          </p:cNvPr>
          <p:cNvSpPr/>
          <p:nvPr userDrawn="1"/>
        </p:nvSpPr>
        <p:spPr>
          <a:xfrm>
            <a:off x="315913" y="323850"/>
            <a:ext cx="11560175" cy="133350"/>
          </a:xfrm>
          <a:prstGeom prst="rect">
            <a:avLst/>
          </a:prstGeom>
          <a:gradFill>
            <a:gsLst>
              <a:gs pos="0">
                <a:srgbClr val="D1A33C"/>
              </a:gs>
              <a:gs pos="100000">
                <a:srgbClr val="F2D713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01302719-5186-924B-89BE-8F7AAFDF77CC}"/>
              </a:ext>
            </a:extLst>
          </p:cNvPr>
          <p:cNvGrpSpPr/>
          <p:nvPr userDrawn="1"/>
        </p:nvGrpSpPr>
        <p:grpSpPr>
          <a:xfrm>
            <a:off x="279811" y="6085894"/>
            <a:ext cx="2484421" cy="461703"/>
            <a:chOff x="298099" y="5720938"/>
            <a:chExt cx="3690293" cy="685801"/>
          </a:xfrm>
        </p:grpSpPr>
        <p:pic>
          <p:nvPicPr>
            <p:cNvPr id="14" name="Graphic 13">
              <a:extLst>
                <a:ext uri="{FF2B5EF4-FFF2-40B4-BE49-F238E27FC236}">
                  <a16:creationId xmlns:a16="http://schemas.microsoft.com/office/drawing/2014/main" id="{D09C249D-0DF8-844F-A875-365600DE259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cstate="email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p:blipFill>
          <p:spPr>
            <a:xfrm>
              <a:off x="298099" y="5720938"/>
              <a:ext cx="1049031" cy="685801"/>
            </a:xfrm>
            <a:prstGeom prst="rect">
              <a:avLst/>
            </a:prstGeom>
          </p:spPr>
        </p:pic>
        <p:pic>
          <p:nvPicPr>
            <p:cNvPr id="15" name="Graphic 14">
              <a:extLst>
                <a:ext uri="{FF2B5EF4-FFF2-40B4-BE49-F238E27FC236}">
                  <a16:creationId xmlns:a16="http://schemas.microsoft.com/office/drawing/2014/main" id="{A08E9F7F-F81B-1349-86C5-228D33AA4C6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cstate="email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276104" y="5961542"/>
              <a:ext cx="2712288" cy="34038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57017141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Divider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>
            <a:extLst>
              <a:ext uri="{FF2B5EF4-FFF2-40B4-BE49-F238E27FC236}">
                <a16:creationId xmlns:a16="http://schemas.microsoft.com/office/drawing/2014/main" id="{0B8B9EEC-0403-134A-B84C-DFA88CE479C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4092" y="1"/>
            <a:ext cx="12196092" cy="6858000"/>
          </a:xfrm>
          <a:prstGeom prst="rect">
            <a:avLst/>
          </a:prstGeom>
        </p:spPr>
      </p:pic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4AC4C0E9-5609-654C-BB62-B010DDB05D75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15913" y="2105460"/>
            <a:ext cx="1220524" cy="877915"/>
          </a:xfrm>
        </p:spPr>
        <p:txBody>
          <a:bodyPr rIns="0" anchor="b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6000" b="1" kern="1200" spc="-3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algn="r">
              <a:defRPr lang="en-US" sz="1200" b="1" kern="1200" baseline="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algn="r">
              <a:defRPr lang="en-US" sz="1200" b="1" kern="1200" baseline="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algn="r">
              <a:defRPr lang="en-US" sz="1200" b="1" kern="1200" baseline="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algn="r">
              <a:defRPr lang="en-US" sz="1200" b="1" kern="1200" baseline="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0#</a:t>
            </a:r>
          </a:p>
        </p:txBody>
      </p:sp>
      <p:sp>
        <p:nvSpPr>
          <p:cNvPr id="18" name="Text Placeholder 3">
            <a:extLst>
              <a:ext uri="{FF2B5EF4-FFF2-40B4-BE49-F238E27FC236}">
                <a16:creationId xmlns:a16="http://schemas.microsoft.com/office/drawing/2014/main" id="{65991922-1466-5740-AA74-D6B8D25859B7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15913" y="3147153"/>
            <a:ext cx="5780087" cy="1400993"/>
          </a:xfrm>
        </p:spPr>
        <p:txBody>
          <a:bodyPr rIns="0" anchor="t"/>
          <a:lstStyle>
            <a:lvl1pPr algn="l">
              <a:lnSpc>
                <a:spcPct val="90000"/>
              </a:lnSpc>
              <a:spcAft>
                <a:spcPts val="0"/>
              </a:spcAft>
              <a:defRPr lang="en-US" sz="5000" b="0" i="0" kern="1200" dirty="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pPr lvl="0"/>
            <a:r>
              <a:rPr lang="en-US"/>
              <a:t>One or Two Line Section Title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809C4DD-5B64-984E-809A-051C248D1A2C}"/>
              </a:ext>
            </a:extLst>
          </p:cNvPr>
          <p:cNvSpPr/>
          <p:nvPr userDrawn="1"/>
        </p:nvSpPr>
        <p:spPr>
          <a:xfrm>
            <a:off x="315913" y="323850"/>
            <a:ext cx="11560175" cy="1333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885AA11C-04FB-9948-8D87-95D3512FA790}"/>
              </a:ext>
            </a:extLst>
          </p:cNvPr>
          <p:cNvGrpSpPr/>
          <p:nvPr userDrawn="1"/>
        </p:nvGrpSpPr>
        <p:grpSpPr>
          <a:xfrm>
            <a:off x="279811" y="5815584"/>
            <a:ext cx="3198255" cy="594361"/>
            <a:chOff x="298099" y="5720938"/>
            <a:chExt cx="3690293" cy="685801"/>
          </a:xfrm>
          <a:solidFill>
            <a:schemeClr val="tx1"/>
          </a:solidFill>
        </p:grpSpPr>
        <p:pic>
          <p:nvPicPr>
            <p:cNvPr id="20" name="Graphic 19">
              <a:extLst>
                <a:ext uri="{FF2B5EF4-FFF2-40B4-BE49-F238E27FC236}">
                  <a16:creationId xmlns:a16="http://schemas.microsoft.com/office/drawing/2014/main" id="{EA9581AE-7555-6940-8057-3D7D6895D81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cstate="email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298099" y="5720938"/>
              <a:ext cx="1049031" cy="685801"/>
            </a:xfrm>
            <a:prstGeom prst="rect">
              <a:avLst/>
            </a:prstGeom>
          </p:spPr>
        </p:pic>
        <p:pic>
          <p:nvPicPr>
            <p:cNvPr id="21" name="Graphic 20">
              <a:extLst>
                <a:ext uri="{FF2B5EF4-FFF2-40B4-BE49-F238E27FC236}">
                  <a16:creationId xmlns:a16="http://schemas.microsoft.com/office/drawing/2014/main" id="{3CE16AA9-01BF-6647-8D5C-A808CC30A538}"/>
                </a:ext>
              </a:extLst>
            </p:cNvPr>
            <p:cNvPicPr>
              <a:picLocks noChangeAspect="1"/>
            </p:cNvPicPr>
            <p:nvPr userDrawn="1"/>
          </p:nvPicPr>
          <p:blipFill>
            <a:blip cstate="email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1276104" y="5961542"/>
              <a:ext cx="2712288" cy="34038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31309282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Divider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>
            <a:extLst>
              <a:ext uri="{FF2B5EF4-FFF2-40B4-BE49-F238E27FC236}">
                <a16:creationId xmlns:a16="http://schemas.microsoft.com/office/drawing/2014/main" id="{9E50A98E-B763-644E-941B-58200F1A7C2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906" y="-2301"/>
            <a:ext cx="12191713" cy="6857839"/>
          </a:xfrm>
          <a:prstGeom prst="rect">
            <a:avLst/>
          </a:prstGeom>
        </p:spPr>
      </p:pic>
      <p:grpSp>
        <p:nvGrpSpPr>
          <p:cNvPr id="16" name="Group 15">
            <a:extLst>
              <a:ext uri="{FF2B5EF4-FFF2-40B4-BE49-F238E27FC236}">
                <a16:creationId xmlns:a16="http://schemas.microsoft.com/office/drawing/2014/main" id="{91A22DEB-5287-1940-916B-D0560AC7661A}"/>
              </a:ext>
            </a:extLst>
          </p:cNvPr>
          <p:cNvGrpSpPr/>
          <p:nvPr userDrawn="1"/>
        </p:nvGrpSpPr>
        <p:grpSpPr>
          <a:xfrm>
            <a:off x="279811" y="5815583"/>
            <a:ext cx="3198255" cy="594361"/>
            <a:chOff x="298099" y="5720938"/>
            <a:chExt cx="3690293" cy="685801"/>
          </a:xfrm>
        </p:grpSpPr>
        <p:pic>
          <p:nvPicPr>
            <p:cNvPr id="19" name="Graphic 18">
              <a:extLst>
                <a:ext uri="{FF2B5EF4-FFF2-40B4-BE49-F238E27FC236}">
                  <a16:creationId xmlns:a16="http://schemas.microsoft.com/office/drawing/2014/main" id="{8BD0F699-6BE8-AA40-A830-27A4CA15C37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cstate="email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298099" y="5720938"/>
              <a:ext cx="1049031" cy="685801"/>
            </a:xfrm>
            <a:prstGeom prst="rect">
              <a:avLst/>
            </a:prstGeom>
          </p:spPr>
        </p:pic>
        <p:pic>
          <p:nvPicPr>
            <p:cNvPr id="20" name="Graphic 19">
              <a:extLst>
                <a:ext uri="{FF2B5EF4-FFF2-40B4-BE49-F238E27FC236}">
                  <a16:creationId xmlns:a16="http://schemas.microsoft.com/office/drawing/2014/main" id="{2E84F01B-8540-E34D-9BB2-8D0FDF170B34}"/>
                </a:ext>
              </a:extLst>
            </p:cNvPr>
            <p:cNvPicPr>
              <a:picLocks noChangeAspect="1"/>
            </p:cNvPicPr>
            <p:nvPr userDrawn="1"/>
          </p:nvPicPr>
          <p:blipFill>
            <a:blip cstate="email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1276104" y="5961542"/>
              <a:ext cx="2712288" cy="340387"/>
            </a:xfrm>
            <a:prstGeom prst="rect">
              <a:avLst/>
            </a:prstGeom>
          </p:spPr>
        </p:pic>
      </p:grpSp>
      <p:sp>
        <p:nvSpPr>
          <p:cNvPr id="10" name="Rectangle 9">
            <a:extLst>
              <a:ext uri="{FF2B5EF4-FFF2-40B4-BE49-F238E27FC236}">
                <a16:creationId xmlns:a16="http://schemas.microsoft.com/office/drawing/2014/main" id="{950AAEC7-4796-5540-8FD4-C65D198B2A82}"/>
              </a:ext>
            </a:extLst>
          </p:cNvPr>
          <p:cNvSpPr/>
          <p:nvPr userDrawn="1"/>
        </p:nvSpPr>
        <p:spPr>
          <a:xfrm>
            <a:off x="315913" y="323850"/>
            <a:ext cx="11560175" cy="133350"/>
          </a:xfrm>
          <a:prstGeom prst="rect">
            <a:avLst/>
          </a:prstGeom>
          <a:gradFill>
            <a:gsLst>
              <a:gs pos="0">
                <a:srgbClr val="D1A33C"/>
              </a:gs>
              <a:gs pos="100000">
                <a:srgbClr val="F2D713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4AC4C0E9-5609-654C-BB62-B010DDB05D75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15913" y="2105460"/>
            <a:ext cx="1220524" cy="877915"/>
          </a:xfrm>
        </p:spPr>
        <p:txBody>
          <a:bodyPr rIns="0" anchor="b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6000" b="1" kern="1200" spc="-300" dirty="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algn="r">
              <a:defRPr lang="en-US" sz="1200" b="1" kern="1200" baseline="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algn="r">
              <a:defRPr lang="en-US" sz="1200" b="1" kern="1200" baseline="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algn="r">
              <a:defRPr lang="en-US" sz="1200" b="1" kern="1200" baseline="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algn="r">
              <a:defRPr lang="en-US" sz="1200" b="1" kern="1200" baseline="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0#</a:t>
            </a:r>
          </a:p>
        </p:txBody>
      </p:sp>
      <p:sp>
        <p:nvSpPr>
          <p:cNvPr id="18" name="Text Placeholder 3">
            <a:extLst>
              <a:ext uri="{FF2B5EF4-FFF2-40B4-BE49-F238E27FC236}">
                <a16:creationId xmlns:a16="http://schemas.microsoft.com/office/drawing/2014/main" id="{65991922-1466-5740-AA74-D6B8D25859B7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15913" y="3147153"/>
            <a:ext cx="5780087" cy="1400993"/>
          </a:xfrm>
        </p:spPr>
        <p:txBody>
          <a:bodyPr rIns="0" anchor="t"/>
          <a:lstStyle>
            <a:lvl1pPr algn="l">
              <a:lnSpc>
                <a:spcPct val="90000"/>
              </a:lnSpc>
              <a:spcAft>
                <a:spcPts val="0"/>
              </a:spcAft>
              <a:defRPr lang="en-US" sz="5000" b="0" i="0" kern="1200" dirty="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pPr lvl="0"/>
            <a:r>
              <a:rPr lang="en-US"/>
              <a:t>One or Two Line Section Title</a:t>
            </a:r>
          </a:p>
        </p:txBody>
      </p:sp>
    </p:spTree>
    <p:extLst>
      <p:ext uri="{BB962C8B-B14F-4D97-AF65-F5344CB8AC3E}">
        <p14:creationId xmlns:p14="http://schemas.microsoft.com/office/powerpoint/2010/main" val="187889225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Divider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>
            <a:extLst>
              <a:ext uri="{FF2B5EF4-FFF2-40B4-BE49-F238E27FC236}">
                <a16:creationId xmlns:a16="http://schemas.microsoft.com/office/drawing/2014/main" id="{514B2F88-0BA6-EF47-B0C9-772C9F2E3F6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906" y="-2301"/>
            <a:ext cx="12191713" cy="6857838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5E6B9AFC-0E42-2B4F-9220-82D6551BA6B2}"/>
              </a:ext>
            </a:extLst>
          </p:cNvPr>
          <p:cNvSpPr/>
          <p:nvPr userDrawn="1"/>
        </p:nvSpPr>
        <p:spPr>
          <a:xfrm>
            <a:off x="315913" y="323850"/>
            <a:ext cx="11560175" cy="133350"/>
          </a:xfrm>
          <a:prstGeom prst="rect">
            <a:avLst/>
          </a:prstGeom>
          <a:gradFill>
            <a:gsLst>
              <a:gs pos="0">
                <a:srgbClr val="D1A33C"/>
              </a:gs>
              <a:gs pos="100000">
                <a:srgbClr val="F2D713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4AC4C0E9-5609-654C-BB62-B010DDB05D75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15913" y="2105460"/>
            <a:ext cx="1220524" cy="877915"/>
          </a:xfrm>
        </p:spPr>
        <p:txBody>
          <a:bodyPr rIns="0" anchor="b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6000" b="1" kern="1200" spc="-300" dirty="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algn="r">
              <a:defRPr lang="en-US" sz="1200" b="1" kern="1200" baseline="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algn="r">
              <a:defRPr lang="en-US" sz="1200" b="1" kern="1200" baseline="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algn="r">
              <a:defRPr lang="en-US" sz="1200" b="1" kern="1200" baseline="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algn="r">
              <a:defRPr lang="en-US" sz="1200" b="1" kern="1200" baseline="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0#</a:t>
            </a:r>
          </a:p>
        </p:txBody>
      </p:sp>
      <p:sp>
        <p:nvSpPr>
          <p:cNvPr id="18" name="Text Placeholder 3">
            <a:extLst>
              <a:ext uri="{FF2B5EF4-FFF2-40B4-BE49-F238E27FC236}">
                <a16:creationId xmlns:a16="http://schemas.microsoft.com/office/drawing/2014/main" id="{65991922-1466-5740-AA74-D6B8D25859B7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15913" y="3147153"/>
            <a:ext cx="5780087" cy="1400993"/>
          </a:xfrm>
        </p:spPr>
        <p:txBody>
          <a:bodyPr rIns="0" anchor="t"/>
          <a:lstStyle>
            <a:lvl1pPr algn="l">
              <a:lnSpc>
                <a:spcPct val="90000"/>
              </a:lnSpc>
              <a:spcAft>
                <a:spcPts val="0"/>
              </a:spcAft>
              <a:defRPr lang="en-US" sz="5000" b="0" i="0" kern="1200" dirty="0">
                <a:solidFill>
                  <a:schemeClr val="bg1"/>
                </a:solidFill>
                <a:latin typeface="Arial"/>
                <a:ea typeface="+mj-ea"/>
                <a:cs typeface="Arial"/>
              </a:defRPr>
            </a:lvl1pPr>
          </a:lstStyle>
          <a:p>
            <a:pPr lvl="0"/>
            <a:r>
              <a:rPr lang="en-US"/>
              <a:t>One or Two Line Section Title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122D38A0-35C6-F640-B72F-FCF40221122D}"/>
              </a:ext>
            </a:extLst>
          </p:cNvPr>
          <p:cNvGrpSpPr/>
          <p:nvPr userDrawn="1"/>
        </p:nvGrpSpPr>
        <p:grpSpPr>
          <a:xfrm>
            <a:off x="279811" y="5815583"/>
            <a:ext cx="3198255" cy="594361"/>
            <a:chOff x="298099" y="5720938"/>
            <a:chExt cx="3690293" cy="685801"/>
          </a:xfrm>
        </p:grpSpPr>
        <p:pic>
          <p:nvPicPr>
            <p:cNvPr id="14" name="Graphic 13">
              <a:extLst>
                <a:ext uri="{FF2B5EF4-FFF2-40B4-BE49-F238E27FC236}">
                  <a16:creationId xmlns:a16="http://schemas.microsoft.com/office/drawing/2014/main" id="{C31D725D-0097-6943-9330-5EDAD519665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cstate="email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298099" y="5720938"/>
              <a:ext cx="1049031" cy="685801"/>
            </a:xfrm>
            <a:prstGeom prst="rect">
              <a:avLst/>
            </a:prstGeom>
          </p:spPr>
        </p:pic>
        <p:pic>
          <p:nvPicPr>
            <p:cNvPr id="15" name="Graphic 14">
              <a:extLst>
                <a:ext uri="{FF2B5EF4-FFF2-40B4-BE49-F238E27FC236}">
                  <a16:creationId xmlns:a16="http://schemas.microsoft.com/office/drawing/2014/main" id="{A0E1F0DE-43C3-1841-996F-55C6383C2196}"/>
                </a:ext>
              </a:extLst>
            </p:cNvPr>
            <p:cNvPicPr>
              <a:picLocks noChangeAspect="1"/>
            </p:cNvPicPr>
            <p:nvPr userDrawn="1"/>
          </p:nvPicPr>
          <p:blipFill>
            <a:blip cstate="email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1276104" y="5961542"/>
              <a:ext cx="2712288" cy="34038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699042394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Divider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EE5858CB-1978-0D4D-AEDE-C4F735478539}"/>
              </a:ext>
            </a:extLst>
          </p:cNvPr>
          <p:cNvGrpSpPr/>
          <p:nvPr userDrawn="1"/>
        </p:nvGrpSpPr>
        <p:grpSpPr>
          <a:xfrm>
            <a:off x="279811" y="5815583"/>
            <a:ext cx="3198255" cy="594361"/>
            <a:chOff x="279811" y="5815583"/>
            <a:chExt cx="3198255" cy="594361"/>
          </a:xfrm>
        </p:grpSpPr>
        <p:pic>
          <p:nvPicPr>
            <p:cNvPr id="24" name="Graphic 23">
              <a:extLst>
                <a:ext uri="{FF2B5EF4-FFF2-40B4-BE49-F238E27FC236}">
                  <a16:creationId xmlns:a16="http://schemas.microsoft.com/office/drawing/2014/main" id="{A1B0231A-0F24-CA41-B4D7-0874CF3E261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cstate="email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p:blipFill>
          <p:spPr>
            <a:xfrm>
              <a:off x="279811" y="5815583"/>
              <a:ext cx="909161" cy="594361"/>
            </a:xfrm>
            <a:prstGeom prst="rect">
              <a:avLst/>
            </a:prstGeom>
          </p:spPr>
        </p:pic>
        <p:pic>
          <p:nvPicPr>
            <p:cNvPr id="25" name="Graphic 24">
              <a:extLst>
                <a:ext uri="{FF2B5EF4-FFF2-40B4-BE49-F238E27FC236}">
                  <a16:creationId xmlns:a16="http://schemas.microsoft.com/office/drawing/2014/main" id="{18BC592E-39AE-7F4E-8ADA-76A3F19EAC68}"/>
                </a:ext>
              </a:extLst>
            </p:cNvPr>
            <p:cNvPicPr>
              <a:picLocks noChangeAspect="1"/>
            </p:cNvPicPr>
            <p:nvPr userDrawn="1"/>
          </p:nvPicPr>
          <p:blipFill>
            <a:blip cstate="email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127416" y="6024107"/>
              <a:ext cx="2350650" cy="295002"/>
            </a:xfrm>
            <a:prstGeom prst="rect">
              <a:avLst/>
            </a:prstGeom>
          </p:spPr>
        </p:pic>
      </p:grpSp>
      <p:sp>
        <p:nvSpPr>
          <p:cNvPr id="28" name="Picture Placeholder 27">
            <a:extLst>
              <a:ext uri="{FF2B5EF4-FFF2-40B4-BE49-F238E27FC236}">
                <a16:creationId xmlns:a16="http://schemas.microsoft.com/office/drawing/2014/main" id="{F90D76BC-7418-DA46-A8F5-B0267990F073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12192000" cy="6858000"/>
          </a:xfrm>
          <a:custGeom>
            <a:avLst/>
            <a:gdLst>
              <a:gd name="connsiteX0" fmla="*/ 717984 w 12192000"/>
              <a:gd name="connsiteY0" fmla="*/ 6278516 h 6858000"/>
              <a:gd name="connsiteX1" fmla="*/ 721747 w 12192000"/>
              <a:gd name="connsiteY1" fmla="*/ 6288276 h 6858000"/>
              <a:gd name="connsiteX2" fmla="*/ 722591 w 12192000"/>
              <a:gd name="connsiteY2" fmla="*/ 6298422 h 6858000"/>
              <a:gd name="connsiteX3" fmla="*/ 722556 w 12192000"/>
              <a:gd name="connsiteY3" fmla="*/ 6298369 h 6858000"/>
              <a:gd name="connsiteX4" fmla="*/ 720199 w 12192000"/>
              <a:gd name="connsiteY4" fmla="*/ 6304102 h 6858000"/>
              <a:gd name="connsiteX5" fmla="*/ 715627 w 12192000"/>
              <a:gd name="connsiteY5" fmla="*/ 6294096 h 6858000"/>
              <a:gd name="connsiteX6" fmla="*/ 714783 w 12192000"/>
              <a:gd name="connsiteY6" fmla="*/ 6283317 h 6858000"/>
              <a:gd name="connsiteX7" fmla="*/ 715258 w 12192000"/>
              <a:gd name="connsiteY7" fmla="*/ 6279097 h 6858000"/>
              <a:gd name="connsiteX8" fmla="*/ 716014 w 12192000"/>
              <a:gd name="connsiteY8" fmla="*/ 6282473 h 6858000"/>
              <a:gd name="connsiteX9" fmla="*/ 718195 w 12192000"/>
              <a:gd name="connsiteY9" fmla="*/ 6291969 h 6858000"/>
              <a:gd name="connsiteX10" fmla="*/ 718828 w 12192000"/>
              <a:gd name="connsiteY10" fmla="*/ 6291863 h 6858000"/>
              <a:gd name="connsiteX11" fmla="*/ 718212 w 12192000"/>
              <a:gd name="connsiteY11" fmla="*/ 6282156 h 6858000"/>
              <a:gd name="connsiteX12" fmla="*/ 699220 w 12192000"/>
              <a:gd name="connsiteY12" fmla="*/ 6275509 h 6858000"/>
              <a:gd name="connsiteX13" fmla="*/ 699924 w 12192000"/>
              <a:gd name="connsiteY13" fmla="*/ 6281840 h 6858000"/>
              <a:gd name="connsiteX14" fmla="*/ 700715 w 12192000"/>
              <a:gd name="connsiteY14" fmla="*/ 6287449 h 6858000"/>
              <a:gd name="connsiteX15" fmla="*/ 701577 w 12192000"/>
              <a:gd name="connsiteY15" fmla="*/ 6293076 h 6858000"/>
              <a:gd name="connsiteX16" fmla="*/ 702210 w 12192000"/>
              <a:gd name="connsiteY16" fmla="*/ 6293076 h 6858000"/>
              <a:gd name="connsiteX17" fmla="*/ 702210 w 12192000"/>
              <a:gd name="connsiteY17" fmla="*/ 6281752 h 6858000"/>
              <a:gd name="connsiteX18" fmla="*/ 702104 w 12192000"/>
              <a:gd name="connsiteY18" fmla="*/ 6275773 h 6858000"/>
              <a:gd name="connsiteX19" fmla="*/ 705533 w 12192000"/>
              <a:gd name="connsiteY19" fmla="*/ 6288628 h 6858000"/>
              <a:gd name="connsiteX20" fmla="*/ 705129 w 12192000"/>
              <a:gd name="connsiteY20" fmla="*/ 6301253 h 6858000"/>
              <a:gd name="connsiteX21" fmla="*/ 701366 w 12192000"/>
              <a:gd name="connsiteY21" fmla="*/ 6307953 h 6858000"/>
              <a:gd name="connsiteX22" fmla="*/ 697497 w 12192000"/>
              <a:gd name="connsiteY22" fmla="*/ 6294993 h 6858000"/>
              <a:gd name="connsiteX23" fmla="*/ 697954 w 12192000"/>
              <a:gd name="connsiteY23" fmla="*/ 6281488 h 6858000"/>
              <a:gd name="connsiteX24" fmla="*/ 699220 w 12192000"/>
              <a:gd name="connsiteY24" fmla="*/ 6275509 h 6858000"/>
              <a:gd name="connsiteX25" fmla="*/ 857330 w 12192000"/>
              <a:gd name="connsiteY25" fmla="*/ 6274402 h 6858000"/>
              <a:gd name="connsiteX26" fmla="*/ 837582 w 12192000"/>
              <a:gd name="connsiteY26" fmla="*/ 6283968 h 6858000"/>
              <a:gd name="connsiteX27" fmla="*/ 781308 w 12192000"/>
              <a:gd name="connsiteY27" fmla="*/ 6291265 h 6858000"/>
              <a:gd name="connsiteX28" fmla="*/ 785107 w 12192000"/>
              <a:gd name="connsiteY28" fmla="*/ 6290069 h 6858000"/>
              <a:gd name="connsiteX29" fmla="*/ 857330 w 12192000"/>
              <a:gd name="connsiteY29" fmla="*/ 6274402 h 6858000"/>
              <a:gd name="connsiteX30" fmla="*/ 884781 w 12192000"/>
              <a:gd name="connsiteY30" fmla="*/ 6273874 h 6858000"/>
              <a:gd name="connsiteX31" fmla="*/ 900924 w 12192000"/>
              <a:gd name="connsiteY31" fmla="*/ 6301587 h 6858000"/>
              <a:gd name="connsiteX32" fmla="*/ 900836 w 12192000"/>
              <a:gd name="connsiteY32" fmla="*/ 6301587 h 6858000"/>
              <a:gd name="connsiteX33" fmla="*/ 907061 w 12192000"/>
              <a:gd name="connsiteY33" fmla="*/ 6310819 h 6858000"/>
              <a:gd name="connsiteX34" fmla="*/ 908204 w 12192000"/>
              <a:gd name="connsiteY34" fmla="*/ 6312367 h 6858000"/>
              <a:gd name="connsiteX35" fmla="*/ 953986 w 12192000"/>
              <a:gd name="connsiteY35" fmla="*/ 6305085 h 6858000"/>
              <a:gd name="connsiteX36" fmla="*/ 961266 w 12192000"/>
              <a:gd name="connsiteY36" fmla="*/ 6350865 h 6858000"/>
              <a:gd name="connsiteX37" fmla="*/ 951394 w 12192000"/>
              <a:gd name="connsiteY37" fmla="*/ 6359845 h 6858000"/>
              <a:gd name="connsiteX38" fmla="*/ 952713 w 12192000"/>
              <a:gd name="connsiteY38" fmla="*/ 6361059 h 6858000"/>
              <a:gd name="connsiteX39" fmla="*/ 960819 w 12192000"/>
              <a:gd name="connsiteY39" fmla="*/ 6368268 h 6858000"/>
              <a:gd name="connsiteX40" fmla="*/ 998804 w 12192000"/>
              <a:gd name="connsiteY40" fmla="*/ 6398901 h 6858000"/>
              <a:gd name="connsiteX41" fmla="*/ 923433 w 12192000"/>
              <a:gd name="connsiteY41" fmla="*/ 6398901 h 6858000"/>
              <a:gd name="connsiteX42" fmla="*/ 877694 w 12192000"/>
              <a:gd name="connsiteY42" fmla="*/ 6375496 h 6858000"/>
              <a:gd name="connsiteX43" fmla="*/ 854288 w 12192000"/>
              <a:gd name="connsiteY43" fmla="*/ 6398901 h 6858000"/>
              <a:gd name="connsiteX44" fmla="*/ 792176 w 12192000"/>
              <a:gd name="connsiteY44" fmla="*/ 6398901 h 6858000"/>
              <a:gd name="connsiteX45" fmla="*/ 815617 w 12192000"/>
              <a:gd name="connsiteY45" fmla="*/ 6368778 h 6858000"/>
              <a:gd name="connsiteX46" fmla="*/ 826520 w 12192000"/>
              <a:gd name="connsiteY46" fmla="*/ 6333451 h 6858000"/>
              <a:gd name="connsiteX47" fmla="*/ 825483 w 12192000"/>
              <a:gd name="connsiteY47" fmla="*/ 6308463 h 6858000"/>
              <a:gd name="connsiteX48" fmla="*/ 835524 w 12192000"/>
              <a:gd name="connsiteY48" fmla="*/ 6304700 h 6858000"/>
              <a:gd name="connsiteX49" fmla="*/ 824973 w 12192000"/>
              <a:gd name="connsiteY49" fmla="*/ 6373702 h 6858000"/>
              <a:gd name="connsiteX50" fmla="*/ 815688 w 12192000"/>
              <a:gd name="connsiteY50" fmla="*/ 6388332 h 6858000"/>
              <a:gd name="connsiteX51" fmla="*/ 847341 w 12192000"/>
              <a:gd name="connsiteY51" fmla="*/ 6388332 h 6858000"/>
              <a:gd name="connsiteX52" fmla="*/ 910598 w 12192000"/>
              <a:gd name="connsiteY52" fmla="*/ 6368552 h 6858000"/>
              <a:gd name="connsiteX53" fmla="*/ 930379 w 12192000"/>
              <a:gd name="connsiteY53" fmla="*/ 6388332 h 6858000"/>
              <a:gd name="connsiteX54" fmla="*/ 968047 w 12192000"/>
              <a:gd name="connsiteY54" fmla="*/ 6388332 h 6858000"/>
              <a:gd name="connsiteX55" fmla="*/ 931681 w 12192000"/>
              <a:gd name="connsiteY55" fmla="*/ 6355115 h 6858000"/>
              <a:gd name="connsiteX56" fmla="*/ 930045 w 12192000"/>
              <a:gd name="connsiteY56" fmla="*/ 6353445 h 6858000"/>
              <a:gd name="connsiteX57" fmla="*/ 932226 w 12192000"/>
              <a:gd name="connsiteY57" fmla="*/ 6353673 h 6858000"/>
              <a:gd name="connsiteX58" fmla="*/ 934740 w 12192000"/>
              <a:gd name="connsiteY58" fmla="*/ 6353831 h 6858000"/>
              <a:gd name="connsiteX59" fmla="*/ 956951 w 12192000"/>
              <a:gd name="connsiteY59" fmla="*/ 6331622 h 6858000"/>
              <a:gd name="connsiteX60" fmla="*/ 934740 w 12192000"/>
              <a:gd name="connsiteY60" fmla="*/ 6309413 h 6858000"/>
              <a:gd name="connsiteX61" fmla="*/ 912530 w 12192000"/>
              <a:gd name="connsiteY61" fmla="*/ 6331622 h 6858000"/>
              <a:gd name="connsiteX62" fmla="*/ 912530 w 12192000"/>
              <a:gd name="connsiteY62" fmla="*/ 6331798 h 6858000"/>
              <a:gd name="connsiteX63" fmla="*/ 912530 w 12192000"/>
              <a:gd name="connsiteY63" fmla="*/ 6332044 h 6858000"/>
              <a:gd name="connsiteX64" fmla="*/ 912530 w 12192000"/>
              <a:gd name="connsiteY64" fmla="*/ 6334383 h 6858000"/>
              <a:gd name="connsiteX65" fmla="*/ 911018 w 12192000"/>
              <a:gd name="connsiteY65" fmla="*/ 6332624 h 6858000"/>
              <a:gd name="connsiteX66" fmla="*/ 876340 w 12192000"/>
              <a:gd name="connsiteY66" fmla="*/ 6280627 h 6858000"/>
              <a:gd name="connsiteX67" fmla="*/ 876445 w 12192000"/>
              <a:gd name="connsiteY67" fmla="*/ 6280627 h 6858000"/>
              <a:gd name="connsiteX68" fmla="*/ 884781 w 12192000"/>
              <a:gd name="connsiteY68" fmla="*/ 6273874 h 6858000"/>
              <a:gd name="connsiteX69" fmla="*/ 683939 w 12192000"/>
              <a:gd name="connsiteY69" fmla="*/ 6270023 h 6858000"/>
              <a:gd name="connsiteX70" fmla="*/ 683288 w 12192000"/>
              <a:gd name="connsiteY70" fmla="*/ 6277690 h 6858000"/>
              <a:gd name="connsiteX71" fmla="*/ 682303 w 12192000"/>
              <a:gd name="connsiteY71" fmla="*/ 6291160 h 6858000"/>
              <a:gd name="connsiteX72" fmla="*/ 682936 w 12192000"/>
              <a:gd name="connsiteY72" fmla="*/ 6291160 h 6858000"/>
              <a:gd name="connsiteX73" fmla="*/ 685539 w 12192000"/>
              <a:gd name="connsiteY73" fmla="*/ 6277919 h 6858000"/>
              <a:gd name="connsiteX74" fmla="*/ 686963 w 12192000"/>
              <a:gd name="connsiteY74" fmla="*/ 6270885 h 6858000"/>
              <a:gd name="connsiteX75" fmla="*/ 687508 w 12192000"/>
              <a:gd name="connsiteY75" fmla="*/ 6285673 h 6858000"/>
              <a:gd name="connsiteX76" fmla="*/ 684466 w 12192000"/>
              <a:gd name="connsiteY76" fmla="*/ 6299161 h 6858000"/>
              <a:gd name="connsiteX77" fmla="*/ 679349 w 12192000"/>
              <a:gd name="connsiteY77" fmla="*/ 6305773 h 6858000"/>
              <a:gd name="connsiteX78" fmla="*/ 678259 w 12192000"/>
              <a:gd name="connsiteY78" fmla="*/ 6291072 h 6858000"/>
              <a:gd name="connsiteX79" fmla="*/ 681776 w 12192000"/>
              <a:gd name="connsiteY79" fmla="*/ 6275421 h 6858000"/>
              <a:gd name="connsiteX80" fmla="*/ 683939 w 12192000"/>
              <a:gd name="connsiteY80" fmla="*/ 6270023 h 6858000"/>
              <a:gd name="connsiteX81" fmla="*/ 562582 w 12192000"/>
              <a:gd name="connsiteY81" fmla="*/ 6262550 h 6858000"/>
              <a:gd name="connsiteX82" fmla="*/ 543590 w 12192000"/>
              <a:gd name="connsiteY82" fmla="*/ 6273909 h 6858000"/>
              <a:gd name="connsiteX83" fmla="*/ 544030 w 12192000"/>
              <a:gd name="connsiteY83" fmla="*/ 6274437 h 6858000"/>
              <a:gd name="connsiteX84" fmla="*/ 560982 w 12192000"/>
              <a:gd name="connsiteY84" fmla="*/ 6266770 h 6858000"/>
              <a:gd name="connsiteX85" fmla="*/ 539880 w 12192000"/>
              <a:gd name="connsiteY85" fmla="*/ 6280134 h 6858000"/>
              <a:gd name="connsiteX86" fmla="*/ 513695 w 12192000"/>
              <a:gd name="connsiteY86" fmla="*/ 6291142 h 6858000"/>
              <a:gd name="connsiteX87" fmla="*/ 508103 w 12192000"/>
              <a:gd name="connsiteY87" fmla="*/ 6291142 h 6858000"/>
              <a:gd name="connsiteX88" fmla="*/ 509897 w 12192000"/>
              <a:gd name="connsiteY88" fmla="*/ 6288786 h 6858000"/>
              <a:gd name="connsiteX89" fmla="*/ 535518 w 12192000"/>
              <a:gd name="connsiteY89" fmla="*/ 6273944 h 6858000"/>
              <a:gd name="connsiteX90" fmla="*/ 562582 w 12192000"/>
              <a:gd name="connsiteY90" fmla="*/ 6262550 h 6858000"/>
              <a:gd name="connsiteX91" fmla="*/ 668165 w 12192000"/>
              <a:gd name="connsiteY91" fmla="*/ 6262215 h 6858000"/>
              <a:gd name="connsiteX92" fmla="*/ 666195 w 12192000"/>
              <a:gd name="connsiteY92" fmla="*/ 6268810 h 6858000"/>
              <a:gd name="connsiteX93" fmla="*/ 662484 w 12192000"/>
              <a:gd name="connsiteY93" fmla="*/ 6281805 h 6858000"/>
              <a:gd name="connsiteX94" fmla="*/ 663082 w 12192000"/>
              <a:gd name="connsiteY94" fmla="*/ 6281998 h 6858000"/>
              <a:gd name="connsiteX95" fmla="*/ 668516 w 12192000"/>
              <a:gd name="connsiteY95" fmla="*/ 6269689 h 6858000"/>
              <a:gd name="connsiteX96" fmla="*/ 671875 w 12192000"/>
              <a:gd name="connsiteY96" fmla="*/ 6262215 h 6858000"/>
              <a:gd name="connsiteX97" fmla="*/ 669712 w 12192000"/>
              <a:gd name="connsiteY97" fmla="*/ 6276564 h 6858000"/>
              <a:gd name="connsiteX98" fmla="*/ 663557 w 12192000"/>
              <a:gd name="connsiteY98" fmla="*/ 6289929 h 6858000"/>
              <a:gd name="connsiteX99" fmla="*/ 656998 w 12192000"/>
              <a:gd name="connsiteY99" fmla="*/ 6295644 h 6858000"/>
              <a:gd name="connsiteX100" fmla="*/ 659073 w 12192000"/>
              <a:gd name="connsiteY100" fmla="*/ 6280081 h 6858000"/>
              <a:gd name="connsiteX101" fmla="*/ 665404 w 12192000"/>
              <a:gd name="connsiteY101" fmla="*/ 6266489 h 6858000"/>
              <a:gd name="connsiteX102" fmla="*/ 668165 w 12192000"/>
              <a:gd name="connsiteY102" fmla="*/ 6262215 h 6858000"/>
              <a:gd name="connsiteX103" fmla="*/ 882055 w 12192000"/>
              <a:gd name="connsiteY103" fmla="*/ 6257485 h 6858000"/>
              <a:gd name="connsiteX104" fmla="*/ 876023 w 12192000"/>
              <a:gd name="connsiteY104" fmla="*/ 6262004 h 6858000"/>
              <a:gd name="connsiteX105" fmla="*/ 802165 w 12192000"/>
              <a:gd name="connsiteY105" fmla="*/ 6282543 h 6858000"/>
              <a:gd name="connsiteX106" fmla="*/ 810764 w 12192000"/>
              <a:gd name="connsiteY106" fmla="*/ 6277620 h 6858000"/>
              <a:gd name="connsiteX107" fmla="*/ 882055 w 12192000"/>
              <a:gd name="connsiteY107" fmla="*/ 6257485 h 6858000"/>
              <a:gd name="connsiteX108" fmla="*/ 777018 w 12192000"/>
              <a:gd name="connsiteY108" fmla="*/ 6257133 h 6858000"/>
              <a:gd name="connsiteX109" fmla="*/ 795799 w 12192000"/>
              <a:gd name="connsiteY109" fmla="*/ 6259033 h 6858000"/>
              <a:gd name="connsiteX110" fmla="*/ 777475 w 12192000"/>
              <a:gd name="connsiteY110" fmla="*/ 6260791 h 6858000"/>
              <a:gd name="connsiteX111" fmla="*/ 777440 w 12192000"/>
              <a:gd name="connsiteY111" fmla="*/ 6260791 h 6858000"/>
              <a:gd name="connsiteX112" fmla="*/ 757779 w 12192000"/>
              <a:gd name="connsiteY112" fmla="*/ 6258716 h 6858000"/>
              <a:gd name="connsiteX113" fmla="*/ 777018 w 12192000"/>
              <a:gd name="connsiteY113" fmla="*/ 6257133 h 6858000"/>
              <a:gd name="connsiteX114" fmla="*/ 563110 w 12192000"/>
              <a:gd name="connsiteY114" fmla="*/ 6251999 h 6858000"/>
              <a:gd name="connsiteX115" fmla="*/ 532722 w 12192000"/>
              <a:gd name="connsiteY115" fmla="*/ 6266066 h 6858000"/>
              <a:gd name="connsiteX116" fmla="*/ 533144 w 12192000"/>
              <a:gd name="connsiteY116" fmla="*/ 6266612 h 6858000"/>
              <a:gd name="connsiteX117" fmla="*/ 563198 w 12192000"/>
              <a:gd name="connsiteY117" fmla="*/ 6255445 h 6858000"/>
              <a:gd name="connsiteX118" fmla="*/ 533074 w 12192000"/>
              <a:gd name="connsiteY118" fmla="*/ 6270902 h 6858000"/>
              <a:gd name="connsiteX119" fmla="*/ 493085 w 12192000"/>
              <a:gd name="connsiteY119" fmla="*/ 6284495 h 6858000"/>
              <a:gd name="connsiteX120" fmla="*/ 486051 w 12192000"/>
              <a:gd name="connsiteY120" fmla="*/ 6284495 h 6858000"/>
              <a:gd name="connsiteX121" fmla="*/ 488618 w 12192000"/>
              <a:gd name="connsiteY121" fmla="*/ 6281646 h 6858000"/>
              <a:gd name="connsiteX122" fmla="*/ 528168 w 12192000"/>
              <a:gd name="connsiteY122" fmla="*/ 6263288 h 6858000"/>
              <a:gd name="connsiteX123" fmla="*/ 563110 w 12192000"/>
              <a:gd name="connsiteY123" fmla="*/ 6251999 h 6858000"/>
              <a:gd name="connsiteX124" fmla="*/ 658581 w 12192000"/>
              <a:gd name="connsiteY124" fmla="*/ 6250891 h 6858000"/>
              <a:gd name="connsiteX125" fmla="*/ 654219 w 12192000"/>
              <a:gd name="connsiteY125" fmla="*/ 6258153 h 6858000"/>
              <a:gd name="connsiteX126" fmla="*/ 650491 w 12192000"/>
              <a:gd name="connsiteY126" fmla="*/ 6264695 h 6858000"/>
              <a:gd name="connsiteX127" fmla="*/ 646763 w 12192000"/>
              <a:gd name="connsiteY127" fmla="*/ 6271272 h 6858000"/>
              <a:gd name="connsiteX128" fmla="*/ 647308 w 12192000"/>
              <a:gd name="connsiteY128" fmla="*/ 6271588 h 6858000"/>
              <a:gd name="connsiteX129" fmla="*/ 655908 w 12192000"/>
              <a:gd name="connsiteY129" fmla="*/ 6259173 h 6858000"/>
              <a:gd name="connsiteX130" fmla="*/ 660392 w 12192000"/>
              <a:gd name="connsiteY130" fmla="*/ 6252685 h 6858000"/>
              <a:gd name="connsiteX131" fmla="*/ 654606 w 12192000"/>
              <a:gd name="connsiteY131" fmla="*/ 6268212 h 6858000"/>
              <a:gd name="connsiteX132" fmla="*/ 644301 w 12192000"/>
              <a:gd name="connsiteY132" fmla="*/ 6282526 h 6858000"/>
              <a:gd name="connsiteX133" fmla="*/ 637496 w 12192000"/>
              <a:gd name="connsiteY133" fmla="*/ 6286465 h 6858000"/>
              <a:gd name="connsiteX134" fmla="*/ 642578 w 12192000"/>
              <a:gd name="connsiteY134" fmla="*/ 6270955 h 6858000"/>
              <a:gd name="connsiteX135" fmla="*/ 653129 w 12192000"/>
              <a:gd name="connsiteY135" fmla="*/ 6256166 h 6858000"/>
              <a:gd name="connsiteX136" fmla="*/ 658581 w 12192000"/>
              <a:gd name="connsiteY136" fmla="*/ 6250891 h 6858000"/>
              <a:gd name="connsiteX137" fmla="*/ 374771 w 12192000"/>
              <a:gd name="connsiteY137" fmla="*/ 6243347 h 6858000"/>
              <a:gd name="connsiteX138" fmla="*/ 363710 w 12192000"/>
              <a:gd name="connsiteY138" fmla="*/ 6258822 h 6858000"/>
              <a:gd name="connsiteX139" fmla="*/ 356940 w 12192000"/>
              <a:gd name="connsiteY139" fmla="*/ 6268968 h 6858000"/>
              <a:gd name="connsiteX140" fmla="*/ 349905 w 12192000"/>
              <a:gd name="connsiteY140" fmla="*/ 6278938 h 6858000"/>
              <a:gd name="connsiteX141" fmla="*/ 350521 w 12192000"/>
              <a:gd name="connsiteY141" fmla="*/ 6279448 h 6858000"/>
              <a:gd name="connsiteX142" fmla="*/ 358118 w 12192000"/>
              <a:gd name="connsiteY142" fmla="*/ 6269847 h 6858000"/>
              <a:gd name="connsiteX143" fmla="*/ 365416 w 12192000"/>
              <a:gd name="connsiteY143" fmla="*/ 6260070 h 6858000"/>
              <a:gd name="connsiteX144" fmla="*/ 376811 w 12192000"/>
              <a:gd name="connsiteY144" fmla="*/ 6245317 h 6858000"/>
              <a:gd name="connsiteX145" fmla="*/ 363376 w 12192000"/>
              <a:gd name="connsiteY145" fmla="*/ 6271184 h 6858000"/>
              <a:gd name="connsiteX146" fmla="*/ 329366 w 12192000"/>
              <a:gd name="connsiteY146" fmla="*/ 6309712 h 6858000"/>
              <a:gd name="connsiteX147" fmla="*/ 321153 w 12192000"/>
              <a:gd name="connsiteY147" fmla="*/ 6313615 h 6858000"/>
              <a:gd name="connsiteX148" fmla="*/ 325708 w 12192000"/>
              <a:gd name="connsiteY148" fmla="*/ 6306054 h 6858000"/>
              <a:gd name="connsiteX149" fmla="*/ 345386 w 12192000"/>
              <a:gd name="connsiteY149" fmla="*/ 6276899 h 6858000"/>
              <a:gd name="connsiteX150" fmla="*/ 374771 w 12192000"/>
              <a:gd name="connsiteY150" fmla="*/ 6243347 h 6858000"/>
              <a:gd name="connsiteX151" fmla="*/ 703617 w 12192000"/>
              <a:gd name="connsiteY151" fmla="*/ 6241905 h 6858000"/>
              <a:gd name="connsiteX152" fmla="*/ 702737 w 12192000"/>
              <a:gd name="connsiteY152" fmla="*/ 6244068 h 6858000"/>
              <a:gd name="connsiteX153" fmla="*/ 699326 w 12192000"/>
              <a:gd name="connsiteY153" fmla="*/ 6254003 h 6858000"/>
              <a:gd name="connsiteX154" fmla="*/ 699941 w 12192000"/>
              <a:gd name="connsiteY154" fmla="*/ 6254320 h 6858000"/>
              <a:gd name="connsiteX155" fmla="*/ 702667 w 12192000"/>
              <a:gd name="connsiteY155" fmla="*/ 6249801 h 6858000"/>
              <a:gd name="connsiteX156" fmla="*/ 705340 w 12192000"/>
              <a:gd name="connsiteY156" fmla="*/ 6245281 h 6858000"/>
              <a:gd name="connsiteX157" fmla="*/ 706448 w 12192000"/>
              <a:gd name="connsiteY157" fmla="*/ 6243382 h 6858000"/>
              <a:gd name="connsiteX158" fmla="*/ 703704 w 12192000"/>
              <a:gd name="connsiteY158" fmla="*/ 6256043 h 6858000"/>
              <a:gd name="connsiteX159" fmla="*/ 698112 w 12192000"/>
              <a:gd name="connsiteY159" fmla="*/ 6263341 h 6858000"/>
              <a:gd name="connsiteX160" fmla="*/ 690146 w 12192000"/>
              <a:gd name="connsiteY160" fmla="*/ 6262550 h 6858000"/>
              <a:gd name="connsiteX161" fmla="*/ 690058 w 12192000"/>
              <a:gd name="connsiteY161" fmla="*/ 6262550 h 6858000"/>
              <a:gd name="connsiteX162" fmla="*/ 695334 w 12192000"/>
              <a:gd name="connsiteY162" fmla="*/ 6254302 h 6858000"/>
              <a:gd name="connsiteX163" fmla="*/ 700926 w 12192000"/>
              <a:gd name="connsiteY163" fmla="*/ 6244842 h 6858000"/>
              <a:gd name="connsiteX164" fmla="*/ 703617 w 12192000"/>
              <a:gd name="connsiteY164" fmla="*/ 6241905 h 6858000"/>
              <a:gd name="connsiteX165" fmla="*/ 644671 w 12192000"/>
              <a:gd name="connsiteY165" fmla="*/ 6238740 h 6858000"/>
              <a:gd name="connsiteX166" fmla="*/ 638481 w 12192000"/>
              <a:gd name="connsiteY166" fmla="*/ 6246917 h 6858000"/>
              <a:gd name="connsiteX167" fmla="*/ 630462 w 12192000"/>
              <a:gd name="connsiteY167" fmla="*/ 6259578 h 6858000"/>
              <a:gd name="connsiteX168" fmla="*/ 630972 w 12192000"/>
              <a:gd name="connsiteY168" fmla="*/ 6259947 h 6858000"/>
              <a:gd name="connsiteX169" fmla="*/ 635491 w 12192000"/>
              <a:gd name="connsiteY169" fmla="*/ 6253968 h 6858000"/>
              <a:gd name="connsiteX170" fmla="*/ 640098 w 12192000"/>
              <a:gd name="connsiteY170" fmla="*/ 6248165 h 6858000"/>
              <a:gd name="connsiteX171" fmla="*/ 646781 w 12192000"/>
              <a:gd name="connsiteY171" fmla="*/ 6240446 h 6858000"/>
              <a:gd name="connsiteX172" fmla="*/ 638445 w 12192000"/>
              <a:gd name="connsiteY172" fmla="*/ 6256993 h 6858000"/>
              <a:gd name="connsiteX173" fmla="*/ 625784 w 12192000"/>
              <a:gd name="connsiteY173" fmla="*/ 6271606 h 6858000"/>
              <a:gd name="connsiteX174" fmla="*/ 625116 w 12192000"/>
              <a:gd name="connsiteY174" fmla="*/ 6272151 h 6858000"/>
              <a:gd name="connsiteX175" fmla="*/ 623164 w 12192000"/>
              <a:gd name="connsiteY175" fmla="*/ 6273487 h 6858000"/>
              <a:gd name="connsiteX176" fmla="*/ 618556 w 12192000"/>
              <a:gd name="connsiteY176" fmla="*/ 6274067 h 6858000"/>
              <a:gd name="connsiteX177" fmla="*/ 626206 w 12192000"/>
              <a:gd name="connsiteY177" fmla="*/ 6258910 h 6858000"/>
              <a:gd name="connsiteX178" fmla="*/ 638516 w 12192000"/>
              <a:gd name="connsiteY178" fmla="*/ 6243752 h 6858000"/>
              <a:gd name="connsiteX179" fmla="*/ 644671 w 12192000"/>
              <a:gd name="connsiteY179" fmla="*/ 6238740 h 6858000"/>
              <a:gd name="connsiteX180" fmla="*/ 564851 w 12192000"/>
              <a:gd name="connsiteY180" fmla="*/ 6237755 h 6858000"/>
              <a:gd name="connsiteX181" fmla="*/ 520729 w 12192000"/>
              <a:gd name="connsiteY181" fmla="*/ 6256026 h 6858000"/>
              <a:gd name="connsiteX182" fmla="*/ 521151 w 12192000"/>
              <a:gd name="connsiteY182" fmla="*/ 6256553 h 6858000"/>
              <a:gd name="connsiteX183" fmla="*/ 568807 w 12192000"/>
              <a:gd name="connsiteY183" fmla="*/ 6240639 h 6858000"/>
              <a:gd name="connsiteX184" fmla="*/ 530120 w 12192000"/>
              <a:gd name="connsiteY184" fmla="*/ 6258734 h 6858000"/>
              <a:gd name="connsiteX185" fmla="*/ 480670 w 12192000"/>
              <a:gd name="connsiteY185" fmla="*/ 6273417 h 6858000"/>
              <a:gd name="connsiteX186" fmla="*/ 471877 w 12192000"/>
              <a:gd name="connsiteY186" fmla="*/ 6273100 h 6858000"/>
              <a:gd name="connsiteX187" fmla="*/ 475166 w 12192000"/>
              <a:gd name="connsiteY187" fmla="*/ 6269759 h 6858000"/>
              <a:gd name="connsiteX188" fmla="*/ 524405 w 12192000"/>
              <a:gd name="connsiteY188" fmla="*/ 6249256 h 6858000"/>
              <a:gd name="connsiteX189" fmla="*/ 564851 w 12192000"/>
              <a:gd name="connsiteY189" fmla="*/ 6237755 h 6858000"/>
              <a:gd name="connsiteX190" fmla="*/ 611030 w 12192000"/>
              <a:gd name="connsiteY190" fmla="*/ 6237069 h 6858000"/>
              <a:gd name="connsiteX191" fmla="*/ 599881 w 12192000"/>
              <a:gd name="connsiteY191" fmla="*/ 6250293 h 6858000"/>
              <a:gd name="connsiteX192" fmla="*/ 595801 w 12192000"/>
              <a:gd name="connsiteY192" fmla="*/ 6260052 h 6858000"/>
              <a:gd name="connsiteX193" fmla="*/ 596962 w 12192000"/>
              <a:gd name="connsiteY193" fmla="*/ 6263569 h 6858000"/>
              <a:gd name="connsiteX194" fmla="*/ 598316 w 12192000"/>
              <a:gd name="connsiteY194" fmla="*/ 6264800 h 6858000"/>
              <a:gd name="connsiteX195" fmla="*/ 556814 w 12192000"/>
              <a:gd name="connsiteY195" fmla="*/ 6332572 h 6858000"/>
              <a:gd name="connsiteX196" fmla="*/ 555302 w 12192000"/>
              <a:gd name="connsiteY196" fmla="*/ 6334330 h 6858000"/>
              <a:gd name="connsiteX197" fmla="*/ 555302 w 12192000"/>
              <a:gd name="connsiteY197" fmla="*/ 6331991 h 6858000"/>
              <a:gd name="connsiteX198" fmla="*/ 555302 w 12192000"/>
              <a:gd name="connsiteY198" fmla="*/ 6331745 h 6858000"/>
              <a:gd name="connsiteX199" fmla="*/ 555302 w 12192000"/>
              <a:gd name="connsiteY199" fmla="*/ 6331569 h 6858000"/>
              <a:gd name="connsiteX200" fmla="*/ 533092 w 12192000"/>
              <a:gd name="connsiteY200" fmla="*/ 6309360 h 6858000"/>
              <a:gd name="connsiteX201" fmla="*/ 510881 w 12192000"/>
              <a:gd name="connsiteY201" fmla="*/ 6331569 h 6858000"/>
              <a:gd name="connsiteX202" fmla="*/ 533092 w 12192000"/>
              <a:gd name="connsiteY202" fmla="*/ 6353779 h 6858000"/>
              <a:gd name="connsiteX203" fmla="*/ 535606 w 12192000"/>
              <a:gd name="connsiteY203" fmla="*/ 6353620 h 6858000"/>
              <a:gd name="connsiteX204" fmla="*/ 537928 w 12192000"/>
              <a:gd name="connsiteY204" fmla="*/ 6353357 h 6858000"/>
              <a:gd name="connsiteX205" fmla="*/ 536292 w 12192000"/>
              <a:gd name="connsiteY205" fmla="*/ 6355027 h 6858000"/>
              <a:gd name="connsiteX206" fmla="*/ 499926 w 12192000"/>
              <a:gd name="connsiteY206" fmla="*/ 6388245 h 6858000"/>
              <a:gd name="connsiteX207" fmla="*/ 537594 w 12192000"/>
              <a:gd name="connsiteY207" fmla="*/ 6388245 h 6858000"/>
              <a:gd name="connsiteX208" fmla="*/ 600850 w 12192000"/>
              <a:gd name="connsiteY208" fmla="*/ 6368464 h 6858000"/>
              <a:gd name="connsiteX209" fmla="*/ 620631 w 12192000"/>
              <a:gd name="connsiteY209" fmla="*/ 6388245 h 6858000"/>
              <a:gd name="connsiteX210" fmla="*/ 652285 w 12192000"/>
              <a:gd name="connsiteY210" fmla="*/ 6388245 h 6858000"/>
              <a:gd name="connsiteX211" fmla="*/ 642982 w 12192000"/>
              <a:gd name="connsiteY211" fmla="*/ 6373614 h 6858000"/>
              <a:gd name="connsiteX212" fmla="*/ 634594 w 12192000"/>
              <a:gd name="connsiteY212" fmla="*/ 6295257 h 6858000"/>
              <a:gd name="connsiteX213" fmla="*/ 646394 w 12192000"/>
              <a:gd name="connsiteY213" fmla="*/ 6287045 h 6858000"/>
              <a:gd name="connsiteX214" fmla="*/ 649436 w 12192000"/>
              <a:gd name="connsiteY214" fmla="*/ 6283739 h 6858000"/>
              <a:gd name="connsiteX215" fmla="*/ 647344 w 12192000"/>
              <a:gd name="connsiteY215" fmla="*/ 6290017 h 6858000"/>
              <a:gd name="connsiteX216" fmla="*/ 646271 w 12192000"/>
              <a:gd name="connsiteY216" fmla="*/ 6293252 h 6858000"/>
              <a:gd name="connsiteX217" fmla="*/ 641382 w 12192000"/>
              <a:gd name="connsiteY217" fmla="*/ 6333363 h 6858000"/>
              <a:gd name="connsiteX218" fmla="*/ 652426 w 12192000"/>
              <a:gd name="connsiteY218" fmla="*/ 6368778 h 6858000"/>
              <a:gd name="connsiteX219" fmla="*/ 652338 w 12192000"/>
              <a:gd name="connsiteY219" fmla="*/ 6368778 h 6858000"/>
              <a:gd name="connsiteX220" fmla="*/ 675761 w 12192000"/>
              <a:gd name="connsiteY220" fmla="*/ 6398901 h 6858000"/>
              <a:gd name="connsiteX221" fmla="*/ 613668 w 12192000"/>
              <a:gd name="connsiteY221" fmla="*/ 6398901 h 6858000"/>
              <a:gd name="connsiteX222" fmla="*/ 567928 w 12192000"/>
              <a:gd name="connsiteY222" fmla="*/ 6375496 h 6858000"/>
              <a:gd name="connsiteX223" fmla="*/ 544522 w 12192000"/>
              <a:gd name="connsiteY223" fmla="*/ 6398901 h 6858000"/>
              <a:gd name="connsiteX224" fmla="*/ 468905 w 12192000"/>
              <a:gd name="connsiteY224" fmla="*/ 6398901 h 6858000"/>
              <a:gd name="connsiteX225" fmla="*/ 506872 w 12192000"/>
              <a:gd name="connsiteY225" fmla="*/ 6368268 h 6858000"/>
              <a:gd name="connsiteX226" fmla="*/ 514996 w 12192000"/>
              <a:gd name="connsiteY226" fmla="*/ 6361059 h 6858000"/>
              <a:gd name="connsiteX227" fmla="*/ 516298 w 12192000"/>
              <a:gd name="connsiteY227" fmla="*/ 6359845 h 6858000"/>
              <a:gd name="connsiteX228" fmla="*/ 504653 w 12192000"/>
              <a:gd name="connsiteY228" fmla="*/ 6314952 h 6858000"/>
              <a:gd name="connsiteX229" fmla="*/ 549548 w 12192000"/>
              <a:gd name="connsiteY229" fmla="*/ 6303307 h 6858000"/>
              <a:gd name="connsiteX230" fmla="*/ 559505 w 12192000"/>
              <a:gd name="connsiteY230" fmla="*/ 6312367 h 6858000"/>
              <a:gd name="connsiteX231" fmla="*/ 560648 w 12192000"/>
              <a:gd name="connsiteY231" fmla="*/ 6310819 h 6858000"/>
              <a:gd name="connsiteX232" fmla="*/ 566873 w 12192000"/>
              <a:gd name="connsiteY232" fmla="*/ 6301587 h 6858000"/>
              <a:gd name="connsiteX233" fmla="*/ 589417 w 12192000"/>
              <a:gd name="connsiteY233" fmla="*/ 6258329 h 6858000"/>
              <a:gd name="connsiteX234" fmla="*/ 592600 w 12192000"/>
              <a:gd name="connsiteY234" fmla="*/ 6249537 h 6858000"/>
              <a:gd name="connsiteX235" fmla="*/ 593867 w 12192000"/>
              <a:gd name="connsiteY235" fmla="*/ 6248992 h 6858000"/>
              <a:gd name="connsiteX236" fmla="*/ 597630 w 12192000"/>
              <a:gd name="connsiteY236" fmla="*/ 6247005 h 6858000"/>
              <a:gd name="connsiteX237" fmla="*/ 611030 w 12192000"/>
              <a:gd name="connsiteY237" fmla="*/ 6237069 h 6858000"/>
              <a:gd name="connsiteX238" fmla="*/ 412439 w 12192000"/>
              <a:gd name="connsiteY238" fmla="*/ 6231653 h 6858000"/>
              <a:gd name="connsiteX239" fmla="*/ 405035 w 12192000"/>
              <a:gd name="connsiteY239" fmla="*/ 6239830 h 6858000"/>
              <a:gd name="connsiteX240" fmla="*/ 399127 w 12192000"/>
              <a:gd name="connsiteY240" fmla="*/ 6246864 h 6858000"/>
              <a:gd name="connsiteX241" fmla="*/ 393394 w 12192000"/>
              <a:gd name="connsiteY241" fmla="*/ 6254091 h 6858000"/>
              <a:gd name="connsiteX242" fmla="*/ 394009 w 12192000"/>
              <a:gd name="connsiteY242" fmla="*/ 6254601 h 6858000"/>
              <a:gd name="connsiteX243" fmla="*/ 400340 w 12192000"/>
              <a:gd name="connsiteY243" fmla="*/ 6247954 h 6858000"/>
              <a:gd name="connsiteX244" fmla="*/ 406812 w 12192000"/>
              <a:gd name="connsiteY244" fmla="*/ 6241448 h 6858000"/>
              <a:gd name="connsiteX245" fmla="*/ 416097 w 12192000"/>
              <a:gd name="connsiteY245" fmla="*/ 6232656 h 6858000"/>
              <a:gd name="connsiteX246" fmla="*/ 404332 w 12192000"/>
              <a:gd name="connsiteY246" fmla="*/ 6249027 h 6858000"/>
              <a:gd name="connsiteX247" fmla="*/ 382139 w 12192000"/>
              <a:gd name="connsiteY247" fmla="*/ 6272678 h 6858000"/>
              <a:gd name="connsiteX248" fmla="*/ 374666 w 12192000"/>
              <a:gd name="connsiteY248" fmla="*/ 6276635 h 6858000"/>
              <a:gd name="connsiteX249" fmla="*/ 375791 w 12192000"/>
              <a:gd name="connsiteY249" fmla="*/ 6272221 h 6858000"/>
              <a:gd name="connsiteX250" fmla="*/ 388822 w 12192000"/>
              <a:gd name="connsiteY250" fmla="*/ 6253177 h 6858000"/>
              <a:gd name="connsiteX251" fmla="*/ 412439 w 12192000"/>
              <a:gd name="connsiteY251" fmla="*/ 6231653 h 6858000"/>
              <a:gd name="connsiteX252" fmla="*/ 689126 w 12192000"/>
              <a:gd name="connsiteY252" fmla="*/ 6229825 h 6858000"/>
              <a:gd name="connsiteX253" fmla="*/ 687544 w 12192000"/>
              <a:gd name="connsiteY253" fmla="*/ 6232128 h 6858000"/>
              <a:gd name="connsiteX254" fmla="*/ 686629 w 12192000"/>
              <a:gd name="connsiteY254" fmla="*/ 6233640 h 6858000"/>
              <a:gd name="connsiteX255" fmla="*/ 685803 w 12192000"/>
              <a:gd name="connsiteY255" fmla="*/ 6235135 h 6858000"/>
              <a:gd name="connsiteX256" fmla="*/ 684044 w 12192000"/>
              <a:gd name="connsiteY256" fmla="*/ 6238124 h 6858000"/>
              <a:gd name="connsiteX257" fmla="*/ 680527 w 12192000"/>
              <a:gd name="connsiteY257" fmla="*/ 6243963 h 6858000"/>
              <a:gd name="connsiteX258" fmla="*/ 681072 w 12192000"/>
              <a:gd name="connsiteY258" fmla="*/ 6244402 h 6858000"/>
              <a:gd name="connsiteX259" fmla="*/ 685732 w 12192000"/>
              <a:gd name="connsiteY259" fmla="*/ 6239267 h 6858000"/>
              <a:gd name="connsiteX260" fmla="*/ 690076 w 12192000"/>
              <a:gd name="connsiteY260" fmla="*/ 6233992 h 6858000"/>
              <a:gd name="connsiteX261" fmla="*/ 692467 w 12192000"/>
              <a:gd name="connsiteY261" fmla="*/ 6231214 h 6858000"/>
              <a:gd name="connsiteX262" fmla="*/ 686189 w 12192000"/>
              <a:gd name="connsiteY262" fmla="*/ 6245827 h 6858000"/>
              <a:gd name="connsiteX263" fmla="*/ 678135 w 12192000"/>
              <a:gd name="connsiteY263" fmla="*/ 6252860 h 6858000"/>
              <a:gd name="connsiteX264" fmla="*/ 668903 w 12192000"/>
              <a:gd name="connsiteY264" fmla="*/ 6250363 h 6858000"/>
              <a:gd name="connsiteX265" fmla="*/ 676852 w 12192000"/>
              <a:gd name="connsiteY265" fmla="*/ 6242116 h 6858000"/>
              <a:gd name="connsiteX266" fmla="*/ 685398 w 12192000"/>
              <a:gd name="connsiteY266" fmla="*/ 6232568 h 6858000"/>
              <a:gd name="connsiteX267" fmla="*/ 689126 w 12192000"/>
              <a:gd name="connsiteY267" fmla="*/ 6229825 h 6858000"/>
              <a:gd name="connsiteX268" fmla="*/ 634242 w 12192000"/>
              <a:gd name="connsiteY268" fmla="*/ 6223582 h 6858000"/>
              <a:gd name="connsiteX269" fmla="*/ 631499 w 12192000"/>
              <a:gd name="connsiteY269" fmla="*/ 6226114 h 6858000"/>
              <a:gd name="connsiteX270" fmla="*/ 626329 w 12192000"/>
              <a:gd name="connsiteY270" fmla="*/ 6231671 h 6858000"/>
              <a:gd name="connsiteX271" fmla="*/ 621669 w 12192000"/>
              <a:gd name="connsiteY271" fmla="*/ 6237597 h 6858000"/>
              <a:gd name="connsiteX272" fmla="*/ 617062 w 12192000"/>
              <a:gd name="connsiteY272" fmla="*/ 6243470 h 6858000"/>
              <a:gd name="connsiteX273" fmla="*/ 617536 w 12192000"/>
              <a:gd name="connsiteY273" fmla="*/ 6243910 h 6858000"/>
              <a:gd name="connsiteX274" fmla="*/ 622707 w 12192000"/>
              <a:gd name="connsiteY274" fmla="*/ 6238476 h 6858000"/>
              <a:gd name="connsiteX275" fmla="*/ 627859 w 12192000"/>
              <a:gd name="connsiteY275" fmla="*/ 6233060 h 6858000"/>
              <a:gd name="connsiteX276" fmla="*/ 633240 w 12192000"/>
              <a:gd name="connsiteY276" fmla="*/ 6228031 h 6858000"/>
              <a:gd name="connsiteX277" fmla="*/ 634453 w 12192000"/>
              <a:gd name="connsiteY277" fmla="*/ 6227029 h 6858000"/>
              <a:gd name="connsiteX278" fmla="*/ 624430 w 12192000"/>
              <a:gd name="connsiteY278" fmla="*/ 6242855 h 6858000"/>
              <a:gd name="connsiteX279" fmla="*/ 609201 w 12192000"/>
              <a:gd name="connsiteY279" fmla="*/ 6257010 h 6858000"/>
              <a:gd name="connsiteX280" fmla="*/ 601745 w 12192000"/>
              <a:gd name="connsiteY280" fmla="*/ 6258400 h 6858000"/>
              <a:gd name="connsiteX281" fmla="*/ 611329 w 12192000"/>
              <a:gd name="connsiteY281" fmla="*/ 6243681 h 6858000"/>
              <a:gd name="connsiteX282" fmla="*/ 626100 w 12192000"/>
              <a:gd name="connsiteY282" fmla="*/ 6228470 h 6858000"/>
              <a:gd name="connsiteX283" fmla="*/ 626048 w 12192000"/>
              <a:gd name="connsiteY283" fmla="*/ 6228541 h 6858000"/>
              <a:gd name="connsiteX284" fmla="*/ 634242 w 12192000"/>
              <a:gd name="connsiteY284" fmla="*/ 6223582 h 6858000"/>
              <a:gd name="connsiteX285" fmla="*/ 456842 w 12192000"/>
              <a:gd name="connsiteY285" fmla="*/ 6213559 h 6858000"/>
              <a:gd name="connsiteX286" fmla="*/ 454819 w 12192000"/>
              <a:gd name="connsiteY286" fmla="*/ 6215089 h 6858000"/>
              <a:gd name="connsiteX287" fmla="*/ 447996 w 12192000"/>
              <a:gd name="connsiteY287" fmla="*/ 6220645 h 6858000"/>
              <a:gd name="connsiteX288" fmla="*/ 441507 w 12192000"/>
              <a:gd name="connsiteY288" fmla="*/ 6226624 h 6858000"/>
              <a:gd name="connsiteX289" fmla="*/ 435440 w 12192000"/>
              <a:gd name="connsiteY289" fmla="*/ 6233060 h 6858000"/>
              <a:gd name="connsiteX290" fmla="*/ 436038 w 12192000"/>
              <a:gd name="connsiteY290" fmla="*/ 6233570 h 6858000"/>
              <a:gd name="connsiteX291" fmla="*/ 442475 w 12192000"/>
              <a:gd name="connsiteY291" fmla="*/ 6227714 h 6858000"/>
              <a:gd name="connsiteX292" fmla="*/ 449298 w 12192000"/>
              <a:gd name="connsiteY292" fmla="*/ 6222281 h 6858000"/>
              <a:gd name="connsiteX293" fmla="*/ 456332 w 12192000"/>
              <a:gd name="connsiteY293" fmla="*/ 6217164 h 6858000"/>
              <a:gd name="connsiteX294" fmla="*/ 460376 w 12192000"/>
              <a:gd name="connsiteY294" fmla="*/ 6214438 h 6858000"/>
              <a:gd name="connsiteX295" fmla="*/ 448383 w 12192000"/>
              <a:gd name="connsiteY295" fmla="*/ 6227732 h 6858000"/>
              <a:gd name="connsiteX296" fmla="*/ 425329 w 12192000"/>
              <a:gd name="connsiteY296" fmla="*/ 6247866 h 6858000"/>
              <a:gd name="connsiteX297" fmla="*/ 417908 w 12192000"/>
              <a:gd name="connsiteY297" fmla="*/ 6250873 h 6858000"/>
              <a:gd name="connsiteX298" fmla="*/ 419403 w 12192000"/>
              <a:gd name="connsiteY298" fmla="*/ 6246213 h 6858000"/>
              <a:gd name="connsiteX299" fmla="*/ 433014 w 12192000"/>
              <a:gd name="connsiteY299" fmla="*/ 6229033 h 6858000"/>
              <a:gd name="connsiteX300" fmla="*/ 456842 w 12192000"/>
              <a:gd name="connsiteY300" fmla="*/ 6213559 h 6858000"/>
              <a:gd name="connsiteX301" fmla="*/ 678892 w 12192000"/>
              <a:gd name="connsiteY301" fmla="*/ 6213260 h 6858000"/>
              <a:gd name="connsiteX302" fmla="*/ 675375 w 12192000"/>
              <a:gd name="connsiteY302" fmla="*/ 6217462 h 6858000"/>
              <a:gd name="connsiteX303" fmla="*/ 670961 w 12192000"/>
              <a:gd name="connsiteY303" fmla="*/ 6223476 h 6858000"/>
              <a:gd name="connsiteX304" fmla="*/ 666301 w 12192000"/>
              <a:gd name="connsiteY304" fmla="*/ 6229279 h 6858000"/>
              <a:gd name="connsiteX305" fmla="*/ 666793 w 12192000"/>
              <a:gd name="connsiteY305" fmla="*/ 6229754 h 6858000"/>
              <a:gd name="connsiteX306" fmla="*/ 672280 w 12192000"/>
              <a:gd name="connsiteY306" fmla="*/ 6224637 h 6858000"/>
              <a:gd name="connsiteX307" fmla="*/ 677450 w 12192000"/>
              <a:gd name="connsiteY307" fmla="*/ 6219221 h 6858000"/>
              <a:gd name="connsiteX308" fmla="*/ 681670 w 12192000"/>
              <a:gd name="connsiteY308" fmla="*/ 6215089 h 6858000"/>
              <a:gd name="connsiteX309" fmla="*/ 672104 w 12192000"/>
              <a:gd name="connsiteY309" fmla="*/ 6231179 h 6858000"/>
              <a:gd name="connsiteX310" fmla="*/ 661799 w 12192000"/>
              <a:gd name="connsiteY310" fmla="*/ 6238212 h 6858000"/>
              <a:gd name="connsiteX311" fmla="*/ 651353 w 12192000"/>
              <a:gd name="connsiteY311" fmla="*/ 6234819 h 6858000"/>
              <a:gd name="connsiteX312" fmla="*/ 661693 w 12192000"/>
              <a:gd name="connsiteY312" fmla="*/ 6226360 h 6858000"/>
              <a:gd name="connsiteX313" fmla="*/ 672860 w 12192000"/>
              <a:gd name="connsiteY313" fmla="*/ 6216513 h 6858000"/>
              <a:gd name="connsiteX314" fmla="*/ 678892 w 12192000"/>
              <a:gd name="connsiteY314" fmla="*/ 6213260 h 6858000"/>
              <a:gd name="connsiteX315" fmla="*/ 789908 w 12192000"/>
              <a:gd name="connsiteY315" fmla="*/ 6212451 h 6858000"/>
              <a:gd name="connsiteX316" fmla="*/ 803888 w 12192000"/>
              <a:gd name="connsiteY316" fmla="*/ 6214842 h 6858000"/>
              <a:gd name="connsiteX317" fmla="*/ 790066 w 12192000"/>
              <a:gd name="connsiteY317" fmla="*/ 6216144 h 6858000"/>
              <a:gd name="connsiteX318" fmla="*/ 790048 w 12192000"/>
              <a:gd name="connsiteY318" fmla="*/ 6216091 h 6858000"/>
              <a:gd name="connsiteX319" fmla="*/ 775329 w 12192000"/>
              <a:gd name="connsiteY319" fmla="*/ 6213524 h 6858000"/>
              <a:gd name="connsiteX320" fmla="*/ 789908 w 12192000"/>
              <a:gd name="connsiteY320" fmla="*/ 6212451 h 6858000"/>
              <a:gd name="connsiteX321" fmla="*/ 624817 w 12192000"/>
              <a:gd name="connsiteY321" fmla="*/ 6209338 h 6858000"/>
              <a:gd name="connsiteX322" fmla="*/ 622056 w 12192000"/>
              <a:gd name="connsiteY322" fmla="*/ 6211378 h 6858000"/>
              <a:gd name="connsiteX323" fmla="*/ 616059 w 12192000"/>
              <a:gd name="connsiteY323" fmla="*/ 6216530 h 6858000"/>
              <a:gd name="connsiteX324" fmla="*/ 610608 w 12192000"/>
              <a:gd name="connsiteY324" fmla="*/ 6222158 h 6858000"/>
              <a:gd name="connsiteX325" fmla="*/ 605192 w 12192000"/>
              <a:gd name="connsiteY325" fmla="*/ 6227732 h 6858000"/>
              <a:gd name="connsiteX326" fmla="*/ 605596 w 12192000"/>
              <a:gd name="connsiteY326" fmla="*/ 6228224 h 6858000"/>
              <a:gd name="connsiteX327" fmla="*/ 611610 w 12192000"/>
              <a:gd name="connsiteY327" fmla="*/ 6223213 h 6858000"/>
              <a:gd name="connsiteX328" fmla="*/ 617554 w 12192000"/>
              <a:gd name="connsiteY328" fmla="*/ 6218236 h 6858000"/>
              <a:gd name="connsiteX329" fmla="*/ 623744 w 12192000"/>
              <a:gd name="connsiteY329" fmla="*/ 6213717 h 6858000"/>
              <a:gd name="connsiteX330" fmla="*/ 625503 w 12192000"/>
              <a:gd name="connsiteY330" fmla="*/ 6212627 h 6858000"/>
              <a:gd name="connsiteX331" fmla="*/ 612577 w 12192000"/>
              <a:gd name="connsiteY331" fmla="*/ 6228998 h 6858000"/>
              <a:gd name="connsiteX332" fmla="*/ 594816 w 12192000"/>
              <a:gd name="connsiteY332" fmla="*/ 6242556 h 6858000"/>
              <a:gd name="connsiteX333" fmla="*/ 594816 w 12192000"/>
              <a:gd name="connsiteY333" fmla="*/ 6242609 h 6858000"/>
              <a:gd name="connsiteX334" fmla="*/ 586516 w 12192000"/>
              <a:gd name="connsiteY334" fmla="*/ 6242960 h 6858000"/>
              <a:gd name="connsiteX335" fmla="*/ 599037 w 12192000"/>
              <a:gd name="connsiteY335" fmla="*/ 6228629 h 6858000"/>
              <a:gd name="connsiteX336" fmla="*/ 618134 w 12192000"/>
              <a:gd name="connsiteY336" fmla="*/ 6212363 h 6858000"/>
              <a:gd name="connsiteX337" fmla="*/ 624817 w 12192000"/>
              <a:gd name="connsiteY337" fmla="*/ 6209338 h 6858000"/>
              <a:gd name="connsiteX338" fmla="*/ 492663 w 12192000"/>
              <a:gd name="connsiteY338" fmla="*/ 6206736 h 6858000"/>
              <a:gd name="connsiteX339" fmla="*/ 486825 w 12192000"/>
              <a:gd name="connsiteY339" fmla="*/ 6210728 h 6858000"/>
              <a:gd name="connsiteX340" fmla="*/ 481145 w 12192000"/>
              <a:gd name="connsiteY340" fmla="*/ 6215141 h 6858000"/>
              <a:gd name="connsiteX341" fmla="*/ 475764 w 12192000"/>
              <a:gd name="connsiteY341" fmla="*/ 6219960 h 6858000"/>
              <a:gd name="connsiteX342" fmla="*/ 476221 w 12192000"/>
              <a:gd name="connsiteY342" fmla="*/ 6220417 h 6858000"/>
              <a:gd name="connsiteX343" fmla="*/ 481883 w 12192000"/>
              <a:gd name="connsiteY343" fmla="*/ 6216108 h 6858000"/>
              <a:gd name="connsiteX344" fmla="*/ 487810 w 12192000"/>
              <a:gd name="connsiteY344" fmla="*/ 6212205 h 6858000"/>
              <a:gd name="connsiteX345" fmla="*/ 493929 w 12192000"/>
              <a:gd name="connsiteY345" fmla="*/ 6208530 h 6858000"/>
              <a:gd name="connsiteX346" fmla="*/ 495195 w 12192000"/>
              <a:gd name="connsiteY346" fmla="*/ 6207826 h 6858000"/>
              <a:gd name="connsiteX347" fmla="*/ 488144 w 12192000"/>
              <a:gd name="connsiteY347" fmla="*/ 6215880 h 6858000"/>
              <a:gd name="connsiteX348" fmla="*/ 471613 w 12192000"/>
              <a:gd name="connsiteY348" fmla="*/ 6227925 h 6858000"/>
              <a:gd name="connsiteX349" fmla="*/ 465406 w 12192000"/>
              <a:gd name="connsiteY349" fmla="*/ 6229420 h 6858000"/>
              <a:gd name="connsiteX350" fmla="*/ 466795 w 12192000"/>
              <a:gd name="connsiteY350" fmla="*/ 6224936 h 6858000"/>
              <a:gd name="connsiteX351" fmla="*/ 474972 w 12192000"/>
              <a:gd name="connsiteY351" fmla="*/ 6215089 h 6858000"/>
              <a:gd name="connsiteX352" fmla="*/ 492663 w 12192000"/>
              <a:gd name="connsiteY352" fmla="*/ 6206736 h 6858000"/>
              <a:gd name="connsiteX353" fmla="*/ 918210 w 12192000"/>
              <a:gd name="connsiteY353" fmla="*/ 6201531 h 6858000"/>
              <a:gd name="connsiteX354" fmla="*/ 905900 w 12192000"/>
              <a:gd name="connsiteY354" fmla="*/ 6207017 h 6858000"/>
              <a:gd name="connsiteX355" fmla="*/ 906446 w 12192000"/>
              <a:gd name="connsiteY355" fmla="*/ 6208055 h 6858000"/>
              <a:gd name="connsiteX356" fmla="*/ 918087 w 12192000"/>
              <a:gd name="connsiteY356" fmla="*/ 6204591 h 6858000"/>
              <a:gd name="connsiteX357" fmla="*/ 922255 w 12192000"/>
              <a:gd name="connsiteY357" fmla="*/ 6206701 h 6858000"/>
              <a:gd name="connsiteX358" fmla="*/ 933158 w 12192000"/>
              <a:gd name="connsiteY358" fmla="*/ 6203870 h 6858000"/>
              <a:gd name="connsiteX359" fmla="*/ 932771 w 12192000"/>
              <a:gd name="connsiteY359" fmla="*/ 6203061 h 6858000"/>
              <a:gd name="connsiteX360" fmla="*/ 923486 w 12192000"/>
              <a:gd name="connsiteY360" fmla="*/ 6205048 h 6858000"/>
              <a:gd name="connsiteX361" fmla="*/ 918210 w 12192000"/>
              <a:gd name="connsiteY361" fmla="*/ 6201531 h 6858000"/>
              <a:gd name="connsiteX362" fmla="*/ 2561945 w 12192000"/>
              <a:gd name="connsiteY362" fmla="*/ 6200060 h 6858000"/>
              <a:gd name="connsiteX363" fmla="*/ 2582695 w 12192000"/>
              <a:gd name="connsiteY363" fmla="*/ 6205751 h 6858000"/>
              <a:gd name="connsiteX364" fmla="*/ 2584099 w 12192000"/>
              <a:gd name="connsiteY364" fmla="*/ 6215352 h 6858000"/>
              <a:gd name="connsiteX365" fmla="*/ 2584117 w 12192000"/>
              <a:gd name="connsiteY365" fmla="*/ 6215352 h 6858000"/>
              <a:gd name="connsiteX366" fmla="*/ 2557643 w 12192000"/>
              <a:gd name="connsiteY366" fmla="*/ 6224847 h 6858000"/>
              <a:gd name="connsiteX367" fmla="*/ 2499711 w 12192000"/>
              <a:gd name="connsiteY367" fmla="*/ 6223102 h 6858000"/>
              <a:gd name="connsiteX368" fmla="*/ 2527273 w 12192000"/>
              <a:gd name="connsiteY368" fmla="*/ 6208265 h 6858000"/>
              <a:gd name="connsiteX369" fmla="*/ 2561945 w 12192000"/>
              <a:gd name="connsiteY369" fmla="*/ 6200060 h 6858000"/>
              <a:gd name="connsiteX370" fmla="*/ 611575 w 12192000"/>
              <a:gd name="connsiteY370" fmla="*/ 6196695 h 6858000"/>
              <a:gd name="connsiteX371" fmla="*/ 609922 w 12192000"/>
              <a:gd name="connsiteY371" fmla="*/ 6197820 h 6858000"/>
              <a:gd name="connsiteX372" fmla="*/ 604136 w 12192000"/>
              <a:gd name="connsiteY372" fmla="*/ 6202463 h 6858000"/>
              <a:gd name="connsiteX373" fmla="*/ 598703 w 12192000"/>
              <a:gd name="connsiteY373" fmla="*/ 6207334 h 6858000"/>
              <a:gd name="connsiteX374" fmla="*/ 593286 w 12192000"/>
              <a:gd name="connsiteY374" fmla="*/ 6212205 h 6858000"/>
              <a:gd name="connsiteX375" fmla="*/ 593673 w 12192000"/>
              <a:gd name="connsiteY375" fmla="*/ 6212715 h 6858000"/>
              <a:gd name="connsiteX376" fmla="*/ 599687 w 12192000"/>
              <a:gd name="connsiteY376" fmla="*/ 6208565 h 6858000"/>
              <a:gd name="connsiteX377" fmla="*/ 605684 w 12192000"/>
              <a:gd name="connsiteY377" fmla="*/ 6204397 h 6858000"/>
              <a:gd name="connsiteX378" fmla="*/ 611645 w 12192000"/>
              <a:gd name="connsiteY378" fmla="*/ 6200405 h 6858000"/>
              <a:gd name="connsiteX379" fmla="*/ 613052 w 12192000"/>
              <a:gd name="connsiteY379" fmla="*/ 6199597 h 6858000"/>
              <a:gd name="connsiteX380" fmla="*/ 600127 w 12192000"/>
              <a:gd name="connsiteY380" fmla="*/ 6214456 h 6858000"/>
              <a:gd name="connsiteX381" fmla="*/ 581557 w 12192000"/>
              <a:gd name="connsiteY381" fmla="*/ 6226501 h 6858000"/>
              <a:gd name="connsiteX382" fmla="*/ 573239 w 12192000"/>
              <a:gd name="connsiteY382" fmla="*/ 6226519 h 6858000"/>
              <a:gd name="connsiteX383" fmla="*/ 586674 w 12192000"/>
              <a:gd name="connsiteY383" fmla="*/ 6213524 h 6858000"/>
              <a:gd name="connsiteX384" fmla="*/ 605825 w 12192000"/>
              <a:gd name="connsiteY384" fmla="*/ 6198999 h 6858000"/>
              <a:gd name="connsiteX385" fmla="*/ 611575 w 12192000"/>
              <a:gd name="connsiteY385" fmla="*/ 6196695 h 6858000"/>
              <a:gd name="connsiteX386" fmla="*/ 668569 w 12192000"/>
              <a:gd name="connsiteY386" fmla="*/ 6195658 h 6858000"/>
              <a:gd name="connsiteX387" fmla="*/ 663821 w 12192000"/>
              <a:gd name="connsiteY387" fmla="*/ 6200142 h 6858000"/>
              <a:gd name="connsiteX388" fmla="*/ 658792 w 12192000"/>
              <a:gd name="connsiteY388" fmla="*/ 6205681 h 6858000"/>
              <a:gd name="connsiteX389" fmla="*/ 653516 w 12192000"/>
              <a:gd name="connsiteY389" fmla="*/ 6210956 h 6858000"/>
              <a:gd name="connsiteX390" fmla="*/ 653973 w 12192000"/>
              <a:gd name="connsiteY390" fmla="*/ 6211484 h 6858000"/>
              <a:gd name="connsiteX391" fmla="*/ 659987 w 12192000"/>
              <a:gd name="connsiteY391" fmla="*/ 6206982 h 6858000"/>
              <a:gd name="connsiteX392" fmla="*/ 665738 w 12192000"/>
              <a:gd name="connsiteY392" fmla="*/ 6202199 h 6858000"/>
              <a:gd name="connsiteX393" fmla="*/ 670609 w 12192000"/>
              <a:gd name="connsiteY393" fmla="*/ 6198366 h 6858000"/>
              <a:gd name="connsiteX394" fmla="*/ 659812 w 12192000"/>
              <a:gd name="connsiteY394" fmla="*/ 6214069 h 6858000"/>
              <a:gd name="connsiteX395" fmla="*/ 648487 w 12192000"/>
              <a:gd name="connsiteY395" fmla="*/ 6220804 h 6858000"/>
              <a:gd name="connsiteX396" fmla="*/ 637760 w 12192000"/>
              <a:gd name="connsiteY396" fmla="*/ 6216495 h 6858000"/>
              <a:gd name="connsiteX397" fmla="*/ 649208 w 12192000"/>
              <a:gd name="connsiteY397" fmla="*/ 6208336 h 6858000"/>
              <a:gd name="connsiteX398" fmla="*/ 661658 w 12192000"/>
              <a:gd name="connsiteY398" fmla="*/ 6198735 h 6858000"/>
              <a:gd name="connsiteX399" fmla="*/ 668569 w 12192000"/>
              <a:gd name="connsiteY399" fmla="*/ 6195658 h 6858000"/>
              <a:gd name="connsiteX400" fmla="*/ 757990 w 12192000"/>
              <a:gd name="connsiteY400" fmla="*/ 6190892 h 6858000"/>
              <a:gd name="connsiteX401" fmla="*/ 757990 w 12192000"/>
              <a:gd name="connsiteY401" fmla="*/ 6190910 h 6858000"/>
              <a:gd name="connsiteX402" fmla="*/ 771601 w 12192000"/>
              <a:gd name="connsiteY402" fmla="*/ 6195622 h 6858000"/>
              <a:gd name="connsiteX403" fmla="*/ 757656 w 12192000"/>
              <a:gd name="connsiteY403" fmla="*/ 6196080 h 6858000"/>
              <a:gd name="connsiteX404" fmla="*/ 743342 w 12192000"/>
              <a:gd name="connsiteY404" fmla="*/ 6191050 h 6858000"/>
              <a:gd name="connsiteX405" fmla="*/ 757990 w 12192000"/>
              <a:gd name="connsiteY405" fmla="*/ 6190892 h 6858000"/>
              <a:gd name="connsiteX406" fmla="*/ 888368 w 12192000"/>
              <a:gd name="connsiteY406" fmla="*/ 6187797 h 6858000"/>
              <a:gd name="connsiteX407" fmla="*/ 861603 w 12192000"/>
              <a:gd name="connsiteY407" fmla="*/ 6195323 h 6858000"/>
              <a:gd name="connsiteX408" fmla="*/ 844018 w 12192000"/>
              <a:gd name="connsiteY408" fmla="*/ 6195183 h 6858000"/>
              <a:gd name="connsiteX409" fmla="*/ 844264 w 12192000"/>
              <a:gd name="connsiteY409" fmla="*/ 6195710 h 6858000"/>
              <a:gd name="connsiteX410" fmla="*/ 860689 w 12192000"/>
              <a:gd name="connsiteY410" fmla="*/ 6198031 h 6858000"/>
              <a:gd name="connsiteX411" fmla="*/ 888280 w 12192000"/>
              <a:gd name="connsiteY411" fmla="*/ 6188272 h 6858000"/>
              <a:gd name="connsiteX412" fmla="*/ 2167267 w 12192000"/>
              <a:gd name="connsiteY412" fmla="*/ 6187754 h 6858000"/>
              <a:gd name="connsiteX413" fmla="*/ 2165950 w 12192000"/>
              <a:gd name="connsiteY413" fmla="*/ 6201387 h 6858000"/>
              <a:gd name="connsiteX414" fmla="*/ 2165968 w 12192000"/>
              <a:gd name="connsiteY414" fmla="*/ 6201387 h 6858000"/>
              <a:gd name="connsiteX415" fmla="*/ 2146569 w 12192000"/>
              <a:gd name="connsiteY415" fmla="*/ 6273881 h 6858000"/>
              <a:gd name="connsiteX416" fmla="*/ 2110037 w 12192000"/>
              <a:gd name="connsiteY416" fmla="*/ 6300396 h 6858000"/>
              <a:gd name="connsiteX417" fmla="*/ 2094237 w 12192000"/>
              <a:gd name="connsiteY417" fmla="*/ 6282591 h 6858000"/>
              <a:gd name="connsiteX418" fmla="*/ 2106052 w 12192000"/>
              <a:gd name="connsiteY418" fmla="*/ 6272798 h 6858000"/>
              <a:gd name="connsiteX419" fmla="*/ 2115040 w 12192000"/>
              <a:gd name="connsiteY419" fmla="*/ 6274317 h 6858000"/>
              <a:gd name="connsiteX420" fmla="*/ 2123818 w 12192000"/>
              <a:gd name="connsiteY420" fmla="*/ 6273130 h 6858000"/>
              <a:gd name="connsiteX421" fmla="*/ 2129084 w 12192000"/>
              <a:gd name="connsiteY421" fmla="*/ 6263564 h 6858000"/>
              <a:gd name="connsiteX422" fmla="*/ 2121588 w 12192000"/>
              <a:gd name="connsiteY422" fmla="*/ 6253248 h 6858000"/>
              <a:gd name="connsiteX423" fmla="*/ 2112021 w 12192000"/>
              <a:gd name="connsiteY423" fmla="*/ 6253248 h 6858000"/>
              <a:gd name="connsiteX424" fmla="*/ 2167267 w 12192000"/>
              <a:gd name="connsiteY424" fmla="*/ 6187754 h 6858000"/>
              <a:gd name="connsiteX425" fmla="*/ 3122905 w 12192000"/>
              <a:gd name="connsiteY425" fmla="*/ 6187510 h 6858000"/>
              <a:gd name="connsiteX426" fmla="*/ 3121501 w 12192000"/>
              <a:gd name="connsiteY426" fmla="*/ 6201090 h 6858000"/>
              <a:gd name="connsiteX427" fmla="*/ 3121589 w 12192000"/>
              <a:gd name="connsiteY427" fmla="*/ 6201090 h 6858000"/>
              <a:gd name="connsiteX428" fmla="*/ 3101787 w 12192000"/>
              <a:gd name="connsiteY428" fmla="*/ 6273881 h 6858000"/>
              <a:gd name="connsiteX429" fmla="*/ 3065658 w 12192000"/>
              <a:gd name="connsiteY429" fmla="*/ 6300064 h 6858000"/>
              <a:gd name="connsiteX430" fmla="*/ 3049858 w 12192000"/>
              <a:gd name="connsiteY430" fmla="*/ 6282242 h 6858000"/>
              <a:gd name="connsiteX431" fmla="*/ 3061690 w 12192000"/>
              <a:gd name="connsiteY431" fmla="*/ 6272449 h 6858000"/>
              <a:gd name="connsiteX432" fmla="*/ 3070661 w 12192000"/>
              <a:gd name="connsiteY432" fmla="*/ 6273968 h 6858000"/>
              <a:gd name="connsiteX433" fmla="*/ 3079439 w 12192000"/>
              <a:gd name="connsiteY433" fmla="*/ 6272781 h 6858000"/>
              <a:gd name="connsiteX434" fmla="*/ 3084705 w 12192000"/>
              <a:gd name="connsiteY434" fmla="*/ 6263233 h 6858000"/>
              <a:gd name="connsiteX435" fmla="*/ 3077227 w 12192000"/>
              <a:gd name="connsiteY435" fmla="*/ 6252899 h 6858000"/>
              <a:gd name="connsiteX436" fmla="*/ 3067641 w 12192000"/>
              <a:gd name="connsiteY436" fmla="*/ 6252986 h 6858000"/>
              <a:gd name="connsiteX437" fmla="*/ 3122905 w 12192000"/>
              <a:gd name="connsiteY437" fmla="*/ 6187510 h 6858000"/>
              <a:gd name="connsiteX438" fmla="*/ 2306656 w 12192000"/>
              <a:gd name="connsiteY438" fmla="*/ 6185363 h 6858000"/>
              <a:gd name="connsiteX439" fmla="*/ 2309500 w 12192000"/>
              <a:gd name="connsiteY439" fmla="*/ 6210377 h 6858000"/>
              <a:gd name="connsiteX440" fmla="*/ 2276531 w 12192000"/>
              <a:gd name="connsiteY440" fmla="*/ 6236717 h 6858000"/>
              <a:gd name="connsiteX441" fmla="*/ 2249373 w 12192000"/>
              <a:gd name="connsiteY441" fmla="*/ 6242984 h 6858000"/>
              <a:gd name="connsiteX442" fmla="*/ 2257396 w 12192000"/>
              <a:gd name="connsiteY442" fmla="*/ 6229264 h 6858000"/>
              <a:gd name="connsiteX443" fmla="*/ 2282552 w 12192000"/>
              <a:gd name="connsiteY443" fmla="*/ 6198018 h 6858000"/>
              <a:gd name="connsiteX444" fmla="*/ 2306656 w 12192000"/>
              <a:gd name="connsiteY444" fmla="*/ 6185363 h 6858000"/>
              <a:gd name="connsiteX445" fmla="*/ 1920229 w 12192000"/>
              <a:gd name="connsiteY445" fmla="*/ 6185363 h 6858000"/>
              <a:gd name="connsiteX446" fmla="*/ 1929025 w 12192000"/>
              <a:gd name="connsiteY446" fmla="*/ 6193212 h 6858000"/>
              <a:gd name="connsiteX447" fmla="*/ 1929007 w 12192000"/>
              <a:gd name="connsiteY447" fmla="*/ 6194352 h 6858000"/>
              <a:gd name="connsiteX448" fmla="*/ 1922880 w 12192000"/>
              <a:gd name="connsiteY448" fmla="*/ 6210377 h 6858000"/>
              <a:gd name="connsiteX449" fmla="*/ 1890175 w 12192000"/>
              <a:gd name="connsiteY449" fmla="*/ 6236560 h 6858000"/>
              <a:gd name="connsiteX450" fmla="*/ 1862982 w 12192000"/>
              <a:gd name="connsiteY450" fmla="*/ 6242984 h 6858000"/>
              <a:gd name="connsiteX451" fmla="*/ 1871057 w 12192000"/>
              <a:gd name="connsiteY451" fmla="*/ 6229264 h 6858000"/>
              <a:gd name="connsiteX452" fmla="*/ 1896144 w 12192000"/>
              <a:gd name="connsiteY452" fmla="*/ 6198018 h 6858000"/>
              <a:gd name="connsiteX453" fmla="*/ 1920229 w 12192000"/>
              <a:gd name="connsiteY453" fmla="*/ 6185363 h 6858000"/>
              <a:gd name="connsiteX454" fmla="*/ 599089 w 12192000"/>
              <a:gd name="connsiteY454" fmla="*/ 6184298 h 6858000"/>
              <a:gd name="connsiteX455" fmla="*/ 595572 w 12192000"/>
              <a:gd name="connsiteY455" fmla="*/ 6186584 h 6858000"/>
              <a:gd name="connsiteX456" fmla="*/ 589734 w 12192000"/>
              <a:gd name="connsiteY456" fmla="*/ 6191086 h 6858000"/>
              <a:gd name="connsiteX457" fmla="*/ 578620 w 12192000"/>
              <a:gd name="connsiteY457" fmla="*/ 6200511 h 6858000"/>
              <a:gd name="connsiteX458" fmla="*/ 579007 w 12192000"/>
              <a:gd name="connsiteY458" fmla="*/ 6201021 h 6858000"/>
              <a:gd name="connsiteX459" fmla="*/ 584898 w 12192000"/>
              <a:gd name="connsiteY459" fmla="*/ 6196695 h 6858000"/>
              <a:gd name="connsiteX460" fmla="*/ 590754 w 12192000"/>
              <a:gd name="connsiteY460" fmla="*/ 6192369 h 6858000"/>
              <a:gd name="connsiteX461" fmla="*/ 596663 w 12192000"/>
              <a:gd name="connsiteY461" fmla="*/ 6188237 h 6858000"/>
              <a:gd name="connsiteX462" fmla="*/ 598984 w 12192000"/>
              <a:gd name="connsiteY462" fmla="*/ 6186848 h 6858000"/>
              <a:gd name="connsiteX463" fmla="*/ 587167 w 12192000"/>
              <a:gd name="connsiteY463" fmla="*/ 6200757 h 6858000"/>
              <a:gd name="connsiteX464" fmla="*/ 568596 w 12192000"/>
              <a:gd name="connsiteY464" fmla="*/ 6212803 h 6858000"/>
              <a:gd name="connsiteX465" fmla="*/ 560279 w 12192000"/>
              <a:gd name="connsiteY465" fmla="*/ 6213189 h 6858000"/>
              <a:gd name="connsiteX466" fmla="*/ 573714 w 12192000"/>
              <a:gd name="connsiteY466" fmla="*/ 6200194 h 6858000"/>
              <a:gd name="connsiteX467" fmla="*/ 590297 w 12192000"/>
              <a:gd name="connsiteY467" fmla="*/ 6187164 h 6858000"/>
              <a:gd name="connsiteX468" fmla="*/ 599089 w 12192000"/>
              <a:gd name="connsiteY468" fmla="*/ 6184298 h 6858000"/>
              <a:gd name="connsiteX469" fmla="*/ 938310 w 12192000"/>
              <a:gd name="connsiteY469" fmla="*/ 6181097 h 6858000"/>
              <a:gd name="connsiteX470" fmla="*/ 936991 w 12192000"/>
              <a:gd name="connsiteY470" fmla="*/ 6190663 h 6858000"/>
              <a:gd name="connsiteX471" fmla="*/ 936903 w 12192000"/>
              <a:gd name="connsiteY471" fmla="*/ 6190663 h 6858000"/>
              <a:gd name="connsiteX472" fmla="*/ 930766 w 12192000"/>
              <a:gd name="connsiteY472" fmla="*/ 6196554 h 6858000"/>
              <a:gd name="connsiteX473" fmla="*/ 926663 w 12192000"/>
              <a:gd name="connsiteY473" fmla="*/ 6194210 h 6858000"/>
              <a:gd name="connsiteX474" fmla="*/ 926546 w 12192000"/>
              <a:gd name="connsiteY474" fmla="*/ 6193372 h 6858000"/>
              <a:gd name="connsiteX475" fmla="*/ 926897 w 12192000"/>
              <a:gd name="connsiteY475" fmla="*/ 6189679 h 6858000"/>
              <a:gd name="connsiteX476" fmla="*/ 930063 w 12192000"/>
              <a:gd name="connsiteY476" fmla="*/ 6186936 h 6858000"/>
              <a:gd name="connsiteX477" fmla="*/ 932876 w 12192000"/>
              <a:gd name="connsiteY477" fmla="*/ 6190452 h 6858000"/>
              <a:gd name="connsiteX478" fmla="*/ 935796 w 12192000"/>
              <a:gd name="connsiteY478" fmla="*/ 6182539 h 6858000"/>
              <a:gd name="connsiteX479" fmla="*/ 938310 w 12192000"/>
              <a:gd name="connsiteY479" fmla="*/ 6181097 h 6858000"/>
              <a:gd name="connsiteX480" fmla="*/ 751255 w 12192000"/>
              <a:gd name="connsiteY480" fmla="*/ 6179937 h 6858000"/>
              <a:gd name="connsiteX481" fmla="*/ 766396 w 12192000"/>
              <a:gd name="connsiteY481" fmla="*/ 6180482 h 6858000"/>
              <a:gd name="connsiteX482" fmla="*/ 782223 w 12192000"/>
              <a:gd name="connsiteY482" fmla="*/ 6185968 h 6858000"/>
              <a:gd name="connsiteX483" fmla="*/ 766009 w 12192000"/>
              <a:gd name="connsiteY483" fmla="*/ 6186514 h 6858000"/>
              <a:gd name="connsiteX484" fmla="*/ 766009 w 12192000"/>
              <a:gd name="connsiteY484" fmla="*/ 6186531 h 6858000"/>
              <a:gd name="connsiteX485" fmla="*/ 753436 w 12192000"/>
              <a:gd name="connsiteY485" fmla="*/ 6183014 h 6858000"/>
              <a:gd name="connsiteX486" fmla="*/ 769263 w 12192000"/>
              <a:gd name="connsiteY486" fmla="*/ 6183753 h 6858000"/>
              <a:gd name="connsiteX487" fmla="*/ 768840 w 12192000"/>
              <a:gd name="connsiteY487" fmla="*/ 6183172 h 6858000"/>
              <a:gd name="connsiteX488" fmla="*/ 751255 w 12192000"/>
              <a:gd name="connsiteY488" fmla="*/ 6179937 h 6858000"/>
              <a:gd name="connsiteX489" fmla="*/ 658141 w 12192000"/>
              <a:gd name="connsiteY489" fmla="*/ 6178266 h 6858000"/>
              <a:gd name="connsiteX490" fmla="*/ 653973 w 12192000"/>
              <a:gd name="connsiteY490" fmla="*/ 6181361 h 6858000"/>
              <a:gd name="connsiteX491" fmla="*/ 648276 w 12192000"/>
              <a:gd name="connsiteY491" fmla="*/ 6186197 h 6858000"/>
              <a:gd name="connsiteX492" fmla="*/ 642402 w 12192000"/>
              <a:gd name="connsiteY492" fmla="*/ 6190787 h 6858000"/>
              <a:gd name="connsiteX493" fmla="*/ 642789 w 12192000"/>
              <a:gd name="connsiteY493" fmla="*/ 6191349 h 6858000"/>
              <a:gd name="connsiteX494" fmla="*/ 649331 w 12192000"/>
              <a:gd name="connsiteY494" fmla="*/ 6187657 h 6858000"/>
              <a:gd name="connsiteX495" fmla="*/ 655644 w 12192000"/>
              <a:gd name="connsiteY495" fmla="*/ 6183647 h 6858000"/>
              <a:gd name="connsiteX496" fmla="*/ 661869 w 12192000"/>
              <a:gd name="connsiteY496" fmla="*/ 6179954 h 6858000"/>
              <a:gd name="connsiteX497" fmla="*/ 647801 w 12192000"/>
              <a:gd name="connsiteY497" fmla="*/ 6195499 h 6858000"/>
              <a:gd name="connsiteX498" fmla="*/ 635174 w 12192000"/>
              <a:gd name="connsiteY498" fmla="*/ 6201232 h 6858000"/>
              <a:gd name="connsiteX499" fmla="*/ 624483 w 12192000"/>
              <a:gd name="connsiteY499" fmla="*/ 6196379 h 6858000"/>
              <a:gd name="connsiteX500" fmla="*/ 637390 w 12192000"/>
              <a:gd name="connsiteY500" fmla="*/ 6189151 h 6858000"/>
              <a:gd name="connsiteX501" fmla="*/ 651458 w 12192000"/>
              <a:gd name="connsiteY501" fmla="*/ 6180535 h 6858000"/>
              <a:gd name="connsiteX502" fmla="*/ 658141 w 12192000"/>
              <a:gd name="connsiteY502" fmla="*/ 6178266 h 6858000"/>
              <a:gd name="connsiteX503" fmla="*/ 613545 w 12192000"/>
              <a:gd name="connsiteY503" fmla="*/ 6175558 h 6858000"/>
              <a:gd name="connsiteX504" fmla="*/ 613602 w 12192000"/>
              <a:gd name="connsiteY504" fmla="*/ 6175585 h 6858000"/>
              <a:gd name="connsiteX505" fmla="*/ 613545 w 12192000"/>
              <a:gd name="connsiteY505" fmla="*/ 6175611 h 6858000"/>
              <a:gd name="connsiteX506" fmla="*/ 581258 w 12192000"/>
              <a:gd name="connsiteY506" fmla="*/ 6173378 h 6858000"/>
              <a:gd name="connsiteX507" fmla="*/ 579816 w 12192000"/>
              <a:gd name="connsiteY507" fmla="*/ 6174257 h 6858000"/>
              <a:gd name="connsiteX508" fmla="*/ 572782 w 12192000"/>
              <a:gd name="connsiteY508" fmla="*/ 6179392 h 6858000"/>
              <a:gd name="connsiteX509" fmla="*/ 566258 w 12192000"/>
              <a:gd name="connsiteY509" fmla="*/ 6184966 h 6858000"/>
              <a:gd name="connsiteX510" fmla="*/ 559804 w 12192000"/>
              <a:gd name="connsiteY510" fmla="*/ 6190558 h 6858000"/>
              <a:gd name="connsiteX511" fmla="*/ 560191 w 12192000"/>
              <a:gd name="connsiteY511" fmla="*/ 6191068 h 6858000"/>
              <a:gd name="connsiteX512" fmla="*/ 567049 w 12192000"/>
              <a:gd name="connsiteY512" fmla="*/ 6185933 h 6858000"/>
              <a:gd name="connsiteX513" fmla="*/ 573925 w 12192000"/>
              <a:gd name="connsiteY513" fmla="*/ 6180869 h 6858000"/>
              <a:gd name="connsiteX514" fmla="*/ 580959 w 12192000"/>
              <a:gd name="connsiteY514" fmla="*/ 6176297 h 6858000"/>
              <a:gd name="connsiteX515" fmla="*/ 582524 w 12192000"/>
              <a:gd name="connsiteY515" fmla="*/ 6175453 h 6858000"/>
              <a:gd name="connsiteX516" fmla="*/ 567823 w 12192000"/>
              <a:gd name="connsiteY516" fmla="*/ 6191683 h 6858000"/>
              <a:gd name="connsiteX517" fmla="*/ 549341 w 12192000"/>
              <a:gd name="connsiteY517" fmla="*/ 6203729 h 6858000"/>
              <a:gd name="connsiteX518" fmla="*/ 541023 w 12192000"/>
              <a:gd name="connsiteY518" fmla="*/ 6204133 h 6858000"/>
              <a:gd name="connsiteX519" fmla="*/ 554458 w 12192000"/>
              <a:gd name="connsiteY519" fmla="*/ 6191121 h 6858000"/>
              <a:gd name="connsiteX520" fmla="*/ 574224 w 12192000"/>
              <a:gd name="connsiteY520" fmla="*/ 6175928 h 6858000"/>
              <a:gd name="connsiteX521" fmla="*/ 581258 w 12192000"/>
              <a:gd name="connsiteY521" fmla="*/ 6173378 h 6858000"/>
              <a:gd name="connsiteX522" fmla="*/ 603345 w 12192000"/>
              <a:gd name="connsiteY522" fmla="*/ 6171180 h 6858000"/>
              <a:gd name="connsiteX523" fmla="*/ 607952 w 12192000"/>
              <a:gd name="connsiteY523" fmla="*/ 6171373 h 6858000"/>
              <a:gd name="connsiteX524" fmla="*/ 606546 w 12192000"/>
              <a:gd name="connsiteY524" fmla="*/ 6171672 h 6858000"/>
              <a:gd name="connsiteX525" fmla="*/ 602343 w 12192000"/>
              <a:gd name="connsiteY525" fmla="*/ 6172991 h 6858000"/>
              <a:gd name="connsiteX526" fmla="*/ 598245 w 12192000"/>
              <a:gd name="connsiteY526" fmla="*/ 6174574 h 6858000"/>
              <a:gd name="connsiteX527" fmla="*/ 598368 w 12192000"/>
              <a:gd name="connsiteY527" fmla="*/ 6174943 h 6858000"/>
              <a:gd name="connsiteX528" fmla="*/ 606915 w 12192000"/>
              <a:gd name="connsiteY528" fmla="*/ 6173677 h 6858000"/>
              <a:gd name="connsiteX529" fmla="*/ 608128 w 12192000"/>
              <a:gd name="connsiteY529" fmla="*/ 6173554 h 6858000"/>
              <a:gd name="connsiteX530" fmla="*/ 601446 w 12192000"/>
              <a:gd name="connsiteY530" fmla="*/ 6177071 h 6858000"/>
              <a:gd name="connsiteX531" fmla="*/ 593198 w 12192000"/>
              <a:gd name="connsiteY531" fmla="*/ 6177633 h 6858000"/>
              <a:gd name="connsiteX532" fmla="*/ 589312 w 12192000"/>
              <a:gd name="connsiteY532" fmla="*/ 6175382 h 6858000"/>
              <a:gd name="connsiteX533" fmla="*/ 596469 w 12192000"/>
              <a:gd name="connsiteY533" fmla="*/ 6173096 h 6858000"/>
              <a:gd name="connsiteX534" fmla="*/ 596416 w 12192000"/>
              <a:gd name="connsiteY534" fmla="*/ 6173167 h 6858000"/>
              <a:gd name="connsiteX535" fmla="*/ 603345 w 12192000"/>
              <a:gd name="connsiteY535" fmla="*/ 6171180 h 6858000"/>
              <a:gd name="connsiteX536" fmla="*/ 763846 w 12192000"/>
              <a:gd name="connsiteY536" fmla="*/ 6170863 h 6858000"/>
              <a:gd name="connsiteX537" fmla="*/ 779163 w 12192000"/>
              <a:gd name="connsiteY537" fmla="*/ 6171848 h 6858000"/>
              <a:gd name="connsiteX538" fmla="*/ 794796 w 12192000"/>
              <a:gd name="connsiteY538" fmla="*/ 6177862 h 6858000"/>
              <a:gd name="connsiteX539" fmla="*/ 778706 w 12192000"/>
              <a:gd name="connsiteY539" fmla="*/ 6177915 h 6858000"/>
              <a:gd name="connsiteX540" fmla="*/ 778688 w 12192000"/>
              <a:gd name="connsiteY540" fmla="*/ 6177862 h 6858000"/>
              <a:gd name="connsiteX541" fmla="*/ 766379 w 12192000"/>
              <a:gd name="connsiteY541" fmla="*/ 6174046 h 6858000"/>
              <a:gd name="connsiteX542" fmla="*/ 780060 w 12192000"/>
              <a:gd name="connsiteY542" fmla="*/ 6175295 h 6858000"/>
              <a:gd name="connsiteX543" fmla="*/ 779673 w 12192000"/>
              <a:gd name="connsiteY543" fmla="*/ 6174697 h 6858000"/>
              <a:gd name="connsiteX544" fmla="*/ 763846 w 12192000"/>
              <a:gd name="connsiteY544" fmla="*/ 6170863 h 6858000"/>
              <a:gd name="connsiteX545" fmla="*/ 561175 w 12192000"/>
              <a:gd name="connsiteY545" fmla="*/ 6163583 h 6858000"/>
              <a:gd name="connsiteX546" fmla="*/ 560437 w 12192000"/>
              <a:gd name="connsiteY546" fmla="*/ 6164111 h 6858000"/>
              <a:gd name="connsiteX547" fmla="*/ 553860 w 12192000"/>
              <a:gd name="connsiteY547" fmla="*/ 6169826 h 6858000"/>
              <a:gd name="connsiteX548" fmla="*/ 547811 w 12192000"/>
              <a:gd name="connsiteY548" fmla="*/ 6175910 h 6858000"/>
              <a:gd name="connsiteX549" fmla="*/ 541832 w 12192000"/>
              <a:gd name="connsiteY549" fmla="*/ 6182029 h 6858000"/>
              <a:gd name="connsiteX550" fmla="*/ 542254 w 12192000"/>
              <a:gd name="connsiteY550" fmla="*/ 6182504 h 6858000"/>
              <a:gd name="connsiteX551" fmla="*/ 548813 w 12192000"/>
              <a:gd name="connsiteY551" fmla="*/ 6176983 h 6858000"/>
              <a:gd name="connsiteX552" fmla="*/ 555390 w 12192000"/>
              <a:gd name="connsiteY552" fmla="*/ 6171531 h 6858000"/>
              <a:gd name="connsiteX553" fmla="*/ 562143 w 12192000"/>
              <a:gd name="connsiteY553" fmla="*/ 6166555 h 6858000"/>
              <a:gd name="connsiteX554" fmla="*/ 563901 w 12192000"/>
              <a:gd name="connsiteY554" fmla="*/ 6165517 h 6858000"/>
              <a:gd name="connsiteX555" fmla="*/ 546703 w 12192000"/>
              <a:gd name="connsiteY555" fmla="*/ 6185230 h 6858000"/>
              <a:gd name="connsiteX556" fmla="*/ 525002 w 12192000"/>
              <a:gd name="connsiteY556" fmla="*/ 6201847 h 6858000"/>
              <a:gd name="connsiteX557" fmla="*/ 517142 w 12192000"/>
              <a:gd name="connsiteY557" fmla="*/ 6203166 h 6858000"/>
              <a:gd name="connsiteX558" fmla="*/ 530806 w 12192000"/>
              <a:gd name="connsiteY558" fmla="*/ 6187938 h 6858000"/>
              <a:gd name="connsiteX559" fmla="*/ 554722 w 12192000"/>
              <a:gd name="connsiteY559" fmla="*/ 6166537 h 6858000"/>
              <a:gd name="connsiteX560" fmla="*/ 561175 w 12192000"/>
              <a:gd name="connsiteY560" fmla="*/ 6163583 h 6858000"/>
              <a:gd name="connsiteX561" fmla="*/ 1397065 w 12192000"/>
              <a:gd name="connsiteY561" fmla="*/ 6160418 h 6858000"/>
              <a:gd name="connsiteX562" fmla="*/ 1407247 w 12192000"/>
              <a:gd name="connsiteY562" fmla="*/ 6234501 h 6858000"/>
              <a:gd name="connsiteX563" fmla="*/ 1395801 w 12192000"/>
              <a:gd name="connsiteY563" fmla="*/ 6267666 h 6858000"/>
              <a:gd name="connsiteX564" fmla="*/ 1323385 w 12192000"/>
              <a:gd name="connsiteY564" fmla="*/ 6248587 h 6858000"/>
              <a:gd name="connsiteX565" fmla="*/ 1361831 w 12192000"/>
              <a:gd name="connsiteY565" fmla="*/ 6207880 h 6858000"/>
              <a:gd name="connsiteX566" fmla="*/ 1397065 w 12192000"/>
              <a:gd name="connsiteY566" fmla="*/ 6160418 h 6858000"/>
              <a:gd name="connsiteX567" fmla="*/ 952493 w 12192000"/>
              <a:gd name="connsiteY567" fmla="*/ 6160076 h 6858000"/>
              <a:gd name="connsiteX568" fmla="*/ 954330 w 12192000"/>
              <a:gd name="connsiteY568" fmla="*/ 6160611 h 6858000"/>
              <a:gd name="connsiteX569" fmla="*/ 955491 w 12192000"/>
              <a:gd name="connsiteY569" fmla="*/ 6161385 h 6858000"/>
              <a:gd name="connsiteX570" fmla="*/ 594166 w 12192000"/>
              <a:gd name="connsiteY570" fmla="*/ 6159802 h 6858000"/>
              <a:gd name="connsiteX571" fmla="*/ 599582 w 12192000"/>
              <a:gd name="connsiteY571" fmla="*/ 6160084 h 6858000"/>
              <a:gd name="connsiteX572" fmla="*/ 595449 w 12192000"/>
              <a:gd name="connsiteY572" fmla="*/ 6160875 h 6858000"/>
              <a:gd name="connsiteX573" fmla="*/ 590068 w 12192000"/>
              <a:gd name="connsiteY573" fmla="*/ 6162405 h 6858000"/>
              <a:gd name="connsiteX574" fmla="*/ 584793 w 12192000"/>
              <a:gd name="connsiteY574" fmla="*/ 6164251 h 6858000"/>
              <a:gd name="connsiteX575" fmla="*/ 584951 w 12192000"/>
              <a:gd name="connsiteY575" fmla="*/ 6164709 h 6858000"/>
              <a:gd name="connsiteX576" fmla="*/ 590350 w 12192000"/>
              <a:gd name="connsiteY576" fmla="*/ 6163495 h 6858000"/>
              <a:gd name="connsiteX577" fmla="*/ 595766 w 12192000"/>
              <a:gd name="connsiteY577" fmla="*/ 6162493 h 6858000"/>
              <a:gd name="connsiteX578" fmla="*/ 601534 w 12192000"/>
              <a:gd name="connsiteY578" fmla="*/ 6161807 h 6858000"/>
              <a:gd name="connsiteX579" fmla="*/ 588362 w 12192000"/>
              <a:gd name="connsiteY579" fmla="*/ 6166625 h 6858000"/>
              <a:gd name="connsiteX580" fmla="*/ 588362 w 12192000"/>
              <a:gd name="connsiteY580" fmla="*/ 6166678 h 6858000"/>
              <a:gd name="connsiteX581" fmla="*/ 578655 w 12192000"/>
              <a:gd name="connsiteY581" fmla="*/ 6167434 h 6858000"/>
              <a:gd name="connsiteX582" fmla="*/ 574083 w 12192000"/>
              <a:gd name="connsiteY582" fmla="*/ 6164990 h 6858000"/>
              <a:gd name="connsiteX583" fmla="*/ 582401 w 12192000"/>
              <a:gd name="connsiteY583" fmla="*/ 6162458 h 6858000"/>
              <a:gd name="connsiteX584" fmla="*/ 594166 w 12192000"/>
              <a:gd name="connsiteY584" fmla="*/ 6159802 h 6858000"/>
              <a:gd name="connsiteX585" fmla="*/ 650491 w 12192000"/>
              <a:gd name="connsiteY585" fmla="*/ 6159363 h 6858000"/>
              <a:gd name="connsiteX586" fmla="*/ 646095 w 12192000"/>
              <a:gd name="connsiteY586" fmla="*/ 6162018 h 6858000"/>
              <a:gd name="connsiteX587" fmla="*/ 639219 w 12192000"/>
              <a:gd name="connsiteY587" fmla="*/ 6166959 h 6858000"/>
              <a:gd name="connsiteX588" fmla="*/ 632642 w 12192000"/>
              <a:gd name="connsiteY588" fmla="*/ 6172129 h 6858000"/>
              <a:gd name="connsiteX589" fmla="*/ 632976 w 12192000"/>
              <a:gd name="connsiteY589" fmla="*/ 6172745 h 6858000"/>
              <a:gd name="connsiteX590" fmla="*/ 640327 w 12192000"/>
              <a:gd name="connsiteY590" fmla="*/ 6168648 h 6858000"/>
              <a:gd name="connsiteX591" fmla="*/ 647695 w 12192000"/>
              <a:gd name="connsiteY591" fmla="*/ 6164796 h 6858000"/>
              <a:gd name="connsiteX592" fmla="*/ 653393 w 12192000"/>
              <a:gd name="connsiteY592" fmla="*/ 6162071 h 6858000"/>
              <a:gd name="connsiteX593" fmla="*/ 638270 w 12192000"/>
              <a:gd name="connsiteY593" fmla="*/ 6175840 h 6858000"/>
              <a:gd name="connsiteX594" fmla="*/ 624571 w 12192000"/>
              <a:gd name="connsiteY594" fmla="*/ 6180816 h 6858000"/>
              <a:gd name="connsiteX595" fmla="*/ 613602 w 12192000"/>
              <a:gd name="connsiteY595" fmla="*/ 6175585 h 6858000"/>
              <a:gd name="connsiteX596" fmla="*/ 627613 w 12192000"/>
              <a:gd name="connsiteY596" fmla="*/ 6169087 h 6858000"/>
              <a:gd name="connsiteX597" fmla="*/ 643158 w 12192000"/>
              <a:gd name="connsiteY597" fmla="*/ 6161209 h 6858000"/>
              <a:gd name="connsiteX598" fmla="*/ 650491 w 12192000"/>
              <a:gd name="connsiteY598" fmla="*/ 6159363 h 6858000"/>
              <a:gd name="connsiteX599" fmla="*/ 944254 w 12192000"/>
              <a:gd name="connsiteY599" fmla="*/ 6156479 h 6858000"/>
              <a:gd name="connsiteX600" fmla="*/ 944342 w 12192000"/>
              <a:gd name="connsiteY600" fmla="*/ 6156479 h 6858000"/>
              <a:gd name="connsiteX601" fmla="*/ 944294 w 12192000"/>
              <a:gd name="connsiteY601" fmla="*/ 6156497 h 6858000"/>
              <a:gd name="connsiteX602" fmla="*/ 984767 w 12192000"/>
              <a:gd name="connsiteY602" fmla="*/ 6154232 h 6858000"/>
              <a:gd name="connsiteX603" fmla="*/ 979143 w 12192000"/>
              <a:gd name="connsiteY603" fmla="*/ 6155793 h 6858000"/>
              <a:gd name="connsiteX604" fmla="*/ 973270 w 12192000"/>
              <a:gd name="connsiteY604" fmla="*/ 6159064 h 6858000"/>
              <a:gd name="connsiteX605" fmla="*/ 973569 w 12192000"/>
              <a:gd name="connsiteY605" fmla="*/ 6159644 h 6858000"/>
              <a:gd name="connsiteX606" fmla="*/ 979706 w 12192000"/>
              <a:gd name="connsiteY606" fmla="*/ 6157253 h 6858000"/>
              <a:gd name="connsiteX607" fmla="*/ 985966 w 12192000"/>
              <a:gd name="connsiteY607" fmla="*/ 6156127 h 6858000"/>
              <a:gd name="connsiteX608" fmla="*/ 991787 w 12192000"/>
              <a:gd name="connsiteY608" fmla="*/ 6157182 h 6858000"/>
              <a:gd name="connsiteX609" fmla="*/ 994636 w 12192000"/>
              <a:gd name="connsiteY609" fmla="*/ 6161051 h 6858000"/>
              <a:gd name="connsiteX610" fmla="*/ 994530 w 12192000"/>
              <a:gd name="connsiteY610" fmla="*/ 6165447 h 6858000"/>
              <a:gd name="connsiteX611" fmla="*/ 988622 w 12192000"/>
              <a:gd name="connsiteY611" fmla="*/ 6161051 h 6858000"/>
              <a:gd name="connsiteX612" fmla="*/ 968698 w 12192000"/>
              <a:gd name="connsiteY612" fmla="*/ 6178460 h 6858000"/>
              <a:gd name="connsiteX613" fmla="*/ 957091 w 12192000"/>
              <a:gd name="connsiteY613" fmla="*/ 6195148 h 6858000"/>
              <a:gd name="connsiteX614" fmla="*/ 952713 w 12192000"/>
              <a:gd name="connsiteY614" fmla="*/ 6201214 h 6858000"/>
              <a:gd name="connsiteX615" fmla="*/ 959290 w 12192000"/>
              <a:gd name="connsiteY615" fmla="*/ 6199280 h 6858000"/>
              <a:gd name="connsiteX616" fmla="*/ 971705 w 12192000"/>
              <a:gd name="connsiteY616" fmla="*/ 6192879 h 6858000"/>
              <a:gd name="connsiteX617" fmla="*/ 984577 w 12192000"/>
              <a:gd name="connsiteY617" fmla="*/ 6182997 h 6858000"/>
              <a:gd name="connsiteX618" fmla="*/ 983680 w 12192000"/>
              <a:gd name="connsiteY618" fmla="*/ 6189644 h 6858000"/>
              <a:gd name="connsiteX619" fmla="*/ 982608 w 12192000"/>
              <a:gd name="connsiteY619" fmla="*/ 6191068 h 6858000"/>
              <a:gd name="connsiteX620" fmla="*/ 979935 w 12192000"/>
              <a:gd name="connsiteY620" fmla="*/ 6193723 h 6858000"/>
              <a:gd name="connsiteX621" fmla="*/ 973727 w 12192000"/>
              <a:gd name="connsiteY621" fmla="*/ 6198559 h 6858000"/>
              <a:gd name="connsiteX622" fmla="*/ 967115 w 12192000"/>
              <a:gd name="connsiteY622" fmla="*/ 6202973 h 6858000"/>
              <a:gd name="connsiteX623" fmla="*/ 960186 w 12192000"/>
              <a:gd name="connsiteY623" fmla="*/ 6206841 h 6858000"/>
              <a:gd name="connsiteX624" fmla="*/ 945889 w 12192000"/>
              <a:gd name="connsiteY624" fmla="*/ 6214332 h 6858000"/>
              <a:gd name="connsiteX625" fmla="*/ 932366 w 12192000"/>
              <a:gd name="connsiteY625" fmla="*/ 6223230 h 6858000"/>
              <a:gd name="connsiteX626" fmla="*/ 932876 w 12192000"/>
              <a:gd name="connsiteY626" fmla="*/ 6223881 h 6858000"/>
              <a:gd name="connsiteX627" fmla="*/ 946716 w 12192000"/>
              <a:gd name="connsiteY627" fmla="*/ 6215880 h 6858000"/>
              <a:gd name="connsiteX628" fmla="*/ 953926 w 12192000"/>
              <a:gd name="connsiteY628" fmla="*/ 6212363 h 6858000"/>
              <a:gd name="connsiteX629" fmla="*/ 961259 w 12192000"/>
              <a:gd name="connsiteY629" fmla="*/ 6209057 h 6858000"/>
              <a:gd name="connsiteX630" fmla="*/ 968539 w 12192000"/>
              <a:gd name="connsiteY630" fmla="*/ 6205382 h 6858000"/>
              <a:gd name="connsiteX631" fmla="*/ 975486 w 12192000"/>
              <a:gd name="connsiteY631" fmla="*/ 6201126 h 6858000"/>
              <a:gd name="connsiteX632" fmla="*/ 979372 w 12192000"/>
              <a:gd name="connsiteY632" fmla="*/ 6198471 h 6858000"/>
              <a:gd name="connsiteX633" fmla="*/ 974712 w 12192000"/>
              <a:gd name="connsiteY633" fmla="*/ 6203870 h 6858000"/>
              <a:gd name="connsiteX634" fmla="*/ 924646 w 12192000"/>
              <a:gd name="connsiteY634" fmla="*/ 6232708 h 6858000"/>
              <a:gd name="connsiteX635" fmla="*/ 913867 w 12192000"/>
              <a:gd name="connsiteY635" fmla="*/ 6240323 h 6858000"/>
              <a:gd name="connsiteX636" fmla="*/ 885906 w 12192000"/>
              <a:gd name="connsiteY636" fmla="*/ 6264027 h 6858000"/>
              <a:gd name="connsiteX637" fmla="*/ 819891 w 12192000"/>
              <a:gd name="connsiteY637" fmla="*/ 6299372 h 6858000"/>
              <a:gd name="connsiteX638" fmla="*/ 802165 w 12192000"/>
              <a:gd name="connsiteY638" fmla="*/ 6301711 h 6858000"/>
              <a:gd name="connsiteX639" fmla="*/ 842330 w 12192000"/>
              <a:gd name="connsiteY639" fmla="*/ 6286570 h 6858000"/>
              <a:gd name="connsiteX640" fmla="*/ 906182 w 12192000"/>
              <a:gd name="connsiteY640" fmla="*/ 6240516 h 6858000"/>
              <a:gd name="connsiteX641" fmla="*/ 912126 w 12192000"/>
              <a:gd name="connsiteY641" fmla="*/ 6235241 h 6858000"/>
              <a:gd name="connsiteX642" fmla="*/ 934459 w 12192000"/>
              <a:gd name="connsiteY642" fmla="*/ 6213928 h 6858000"/>
              <a:gd name="connsiteX643" fmla="*/ 939576 w 12192000"/>
              <a:gd name="connsiteY643" fmla="*/ 6208195 h 6858000"/>
              <a:gd name="connsiteX644" fmla="*/ 944131 w 12192000"/>
              <a:gd name="connsiteY644" fmla="*/ 6200511 h 6858000"/>
              <a:gd name="connsiteX645" fmla="*/ 931206 w 12192000"/>
              <a:gd name="connsiteY645" fmla="*/ 6214280 h 6858000"/>
              <a:gd name="connsiteX646" fmla="*/ 909365 w 12192000"/>
              <a:gd name="connsiteY646" fmla="*/ 6226870 h 6858000"/>
              <a:gd name="connsiteX647" fmla="*/ 866896 w 12192000"/>
              <a:gd name="connsiteY647" fmla="*/ 6244191 h 6858000"/>
              <a:gd name="connsiteX648" fmla="*/ 870712 w 12192000"/>
              <a:gd name="connsiteY648" fmla="*/ 6244701 h 6858000"/>
              <a:gd name="connsiteX649" fmla="*/ 910631 w 12192000"/>
              <a:gd name="connsiteY649" fmla="*/ 6230633 h 6858000"/>
              <a:gd name="connsiteX650" fmla="*/ 916557 w 12192000"/>
              <a:gd name="connsiteY650" fmla="*/ 6227925 h 6858000"/>
              <a:gd name="connsiteX651" fmla="*/ 912882 w 12192000"/>
              <a:gd name="connsiteY651" fmla="*/ 6231302 h 6858000"/>
              <a:gd name="connsiteX652" fmla="*/ 911211 w 12192000"/>
              <a:gd name="connsiteY652" fmla="*/ 6232409 h 6858000"/>
              <a:gd name="connsiteX653" fmla="*/ 849768 w 12192000"/>
              <a:gd name="connsiteY653" fmla="*/ 6257837 h 6858000"/>
              <a:gd name="connsiteX654" fmla="*/ 852494 w 12192000"/>
              <a:gd name="connsiteY654" fmla="*/ 6258417 h 6858000"/>
              <a:gd name="connsiteX655" fmla="*/ 900502 w 12192000"/>
              <a:gd name="connsiteY655" fmla="*/ 6242362 h 6858000"/>
              <a:gd name="connsiteX656" fmla="*/ 894927 w 12192000"/>
              <a:gd name="connsiteY656" fmla="*/ 6247128 h 6858000"/>
              <a:gd name="connsiteX657" fmla="*/ 807774 w 12192000"/>
              <a:gd name="connsiteY657" fmla="*/ 6273399 h 6858000"/>
              <a:gd name="connsiteX658" fmla="*/ 782750 w 12192000"/>
              <a:gd name="connsiteY658" fmla="*/ 6270832 h 6858000"/>
              <a:gd name="connsiteX659" fmla="*/ 828279 w 12192000"/>
              <a:gd name="connsiteY659" fmla="*/ 6263921 h 6858000"/>
              <a:gd name="connsiteX660" fmla="*/ 829141 w 12192000"/>
              <a:gd name="connsiteY660" fmla="*/ 6263306 h 6858000"/>
              <a:gd name="connsiteX661" fmla="*/ 796977 w 12192000"/>
              <a:gd name="connsiteY661" fmla="*/ 6265486 h 6858000"/>
              <a:gd name="connsiteX662" fmla="*/ 812399 w 12192000"/>
              <a:gd name="connsiteY662" fmla="*/ 6257960 h 6858000"/>
              <a:gd name="connsiteX663" fmla="*/ 849926 w 12192000"/>
              <a:gd name="connsiteY663" fmla="*/ 6249941 h 6858000"/>
              <a:gd name="connsiteX664" fmla="*/ 850771 w 12192000"/>
              <a:gd name="connsiteY664" fmla="*/ 6249273 h 6858000"/>
              <a:gd name="connsiteX665" fmla="*/ 811942 w 12192000"/>
              <a:gd name="connsiteY665" fmla="*/ 6253757 h 6858000"/>
              <a:gd name="connsiteX666" fmla="*/ 784157 w 12192000"/>
              <a:gd name="connsiteY666" fmla="*/ 6248482 h 6858000"/>
              <a:gd name="connsiteX667" fmla="*/ 826028 w 12192000"/>
              <a:gd name="connsiteY667" fmla="*/ 6244965 h 6858000"/>
              <a:gd name="connsiteX668" fmla="*/ 826942 w 12192000"/>
              <a:gd name="connsiteY668" fmla="*/ 6244420 h 6858000"/>
              <a:gd name="connsiteX669" fmla="*/ 798208 w 12192000"/>
              <a:gd name="connsiteY669" fmla="*/ 6243839 h 6858000"/>
              <a:gd name="connsiteX670" fmla="*/ 813736 w 12192000"/>
              <a:gd name="connsiteY670" fmla="*/ 6236806 h 6858000"/>
              <a:gd name="connsiteX671" fmla="*/ 839621 w 12192000"/>
              <a:gd name="connsiteY671" fmla="*/ 6235504 h 6858000"/>
              <a:gd name="connsiteX672" fmla="*/ 840536 w 12192000"/>
              <a:gd name="connsiteY672" fmla="*/ 6234942 h 6858000"/>
              <a:gd name="connsiteX673" fmla="*/ 814949 w 12192000"/>
              <a:gd name="connsiteY673" fmla="*/ 6233834 h 6858000"/>
              <a:gd name="connsiteX674" fmla="*/ 793847 w 12192000"/>
              <a:gd name="connsiteY674" fmla="*/ 6227187 h 6858000"/>
              <a:gd name="connsiteX675" fmla="*/ 825747 w 12192000"/>
              <a:gd name="connsiteY675" fmla="*/ 6226413 h 6858000"/>
              <a:gd name="connsiteX676" fmla="*/ 826661 w 12192000"/>
              <a:gd name="connsiteY676" fmla="*/ 6225868 h 6858000"/>
              <a:gd name="connsiteX677" fmla="*/ 803343 w 12192000"/>
              <a:gd name="connsiteY677" fmla="*/ 6222966 h 6858000"/>
              <a:gd name="connsiteX678" fmla="*/ 815002 w 12192000"/>
              <a:gd name="connsiteY678" fmla="*/ 6217902 h 6858000"/>
              <a:gd name="connsiteX679" fmla="*/ 836526 w 12192000"/>
              <a:gd name="connsiteY679" fmla="*/ 6217216 h 6858000"/>
              <a:gd name="connsiteX680" fmla="*/ 837458 w 12192000"/>
              <a:gd name="connsiteY680" fmla="*/ 6216689 h 6858000"/>
              <a:gd name="connsiteX681" fmla="*/ 815195 w 12192000"/>
              <a:gd name="connsiteY681" fmla="*/ 6214245 h 6858000"/>
              <a:gd name="connsiteX682" fmla="*/ 801743 w 12192000"/>
              <a:gd name="connsiteY682" fmla="*/ 6207721 h 6858000"/>
              <a:gd name="connsiteX683" fmla="*/ 827998 w 12192000"/>
              <a:gd name="connsiteY683" fmla="*/ 6208213 h 6858000"/>
              <a:gd name="connsiteX684" fmla="*/ 829105 w 12192000"/>
              <a:gd name="connsiteY684" fmla="*/ 6207721 h 6858000"/>
              <a:gd name="connsiteX685" fmla="*/ 802499 w 12192000"/>
              <a:gd name="connsiteY685" fmla="*/ 6203324 h 6858000"/>
              <a:gd name="connsiteX686" fmla="*/ 817077 w 12192000"/>
              <a:gd name="connsiteY686" fmla="*/ 6198963 h 6858000"/>
              <a:gd name="connsiteX687" fmla="*/ 839762 w 12192000"/>
              <a:gd name="connsiteY687" fmla="*/ 6199948 h 6858000"/>
              <a:gd name="connsiteX688" fmla="*/ 840325 w 12192000"/>
              <a:gd name="connsiteY688" fmla="*/ 6199509 h 6858000"/>
              <a:gd name="connsiteX689" fmla="*/ 819346 w 12192000"/>
              <a:gd name="connsiteY689" fmla="*/ 6195658 h 6858000"/>
              <a:gd name="connsiteX690" fmla="*/ 811256 w 12192000"/>
              <a:gd name="connsiteY690" fmla="*/ 6188624 h 6858000"/>
              <a:gd name="connsiteX691" fmla="*/ 831304 w 12192000"/>
              <a:gd name="connsiteY691" fmla="*/ 6191490 h 6858000"/>
              <a:gd name="connsiteX692" fmla="*/ 831866 w 12192000"/>
              <a:gd name="connsiteY692" fmla="*/ 6191156 h 6858000"/>
              <a:gd name="connsiteX693" fmla="*/ 806860 w 12192000"/>
              <a:gd name="connsiteY693" fmla="*/ 6183735 h 6858000"/>
              <a:gd name="connsiteX694" fmla="*/ 802938 w 12192000"/>
              <a:gd name="connsiteY694" fmla="*/ 6178003 h 6858000"/>
              <a:gd name="connsiteX695" fmla="*/ 855202 w 12192000"/>
              <a:gd name="connsiteY695" fmla="*/ 6191420 h 6858000"/>
              <a:gd name="connsiteX696" fmla="*/ 893520 w 12192000"/>
              <a:gd name="connsiteY696" fmla="*/ 6180500 h 6858000"/>
              <a:gd name="connsiteX697" fmla="*/ 900273 w 12192000"/>
              <a:gd name="connsiteY697" fmla="*/ 6176789 h 6858000"/>
              <a:gd name="connsiteX698" fmla="*/ 923304 w 12192000"/>
              <a:gd name="connsiteY698" fmla="*/ 6164043 h 6858000"/>
              <a:gd name="connsiteX699" fmla="*/ 944294 w 12192000"/>
              <a:gd name="connsiteY699" fmla="*/ 6156497 h 6858000"/>
              <a:gd name="connsiteX700" fmla="*/ 952493 w 12192000"/>
              <a:gd name="connsiteY700" fmla="*/ 6160076 h 6858000"/>
              <a:gd name="connsiteX701" fmla="*/ 948897 w 12192000"/>
              <a:gd name="connsiteY701" fmla="*/ 6159029 h 6858000"/>
              <a:gd name="connsiteX702" fmla="*/ 943463 w 12192000"/>
              <a:gd name="connsiteY702" fmla="*/ 6159451 h 6858000"/>
              <a:gd name="connsiteX703" fmla="*/ 938451 w 12192000"/>
              <a:gd name="connsiteY703" fmla="*/ 6160893 h 6858000"/>
              <a:gd name="connsiteX704" fmla="*/ 933633 w 12192000"/>
              <a:gd name="connsiteY704" fmla="*/ 6162827 h 6858000"/>
              <a:gd name="connsiteX705" fmla="*/ 929060 w 12192000"/>
              <a:gd name="connsiteY705" fmla="*/ 6165201 h 6858000"/>
              <a:gd name="connsiteX706" fmla="*/ 920426 w 12192000"/>
              <a:gd name="connsiteY706" fmla="*/ 6170687 h 6858000"/>
              <a:gd name="connsiteX707" fmla="*/ 920866 w 12192000"/>
              <a:gd name="connsiteY707" fmla="*/ 6171391 h 6858000"/>
              <a:gd name="connsiteX708" fmla="*/ 929957 w 12192000"/>
              <a:gd name="connsiteY708" fmla="*/ 6166959 h 6858000"/>
              <a:gd name="connsiteX709" fmla="*/ 934529 w 12192000"/>
              <a:gd name="connsiteY709" fmla="*/ 6164937 h 6858000"/>
              <a:gd name="connsiteX710" fmla="*/ 939242 w 12192000"/>
              <a:gd name="connsiteY710" fmla="*/ 6163355 h 6858000"/>
              <a:gd name="connsiteX711" fmla="*/ 948668 w 12192000"/>
              <a:gd name="connsiteY711" fmla="*/ 6161877 h 6858000"/>
              <a:gd name="connsiteX712" fmla="*/ 952924 w 12192000"/>
              <a:gd name="connsiteY712" fmla="*/ 6163091 h 6858000"/>
              <a:gd name="connsiteX713" fmla="*/ 955931 w 12192000"/>
              <a:gd name="connsiteY713" fmla="*/ 6166098 h 6858000"/>
              <a:gd name="connsiteX714" fmla="*/ 954313 w 12192000"/>
              <a:gd name="connsiteY714" fmla="*/ 6171813 h 6858000"/>
              <a:gd name="connsiteX715" fmla="*/ 949653 w 12192000"/>
              <a:gd name="connsiteY715" fmla="*/ 6178847 h 6858000"/>
              <a:gd name="connsiteX716" fmla="*/ 943410 w 12192000"/>
              <a:gd name="connsiteY716" fmla="*/ 6175224 h 6858000"/>
              <a:gd name="connsiteX717" fmla="*/ 919687 w 12192000"/>
              <a:gd name="connsiteY717" fmla="*/ 6191050 h 6858000"/>
              <a:gd name="connsiteX718" fmla="*/ 901188 w 12192000"/>
              <a:gd name="connsiteY718" fmla="*/ 6201601 h 6858000"/>
              <a:gd name="connsiteX719" fmla="*/ 908591 w 12192000"/>
              <a:gd name="connsiteY719" fmla="*/ 6200986 h 6858000"/>
              <a:gd name="connsiteX720" fmla="*/ 921499 w 12192000"/>
              <a:gd name="connsiteY720" fmla="*/ 6194251 h 6858000"/>
              <a:gd name="connsiteX721" fmla="*/ 927909 w 12192000"/>
              <a:gd name="connsiteY721" fmla="*/ 6201330 h 6858000"/>
              <a:gd name="connsiteX722" fmla="*/ 929096 w 12192000"/>
              <a:gd name="connsiteY722" fmla="*/ 6201285 h 6858000"/>
              <a:gd name="connsiteX723" fmla="*/ 938908 w 12192000"/>
              <a:gd name="connsiteY723" fmla="*/ 6190734 h 6858000"/>
              <a:gd name="connsiteX724" fmla="*/ 940034 w 12192000"/>
              <a:gd name="connsiteY724" fmla="*/ 6180429 h 6858000"/>
              <a:gd name="connsiteX725" fmla="*/ 940649 w 12192000"/>
              <a:gd name="connsiteY725" fmla="*/ 6180253 h 6858000"/>
              <a:gd name="connsiteX726" fmla="*/ 944782 w 12192000"/>
              <a:gd name="connsiteY726" fmla="*/ 6187938 h 6858000"/>
              <a:gd name="connsiteX727" fmla="*/ 953082 w 12192000"/>
              <a:gd name="connsiteY727" fmla="*/ 6180271 h 6858000"/>
              <a:gd name="connsiteX728" fmla="*/ 953592 w 12192000"/>
              <a:gd name="connsiteY728" fmla="*/ 6180535 h 6858000"/>
              <a:gd name="connsiteX729" fmla="*/ 950532 w 12192000"/>
              <a:gd name="connsiteY729" fmla="*/ 6188676 h 6858000"/>
              <a:gd name="connsiteX730" fmla="*/ 947648 w 12192000"/>
              <a:gd name="connsiteY730" fmla="*/ 6193477 h 6858000"/>
              <a:gd name="connsiteX731" fmla="*/ 951499 w 12192000"/>
              <a:gd name="connsiteY731" fmla="*/ 6190277 h 6858000"/>
              <a:gd name="connsiteX732" fmla="*/ 959219 w 12192000"/>
              <a:gd name="connsiteY732" fmla="*/ 6173712 h 6858000"/>
              <a:gd name="connsiteX733" fmla="*/ 960063 w 12192000"/>
              <a:gd name="connsiteY733" fmla="*/ 6161649 h 6858000"/>
              <a:gd name="connsiteX734" fmla="*/ 973287 w 12192000"/>
              <a:gd name="connsiteY734" fmla="*/ 6154422 h 6858000"/>
              <a:gd name="connsiteX735" fmla="*/ 989308 w 12192000"/>
              <a:gd name="connsiteY735" fmla="*/ 6153824 h 6858000"/>
              <a:gd name="connsiteX736" fmla="*/ 991295 w 12192000"/>
              <a:gd name="connsiteY736" fmla="*/ 6154123 h 6858000"/>
              <a:gd name="connsiteX737" fmla="*/ 984767 w 12192000"/>
              <a:gd name="connsiteY737" fmla="*/ 6154232 h 6858000"/>
              <a:gd name="connsiteX738" fmla="*/ 985791 w 12192000"/>
              <a:gd name="connsiteY738" fmla="*/ 6153947 h 6858000"/>
              <a:gd name="connsiteX739" fmla="*/ 989308 w 12192000"/>
              <a:gd name="connsiteY739" fmla="*/ 6153824 h 6858000"/>
              <a:gd name="connsiteX740" fmla="*/ 544223 w 12192000"/>
              <a:gd name="connsiteY740" fmla="*/ 6153402 h 6858000"/>
              <a:gd name="connsiteX741" fmla="*/ 542799 w 12192000"/>
              <a:gd name="connsiteY741" fmla="*/ 6154580 h 6858000"/>
              <a:gd name="connsiteX742" fmla="*/ 534393 w 12192000"/>
              <a:gd name="connsiteY742" fmla="*/ 6162634 h 6858000"/>
              <a:gd name="connsiteX743" fmla="*/ 530489 w 12192000"/>
              <a:gd name="connsiteY743" fmla="*/ 6166907 h 6858000"/>
              <a:gd name="connsiteX744" fmla="*/ 526796 w 12192000"/>
              <a:gd name="connsiteY744" fmla="*/ 6171338 h 6858000"/>
              <a:gd name="connsiteX745" fmla="*/ 519551 w 12192000"/>
              <a:gd name="connsiteY745" fmla="*/ 6180271 h 6858000"/>
              <a:gd name="connsiteX746" fmla="*/ 520026 w 12192000"/>
              <a:gd name="connsiteY746" fmla="*/ 6180693 h 6858000"/>
              <a:gd name="connsiteX747" fmla="*/ 528150 w 12192000"/>
              <a:gd name="connsiteY747" fmla="*/ 6172551 h 6858000"/>
              <a:gd name="connsiteX748" fmla="*/ 536327 w 12192000"/>
              <a:gd name="connsiteY748" fmla="*/ 6164550 h 6858000"/>
              <a:gd name="connsiteX749" fmla="*/ 544891 w 12192000"/>
              <a:gd name="connsiteY749" fmla="*/ 6157130 h 6858000"/>
              <a:gd name="connsiteX750" fmla="*/ 548127 w 12192000"/>
              <a:gd name="connsiteY750" fmla="*/ 6154773 h 6858000"/>
              <a:gd name="connsiteX751" fmla="*/ 527623 w 12192000"/>
              <a:gd name="connsiteY751" fmla="*/ 6179392 h 6858000"/>
              <a:gd name="connsiteX752" fmla="*/ 502405 w 12192000"/>
              <a:gd name="connsiteY752" fmla="*/ 6199333 h 6858000"/>
              <a:gd name="connsiteX753" fmla="*/ 497130 w 12192000"/>
              <a:gd name="connsiteY753" fmla="*/ 6201091 h 6858000"/>
              <a:gd name="connsiteX754" fmla="*/ 495371 w 12192000"/>
              <a:gd name="connsiteY754" fmla="*/ 6199526 h 6858000"/>
              <a:gd name="connsiteX755" fmla="*/ 512728 w 12192000"/>
              <a:gd name="connsiteY755" fmla="*/ 6182504 h 6858000"/>
              <a:gd name="connsiteX756" fmla="*/ 539370 w 12192000"/>
              <a:gd name="connsiteY756" fmla="*/ 6155969 h 6858000"/>
              <a:gd name="connsiteX757" fmla="*/ 544223 w 12192000"/>
              <a:gd name="connsiteY757" fmla="*/ 6153402 h 6858000"/>
              <a:gd name="connsiteX758" fmla="*/ 2829487 w 12192000"/>
              <a:gd name="connsiteY758" fmla="*/ 6148601 h 6858000"/>
              <a:gd name="connsiteX759" fmla="*/ 2847042 w 12192000"/>
              <a:gd name="connsiteY759" fmla="*/ 6154955 h 6858000"/>
              <a:gd name="connsiteX760" fmla="*/ 2854643 w 12192000"/>
              <a:gd name="connsiteY760" fmla="*/ 6162949 h 6858000"/>
              <a:gd name="connsiteX761" fmla="*/ 2828240 w 12192000"/>
              <a:gd name="connsiteY761" fmla="*/ 6168989 h 6858000"/>
              <a:gd name="connsiteX762" fmla="*/ 2810984 w 12192000"/>
              <a:gd name="connsiteY762" fmla="*/ 6159284 h 6858000"/>
              <a:gd name="connsiteX763" fmla="*/ 2829487 w 12192000"/>
              <a:gd name="connsiteY763" fmla="*/ 6148601 h 6858000"/>
              <a:gd name="connsiteX764" fmla="*/ 583773 w 12192000"/>
              <a:gd name="connsiteY764" fmla="*/ 6146210 h 6858000"/>
              <a:gd name="connsiteX765" fmla="*/ 591299 w 12192000"/>
              <a:gd name="connsiteY765" fmla="*/ 6146210 h 6858000"/>
              <a:gd name="connsiteX766" fmla="*/ 585514 w 12192000"/>
              <a:gd name="connsiteY766" fmla="*/ 6147616 h 6858000"/>
              <a:gd name="connsiteX767" fmla="*/ 579200 w 12192000"/>
              <a:gd name="connsiteY767" fmla="*/ 6149797 h 6858000"/>
              <a:gd name="connsiteX768" fmla="*/ 573046 w 12192000"/>
              <a:gd name="connsiteY768" fmla="*/ 6152329 h 6858000"/>
              <a:gd name="connsiteX769" fmla="*/ 573257 w 12192000"/>
              <a:gd name="connsiteY769" fmla="*/ 6152874 h 6858000"/>
              <a:gd name="connsiteX770" fmla="*/ 579587 w 12192000"/>
              <a:gd name="connsiteY770" fmla="*/ 6150975 h 6858000"/>
              <a:gd name="connsiteX771" fmla="*/ 585953 w 12192000"/>
              <a:gd name="connsiteY771" fmla="*/ 6149322 h 6858000"/>
              <a:gd name="connsiteX772" fmla="*/ 593673 w 12192000"/>
              <a:gd name="connsiteY772" fmla="*/ 6147933 h 6858000"/>
              <a:gd name="connsiteX773" fmla="*/ 577037 w 12192000"/>
              <a:gd name="connsiteY773" fmla="*/ 6155670 h 6858000"/>
              <a:gd name="connsiteX774" fmla="*/ 565976 w 12192000"/>
              <a:gd name="connsiteY774" fmla="*/ 6156725 h 6858000"/>
              <a:gd name="connsiteX775" fmla="*/ 560015 w 12192000"/>
              <a:gd name="connsiteY775" fmla="*/ 6154035 h 6858000"/>
              <a:gd name="connsiteX776" fmla="*/ 570373 w 12192000"/>
              <a:gd name="connsiteY776" fmla="*/ 6150061 h 6858000"/>
              <a:gd name="connsiteX777" fmla="*/ 583773 w 12192000"/>
              <a:gd name="connsiteY777" fmla="*/ 6146210 h 6858000"/>
              <a:gd name="connsiteX778" fmla="*/ 531386 w 12192000"/>
              <a:gd name="connsiteY778" fmla="*/ 6145576 h 6858000"/>
              <a:gd name="connsiteX779" fmla="*/ 502792 w 12192000"/>
              <a:gd name="connsiteY779" fmla="*/ 6181150 h 6858000"/>
              <a:gd name="connsiteX780" fmla="*/ 477786 w 12192000"/>
              <a:gd name="connsiteY780" fmla="*/ 6202568 h 6858000"/>
              <a:gd name="connsiteX781" fmla="*/ 464773 w 12192000"/>
              <a:gd name="connsiteY781" fmla="*/ 6206261 h 6858000"/>
              <a:gd name="connsiteX782" fmla="*/ 485277 w 12192000"/>
              <a:gd name="connsiteY782" fmla="*/ 6186074 h 6858000"/>
              <a:gd name="connsiteX783" fmla="*/ 519252 w 12192000"/>
              <a:gd name="connsiteY783" fmla="*/ 6149586 h 6858000"/>
              <a:gd name="connsiteX784" fmla="*/ 523138 w 12192000"/>
              <a:gd name="connsiteY784" fmla="*/ 6147106 h 6858000"/>
              <a:gd name="connsiteX785" fmla="*/ 522400 w 12192000"/>
              <a:gd name="connsiteY785" fmla="*/ 6147757 h 6858000"/>
              <a:gd name="connsiteX786" fmla="*/ 512570 w 12192000"/>
              <a:gd name="connsiteY786" fmla="*/ 6157604 h 6858000"/>
              <a:gd name="connsiteX787" fmla="*/ 508033 w 12192000"/>
              <a:gd name="connsiteY787" fmla="*/ 6162880 h 6858000"/>
              <a:gd name="connsiteX788" fmla="*/ 503830 w 12192000"/>
              <a:gd name="connsiteY788" fmla="*/ 6168349 h 6858000"/>
              <a:gd name="connsiteX789" fmla="*/ 495670 w 12192000"/>
              <a:gd name="connsiteY789" fmla="*/ 6179497 h 6858000"/>
              <a:gd name="connsiteX790" fmla="*/ 496198 w 12192000"/>
              <a:gd name="connsiteY790" fmla="*/ 6179919 h 6858000"/>
              <a:gd name="connsiteX791" fmla="*/ 505465 w 12192000"/>
              <a:gd name="connsiteY791" fmla="*/ 6169738 h 6858000"/>
              <a:gd name="connsiteX792" fmla="*/ 510196 w 12192000"/>
              <a:gd name="connsiteY792" fmla="*/ 6164744 h 6858000"/>
              <a:gd name="connsiteX793" fmla="*/ 514891 w 12192000"/>
              <a:gd name="connsiteY793" fmla="*/ 6159802 h 6858000"/>
              <a:gd name="connsiteX794" fmla="*/ 524932 w 12192000"/>
              <a:gd name="connsiteY794" fmla="*/ 6150641 h 6858000"/>
              <a:gd name="connsiteX795" fmla="*/ 531386 w 12192000"/>
              <a:gd name="connsiteY795" fmla="*/ 6145576 h 6858000"/>
              <a:gd name="connsiteX796" fmla="*/ 643299 w 12192000"/>
              <a:gd name="connsiteY796" fmla="*/ 6142218 h 6858000"/>
              <a:gd name="connsiteX797" fmla="*/ 636933 w 12192000"/>
              <a:gd name="connsiteY797" fmla="*/ 6144855 h 6858000"/>
              <a:gd name="connsiteX798" fmla="*/ 629389 w 12192000"/>
              <a:gd name="connsiteY798" fmla="*/ 6148724 h 6858000"/>
              <a:gd name="connsiteX799" fmla="*/ 622126 w 12192000"/>
              <a:gd name="connsiteY799" fmla="*/ 6152857 h 6858000"/>
              <a:gd name="connsiteX800" fmla="*/ 622355 w 12192000"/>
              <a:gd name="connsiteY800" fmla="*/ 6153490 h 6858000"/>
              <a:gd name="connsiteX801" fmla="*/ 630215 w 12192000"/>
              <a:gd name="connsiteY801" fmla="*/ 6150430 h 6858000"/>
              <a:gd name="connsiteX802" fmla="*/ 638023 w 12192000"/>
              <a:gd name="connsiteY802" fmla="*/ 6147616 h 6858000"/>
              <a:gd name="connsiteX803" fmla="*/ 645902 w 12192000"/>
              <a:gd name="connsiteY803" fmla="*/ 6145154 h 6858000"/>
              <a:gd name="connsiteX804" fmla="*/ 646376 w 12192000"/>
              <a:gd name="connsiteY804" fmla="*/ 6145031 h 6858000"/>
              <a:gd name="connsiteX805" fmla="*/ 628140 w 12192000"/>
              <a:gd name="connsiteY805" fmla="*/ 6156760 h 6858000"/>
              <a:gd name="connsiteX806" fmla="*/ 612824 w 12192000"/>
              <a:gd name="connsiteY806" fmla="*/ 6160400 h 6858000"/>
              <a:gd name="connsiteX807" fmla="*/ 601551 w 12192000"/>
              <a:gd name="connsiteY807" fmla="*/ 6155125 h 6858000"/>
              <a:gd name="connsiteX808" fmla="*/ 617519 w 12192000"/>
              <a:gd name="connsiteY808" fmla="*/ 6149850 h 6858000"/>
              <a:gd name="connsiteX809" fmla="*/ 635104 w 12192000"/>
              <a:gd name="connsiteY809" fmla="*/ 6143326 h 6858000"/>
              <a:gd name="connsiteX810" fmla="*/ 643299 w 12192000"/>
              <a:gd name="connsiteY810" fmla="*/ 6142218 h 6858000"/>
              <a:gd name="connsiteX811" fmla="*/ 507241 w 12192000"/>
              <a:gd name="connsiteY811" fmla="*/ 6137505 h 6858000"/>
              <a:gd name="connsiteX812" fmla="*/ 499504 w 12192000"/>
              <a:gd name="connsiteY812" fmla="*/ 6144099 h 6858000"/>
              <a:gd name="connsiteX813" fmla="*/ 486860 w 12192000"/>
              <a:gd name="connsiteY813" fmla="*/ 6156848 h 6858000"/>
              <a:gd name="connsiteX814" fmla="*/ 481145 w 12192000"/>
              <a:gd name="connsiteY814" fmla="*/ 6163759 h 6858000"/>
              <a:gd name="connsiteX815" fmla="*/ 475746 w 12192000"/>
              <a:gd name="connsiteY815" fmla="*/ 6170793 h 6858000"/>
              <a:gd name="connsiteX816" fmla="*/ 465195 w 12192000"/>
              <a:gd name="connsiteY816" fmla="*/ 6185107 h 6858000"/>
              <a:gd name="connsiteX817" fmla="*/ 465828 w 12192000"/>
              <a:gd name="connsiteY817" fmla="*/ 6185599 h 6858000"/>
              <a:gd name="connsiteX818" fmla="*/ 477293 w 12192000"/>
              <a:gd name="connsiteY818" fmla="*/ 6172006 h 6858000"/>
              <a:gd name="connsiteX819" fmla="*/ 489076 w 12192000"/>
              <a:gd name="connsiteY819" fmla="*/ 6158783 h 6858000"/>
              <a:gd name="connsiteX820" fmla="*/ 501931 w 12192000"/>
              <a:gd name="connsiteY820" fmla="*/ 6146755 h 6858000"/>
              <a:gd name="connsiteX821" fmla="*/ 509563 w 12192000"/>
              <a:gd name="connsiteY821" fmla="*/ 6140706 h 6858000"/>
              <a:gd name="connsiteX822" fmla="*/ 472985 w 12192000"/>
              <a:gd name="connsiteY822" fmla="*/ 6187217 h 6858000"/>
              <a:gd name="connsiteX823" fmla="*/ 445869 w 12192000"/>
              <a:gd name="connsiteY823" fmla="*/ 6211378 h 6858000"/>
              <a:gd name="connsiteX824" fmla="*/ 430218 w 12192000"/>
              <a:gd name="connsiteY824" fmla="*/ 6216319 h 6858000"/>
              <a:gd name="connsiteX825" fmla="*/ 452305 w 12192000"/>
              <a:gd name="connsiteY825" fmla="*/ 6193864 h 6858000"/>
              <a:gd name="connsiteX826" fmla="*/ 497886 w 12192000"/>
              <a:gd name="connsiteY826" fmla="*/ 6143132 h 6858000"/>
              <a:gd name="connsiteX827" fmla="*/ 507241 w 12192000"/>
              <a:gd name="connsiteY827" fmla="*/ 6137505 h 6858000"/>
              <a:gd name="connsiteX828" fmla="*/ 481918 w 12192000"/>
              <a:gd name="connsiteY828" fmla="*/ 6133865 h 6858000"/>
              <a:gd name="connsiteX829" fmla="*/ 469468 w 12192000"/>
              <a:gd name="connsiteY829" fmla="*/ 6144416 h 6858000"/>
              <a:gd name="connsiteX830" fmla="*/ 452727 w 12192000"/>
              <a:gd name="connsiteY830" fmla="*/ 6160242 h 6858000"/>
              <a:gd name="connsiteX831" fmla="*/ 437304 w 12192000"/>
              <a:gd name="connsiteY831" fmla="*/ 6177176 h 6858000"/>
              <a:gd name="connsiteX832" fmla="*/ 422515 w 12192000"/>
              <a:gd name="connsiteY832" fmla="*/ 6194761 h 6858000"/>
              <a:gd name="connsiteX833" fmla="*/ 423131 w 12192000"/>
              <a:gd name="connsiteY833" fmla="*/ 6195271 h 6858000"/>
              <a:gd name="connsiteX834" fmla="*/ 438764 w 12192000"/>
              <a:gd name="connsiteY834" fmla="*/ 6178618 h 6858000"/>
              <a:gd name="connsiteX835" fmla="*/ 454978 w 12192000"/>
              <a:gd name="connsiteY835" fmla="*/ 6162563 h 6858000"/>
              <a:gd name="connsiteX836" fmla="*/ 472088 w 12192000"/>
              <a:gd name="connsiteY836" fmla="*/ 6147634 h 6858000"/>
              <a:gd name="connsiteX837" fmla="*/ 478665 w 12192000"/>
              <a:gd name="connsiteY837" fmla="*/ 6142358 h 6858000"/>
              <a:gd name="connsiteX838" fmla="*/ 460482 w 12192000"/>
              <a:gd name="connsiteY838" fmla="*/ 6167417 h 6858000"/>
              <a:gd name="connsiteX839" fmla="*/ 408605 w 12192000"/>
              <a:gd name="connsiteY839" fmla="*/ 6223248 h 6858000"/>
              <a:gd name="connsiteX840" fmla="*/ 408552 w 12192000"/>
              <a:gd name="connsiteY840" fmla="*/ 6223265 h 6858000"/>
              <a:gd name="connsiteX841" fmla="*/ 385973 w 12192000"/>
              <a:gd name="connsiteY841" fmla="*/ 6236401 h 6858000"/>
              <a:gd name="connsiteX842" fmla="*/ 393165 w 12192000"/>
              <a:gd name="connsiteY842" fmla="*/ 6221208 h 6858000"/>
              <a:gd name="connsiteX843" fmla="*/ 429989 w 12192000"/>
              <a:gd name="connsiteY843" fmla="*/ 6176719 h 6858000"/>
              <a:gd name="connsiteX844" fmla="*/ 481918 w 12192000"/>
              <a:gd name="connsiteY844" fmla="*/ 6133865 h 6858000"/>
              <a:gd name="connsiteX845" fmla="*/ 576487 w 12192000"/>
              <a:gd name="connsiteY845" fmla="*/ 6132693 h 6858000"/>
              <a:gd name="connsiteX846" fmla="*/ 570144 w 12192000"/>
              <a:gd name="connsiteY846" fmla="*/ 6134656 h 6858000"/>
              <a:gd name="connsiteX847" fmla="*/ 563972 w 12192000"/>
              <a:gd name="connsiteY847" fmla="*/ 6137277 h 6858000"/>
              <a:gd name="connsiteX848" fmla="*/ 558010 w 12192000"/>
              <a:gd name="connsiteY848" fmla="*/ 6140248 h 6858000"/>
              <a:gd name="connsiteX849" fmla="*/ 558256 w 12192000"/>
              <a:gd name="connsiteY849" fmla="*/ 6140776 h 6858000"/>
              <a:gd name="connsiteX850" fmla="*/ 564517 w 12192000"/>
              <a:gd name="connsiteY850" fmla="*/ 6138648 h 6858000"/>
              <a:gd name="connsiteX851" fmla="*/ 570812 w 12192000"/>
              <a:gd name="connsiteY851" fmla="*/ 6136767 h 6858000"/>
              <a:gd name="connsiteX852" fmla="*/ 577178 w 12192000"/>
              <a:gd name="connsiteY852" fmla="*/ 6135289 h 6858000"/>
              <a:gd name="connsiteX853" fmla="*/ 578778 w 12192000"/>
              <a:gd name="connsiteY853" fmla="*/ 6134991 h 6858000"/>
              <a:gd name="connsiteX854" fmla="*/ 563040 w 12192000"/>
              <a:gd name="connsiteY854" fmla="*/ 6143132 h 6858000"/>
              <a:gd name="connsiteX855" fmla="*/ 549886 w 12192000"/>
              <a:gd name="connsiteY855" fmla="*/ 6146174 h 6858000"/>
              <a:gd name="connsiteX856" fmla="*/ 543098 w 12192000"/>
              <a:gd name="connsiteY856" fmla="*/ 6143730 h 6858000"/>
              <a:gd name="connsiteX857" fmla="*/ 554018 w 12192000"/>
              <a:gd name="connsiteY857" fmla="*/ 6138613 h 6858000"/>
              <a:gd name="connsiteX858" fmla="*/ 569106 w 12192000"/>
              <a:gd name="connsiteY858" fmla="*/ 6133338 h 6858000"/>
              <a:gd name="connsiteX859" fmla="*/ 576563 w 12192000"/>
              <a:gd name="connsiteY859" fmla="*/ 6132669 h 6858000"/>
              <a:gd name="connsiteX860" fmla="*/ 576756 w 12192000"/>
              <a:gd name="connsiteY860" fmla="*/ 6132669 h 6858000"/>
              <a:gd name="connsiteX861" fmla="*/ 576487 w 12192000"/>
              <a:gd name="connsiteY861" fmla="*/ 6132693 h 6858000"/>
              <a:gd name="connsiteX862" fmla="*/ 633275 w 12192000"/>
              <a:gd name="connsiteY862" fmla="*/ 6126831 h 6858000"/>
              <a:gd name="connsiteX863" fmla="*/ 626364 w 12192000"/>
              <a:gd name="connsiteY863" fmla="*/ 6128748 h 6858000"/>
              <a:gd name="connsiteX864" fmla="*/ 618398 w 12192000"/>
              <a:gd name="connsiteY864" fmla="*/ 6131702 h 6858000"/>
              <a:gd name="connsiteX865" fmla="*/ 610696 w 12192000"/>
              <a:gd name="connsiteY865" fmla="*/ 6134973 h 6858000"/>
              <a:gd name="connsiteX866" fmla="*/ 610854 w 12192000"/>
              <a:gd name="connsiteY866" fmla="*/ 6135641 h 6858000"/>
              <a:gd name="connsiteX867" fmla="*/ 619049 w 12192000"/>
              <a:gd name="connsiteY867" fmla="*/ 6133672 h 6858000"/>
              <a:gd name="connsiteX868" fmla="*/ 627173 w 12192000"/>
              <a:gd name="connsiteY868" fmla="*/ 6131913 h 6858000"/>
              <a:gd name="connsiteX869" fmla="*/ 635174 w 12192000"/>
              <a:gd name="connsiteY869" fmla="*/ 6130524 h 6858000"/>
              <a:gd name="connsiteX870" fmla="*/ 615831 w 12192000"/>
              <a:gd name="connsiteY870" fmla="*/ 6140125 h 6858000"/>
              <a:gd name="connsiteX871" fmla="*/ 599054 w 12192000"/>
              <a:gd name="connsiteY871" fmla="*/ 6142833 h 6858000"/>
              <a:gd name="connsiteX872" fmla="*/ 587255 w 12192000"/>
              <a:gd name="connsiteY872" fmla="*/ 6137312 h 6858000"/>
              <a:gd name="connsiteX873" fmla="*/ 604840 w 12192000"/>
              <a:gd name="connsiteY873" fmla="*/ 6132951 h 6858000"/>
              <a:gd name="connsiteX874" fmla="*/ 624342 w 12192000"/>
              <a:gd name="connsiteY874" fmla="*/ 6127324 h 6858000"/>
              <a:gd name="connsiteX875" fmla="*/ 633275 w 12192000"/>
              <a:gd name="connsiteY875" fmla="*/ 6126831 h 6858000"/>
              <a:gd name="connsiteX876" fmla="*/ 558221 w 12192000"/>
              <a:gd name="connsiteY876" fmla="*/ 6121345 h 6858000"/>
              <a:gd name="connsiteX877" fmla="*/ 556586 w 12192000"/>
              <a:gd name="connsiteY877" fmla="*/ 6121802 h 6858000"/>
              <a:gd name="connsiteX878" fmla="*/ 550220 w 12192000"/>
              <a:gd name="connsiteY878" fmla="*/ 6123912 h 6858000"/>
              <a:gd name="connsiteX879" fmla="*/ 544100 w 12192000"/>
              <a:gd name="connsiteY879" fmla="*/ 6126620 h 6858000"/>
              <a:gd name="connsiteX880" fmla="*/ 538174 w 12192000"/>
              <a:gd name="connsiteY880" fmla="*/ 6129662 h 6858000"/>
              <a:gd name="connsiteX881" fmla="*/ 538438 w 12192000"/>
              <a:gd name="connsiteY881" fmla="*/ 6130172 h 6858000"/>
              <a:gd name="connsiteX882" fmla="*/ 544610 w 12192000"/>
              <a:gd name="connsiteY882" fmla="*/ 6127834 h 6858000"/>
              <a:gd name="connsiteX883" fmla="*/ 550835 w 12192000"/>
              <a:gd name="connsiteY883" fmla="*/ 6125723 h 6858000"/>
              <a:gd name="connsiteX884" fmla="*/ 560718 w 12192000"/>
              <a:gd name="connsiteY884" fmla="*/ 6123279 h 6858000"/>
              <a:gd name="connsiteX885" fmla="*/ 542693 w 12192000"/>
              <a:gd name="connsiteY885" fmla="*/ 6133496 h 6858000"/>
              <a:gd name="connsiteX886" fmla="*/ 528766 w 12192000"/>
              <a:gd name="connsiteY886" fmla="*/ 6136872 h 6858000"/>
              <a:gd name="connsiteX887" fmla="*/ 528783 w 12192000"/>
              <a:gd name="connsiteY887" fmla="*/ 6136890 h 6858000"/>
              <a:gd name="connsiteX888" fmla="*/ 521573 w 12192000"/>
              <a:gd name="connsiteY888" fmla="*/ 6134428 h 6858000"/>
              <a:gd name="connsiteX889" fmla="*/ 533021 w 12192000"/>
              <a:gd name="connsiteY889" fmla="*/ 6128801 h 6858000"/>
              <a:gd name="connsiteX890" fmla="*/ 549428 w 12192000"/>
              <a:gd name="connsiteY890" fmla="*/ 6122189 h 6858000"/>
              <a:gd name="connsiteX891" fmla="*/ 558221 w 12192000"/>
              <a:gd name="connsiteY891" fmla="*/ 6121345 h 6858000"/>
              <a:gd name="connsiteX892" fmla="*/ 536116 w 12192000"/>
              <a:gd name="connsiteY892" fmla="*/ 6111515 h 6858000"/>
              <a:gd name="connsiteX893" fmla="*/ 534780 w 12192000"/>
              <a:gd name="connsiteY893" fmla="*/ 6111884 h 6858000"/>
              <a:gd name="connsiteX894" fmla="*/ 527289 w 12192000"/>
              <a:gd name="connsiteY894" fmla="*/ 6114329 h 6858000"/>
              <a:gd name="connsiteX895" fmla="*/ 520079 w 12192000"/>
              <a:gd name="connsiteY895" fmla="*/ 6117459 h 6858000"/>
              <a:gd name="connsiteX896" fmla="*/ 513044 w 12192000"/>
              <a:gd name="connsiteY896" fmla="*/ 6120976 h 6858000"/>
              <a:gd name="connsiteX897" fmla="*/ 513361 w 12192000"/>
              <a:gd name="connsiteY897" fmla="*/ 6121573 h 6858000"/>
              <a:gd name="connsiteX898" fmla="*/ 520606 w 12192000"/>
              <a:gd name="connsiteY898" fmla="*/ 6118760 h 6858000"/>
              <a:gd name="connsiteX899" fmla="*/ 527922 w 12192000"/>
              <a:gd name="connsiteY899" fmla="*/ 6116228 h 6858000"/>
              <a:gd name="connsiteX900" fmla="*/ 535378 w 12192000"/>
              <a:gd name="connsiteY900" fmla="*/ 6114188 h 6858000"/>
              <a:gd name="connsiteX901" fmla="*/ 540812 w 12192000"/>
              <a:gd name="connsiteY901" fmla="*/ 6113045 h 6858000"/>
              <a:gd name="connsiteX902" fmla="*/ 518144 w 12192000"/>
              <a:gd name="connsiteY902" fmla="*/ 6125354 h 6858000"/>
              <a:gd name="connsiteX903" fmla="*/ 501948 w 12192000"/>
              <a:gd name="connsiteY903" fmla="*/ 6128889 h 6858000"/>
              <a:gd name="connsiteX904" fmla="*/ 501966 w 12192000"/>
              <a:gd name="connsiteY904" fmla="*/ 6128906 h 6858000"/>
              <a:gd name="connsiteX905" fmla="*/ 493648 w 12192000"/>
              <a:gd name="connsiteY905" fmla="*/ 6125899 h 6858000"/>
              <a:gd name="connsiteX906" fmla="*/ 507083 w 12192000"/>
              <a:gd name="connsiteY906" fmla="*/ 6119622 h 6858000"/>
              <a:gd name="connsiteX907" fmla="*/ 526304 w 12192000"/>
              <a:gd name="connsiteY907" fmla="*/ 6112306 h 6858000"/>
              <a:gd name="connsiteX908" fmla="*/ 536116 w 12192000"/>
              <a:gd name="connsiteY908" fmla="*/ 6111515 h 6858000"/>
              <a:gd name="connsiteX909" fmla="*/ 611505 w 12192000"/>
              <a:gd name="connsiteY909" fmla="*/ 6111357 h 6858000"/>
              <a:gd name="connsiteX910" fmla="*/ 621599 w 12192000"/>
              <a:gd name="connsiteY910" fmla="*/ 6111550 h 6858000"/>
              <a:gd name="connsiteX911" fmla="*/ 620684 w 12192000"/>
              <a:gd name="connsiteY911" fmla="*/ 6111708 h 6858000"/>
              <a:gd name="connsiteX912" fmla="*/ 612015 w 12192000"/>
              <a:gd name="connsiteY912" fmla="*/ 6113731 h 6858000"/>
              <a:gd name="connsiteX913" fmla="*/ 603626 w 12192000"/>
              <a:gd name="connsiteY913" fmla="*/ 6116456 h 6858000"/>
              <a:gd name="connsiteX914" fmla="*/ 595432 w 12192000"/>
              <a:gd name="connsiteY914" fmla="*/ 6119586 h 6858000"/>
              <a:gd name="connsiteX915" fmla="*/ 595625 w 12192000"/>
              <a:gd name="connsiteY915" fmla="*/ 6120237 h 6858000"/>
              <a:gd name="connsiteX916" fmla="*/ 604154 w 12192000"/>
              <a:gd name="connsiteY916" fmla="*/ 6118320 h 6858000"/>
              <a:gd name="connsiteX917" fmla="*/ 612700 w 12192000"/>
              <a:gd name="connsiteY917" fmla="*/ 6116773 h 6858000"/>
              <a:gd name="connsiteX918" fmla="*/ 621212 w 12192000"/>
              <a:gd name="connsiteY918" fmla="*/ 6115612 h 6858000"/>
              <a:gd name="connsiteX919" fmla="*/ 623674 w 12192000"/>
              <a:gd name="connsiteY919" fmla="*/ 6115436 h 6858000"/>
              <a:gd name="connsiteX920" fmla="*/ 601006 w 12192000"/>
              <a:gd name="connsiteY920" fmla="*/ 6124616 h 6858000"/>
              <a:gd name="connsiteX921" fmla="*/ 582788 w 12192000"/>
              <a:gd name="connsiteY921" fmla="*/ 6126620 h 6858000"/>
              <a:gd name="connsiteX922" fmla="*/ 570320 w 12192000"/>
              <a:gd name="connsiteY922" fmla="*/ 6120782 h 6858000"/>
              <a:gd name="connsiteX923" fmla="*/ 589523 w 12192000"/>
              <a:gd name="connsiteY923" fmla="*/ 6117054 h 6858000"/>
              <a:gd name="connsiteX924" fmla="*/ 611505 w 12192000"/>
              <a:gd name="connsiteY924" fmla="*/ 6111357 h 6858000"/>
              <a:gd name="connsiteX925" fmla="*/ 1322666 w 12192000"/>
              <a:gd name="connsiteY925" fmla="*/ 6110425 h 6858000"/>
              <a:gd name="connsiteX926" fmla="*/ 1380352 w 12192000"/>
              <a:gd name="connsiteY926" fmla="*/ 6140449 h 6858000"/>
              <a:gd name="connsiteX927" fmla="*/ 1342714 w 12192000"/>
              <a:gd name="connsiteY927" fmla="*/ 6187003 h 6858000"/>
              <a:gd name="connsiteX928" fmla="*/ 1302495 w 12192000"/>
              <a:gd name="connsiteY928" fmla="*/ 6233837 h 6858000"/>
              <a:gd name="connsiteX929" fmla="*/ 1272510 w 12192000"/>
              <a:gd name="connsiteY929" fmla="*/ 6190372 h 6858000"/>
              <a:gd name="connsiteX930" fmla="*/ 1291066 w 12192000"/>
              <a:gd name="connsiteY930" fmla="*/ 6119537 h 6858000"/>
              <a:gd name="connsiteX931" fmla="*/ 1322666 w 12192000"/>
              <a:gd name="connsiteY931" fmla="*/ 6110425 h 6858000"/>
              <a:gd name="connsiteX932" fmla="*/ 588257 w 12192000"/>
              <a:gd name="connsiteY932" fmla="*/ 6097781 h 6858000"/>
              <a:gd name="connsiteX933" fmla="*/ 600760 w 12192000"/>
              <a:gd name="connsiteY933" fmla="*/ 6097781 h 6858000"/>
              <a:gd name="connsiteX934" fmla="*/ 598492 w 12192000"/>
              <a:gd name="connsiteY934" fmla="*/ 6098203 h 6858000"/>
              <a:gd name="connsiteX935" fmla="*/ 587940 w 12192000"/>
              <a:gd name="connsiteY935" fmla="*/ 6100876 h 6858000"/>
              <a:gd name="connsiteX936" fmla="*/ 577723 w 12192000"/>
              <a:gd name="connsiteY936" fmla="*/ 6104270 h 6858000"/>
              <a:gd name="connsiteX937" fmla="*/ 567612 w 12192000"/>
              <a:gd name="connsiteY937" fmla="*/ 6108174 h 6858000"/>
              <a:gd name="connsiteX938" fmla="*/ 567840 w 12192000"/>
              <a:gd name="connsiteY938" fmla="*/ 6108807 h 6858000"/>
              <a:gd name="connsiteX939" fmla="*/ 578075 w 12192000"/>
              <a:gd name="connsiteY939" fmla="*/ 6105694 h 6858000"/>
              <a:gd name="connsiteX940" fmla="*/ 588450 w 12192000"/>
              <a:gd name="connsiteY940" fmla="*/ 6103197 h 6858000"/>
              <a:gd name="connsiteX941" fmla="*/ 599001 w 12192000"/>
              <a:gd name="connsiteY941" fmla="*/ 6101439 h 6858000"/>
              <a:gd name="connsiteX942" fmla="*/ 604084 w 12192000"/>
              <a:gd name="connsiteY942" fmla="*/ 6100947 h 6858000"/>
              <a:gd name="connsiteX943" fmla="*/ 577354 w 12192000"/>
              <a:gd name="connsiteY943" fmla="*/ 6111409 h 6858000"/>
              <a:gd name="connsiteX944" fmla="*/ 557113 w 12192000"/>
              <a:gd name="connsiteY944" fmla="*/ 6113643 h 6858000"/>
              <a:gd name="connsiteX945" fmla="*/ 543238 w 12192000"/>
              <a:gd name="connsiteY945" fmla="*/ 6107488 h 6858000"/>
              <a:gd name="connsiteX946" fmla="*/ 564569 w 12192000"/>
              <a:gd name="connsiteY946" fmla="*/ 6103338 h 6858000"/>
              <a:gd name="connsiteX947" fmla="*/ 588257 w 12192000"/>
              <a:gd name="connsiteY947" fmla="*/ 6097781 h 6858000"/>
              <a:gd name="connsiteX948" fmla="*/ 733961 w 12192000"/>
              <a:gd name="connsiteY948" fmla="*/ 6066964 h 6858000"/>
              <a:gd name="connsiteX949" fmla="*/ 735787 w 12192000"/>
              <a:gd name="connsiteY949" fmla="*/ 6072371 h 6858000"/>
              <a:gd name="connsiteX950" fmla="*/ 754122 w 12192000"/>
              <a:gd name="connsiteY950" fmla="*/ 6127077 h 6858000"/>
              <a:gd name="connsiteX951" fmla="*/ 735692 w 12192000"/>
              <a:gd name="connsiteY951" fmla="*/ 6163302 h 6858000"/>
              <a:gd name="connsiteX952" fmla="*/ 726477 w 12192000"/>
              <a:gd name="connsiteY952" fmla="*/ 6165605 h 6858000"/>
              <a:gd name="connsiteX953" fmla="*/ 711530 w 12192000"/>
              <a:gd name="connsiteY953" fmla="*/ 6133865 h 6858000"/>
              <a:gd name="connsiteX954" fmla="*/ 731905 w 12192000"/>
              <a:gd name="connsiteY954" fmla="*/ 6073063 h 6858000"/>
              <a:gd name="connsiteX955" fmla="*/ 733934 w 12192000"/>
              <a:gd name="connsiteY955" fmla="*/ 6066885 h 6858000"/>
              <a:gd name="connsiteX956" fmla="*/ 733969 w 12192000"/>
              <a:gd name="connsiteY956" fmla="*/ 6066938 h 6858000"/>
              <a:gd name="connsiteX957" fmla="*/ 733961 w 12192000"/>
              <a:gd name="connsiteY957" fmla="*/ 6066964 h 6858000"/>
              <a:gd name="connsiteX958" fmla="*/ 615602 w 12192000"/>
              <a:gd name="connsiteY958" fmla="*/ 6051164 h 6858000"/>
              <a:gd name="connsiteX959" fmla="*/ 695053 w 12192000"/>
              <a:gd name="connsiteY959" fmla="*/ 6111163 h 6858000"/>
              <a:gd name="connsiteX960" fmla="*/ 738295 w 12192000"/>
              <a:gd name="connsiteY960" fmla="*/ 6198629 h 6858000"/>
              <a:gd name="connsiteX961" fmla="*/ 748019 w 12192000"/>
              <a:gd name="connsiteY961" fmla="*/ 6215018 h 6858000"/>
              <a:gd name="connsiteX962" fmla="*/ 747738 w 12192000"/>
              <a:gd name="connsiteY962" fmla="*/ 6215018 h 6858000"/>
              <a:gd name="connsiteX963" fmla="*/ 747896 w 12192000"/>
              <a:gd name="connsiteY963" fmla="*/ 6214702 h 6858000"/>
              <a:gd name="connsiteX964" fmla="*/ 745821 w 12192000"/>
              <a:gd name="connsiteY964" fmla="*/ 6212943 h 6858000"/>
              <a:gd name="connsiteX965" fmla="*/ 743658 w 12192000"/>
              <a:gd name="connsiteY965" fmla="*/ 6210429 h 6858000"/>
              <a:gd name="connsiteX966" fmla="*/ 739579 w 12192000"/>
              <a:gd name="connsiteY966" fmla="*/ 6204925 h 6858000"/>
              <a:gd name="connsiteX967" fmla="*/ 731999 w 12192000"/>
              <a:gd name="connsiteY967" fmla="*/ 6193284 h 6858000"/>
              <a:gd name="connsiteX968" fmla="*/ 717931 w 12192000"/>
              <a:gd name="connsiteY968" fmla="*/ 6169105 h 6858000"/>
              <a:gd name="connsiteX969" fmla="*/ 704724 w 12192000"/>
              <a:gd name="connsiteY969" fmla="*/ 6144486 h 6858000"/>
              <a:gd name="connsiteX970" fmla="*/ 690428 w 12192000"/>
              <a:gd name="connsiteY970" fmla="*/ 6120307 h 6858000"/>
              <a:gd name="connsiteX971" fmla="*/ 689654 w 12192000"/>
              <a:gd name="connsiteY971" fmla="*/ 6120747 h 6858000"/>
              <a:gd name="connsiteX972" fmla="*/ 701805 w 12192000"/>
              <a:gd name="connsiteY972" fmla="*/ 6145981 h 6858000"/>
              <a:gd name="connsiteX973" fmla="*/ 714713 w 12192000"/>
              <a:gd name="connsiteY973" fmla="*/ 6170916 h 6858000"/>
              <a:gd name="connsiteX974" fmla="*/ 728465 w 12192000"/>
              <a:gd name="connsiteY974" fmla="*/ 6195429 h 6858000"/>
              <a:gd name="connsiteX975" fmla="*/ 736009 w 12192000"/>
              <a:gd name="connsiteY975" fmla="*/ 6207386 h 6858000"/>
              <a:gd name="connsiteX976" fmla="*/ 739367 w 12192000"/>
              <a:gd name="connsiteY976" fmla="*/ 6212082 h 6858000"/>
              <a:gd name="connsiteX977" fmla="*/ 731050 w 12192000"/>
              <a:gd name="connsiteY977" fmla="*/ 6203729 h 6858000"/>
              <a:gd name="connsiteX978" fmla="*/ 720868 w 12192000"/>
              <a:gd name="connsiteY978" fmla="*/ 6189890 h 6858000"/>
              <a:gd name="connsiteX979" fmla="*/ 702983 w 12192000"/>
              <a:gd name="connsiteY979" fmla="*/ 6160172 h 6858000"/>
              <a:gd name="connsiteX980" fmla="*/ 686172 w 12192000"/>
              <a:gd name="connsiteY980" fmla="*/ 6129645 h 6858000"/>
              <a:gd name="connsiteX981" fmla="*/ 666512 w 12192000"/>
              <a:gd name="connsiteY981" fmla="*/ 6100753 h 6858000"/>
              <a:gd name="connsiteX982" fmla="*/ 665773 w 12192000"/>
              <a:gd name="connsiteY982" fmla="*/ 6101333 h 6858000"/>
              <a:gd name="connsiteX983" fmla="*/ 675164 w 12192000"/>
              <a:gd name="connsiteY983" fmla="*/ 6115929 h 6858000"/>
              <a:gd name="connsiteX984" fmla="*/ 683710 w 12192000"/>
              <a:gd name="connsiteY984" fmla="*/ 6131034 h 6858000"/>
              <a:gd name="connsiteX985" fmla="*/ 691817 w 12192000"/>
              <a:gd name="connsiteY985" fmla="*/ 6146403 h 6858000"/>
              <a:gd name="connsiteX986" fmla="*/ 700047 w 12192000"/>
              <a:gd name="connsiteY986" fmla="*/ 6161790 h 6858000"/>
              <a:gd name="connsiteX987" fmla="*/ 717896 w 12192000"/>
              <a:gd name="connsiteY987" fmla="*/ 6191877 h 6858000"/>
              <a:gd name="connsiteX988" fmla="*/ 728605 w 12192000"/>
              <a:gd name="connsiteY988" fmla="*/ 6205945 h 6858000"/>
              <a:gd name="connsiteX989" fmla="*/ 730751 w 12192000"/>
              <a:gd name="connsiteY989" fmla="*/ 6208195 h 6858000"/>
              <a:gd name="connsiteX990" fmla="*/ 712673 w 12192000"/>
              <a:gd name="connsiteY990" fmla="*/ 6189556 h 6858000"/>
              <a:gd name="connsiteX991" fmla="*/ 669378 w 12192000"/>
              <a:gd name="connsiteY991" fmla="*/ 6118232 h 6858000"/>
              <a:gd name="connsiteX992" fmla="*/ 599951 w 12192000"/>
              <a:gd name="connsiteY992" fmla="*/ 6071633 h 6858000"/>
              <a:gd name="connsiteX993" fmla="*/ 504691 w 12192000"/>
              <a:gd name="connsiteY993" fmla="*/ 6105044 h 6858000"/>
              <a:gd name="connsiteX994" fmla="*/ 454978 w 12192000"/>
              <a:gd name="connsiteY994" fmla="*/ 6142693 h 6858000"/>
              <a:gd name="connsiteX995" fmla="*/ 469609 w 12192000"/>
              <a:gd name="connsiteY995" fmla="*/ 6128853 h 6858000"/>
              <a:gd name="connsiteX996" fmla="*/ 490184 w 12192000"/>
              <a:gd name="connsiteY996" fmla="*/ 6111744 h 6858000"/>
              <a:gd name="connsiteX997" fmla="*/ 512007 w 12192000"/>
              <a:gd name="connsiteY997" fmla="*/ 6096304 h 6858000"/>
              <a:gd name="connsiteX998" fmla="*/ 535149 w 12192000"/>
              <a:gd name="connsiteY998" fmla="*/ 6082993 h 6858000"/>
              <a:gd name="connsiteX999" fmla="*/ 559769 w 12192000"/>
              <a:gd name="connsiteY999" fmla="*/ 6072600 h 6858000"/>
              <a:gd name="connsiteX1000" fmla="*/ 585689 w 12192000"/>
              <a:gd name="connsiteY1000" fmla="*/ 6066674 h 6858000"/>
              <a:gd name="connsiteX1001" fmla="*/ 612261 w 12192000"/>
              <a:gd name="connsiteY1001" fmla="*/ 6066991 h 6858000"/>
              <a:gd name="connsiteX1002" fmla="*/ 637337 w 12192000"/>
              <a:gd name="connsiteY1002" fmla="*/ 6075554 h 6858000"/>
              <a:gd name="connsiteX1003" fmla="*/ 637812 w 12192000"/>
              <a:gd name="connsiteY1003" fmla="*/ 6074798 h 6858000"/>
              <a:gd name="connsiteX1004" fmla="*/ 612577 w 12192000"/>
              <a:gd name="connsiteY1004" fmla="*/ 6065127 h 6858000"/>
              <a:gd name="connsiteX1005" fmla="*/ 585426 w 12192000"/>
              <a:gd name="connsiteY1005" fmla="*/ 6064054 h 6858000"/>
              <a:gd name="connsiteX1006" fmla="*/ 558749 w 12192000"/>
              <a:gd name="connsiteY1006" fmla="*/ 6069435 h 6858000"/>
              <a:gd name="connsiteX1007" fmla="*/ 533443 w 12192000"/>
              <a:gd name="connsiteY1007" fmla="*/ 6079353 h 6858000"/>
              <a:gd name="connsiteX1008" fmla="*/ 521345 w 12192000"/>
              <a:gd name="connsiteY1008" fmla="*/ 6085542 h 6858000"/>
              <a:gd name="connsiteX1009" fmla="*/ 515471 w 12192000"/>
              <a:gd name="connsiteY1009" fmla="*/ 6088936 h 6858000"/>
              <a:gd name="connsiteX1010" fmla="*/ 512534 w 12192000"/>
              <a:gd name="connsiteY1010" fmla="*/ 6090695 h 6858000"/>
              <a:gd name="connsiteX1011" fmla="*/ 509668 w 12192000"/>
              <a:gd name="connsiteY1011" fmla="*/ 6092453 h 6858000"/>
              <a:gd name="connsiteX1012" fmla="*/ 487352 w 12192000"/>
              <a:gd name="connsiteY1012" fmla="*/ 6107910 h 6858000"/>
              <a:gd name="connsiteX1013" fmla="*/ 460025 w 12192000"/>
              <a:gd name="connsiteY1013" fmla="*/ 6131157 h 6858000"/>
              <a:gd name="connsiteX1014" fmla="*/ 469222 w 12192000"/>
              <a:gd name="connsiteY1014" fmla="*/ 6120149 h 6858000"/>
              <a:gd name="connsiteX1015" fmla="*/ 518601 w 12192000"/>
              <a:gd name="connsiteY1015" fmla="*/ 6080056 h 6858000"/>
              <a:gd name="connsiteX1016" fmla="*/ 615602 w 12192000"/>
              <a:gd name="connsiteY1016" fmla="*/ 6051164 h 6858000"/>
              <a:gd name="connsiteX1017" fmla="*/ 3462846 w 12192000"/>
              <a:gd name="connsiteY1017" fmla="*/ 6050552 h 6858000"/>
              <a:gd name="connsiteX1018" fmla="*/ 3467129 w 12192000"/>
              <a:gd name="connsiteY1018" fmla="*/ 6066157 h 6858000"/>
              <a:gd name="connsiteX1019" fmla="*/ 3442552 w 12192000"/>
              <a:gd name="connsiteY1019" fmla="*/ 6108522 h 6858000"/>
              <a:gd name="connsiteX1020" fmla="*/ 3400419 w 12192000"/>
              <a:gd name="connsiteY1020" fmla="*/ 6146925 h 6858000"/>
              <a:gd name="connsiteX1021" fmla="*/ 3384760 w 12192000"/>
              <a:gd name="connsiteY1021" fmla="*/ 6157643 h 6858000"/>
              <a:gd name="connsiteX1022" fmla="*/ 3437549 w 12192000"/>
              <a:gd name="connsiteY1022" fmla="*/ 6075810 h 6858000"/>
              <a:gd name="connsiteX1023" fmla="*/ 3437584 w 12192000"/>
              <a:gd name="connsiteY1023" fmla="*/ 6075810 h 6858000"/>
              <a:gd name="connsiteX1024" fmla="*/ 3462846 w 12192000"/>
              <a:gd name="connsiteY1024" fmla="*/ 6050552 h 6858000"/>
              <a:gd name="connsiteX1025" fmla="*/ 1838036 w 12192000"/>
              <a:gd name="connsiteY1025" fmla="*/ 6050185 h 6858000"/>
              <a:gd name="connsiteX1026" fmla="*/ 1842319 w 12192000"/>
              <a:gd name="connsiteY1026" fmla="*/ 6065791 h 6858000"/>
              <a:gd name="connsiteX1027" fmla="*/ 1817742 w 12192000"/>
              <a:gd name="connsiteY1027" fmla="*/ 6108173 h 6858000"/>
              <a:gd name="connsiteX1028" fmla="*/ 1775609 w 12192000"/>
              <a:gd name="connsiteY1028" fmla="*/ 6146576 h 6858000"/>
              <a:gd name="connsiteX1029" fmla="*/ 1759967 w 12192000"/>
              <a:gd name="connsiteY1029" fmla="*/ 6157311 h 6858000"/>
              <a:gd name="connsiteX1030" fmla="*/ 1812791 w 12192000"/>
              <a:gd name="connsiteY1030" fmla="*/ 6075461 h 6858000"/>
              <a:gd name="connsiteX1031" fmla="*/ 1838036 w 12192000"/>
              <a:gd name="connsiteY1031" fmla="*/ 6050185 h 6858000"/>
              <a:gd name="connsiteX1032" fmla="*/ 3460985 w 12192000"/>
              <a:gd name="connsiteY1032" fmla="*/ 6040916 h 6858000"/>
              <a:gd name="connsiteX1033" fmla="*/ 3399875 w 12192000"/>
              <a:gd name="connsiteY1033" fmla="*/ 6087802 h 6858000"/>
              <a:gd name="connsiteX1034" fmla="*/ 3350123 w 12192000"/>
              <a:gd name="connsiteY1034" fmla="*/ 6165987 h 6858000"/>
              <a:gd name="connsiteX1035" fmla="*/ 3310396 w 12192000"/>
              <a:gd name="connsiteY1035" fmla="*/ 6226925 h 6858000"/>
              <a:gd name="connsiteX1036" fmla="*/ 3225955 w 12192000"/>
              <a:gd name="connsiteY1036" fmla="*/ 6294164 h 6858000"/>
              <a:gd name="connsiteX1037" fmla="*/ 3205240 w 12192000"/>
              <a:gd name="connsiteY1037" fmla="*/ 6299680 h 6858000"/>
              <a:gd name="connsiteX1038" fmla="*/ 3193337 w 12192000"/>
              <a:gd name="connsiteY1038" fmla="*/ 6287828 h 6858000"/>
              <a:gd name="connsiteX1039" fmla="*/ 3204643 w 12192000"/>
              <a:gd name="connsiteY1039" fmla="*/ 6246353 h 6858000"/>
              <a:gd name="connsiteX1040" fmla="*/ 3235909 w 12192000"/>
              <a:gd name="connsiteY1040" fmla="*/ 6203429 h 6858000"/>
              <a:gd name="connsiteX1041" fmla="*/ 3269878 w 12192000"/>
              <a:gd name="connsiteY1041" fmla="*/ 6183879 h 6858000"/>
              <a:gd name="connsiteX1042" fmla="*/ 3280411 w 12192000"/>
              <a:gd name="connsiteY1042" fmla="*/ 6192188 h 6858000"/>
              <a:gd name="connsiteX1043" fmla="*/ 3271406 w 12192000"/>
              <a:gd name="connsiteY1043" fmla="*/ 6202260 h 6858000"/>
              <a:gd name="connsiteX1044" fmla="*/ 3260293 w 12192000"/>
              <a:gd name="connsiteY1044" fmla="*/ 6208596 h 6858000"/>
              <a:gd name="connsiteX1045" fmla="*/ 3258099 w 12192000"/>
              <a:gd name="connsiteY1045" fmla="*/ 6215578 h 6858000"/>
              <a:gd name="connsiteX1046" fmla="*/ 3267508 w 12192000"/>
              <a:gd name="connsiteY1046" fmla="*/ 6224167 h 6858000"/>
              <a:gd name="connsiteX1047" fmla="*/ 3282852 w 12192000"/>
              <a:gd name="connsiteY1047" fmla="*/ 6218197 h 6858000"/>
              <a:gd name="connsiteX1048" fmla="*/ 3292928 w 12192000"/>
              <a:gd name="connsiteY1048" fmla="*/ 6197669 h 6858000"/>
              <a:gd name="connsiteX1049" fmla="*/ 3290225 w 12192000"/>
              <a:gd name="connsiteY1049" fmla="*/ 6184525 h 6858000"/>
              <a:gd name="connsiteX1050" fmla="*/ 3266455 w 12192000"/>
              <a:gd name="connsiteY1050" fmla="*/ 6175116 h 6858000"/>
              <a:gd name="connsiteX1051" fmla="*/ 3218915 w 12192000"/>
              <a:gd name="connsiteY1051" fmla="*/ 6191874 h 6858000"/>
              <a:gd name="connsiteX1052" fmla="*/ 3170463 w 12192000"/>
              <a:gd name="connsiteY1052" fmla="*/ 6243874 h 6858000"/>
              <a:gd name="connsiteX1053" fmla="*/ 3130823 w 12192000"/>
              <a:gd name="connsiteY1053" fmla="*/ 6278611 h 6858000"/>
              <a:gd name="connsiteX1054" fmla="*/ 3138723 w 12192000"/>
              <a:gd name="connsiteY1054" fmla="*/ 6257280 h 6858000"/>
              <a:gd name="connsiteX1055" fmla="*/ 3138916 w 12192000"/>
              <a:gd name="connsiteY1055" fmla="*/ 6202836 h 6858000"/>
              <a:gd name="connsiteX1056" fmla="*/ 3137160 w 12192000"/>
              <a:gd name="connsiteY1056" fmla="*/ 6185677 h 6858000"/>
              <a:gd name="connsiteX1057" fmla="*/ 3146605 w 12192000"/>
              <a:gd name="connsiteY1057" fmla="*/ 6167994 h 6858000"/>
              <a:gd name="connsiteX1058" fmla="*/ 3152890 w 12192000"/>
              <a:gd name="connsiteY1058" fmla="*/ 6156369 h 6858000"/>
              <a:gd name="connsiteX1059" fmla="*/ 3146939 w 12192000"/>
              <a:gd name="connsiteY1059" fmla="*/ 6148845 h 6858000"/>
              <a:gd name="connsiteX1060" fmla="*/ 3128962 w 12192000"/>
              <a:gd name="connsiteY1060" fmla="*/ 6161815 h 6858000"/>
              <a:gd name="connsiteX1061" fmla="*/ 3058741 w 12192000"/>
              <a:gd name="connsiteY1061" fmla="*/ 6248867 h 6858000"/>
              <a:gd name="connsiteX1062" fmla="*/ 3008919 w 12192000"/>
              <a:gd name="connsiteY1062" fmla="*/ 6288578 h 6858000"/>
              <a:gd name="connsiteX1063" fmla="*/ 2992996 w 12192000"/>
              <a:gd name="connsiteY1063" fmla="*/ 6294618 h 6858000"/>
              <a:gd name="connsiteX1064" fmla="*/ 2992996 w 12192000"/>
              <a:gd name="connsiteY1064" fmla="*/ 6278908 h 6858000"/>
              <a:gd name="connsiteX1065" fmla="*/ 3055985 w 12192000"/>
              <a:gd name="connsiteY1065" fmla="*/ 6180056 h 6858000"/>
              <a:gd name="connsiteX1066" fmla="*/ 3023034 w 12192000"/>
              <a:gd name="connsiteY1066" fmla="*/ 6182046 h 6858000"/>
              <a:gd name="connsiteX1067" fmla="*/ 2986168 w 12192000"/>
              <a:gd name="connsiteY1067" fmla="*/ 6236874 h 6858000"/>
              <a:gd name="connsiteX1068" fmla="*/ 2953901 w 12192000"/>
              <a:gd name="connsiteY1068" fmla="*/ 6273113 h 6858000"/>
              <a:gd name="connsiteX1069" fmla="*/ 2919528 w 12192000"/>
              <a:gd name="connsiteY1069" fmla="*/ 6295299 h 6858000"/>
              <a:gd name="connsiteX1070" fmla="*/ 2913541 w 12192000"/>
              <a:gd name="connsiteY1070" fmla="*/ 6287967 h 6858000"/>
              <a:gd name="connsiteX1071" fmla="*/ 2923864 w 12192000"/>
              <a:gd name="connsiteY1071" fmla="*/ 6264472 h 6858000"/>
              <a:gd name="connsiteX1072" fmla="*/ 2978408 w 12192000"/>
              <a:gd name="connsiteY1072" fmla="*/ 6179742 h 6858000"/>
              <a:gd name="connsiteX1073" fmla="*/ 2945790 w 12192000"/>
              <a:gd name="connsiteY1073" fmla="*/ 6181679 h 6858000"/>
              <a:gd name="connsiteX1074" fmla="*/ 2888613 w 12192000"/>
              <a:gd name="connsiteY1074" fmla="*/ 6270704 h 6858000"/>
              <a:gd name="connsiteX1075" fmla="*/ 2887472 w 12192000"/>
              <a:gd name="connsiteY1075" fmla="*/ 6303119 h 6858000"/>
              <a:gd name="connsiteX1076" fmla="*/ 2903798 w 12192000"/>
              <a:gd name="connsiteY1076" fmla="*/ 6309560 h 6858000"/>
              <a:gd name="connsiteX1077" fmla="*/ 2934344 w 12192000"/>
              <a:gd name="connsiteY1077" fmla="*/ 6298703 h 6858000"/>
              <a:gd name="connsiteX1078" fmla="*/ 2962573 w 12192000"/>
              <a:gd name="connsiteY1078" fmla="*/ 6275399 h 6858000"/>
              <a:gd name="connsiteX1079" fmla="*/ 2963100 w 12192000"/>
              <a:gd name="connsiteY1079" fmla="*/ 6275679 h 6858000"/>
              <a:gd name="connsiteX1080" fmla="*/ 2959817 w 12192000"/>
              <a:gd name="connsiteY1080" fmla="*/ 6283865 h 6858000"/>
              <a:gd name="connsiteX1081" fmla="*/ 2973510 w 12192000"/>
              <a:gd name="connsiteY1081" fmla="*/ 6309595 h 6858000"/>
              <a:gd name="connsiteX1082" fmla="*/ 3003266 w 12192000"/>
              <a:gd name="connsiteY1082" fmla="*/ 6301356 h 6858000"/>
              <a:gd name="connsiteX1083" fmla="*/ 3037534 w 12192000"/>
              <a:gd name="connsiteY1083" fmla="*/ 6278803 h 6858000"/>
              <a:gd name="connsiteX1084" fmla="*/ 3071855 w 12192000"/>
              <a:gd name="connsiteY1084" fmla="*/ 6310765 h 6858000"/>
              <a:gd name="connsiteX1085" fmla="*/ 3125837 w 12192000"/>
              <a:gd name="connsiteY1085" fmla="*/ 6292506 h 6858000"/>
              <a:gd name="connsiteX1086" fmla="*/ 3163827 w 12192000"/>
              <a:gd name="connsiteY1086" fmla="*/ 6261976 h 6858000"/>
              <a:gd name="connsiteX1087" fmla="*/ 3161948 w 12192000"/>
              <a:gd name="connsiteY1087" fmla="*/ 6274649 h 6858000"/>
              <a:gd name="connsiteX1088" fmla="*/ 3193548 w 12192000"/>
              <a:gd name="connsiteY1088" fmla="*/ 6311445 h 6858000"/>
              <a:gd name="connsiteX1089" fmla="*/ 3238472 w 12192000"/>
              <a:gd name="connsiteY1089" fmla="*/ 6297935 h 6858000"/>
              <a:gd name="connsiteX1090" fmla="*/ 3291138 w 12192000"/>
              <a:gd name="connsiteY1090" fmla="*/ 6258973 h 6858000"/>
              <a:gd name="connsiteX1091" fmla="*/ 3291629 w 12192000"/>
              <a:gd name="connsiteY1091" fmla="*/ 6259270 h 6858000"/>
              <a:gd name="connsiteX1092" fmla="*/ 3258853 w 12192000"/>
              <a:gd name="connsiteY1092" fmla="*/ 6308146 h 6858000"/>
              <a:gd name="connsiteX1093" fmla="*/ 3292489 w 12192000"/>
              <a:gd name="connsiteY1093" fmla="*/ 6307378 h 6858000"/>
              <a:gd name="connsiteX1094" fmla="*/ 3296826 w 12192000"/>
              <a:gd name="connsiteY1094" fmla="*/ 6300396 h 6858000"/>
              <a:gd name="connsiteX1095" fmla="*/ 3342065 w 12192000"/>
              <a:gd name="connsiteY1095" fmla="*/ 6236002 h 6858000"/>
              <a:gd name="connsiteX1096" fmla="*/ 3396820 w 12192000"/>
              <a:gd name="connsiteY1096" fmla="*/ 6189011 h 6858000"/>
              <a:gd name="connsiteX1097" fmla="*/ 3403632 w 12192000"/>
              <a:gd name="connsiteY1097" fmla="*/ 6197739 h 6858000"/>
              <a:gd name="connsiteX1098" fmla="*/ 3385357 w 12192000"/>
              <a:gd name="connsiteY1098" fmla="*/ 6231341 h 6858000"/>
              <a:gd name="connsiteX1099" fmla="*/ 3352423 w 12192000"/>
              <a:gd name="connsiteY1099" fmla="*/ 6284145 h 6858000"/>
              <a:gd name="connsiteX1100" fmla="*/ 3367222 w 12192000"/>
              <a:gd name="connsiteY1100" fmla="*/ 6310328 h 6858000"/>
              <a:gd name="connsiteX1101" fmla="*/ 3390729 w 12192000"/>
              <a:gd name="connsiteY1101" fmla="*/ 6304900 h 6858000"/>
              <a:gd name="connsiteX1102" fmla="*/ 3438128 w 12192000"/>
              <a:gd name="connsiteY1102" fmla="*/ 6273287 h 6858000"/>
              <a:gd name="connsiteX1103" fmla="*/ 3473133 w 12192000"/>
              <a:gd name="connsiteY1103" fmla="*/ 6233977 h 6858000"/>
              <a:gd name="connsiteX1104" fmla="*/ 3475661 w 12192000"/>
              <a:gd name="connsiteY1104" fmla="*/ 6220379 h 6858000"/>
              <a:gd name="connsiteX1105" fmla="*/ 3430667 w 12192000"/>
              <a:gd name="connsiteY1105" fmla="*/ 6268068 h 6858000"/>
              <a:gd name="connsiteX1106" fmla="*/ 3390553 w 12192000"/>
              <a:gd name="connsiteY1106" fmla="*/ 6292331 h 6858000"/>
              <a:gd name="connsiteX1107" fmla="*/ 3387621 w 12192000"/>
              <a:gd name="connsiteY1107" fmla="*/ 6280898 h 6858000"/>
              <a:gd name="connsiteX1108" fmla="*/ 3421784 w 12192000"/>
              <a:gd name="connsiteY1108" fmla="*/ 6223294 h 6858000"/>
              <a:gd name="connsiteX1109" fmla="*/ 3431194 w 12192000"/>
              <a:gd name="connsiteY1109" fmla="*/ 6195365 h 6858000"/>
              <a:gd name="connsiteX1110" fmla="*/ 3409513 w 12192000"/>
              <a:gd name="connsiteY1110" fmla="*/ 6176582 h 6858000"/>
              <a:gd name="connsiteX1111" fmla="*/ 3370558 w 12192000"/>
              <a:gd name="connsiteY1111" fmla="*/ 6194178 h 6858000"/>
              <a:gd name="connsiteX1112" fmla="*/ 3344348 w 12192000"/>
              <a:gd name="connsiteY1112" fmla="*/ 6220361 h 6858000"/>
              <a:gd name="connsiteX1113" fmla="*/ 3342891 w 12192000"/>
              <a:gd name="connsiteY1113" fmla="*/ 6220361 h 6858000"/>
              <a:gd name="connsiteX1114" fmla="*/ 3375719 w 12192000"/>
              <a:gd name="connsiteY1114" fmla="*/ 6174226 h 6858000"/>
              <a:gd name="connsiteX1115" fmla="*/ 3434898 w 12192000"/>
              <a:gd name="connsiteY1115" fmla="*/ 6129714 h 6858000"/>
              <a:gd name="connsiteX1116" fmla="*/ 3475994 w 12192000"/>
              <a:gd name="connsiteY1116" fmla="*/ 6072843 h 6858000"/>
              <a:gd name="connsiteX1117" fmla="*/ 3460985 w 12192000"/>
              <a:gd name="connsiteY1117" fmla="*/ 6040916 h 6858000"/>
              <a:gd name="connsiteX1118" fmla="*/ 1538051 w 12192000"/>
              <a:gd name="connsiteY1118" fmla="*/ 6033742 h 6858000"/>
              <a:gd name="connsiteX1119" fmla="*/ 1548356 w 12192000"/>
              <a:gd name="connsiteY1119" fmla="*/ 6034178 h 6858000"/>
              <a:gd name="connsiteX1120" fmla="*/ 1534593 w 12192000"/>
              <a:gd name="connsiteY1120" fmla="*/ 6051739 h 6858000"/>
              <a:gd name="connsiteX1121" fmla="*/ 1414603 w 12192000"/>
              <a:gd name="connsiteY1121" fmla="*/ 6240104 h 6858000"/>
              <a:gd name="connsiteX1122" fmla="*/ 1414164 w 12192000"/>
              <a:gd name="connsiteY1122" fmla="*/ 6239720 h 6858000"/>
              <a:gd name="connsiteX1123" fmla="*/ 1402753 w 12192000"/>
              <a:gd name="connsiteY1123" fmla="*/ 6151603 h 6858000"/>
              <a:gd name="connsiteX1124" fmla="*/ 1430964 w 12192000"/>
              <a:gd name="connsiteY1124" fmla="*/ 6112817 h 6858000"/>
              <a:gd name="connsiteX1125" fmla="*/ 1538051 w 12192000"/>
              <a:gd name="connsiteY1125" fmla="*/ 6033742 h 6858000"/>
              <a:gd name="connsiteX1126" fmla="*/ 891633 w 12192000"/>
              <a:gd name="connsiteY1126" fmla="*/ 6033424 h 6858000"/>
              <a:gd name="connsiteX1127" fmla="*/ 897653 w 12192000"/>
              <a:gd name="connsiteY1127" fmla="*/ 6033844 h 6858000"/>
              <a:gd name="connsiteX1128" fmla="*/ 883901 w 12192000"/>
              <a:gd name="connsiteY1128" fmla="*/ 6044957 h 6858000"/>
              <a:gd name="connsiteX1129" fmla="*/ 864610 w 12192000"/>
              <a:gd name="connsiteY1129" fmla="*/ 6065127 h 6858000"/>
              <a:gd name="connsiteX1130" fmla="*/ 864540 w 12192000"/>
              <a:gd name="connsiteY1130" fmla="*/ 6065127 h 6858000"/>
              <a:gd name="connsiteX1131" fmla="*/ 879980 w 12192000"/>
              <a:gd name="connsiteY1131" fmla="*/ 6041563 h 6858000"/>
              <a:gd name="connsiteX1132" fmla="*/ 891633 w 12192000"/>
              <a:gd name="connsiteY1132" fmla="*/ 6033424 h 6858000"/>
              <a:gd name="connsiteX1133" fmla="*/ 942306 w 12192000"/>
              <a:gd name="connsiteY1133" fmla="*/ 6027201 h 6858000"/>
              <a:gd name="connsiteX1134" fmla="*/ 947806 w 12192000"/>
              <a:gd name="connsiteY1134" fmla="*/ 6029588 h 6858000"/>
              <a:gd name="connsiteX1135" fmla="*/ 931856 w 12192000"/>
              <a:gd name="connsiteY1135" fmla="*/ 6041317 h 6858000"/>
              <a:gd name="connsiteX1136" fmla="*/ 915907 w 12192000"/>
              <a:gd name="connsiteY1136" fmla="*/ 6056018 h 6858000"/>
              <a:gd name="connsiteX1137" fmla="*/ 929500 w 12192000"/>
              <a:gd name="connsiteY1137" fmla="*/ 6035708 h 6858000"/>
              <a:gd name="connsiteX1138" fmla="*/ 942306 w 12192000"/>
              <a:gd name="connsiteY1138" fmla="*/ 6027201 h 6858000"/>
              <a:gd name="connsiteX1139" fmla="*/ 1552376 w 12192000"/>
              <a:gd name="connsiteY1139" fmla="*/ 6025136 h 6858000"/>
              <a:gd name="connsiteX1140" fmla="*/ 1453312 w 12192000"/>
              <a:gd name="connsiteY1140" fmla="*/ 6068776 h 6858000"/>
              <a:gd name="connsiteX1141" fmla="*/ 1387919 w 12192000"/>
              <a:gd name="connsiteY1141" fmla="*/ 6132192 h 6858000"/>
              <a:gd name="connsiteX1142" fmla="*/ 1315275 w 12192000"/>
              <a:gd name="connsiteY1142" fmla="*/ 6095378 h 6858000"/>
              <a:gd name="connsiteX1143" fmla="*/ 1278110 w 12192000"/>
              <a:gd name="connsiteY1143" fmla="*/ 6106253 h 6858000"/>
              <a:gd name="connsiteX1144" fmla="*/ 1252129 w 12192000"/>
              <a:gd name="connsiteY1144" fmla="*/ 6158987 h 6858000"/>
              <a:gd name="connsiteX1145" fmla="*/ 1295157 w 12192000"/>
              <a:gd name="connsiteY1145" fmla="*/ 6241797 h 6858000"/>
              <a:gd name="connsiteX1146" fmla="*/ 1260836 w 12192000"/>
              <a:gd name="connsiteY1146" fmla="*/ 6275469 h 6858000"/>
              <a:gd name="connsiteX1147" fmla="*/ 1177922 w 12192000"/>
              <a:gd name="connsiteY1147" fmla="*/ 6309822 h 6858000"/>
              <a:gd name="connsiteX1148" fmla="*/ 1149536 w 12192000"/>
              <a:gd name="connsiteY1148" fmla="*/ 6298476 h 6858000"/>
              <a:gd name="connsiteX1149" fmla="*/ 1146551 w 12192000"/>
              <a:gd name="connsiteY1149" fmla="*/ 6286396 h 6858000"/>
              <a:gd name="connsiteX1150" fmla="*/ 1157945 w 12192000"/>
              <a:gd name="connsiteY1150" fmla="*/ 6280601 h 6858000"/>
              <a:gd name="connsiteX1151" fmla="*/ 1170321 w 12192000"/>
              <a:gd name="connsiteY1151" fmla="*/ 6266637 h 6858000"/>
              <a:gd name="connsiteX1152" fmla="*/ 1154925 w 12192000"/>
              <a:gd name="connsiteY1152" fmla="*/ 6253649 h 6858000"/>
              <a:gd name="connsiteX1153" fmla="*/ 1127504 w 12192000"/>
              <a:gd name="connsiteY1153" fmla="*/ 6278960 h 6858000"/>
              <a:gd name="connsiteX1154" fmla="*/ 1177448 w 12192000"/>
              <a:gd name="connsiteY1154" fmla="*/ 6319108 h 6858000"/>
              <a:gd name="connsiteX1155" fmla="*/ 1314660 w 12192000"/>
              <a:gd name="connsiteY1155" fmla="*/ 6256268 h 6858000"/>
              <a:gd name="connsiteX1156" fmla="*/ 1388691 w 12192000"/>
              <a:gd name="connsiteY1156" fmla="*/ 6276674 h 6858000"/>
              <a:gd name="connsiteX1157" fmla="*/ 1368011 w 12192000"/>
              <a:gd name="connsiteY1157" fmla="*/ 6308234 h 6858000"/>
              <a:gd name="connsiteX1158" fmla="*/ 1408388 w 12192000"/>
              <a:gd name="connsiteY1158" fmla="*/ 6307186 h 6858000"/>
              <a:gd name="connsiteX1159" fmla="*/ 1429858 w 12192000"/>
              <a:gd name="connsiteY1159" fmla="*/ 6272100 h 6858000"/>
              <a:gd name="connsiteX1160" fmla="*/ 1496726 w 12192000"/>
              <a:gd name="connsiteY1160" fmla="*/ 6229927 h 6858000"/>
              <a:gd name="connsiteX1161" fmla="*/ 1536138 w 12192000"/>
              <a:gd name="connsiteY1161" fmla="*/ 6193951 h 6858000"/>
              <a:gd name="connsiteX1162" fmla="*/ 1546565 w 12192000"/>
              <a:gd name="connsiteY1162" fmla="*/ 6188173 h 6858000"/>
              <a:gd name="connsiteX1163" fmla="*/ 1545705 w 12192000"/>
              <a:gd name="connsiteY1163" fmla="*/ 6199100 h 6858000"/>
              <a:gd name="connsiteX1164" fmla="*/ 1493584 w 12192000"/>
              <a:gd name="connsiteY1164" fmla="*/ 6280182 h 6858000"/>
              <a:gd name="connsiteX1165" fmla="*/ 1475151 w 12192000"/>
              <a:gd name="connsiteY1165" fmla="*/ 6308216 h 6858000"/>
              <a:gd name="connsiteX1166" fmla="*/ 1507663 w 12192000"/>
              <a:gd name="connsiteY1166" fmla="*/ 6307308 h 6858000"/>
              <a:gd name="connsiteX1167" fmla="*/ 1527536 w 12192000"/>
              <a:gd name="connsiteY1167" fmla="*/ 6278227 h 6858000"/>
              <a:gd name="connsiteX1168" fmla="*/ 1558749 w 12192000"/>
              <a:gd name="connsiteY1168" fmla="*/ 6232319 h 6858000"/>
              <a:gd name="connsiteX1169" fmla="*/ 1608184 w 12192000"/>
              <a:gd name="connsiteY1169" fmla="*/ 6188540 h 6858000"/>
              <a:gd name="connsiteX1170" fmla="*/ 1615207 w 12192000"/>
              <a:gd name="connsiteY1170" fmla="*/ 6196639 h 6858000"/>
              <a:gd name="connsiteX1171" fmla="*/ 1596721 w 12192000"/>
              <a:gd name="connsiteY1171" fmla="*/ 6230957 h 6858000"/>
              <a:gd name="connsiteX1172" fmla="*/ 1563805 w 12192000"/>
              <a:gd name="connsiteY1172" fmla="*/ 6283743 h 6858000"/>
              <a:gd name="connsiteX1173" fmla="*/ 1579060 w 12192000"/>
              <a:gd name="connsiteY1173" fmla="*/ 6309927 h 6858000"/>
              <a:gd name="connsiteX1174" fmla="*/ 1601882 w 12192000"/>
              <a:gd name="connsiteY1174" fmla="*/ 6304690 h 6858000"/>
              <a:gd name="connsiteX1175" fmla="*/ 1644910 w 12192000"/>
              <a:gd name="connsiteY1175" fmla="*/ 6277529 h 6858000"/>
              <a:gd name="connsiteX1176" fmla="*/ 1664695 w 12192000"/>
              <a:gd name="connsiteY1176" fmla="*/ 6260492 h 6858000"/>
              <a:gd name="connsiteX1177" fmla="*/ 1665186 w 12192000"/>
              <a:gd name="connsiteY1177" fmla="*/ 6260789 h 6858000"/>
              <a:gd name="connsiteX1178" fmla="*/ 1633885 w 12192000"/>
              <a:gd name="connsiteY1178" fmla="*/ 6307919 h 6858000"/>
              <a:gd name="connsiteX1179" fmla="*/ 1667574 w 12192000"/>
              <a:gd name="connsiteY1179" fmla="*/ 6306907 h 6858000"/>
              <a:gd name="connsiteX1180" fmla="*/ 1671928 w 12192000"/>
              <a:gd name="connsiteY1180" fmla="*/ 6300029 h 6858000"/>
              <a:gd name="connsiteX1181" fmla="*/ 1717273 w 12192000"/>
              <a:gd name="connsiteY1181" fmla="*/ 6235600 h 6858000"/>
              <a:gd name="connsiteX1182" fmla="*/ 1772010 w 12192000"/>
              <a:gd name="connsiteY1182" fmla="*/ 6188609 h 6858000"/>
              <a:gd name="connsiteX1183" fmla="*/ 1778839 w 12192000"/>
              <a:gd name="connsiteY1183" fmla="*/ 6197337 h 6858000"/>
              <a:gd name="connsiteX1184" fmla="*/ 1760564 w 12192000"/>
              <a:gd name="connsiteY1184" fmla="*/ 6230957 h 6858000"/>
              <a:gd name="connsiteX1185" fmla="*/ 1727630 w 12192000"/>
              <a:gd name="connsiteY1185" fmla="*/ 6283743 h 6858000"/>
              <a:gd name="connsiteX1186" fmla="*/ 1742430 w 12192000"/>
              <a:gd name="connsiteY1186" fmla="*/ 6309927 h 6858000"/>
              <a:gd name="connsiteX1187" fmla="*/ 1765778 w 12192000"/>
              <a:gd name="connsiteY1187" fmla="*/ 6304515 h 6858000"/>
              <a:gd name="connsiteX1188" fmla="*/ 1821130 w 12192000"/>
              <a:gd name="connsiteY1188" fmla="*/ 6264088 h 6858000"/>
              <a:gd name="connsiteX1189" fmla="*/ 1821534 w 12192000"/>
              <a:gd name="connsiteY1189" fmla="*/ 6264280 h 6858000"/>
              <a:gd name="connsiteX1190" fmla="*/ 1819778 w 12192000"/>
              <a:gd name="connsiteY1190" fmla="*/ 6272275 h 6858000"/>
              <a:gd name="connsiteX1191" fmla="*/ 1850061 w 12192000"/>
              <a:gd name="connsiteY1191" fmla="*/ 6311201 h 6858000"/>
              <a:gd name="connsiteX1192" fmla="*/ 1896249 w 12192000"/>
              <a:gd name="connsiteY1192" fmla="*/ 6294932 h 6858000"/>
              <a:gd name="connsiteX1193" fmla="*/ 1941489 w 12192000"/>
              <a:gd name="connsiteY1193" fmla="*/ 6255325 h 6858000"/>
              <a:gd name="connsiteX1194" fmla="*/ 1942086 w 12192000"/>
              <a:gd name="connsiteY1194" fmla="*/ 6255604 h 6858000"/>
              <a:gd name="connsiteX1195" fmla="*/ 1933308 w 12192000"/>
              <a:gd name="connsiteY1195" fmla="*/ 6270896 h 6858000"/>
              <a:gd name="connsiteX1196" fmla="*/ 1932167 w 12192000"/>
              <a:gd name="connsiteY1196" fmla="*/ 6303311 h 6858000"/>
              <a:gd name="connsiteX1197" fmla="*/ 1948493 w 12192000"/>
              <a:gd name="connsiteY1197" fmla="*/ 6309752 h 6858000"/>
              <a:gd name="connsiteX1198" fmla="*/ 1979022 w 12192000"/>
              <a:gd name="connsiteY1198" fmla="*/ 6298895 h 6858000"/>
              <a:gd name="connsiteX1199" fmla="*/ 2007251 w 12192000"/>
              <a:gd name="connsiteY1199" fmla="*/ 6275591 h 6858000"/>
              <a:gd name="connsiteX1200" fmla="*/ 2007777 w 12192000"/>
              <a:gd name="connsiteY1200" fmla="*/ 6275871 h 6858000"/>
              <a:gd name="connsiteX1201" fmla="*/ 2004495 w 12192000"/>
              <a:gd name="connsiteY1201" fmla="*/ 6284057 h 6858000"/>
              <a:gd name="connsiteX1202" fmla="*/ 2018188 w 12192000"/>
              <a:gd name="connsiteY1202" fmla="*/ 6309787 h 6858000"/>
              <a:gd name="connsiteX1203" fmla="*/ 2047944 w 12192000"/>
              <a:gd name="connsiteY1203" fmla="*/ 6301548 h 6858000"/>
              <a:gd name="connsiteX1204" fmla="*/ 2082229 w 12192000"/>
              <a:gd name="connsiteY1204" fmla="*/ 6278995 h 6858000"/>
              <a:gd name="connsiteX1205" fmla="*/ 2116550 w 12192000"/>
              <a:gd name="connsiteY1205" fmla="*/ 6310957 h 6858000"/>
              <a:gd name="connsiteX1206" fmla="*/ 2170515 w 12192000"/>
              <a:gd name="connsiteY1206" fmla="*/ 6292803 h 6858000"/>
              <a:gd name="connsiteX1207" fmla="*/ 2208329 w 12192000"/>
              <a:gd name="connsiteY1207" fmla="*/ 6262220 h 6858000"/>
              <a:gd name="connsiteX1208" fmla="*/ 2208873 w 12192000"/>
              <a:gd name="connsiteY1208" fmla="*/ 6262430 h 6858000"/>
              <a:gd name="connsiteX1209" fmla="*/ 2206450 w 12192000"/>
              <a:gd name="connsiteY1209" fmla="*/ 6272676 h 6858000"/>
              <a:gd name="connsiteX1210" fmla="*/ 2237593 w 12192000"/>
              <a:gd name="connsiteY1210" fmla="*/ 6311201 h 6858000"/>
              <a:gd name="connsiteX1211" fmla="*/ 2284659 w 12192000"/>
              <a:gd name="connsiteY1211" fmla="*/ 6294845 h 6858000"/>
              <a:gd name="connsiteX1212" fmla="*/ 2343065 w 12192000"/>
              <a:gd name="connsiteY1212" fmla="*/ 6236281 h 6858000"/>
              <a:gd name="connsiteX1213" fmla="*/ 2367643 w 12192000"/>
              <a:gd name="connsiteY1213" fmla="*/ 6199921 h 6858000"/>
              <a:gd name="connsiteX1214" fmla="*/ 2376596 w 12192000"/>
              <a:gd name="connsiteY1214" fmla="*/ 6185398 h 6858000"/>
              <a:gd name="connsiteX1215" fmla="*/ 2391255 w 12192000"/>
              <a:gd name="connsiteY1215" fmla="*/ 6187579 h 6858000"/>
              <a:gd name="connsiteX1216" fmla="*/ 2401209 w 12192000"/>
              <a:gd name="connsiteY1216" fmla="*/ 6197180 h 6858000"/>
              <a:gd name="connsiteX1217" fmla="*/ 2382249 w 12192000"/>
              <a:gd name="connsiteY1217" fmla="*/ 6231568 h 6858000"/>
              <a:gd name="connsiteX1218" fmla="*/ 2349262 w 12192000"/>
              <a:gd name="connsiteY1218" fmla="*/ 6284406 h 6858000"/>
              <a:gd name="connsiteX1219" fmla="*/ 2364062 w 12192000"/>
              <a:gd name="connsiteY1219" fmla="*/ 6310590 h 6858000"/>
              <a:gd name="connsiteX1220" fmla="*/ 2387428 w 12192000"/>
              <a:gd name="connsiteY1220" fmla="*/ 6305633 h 6858000"/>
              <a:gd name="connsiteX1221" fmla="*/ 2424592 w 12192000"/>
              <a:gd name="connsiteY1221" fmla="*/ 6282347 h 6858000"/>
              <a:gd name="connsiteX1222" fmla="*/ 2461458 w 12192000"/>
              <a:gd name="connsiteY1222" fmla="*/ 6252672 h 6858000"/>
              <a:gd name="connsiteX1223" fmla="*/ 2473132 w 12192000"/>
              <a:gd name="connsiteY1223" fmla="*/ 6243124 h 6858000"/>
              <a:gd name="connsiteX1224" fmla="*/ 2525482 w 12192000"/>
              <a:gd name="connsiteY1224" fmla="*/ 6244276 h 6858000"/>
              <a:gd name="connsiteX1225" fmla="*/ 2549287 w 12192000"/>
              <a:gd name="connsiteY1225" fmla="*/ 6243752 h 6858000"/>
              <a:gd name="connsiteX1226" fmla="*/ 2593368 w 12192000"/>
              <a:gd name="connsiteY1226" fmla="*/ 6217568 h 6858000"/>
              <a:gd name="connsiteX1227" fmla="*/ 2589770 w 12192000"/>
              <a:gd name="connsiteY1227" fmla="*/ 6200776 h 6858000"/>
              <a:gd name="connsiteX1228" fmla="*/ 2563524 w 12192000"/>
              <a:gd name="connsiteY1228" fmla="*/ 6192537 h 6858000"/>
              <a:gd name="connsiteX1229" fmla="*/ 2524271 w 12192000"/>
              <a:gd name="connsiteY1229" fmla="*/ 6201265 h 6858000"/>
              <a:gd name="connsiteX1230" fmla="*/ 2486650 w 12192000"/>
              <a:gd name="connsiteY1230" fmla="*/ 6222666 h 6858000"/>
              <a:gd name="connsiteX1231" fmla="*/ 2461599 w 12192000"/>
              <a:gd name="connsiteY1231" fmla="*/ 6223259 h 6858000"/>
              <a:gd name="connsiteX1232" fmla="*/ 2433826 w 12192000"/>
              <a:gd name="connsiteY1232" fmla="*/ 6240872 h 6858000"/>
              <a:gd name="connsiteX1233" fmla="*/ 2433106 w 12192000"/>
              <a:gd name="connsiteY1233" fmla="*/ 6249338 h 6858000"/>
              <a:gd name="connsiteX1234" fmla="*/ 2435459 w 12192000"/>
              <a:gd name="connsiteY1234" fmla="*/ 6246370 h 6858000"/>
              <a:gd name="connsiteX1235" fmla="*/ 2449503 w 12192000"/>
              <a:gd name="connsiteY1235" fmla="*/ 6242879 h 6858000"/>
              <a:gd name="connsiteX1236" fmla="*/ 2460844 w 12192000"/>
              <a:gd name="connsiteY1236" fmla="*/ 6242879 h 6858000"/>
              <a:gd name="connsiteX1237" fmla="*/ 2456350 w 12192000"/>
              <a:gd name="connsiteY1237" fmla="*/ 6246685 h 6858000"/>
              <a:gd name="connsiteX1238" fmla="*/ 2431386 w 12192000"/>
              <a:gd name="connsiteY1238" fmla="*/ 6266951 h 6858000"/>
              <a:gd name="connsiteX1239" fmla="*/ 2406106 w 12192000"/>
              <a:gd name="connsiteY1239" fmla="*/ 6285297 h 6858000"/>
              <a:gd name="connsiteX1240" fmla="*/ 2387112 w 12192000"/>
              <a:gd name="connsiteY1240" fmla="*/ 6292576 h 6858000"/>
              <a:gd name="connsiteX1241" fmla="*/ 2384338 w 12192000"/>
              <a:gd name="connsiteY1241" fmla="*/ 6281125 h 6858000"/>
              <a:gd name="connsiteX1242" fmla="*/ 2418500 w 12192000"/>
              <a:gd name="connsiteY1242" fmla="*/ 6223521 h 6858000"/>
              <a:gd name="connsiteX1243" fmla="*/ 2427910 w 12192000"/>
              <a:gd name="connsiteY1243" fmla="*/ 6195592 h 6858000"/>
              <a:gd name="connsiteX1244" fmla="*/ 2406229 w 12192000"/>
              <a:gd name="connsiteY1244" fmla="*/ 6177909 h 6858000"/>
              <a:gd name="connsiteX1245" fmla="*/ 2392887 w 12192000"/>
              <a:gd name="connsiteY1245" fmla="*/ 6177089 h 6858000"/>
              <a:gd name="connsiteX1246" fmla="*/ 2389376 w 12192000"/>
              <a:gd name="connsiteY1246" fmla="*/ 6165533 h 6858000"/>
              <a:gd name="connsiteX1247" fmla="*/ 2394643 w 12192000"/>
              <a:gd name="connsiteY1247" fmla="*/ 6154885 h 6858000"/>
              <a:gd name="connsiteX1248" fmla="*/ 2386269 w 12192000"/>
              <a:gd name="connsiteY1248" fmla="*/ 6146855 h 6858000"/>
              <a:gd name="connsiteX1249" fmla="*/ 2370083 w 12192000"/>
              <a:gd name="connsiteY1249" fmla="*/ 6157137 h 6858000"/>
              <a:gd name="connsiteX1250" fmla="*/ 2368784 w 12192000"/>
              <a:gd name="connsiteY1250" fmla="*/ 6181103 h 6858000"/>
              <a:gd name="connsiteX1251" fmla="*/ 2334376 w 12192000"/>
              <a:gd name="connsiteY1251" fmla="*/ 6232476 h 6858000"/>
              <a:gd name="connsiteX1252" fmla="*/ 2279779 w 12192000"/>
              <a:gd name="connsiteY1252" fmla="*/ 6287566 h 6858000"/>
              <a:gd name="connsiteX1253" fmla="*/ 2244967 w 12192000"/>
              <a:gd name="connsiteY1253" fmla="*/ 6301775 h 6858000"/>
              <a:gd name="connsiteX1254" fmla="*/ 2234205 w 12192000"/>
              <a:gd name="connsiteY1254" fmla="*/ 6288159 h 6858000"/>
              <a:gd name="connsiteX1255" fmla="*/ 2245125 w 12192000"/>
              <a:gd name="connsiteY1255" fmla="*/ 6252305 h 6858000"/>
              <a:gd name="connsiteX1256" fmla="*/ 2272950 w 12192000"/>
              <a:gd name="connsiteY1256" fmla="*/ 6246912 h 6858000"/>
              <a:gd name="connsiteX1257" fmla="*/ 2325967 w 12192000"/>
              <a:gd name="connsiteY1257" fmla="*/ 6196587 h 6858000"/>
              <a:gd name="connsiteX1258" fmla="*/ 2303636 w 12192000"/>
              <a:gd name="connsiteY1258" fmla="*/ 6176844 h 6858000"/>
              <a:gd name="connsiteX1259" fmla="*/ 2258677 w 12192000"/>
              <a:gd name="connsiteY1259" fmla="*/ 6194824 h 6858000"/>
              <a:gd name="connsiteX1260" fmla="*/ 2216281 w 12192000"/>
              <a:gd name="connsiteY1260" fmla="*/ 6242635 h 6858000"/>
              <a:gd name="connsiteX1261" fmla="*/ 2175220 w 12192000"/>
              <a:gd name="connsiteY1261" fmla="*/ 6278873 h 6858000"/>
              <a:gd name="connsiteX1262" fmla="*/ 2183137 w 12192000"/>
              <a:gd name="connsiteY1262" fmla="*/ 6257542 h 6858000"/>
              <a:gd name="connsiteX1263" fmla="*/ 2183313 w 12192000"/>
              <a:gd name="connsiteY1263" fmla="*/ 6203098 h 6858000"/>
              <a:gd name="connsiteX1264" fmla="*/ 2181557 w 12192000"/>
              <a:gd name="connsiteY1264" fmla="*/ 6185939 h 6858000"/>
              <a:gd name="connsiteX1265" fmla="*/ 2191019 w 12192000"/>
              <a:gd name="connsiteY1265" fmla="*/ 6168256 h 6858000"/>
              <a:gd name="connsiteX1266" fmla="*/ 2197304 w 12192000"/>
              <a:gd name="connsiteY1266" fmla="*/ 6156630 h 6858000"/>
              <a:gd name="connsiteX1267" fmla="*/ 2191353 w 12192000"/>
              <a:gd name="connsiteY1267" fmla="*/ 6149107 h 6858000"/>
              <a:gd name="connsiteX1268" fmla="*/ 2173359 w 12192000"/>
              <a:gd name="connsiteY1268" fmla="*/ 6162059 h 6858000"/>
              <a:gd name="connsiteX1269" fmla="*/ 2103138 w 12192000"/>
              <a:gd name="connsiteY1269" fmla="*/ 6249128 h 6858000"/>
              <a:gd name="connsiteX1270" fmla="*/ 2053316 w 12192000"/>
              <a:gd name="connsiteY1270" fmla="*/ 6288840 h 6858000"/>
              <a:gd name="connsiteX1271" fmla="*/ 2037393 w 12192000"/>
              <a:gd name="connsiteY1271" fmla="*/ 6294880 h 6858000"/>
              <a:gd name="connsiteX1272" fmla="*/ 2037393 w 12192000"/>
              <a:gd name="connsiteY1272" fmla="*/ 6279170 h 6858000"/>
              <a:gd name="connsiteX1273" fmla="*/ 2100381 w 12192000"/>
              <a:gd name="connsiteY1273" fmla="*/ 6180318 h 6858000"/>
              <a:gd name="connsiteX1274" fmla="*/ 2067448 w 12192000"/>
              <a:gd name="connsiteY1274" fmla="*/ 6181959 h 6858000"/>
              <a:gd name="connsiteX1275" fmla="*/ 2030582 w 12192000"/>
              <a:gd name="connsiteY1275" fmla="*/ 6237119 h 6858000"/>
              <a:gd name="connsiteX1276" fmla="*/ 1998315 w 12192000"/>
              <a:gd name="connsiteY1276" fmla="*/ 6273374 h 6858000"/>
              <a:gd name="connsiteX1277" fmla="*/ 1963942 w 12192000"/>
              <a:gd name="connsiteY1277" fmla="*/ 6295561 h 6858000"/>
              <a:gd name="connsiteX1278" fmla="*/ 1958096 w 12192000"/>
              <a:gd name="connsiteY1278" fmla="*/ 6288212 h 6858000"/>
              <a:gd name="connsiteX1279" fmla="*/ 1968278 w 12192000"/>
              <a:gd name="connsiteY1279" fmla="*/ 6264734 h 6858000"/>
              <a:gd name="connsiteX1280" fmla="*/ 2022963 w 12192000"/>
              <a:gd name="connsiteY1280" fmla="*/ 6180196 h 6858000"/>
              <a:gd name="connsiteX1281" fmla="*/ 1990328 w 12192000"/>
              <a:gd name="connsiteY1281" fmla="*/ 6181941 h 6858000"/>
              <a:gd name="connsiteX1282" fmla="*/ 1963292 w 12192000"/>
              <a:gd name="connsiteY1282" fmla="*/ 6221287 h 6858000"/>
              <a:gd name="connsiteX1283" fmla="*/ 1891649 w 12192000"/>
              <a:gd name="connsiteY1283" fmla="*/ 6288229 h 6858000"/>
              <a:gd name="connsiteX1284" fmla="*/ 1858768 w 12192000"/>
              <a:gd name="connsiteY1284" fmla="*/ 6301775 h 6858000"/>
              <a:gd name="connsiteX1285" fmla="*/ 1847867 w 12192000"/>
              <a:gd name="connsiteY1285" fmla="*/ 6288159 h 6858000"/>
              <a:gd name="connsiteX1286" fmla="*/ 1858821 w 12192000"/>
              <a:gd name="connsiteY1286" fmla="*/ 6252305 h 6858000"/>
              <a:gd name="connsiteX1287" fmla="*/ 1886348 w 12192000"/>
              <a:gd name="connsiteY1287" fmla="*/ 6246912 h 6858000"/>
              <a:gd name="connsiteX1288" fmla="*/ 1939013 w 12192000"/>
              <a:gd name="connsiteY1288" fmla="*/ 6195958 h 6858000"/>
              <a:gd name="connsiteX1289" fmla="*/ 1917298 w 12192000"/>
              <a:gd name="connsiteY1289" fmla="*/ 6176757 h 6858000"/>
              <a:gd name="connsiteX1290" fmla="*/ 1874691 w 12192000"/>
              <a:gd name="connsiteY1290" fmla="*/ 6192851 h 6858000"/>
              <a:gd name="connsiteX1291" fmla="*/ 1826800 w 12192000"/>
              <a:gd name="connsiteY1291" fmla="*/ 6247784 h 6858000"/>
              <a:gd name="connsiteX1292" fmla="*/ 1765690 w 12192000"/>
              <a:gd name="connsiteY1292" fmla="*/ 6291860 h 6858000"/>
              <a:gd name="connsiteX1293" fmla="*/ 1762759 w 12192000"/>
              <a:gd name="connsiteY1293" fmla="*/ 6280409 h 6858000"/>
              <a:gd name="connsiteX1294" fmla="*/ 1796921 w 12192000"/>
              <a:gd name="connsiteY1294" fmla="*/ 6222805 h 6858000"/>
              <a:gd name="connsiteX1295" fmla="*/ 1806331 w 12192000"/>
              <a:gd name="connsiteY1295" fmla="*/ 6194876 h 6858000"/>
              <a:gd name="connsiteX1296" fmla="*/ 1784668 w 12192000"/>
              <a:gd name="connsiteY1296" fmla="*/ 6176094 h 6858000"/>
              <a:gd name="connsiteX1297" fmla="*/ 1745695 w 12192000"/>
              <a:gd name="connsiteY1297" fmla="*/ 6193689 h 6858000"/>
              <a:gd name="connsiteX1298" fmla="*/ 1719502 w 12192000"/>
              <a:gd name="connsiteY1298" fmla="*/ 6219873 h 6858000"/>
              <a:gd name="connsiteX1299" fmla="*/ 1717993 w 12192000"/>
              <a:gd name="connsiteY1299" fmla="*/ 6219873 h 6858000"/>
              <a:gd name="connsiteX1300" fmla="*/ 1750891 w 12192000"/>
              <a:gd name="connsiteY1300" fmla="*/ 6173755 h 6858000"/>
              <a:gd name="connsiteX1301" fmla="*/ 1810070 w 12192000"/>
              <a:gd name="connsiteY1301" fmla="*/ 6129260 h 6858000"/>
              <a:gd name="connsiteX1302" fmla="*/ 1851184 w 12192000"/>
              <a:gd name="connsiteY1302" fmla="*/ 6072372 h 6858000"/>
              <a:gd name="connsiteX1303" fmla="*/ 1836157 w 12192000"/>
              <a:gd name="connsiteY1303" fmla="*/ 6040462 h 6858000"/>
              <a:gd name="connsiteX1304" fmla="*/ 1774714 w 12192000"/>
              <a:gd name="connsiteY1304" fmla="*/ 6087331 h 6858000"/>
              <a:gd name="connsiteX1305" fmla="*/ 1725366 w 12192000"/>
              <a:gd name="connsiteY1305" fmla="*/ 6165603 h 6858000"/>
              <a:gd name="connsiteX1306" fmla="*/ 1680302 w 12192000"/>
              <a:gd name="connsiteY1306" fmla="*/ 6233994 h 6858000"/>
              <a:gd name="connsiteX1307" fmla="*/ 1602005 w 12192000"/>
              <a:gd name="connsiteY1307" fmla="*/ 6291947 h 6858000"/>
              <a:gd name="connsiteX1308" fmla="*/ 1599021 w 12192000"/>
              <a:gd name="connsiteY1308" fmla="*/ 6280496 h 6858000"/>
              <a:gd name="connsiteX1309" fmla="*/ 1633183 w 12192000"/>
              <a:gd name="connsiteY1309" fmla="*/ 6222892 h 6858000"/>
              <a:gd name="connsiteX1310" fmla="*/ 1642593 w 12192000"/>
              <a:gd name="connsiteY1310" fmla="*/ 6194963 h 6858000"/>
              <a:gd name="connsiteX1311" fmla="*/ 1620912 w 12192000"/>
              <a:gd name="connsiteY1311" fmla="*/ 6176181 h 6858000"/>
              <a:gd name="connsiteX1312" fmla="*/ 1581957 w 12192000"/>
              <a:gd name="connsiteY1312" fmla="*/ 6193776 h 6858000"/>
              <a:gd name="connsiteX1313" fmla="*/ 1557783 w 12192000"/>
              <a:gd name="connsiteY1313" fmla="*/ 6219960 h 6858000"/>
              <a:gd name="connsiteX1314" fmla="*/ 1556414 w 12192000"/>
              <a:gd name="connsiteY1314" fmla="*/ 6219960 h 6858000"/>
              <a:gd name="connsiteX1315" fmla="*/ 1566824 w 12192000"/>
              <a:gd name="connsiteY1315" fmla="*/ 6191437 h 6858000"/>
              <a:gd name="connsiteX1316" fmla="*/ 1552341 w 12192000"/>
              <a:gd name="connsiteY1316" fmla="*/ 6177874 h 6858000"/>
              <a:gd name="connsiteX1317" fmla="*/ 1530362 w 12192000"/>
              <a:gd name="connsiteY1317" fmla="*/ 6187579 h 6858000"/>
              <a:gd name="connsiteX1318" fmla="*/ 1498903 w 12192000"/>
              <a:gd name="connsiteY1318" fmla="*/ 6215718 h 6858000"/>
              <a:gd name="connsiteX1319" fmla="*/ 1434914 w 12192000"/>
              <a:gd name="connsiteY1319" fmla="*/ 6261243 h 6858000"/>
              <a:gd name="connsiteX1320" fmla="*/ 1453610 w 12192000"/>
              <a:gd name="connsiteY1320" fmla="*/ 6229107 h 6858000"/>
              <a:gd name="connsiteX1321" fmla="*/ 1556432 w 12192000"/>
              <a:gd name="connsiteY1321" fmla="*/ 6038455 h 6858000"/>
              <a:gd name="connsiteX1322" fmla="*/ 1559275 w 12192000"/>
              <a:gd name="connsiteY1322" fmla="*/ 6033829 h 6858000"/>
              <a:gd name="connsiteX1323" fmla="*/ 1560855 w 12192000"/>
              <a:gd name="connsiteY1323" fmla="*/ 6026987 h 6858000"/>
              <a:gd name="connsiteX1324" fmla="*/ 1552376 w 12192000"/>
              <a:gd name="connsiteY1324" fmla="*/ 6025136 h 6858000"/>
              <a:gd name="connsiteX1325" fmla="*/ 2888192 w 12192000"/>
              <a:gd name="connsiteY1325" fmla="*/ 6024106 h 6858000"/>
              <a:gd name="connsiteX1326" fmla="*/ 2854187 w 12192000"/>
              <a:gd name="connsiteY1326" fmla="*/ 6036552 h 6858000"/>
              <a:gd name="connsiteX1327" fmla="*/ 2823799 w 12192000"/>
              <a:gd name="connsiteY1327" fmla="*/ 6033218 h 6858000"/>
              <a:gd name="connsiteX1328" fmla="*/ 2664854 w 12192000"/>
              <a:gd name="connsiteY1328" fmla="*/ 6069230 h 6858000"/>
              <a:gd name="connsiteX1329" fmla="*/ 2590226 w 12192000"/>
              <a:gd name="connsiteY1329" fmla="*/ 6158254 h 6858000"/>
              <a:gd name="connsiteX1330" fmla="*/ 2599688 w 12192000"/>
              <a:gd name="connsiteY1330" fmla="*/ 6186183 h 6858000"/>
              <a:gd name="connsiteX1331" fmla="*/ 2626021 w 12192000"/>
              <a:gd name="connsiteY1331" fmla="*/ 6193881 h 6858000"/>
              <a:gd name="connsiteX1332" fmla="*/ 2709532 w 12192000"/>
              <a:gd name="connsiteY1332" fmla="*/ 6160837 h 6858000"/>
              <a:gd name="connsiteX1333" fmla="*/ 2755737 w 12192000"/>
              <a:gd name="connsiteY1333" fmla="*/ 6110216 h 6858000"/>
              <a:gd name="connsiteX1334" fmla="*/ 2760477 w 12192000"/>
              <a:gd name="connsiteY1334" fmla="*/ 6078062 h 6858000"/>
              <a:gd name="connsiteX1335" fmla="*/ 2696400 w 12192000"/>
              <a:gd name="connsiteY1335" fmla="*/ 6152755 h 6858000"/>
              <a:gd name="connsiteX1336" fmla="*/ 2622194 w 12192000"/>
              <a:gd name="connsiteY1336" fmla="*/ 6184036 h 6858000"/>
              <a:gd name="connsiteX1337" fmla="*/ 2600478 w 12192000"/>
              <a:gd name="connsiteY1337" fmla="*/ 6159336 h 6858000"/>
              <a:gd name="connsiteX1338" fmla="*/ 2658867 w 12192000"/>
              <a:gd name="connsiteY1338" fmla="*/ 6084434 h 6858000"/>
              <a:gd name="connsiteX1339" fmla="*/ 2825642 w 12192000"/>
              <a:gd name="connsiteY1339" fmla="*/ 6042994 h 6858000"/>
              <a:gd name="connsiteX1340" fmla="*/ 2842056 w 12192000"/>
              <a:gd name="connsiteY1340" fmla="*/ 6044949 h 6858000"/>
              <a:gd name="connsiteX1341" fmla="*/ 2838545 w 12192000"/>
              <a:gd name="connsiteY1341" fmla="*/ 6047794 h 6858000"/>
              <a:gd name="connsiteX1342" fmla="*/ 2777400 w 12192000"/>
              <a:gd name="connsiteY1342" fmla="*/ 6116727 h 6858000"/>
              <a:gd name="connsiteX1343" fmla="*/ 2702790 w 12192000"/>
              <a:gd name="connsiteY1343" fmla="*/ 6229822 h 6858000"/>
              <a:gd name="connsiteX1344" fmla="*/ 2627303 w 12192000"/>
              <a:gd name="connsiteY1344" fmla="*/ 6299383 h 6858000"/>
              <a:gd name="connsiteX1345" fmla="*/ 2589699 w 12192000"/>
              <a:gd name="connsiteY1345" fmla="*/ 6305929 h 6858000"/>
              <a:gd name="connsiteX1346" fmla="*/ 2561277 w 12192000"/>
              <a:gd name="connsiteY1346" fmla="*/ 6297865 h 6858000"/>
              <a:gd name="connsiteX1347" fmla="*/ 2555449 w 12192000"/>
              <a:gd name="connsiteY1347" fmla="*/ 6287618 h 6858000"/>
              <a:gd name="connsiteX1348" fmla="*/ 2566562 w 12192000"/>
              <a:gd name="connsiteY1348" fmla="*/ 6281230 h 6858000"/>
              <a:gd name="connsiteX1349" fmla="*/ 2579535 w 12192000"/>
              <a:gd name="connsiteY1349" fmla="*/ 6268696 h 6858000"/>
              <a:gd name="connsiteX1350" fmla="*/ 2563086 w 12192000"/>
              <a:gd name="connsiteY1350" fmla="*/ 6255465 h 6858000"/>
              <a:gd name="connsiteX1351" fmla="*/ 2538508 w 12192000"/>
              <a:gd name="connsiteY1351" fmla="*/ 6279292 h 6858000"/>
              <a:gd name="connsiteX1352" fmla="*/ 2595967 w 12192000"/>
              <a:gd name="connsiteY1352" fmla="*/ 6315181 h 6858000"/>
              <a:gd name="connsiteX1353" fmla="*/ 2713973 w 12192000"/>
              <a:gd name="connsiteY1353" fmla="*/ 6260283 h 6858000"/>
              <a:gd name="connsiteX1354" fmla="*/ 2809649 w 12192000"/>
              <a:gd name="connsiteY1354" fmla="*/ 6106934 h 6858000"/>
              <a:gd name="connsiteX1355" fmla="*/ 2854345 w 12192000"/>
              <a:gd name="connsiteY1355" fmla="*/ 6048352 h 6858000"/>
              <a:gd name="connsiteX1356" fmla="*/ 2897233 w 12192000"/>
              <a:gd name="connsiteY1356" fmla="*/ 6102465 h 6858000"/>
              <a:gd name="connsiteX1357" fmla="*/ 2868547 w 12192000"/>
              <a:gd name="connsiteY1357" fmla="*/ 6154693 h 6858000"/>
              <a:gd name="connsiteX1358" fmla="*/ 2828047 w 12192000"/>
              <a:gd name="connsiteY1358" fmla="*/ 6139454 h 6858000"/>
              <a:gd name="connsiteX1359" fmla="*/ 2800661 w 12192000"/>
              <a:gd name="connsiteY1359" fmla="*/ 6160139 h 6858000"/>
              <a:gd name="connsiteX1360" fmla="*/ 2828960 w 12192000"/>
              <a:gd name="connsiteY1360" fmla="*/ 6178433 h 6858000"/>
              <a:gd name="connsiteX1361" fmla="*/ 2857698 w 12192000"/>
              <a:gd name="connsiteY1361" fmla="*/ 6173685 h 6858000"/>
              <a:gd name="connsiteX1362" fmla="*/ 2856311 w 12192000"/>
              <a:gd name="connsiteY1362" fmla="*/ 6211983 h 6858000"/>
              <a:gd name="connsiteX1363" fmla="*/ 2810668 w 12192000"/>
              <a:gd name="connsiteY1363" fmla="*/ 6284633 h 6858000"/>
              <a:gd name="connsiteX1364" fmla="*/ 2766639 w 12192000"/>
              <a:gd name="connsiteY1364" fmla="*/ 6304481 h 6858000"/>
              <a:gd name="connsiteX1365" fmla="*/ 2750664 w 12192000"/>
              <a:gd name="connsiteY1365" fmla="*/ 6285192 h 6858000"/>
              <a:gd name="connsiteX1366" fmla="*/ 2768974 w 12192000"/>
              <a:gd name="connsiteY1366" fmla="*/ 6242792 h 6858000"/>
              <a:gd name="connsiteX1367" fmla="*/ 2813687 w 12192000"/>
              <a:gd name="connsiteY1367" fmla="*/ 6207584 h 6858000"/>
              <a:gd name="connsiteX1368" fmla="*/ 2803540 w 12192000"/>
              <a:gd name="connsiteY1368" fmla="*/ 6206501 h 6858000"/>
              <a:gd name="connsiteX1369" fmla="*/ 2772818 w 12192000"/>
              <a:gd name="connsiteY1369" fmla="*/ 6225109 h 6858000"/>
              <a:gd name="connsiteX1370" fmla="*/ 2740464 w 12192000"/>
              <a:gd name="connsiteY1370" fmla="*/ 6282451 h 6858000"/>
              <a:gd name="connsiteX1371" fmla="*/ 2749242 w 12192000"/>
              <a:gd name="connsiteY1371" fmla="*/ 6308356 h 6858000"/>
              <a:gd name="connsiteX1372" fmla="*/ 2773626 w 12192000"/>
              <a:gd name="connsiteY1372" fmla="*/ 6315600 h 6858000"/>
              <a:gd name="connsiteX1373" fmla="*/ 2822570 w 12192000"/>
              <a:gd name="connsiteY1373" fmla="*/ 6300291 h 6858000"/>
              <a:gd name="connsiteX1374" fmla="*/ 2885874 w 12192000"/>
              <a:gd name="connsiteY1374" fmla="*/ 6211738 h 6858000"/>
              <a:gd name="connsiteX1375" fmla="*/ 2877694 w 12192000"/>
              <a:gd name="connsiteY1375" fmla="*/ 6165131 h 6858000"/>
              <a:gd name="connsiteX1376" fmla="*/ 2921915 w 12192000"/>
              <a:gd name="connsiteY1376" fmla="*/ 6104228 h 6858000"/>
              <a:gd name="connsiteX1377" fmla="*/ 2867231 w 12192000"/>
              <a:gd name="connsiteY1377" fmla="*/ 6039625 h 6858000"/>
              <a:gd name="connsiteX1378" fmla="*/ 2899883 w 12192000"/>
              <a:gd name="connsiteY1378" fmla="*/ 6027231 h 6858000"/>
              <a:gd name="connsiteX1379" fmla="*/ 2888192 w 12192000"/>
              <a:gd name="connsiteY1379" fmla="*/ 6024106 h 6858000"/>
              <a:gd name="connsiteX1380" fmla="*/ 936983 w 12192000"/>
              <a:gd name="connsiteY1380" fmla="*/ 6010081 h 6858000"/>
              <a:gd name="connsiteX1381" fmla="*/ 943639 w 12192000"/>
              <a:gd name="connsiteY1381" fmla="*/ 6011142 h 6858000"/>
              <a:gd name="connsiteX1382" fmla="*/ 927144 w 12192000"/>
              <a:gd name="connsiteY1382" fmla="*/ 6022167 h 6858000"/>
              <a:gd name="connsiteX1383" fmla="*/ 903439 w 12192000"/>
              <a:gd name="connsiteY1383" fmla="*/ 6042741 h 6858000"/>
              <a:gd name="connsiteX1384" fmla="*/ 923152 w 12192000"/>
              <a:gd name="connsiteY1384" fmla="*/ 6018000 h 6858000"/>
              <a:gd name="connsiteX1385" fmla="*/ 936983 w 12192000"/>
              <a:gd name="connsiteY1385" fmla="*/ 6010081 h 6858000"/>
              <a:gd name="connsiteX1386" fmla="*/ 900122 w 12192000"/>
              <a:gd name="connsiteY1386" fmla="*/ 6006047 h 6858000"/>
              <a:gd name="connsiteX1387" fmla="*/ 905355 w 12192000"/>
              <a:gd name="connsiteY1387" fmla="*/ 6006693 h 6858000"/>
              <a:gd name="connsiteX1388" fmla="*/ 894136 w 12192000"/>
              <a:gd name="connsiteY1388" fmla="*/ 6019793 h 6858000"/>
              <a:gd name="connsiteX1389" fmla="*/ 873385 w 12192000"/>
              <a:gd name="connsiteY1389" fmla="*/ 6033597 h 6858000"/>
              <a:gd name="connsiteX1390" fmla="*/ 886047 w 12192000"/>
              <a:gd name="connsiteY1390" fmla="*/ 6020057 h 6858000"/>
              <a:gd name="connsiteX1391" fmla="*/ 885343 w 12192000"/>
              <a:gd name="connsiteY1391" fmla="*/ 6019917 h 6858000"/>
              <a:gd name="connsiteX1392" fmla="*/ 870361 w 12192000"/>
              <a:gd name="connsiteY1392" fmla="*/ 6032068 h 6858000"/>
              <a:gd name="connsiteX1393" fmla="*/ 888667 w 12192000"/>
              <a:gd name="connsiteY1393" fmla="*/ 6012760 h 6858000"/>
              <a:gd name="connsiteX1394" fmla="*/ 888597 w 12192000"/>
              <a:gd name="connsiteY1394" fmla="*/ 6012760 h 6858000"/>
              <a:gd name="connsiteX1395" fmla="*/ 900122 w 12192000"/>
              <a:gd name="connsiteY1395" fmla="*/ 6006047 h 6858000"/>
              <a:gd name="connsiteX1396" fmla="*/ 733934 w 12192000"/>
              <a:gd name="connsiteY1396" fmla="*/ 5999026 h 6858000"/>
              <a:gd name="connsiteX1397" fmla="*/ 791104 w 12192000"/>
              <a:gd name="connsiteY1397" fmla="*/ 6169474 h 6858000"/>
              <a:gd name="connsiteX1398" fmla="*/ 778952 w 12192000"/>
              <a:gd name="connsiteY1398" fmla="*/ 6166203 h 6858000"/>
              <a:gd name="connsiteX1399" fmla="*/ 744485 w 12192000"/>
              <a:gd name="connsiteY1399" fmla="*/ 6063351 h 6858000"/>
              <a:gd name="connsiteX1400" fmla="*/ 744485 w 12192000"/>
              <a:gd name="connsiteY1400" fmla="*/ 6063368 h 6858000"/>
              <a:gd name="connsiteX1401" fmla="*/ 733934 w 12192000"/>
              <a:gd name="connsiteY1401" fmla="*/ 6032613 h 6858000"/>
              <a:gd name="connsiteX1402" fmla="*/ 723382 w 12192000"/>
              <a:gd name="connsiteY1402" fmla="*/ 6063368 h 6858000"/>
              <a:gd name="connsiteX1403" fmla="*/ 704672 w 12192000"/>
              <a:gd name="connsiteY1403" fmla="*/ 6119094 h 6858000"/>
              <a:gd name="connsiteX1404" fmla="*/ 701155 w 12192000"/>
              <a:gd name="connsiteY1404" fmla="*/ 6111779 h 6858000"/>
              <a:gd name="connsiteX1405" fmla="*/ 698042 w 12192000"/>
              <a:gd name="connsiteY1405" fmla="*/ 6105923 h 6858000"/>
              <a:gd name="connsiteX1406" fmla="*/ 980170 w 12192000"/>
              <a:gd name="connsiteY1406" fmla="*/ 5990865 h 6858000"/>
              <a:gd name="connsiteX1407" fmla="*/ 987039 w 12192000"/>
              <a:gd name="connsiteY1407" fmla="*/ 5992274 h 6858000"/>
              <a:gd name="connsiteX1408" fmla="*/ 969331 w 12192000"/>
              <a:gd name="connsiteY1408" fmla="*/ 6002983 h 6858000"/>
              <a:gd name="connsiteX1409" fmla="*/ 943639 w 12192000"/>
              <a:gd name="connsiteY1409" fmla="*/ 6023293 h 6858000"/>
              <a:gd name="connsiteX1410" fmla="*/ 943568 w 12192000"/>
              <a:gd name="connsiteY1410" fmla="*/ 6023293 h 6858000"/>
              <a:gd name="connsiteX1411" fmla="*/ 965374 w 12192000"/>
              <a:gd name="connsiteY1411" fmla="*/ 5998463 h 6858000"/>
              <a:gd name="connsiteX1412" fmla="*/ 980170 w 12192000"/>
              <a:gd name="connsiteY1412" fmla="*/ 5990865 h 6858000"/>
              <a:gd name="connsiteX1413" fmla="*/ 935189 w 12192000"/>
              <a:gd name="connsiteY1413" fmla="*/ 5990401 h 6858000"/>
              <a:gd name="connsiteX1414" fmla="*/ 940209 w 12192000"/>
              <a:gd name="connsiteY1414" fmla="*/ 5991342 h 6858000"/>
              <a:gd name="connsiteX1415" fmla="*/ 929166 w 12192000"/>
              <a:gd name="connsiteY1415" fmla="*/ 6003264 h 6858000"/>
              <a:gd name="connsiteX1416" fmla="*/ 909418 w 12192000"/>
              <a:gd name="connsiteY1416" fmla="*/ 6017173 h 6858000"/>
              <a:gd name="connsiteX1417" fmla="*/ 922483 w 12192000"/>
              <a:gd name="connsiteY1417" fmla="*/ 6003510 h 6858000"/>
              <a:gd name="connsiteX1418" fmla="*/ 921727 w 12192000"/>
              <a:gd name="connsiteY1418" fmla="*/ 6003387 h 6858000"/>
              <a:gd name="connsiteX1419" fmla="*/ 906059 w 12192000"/>
              <a:gd name="connsiteY1419" fmla="*/ 6016206 h 6858000"/>
              <a:gd name="connsiteX1420" fmla="*/ 924277 w 12192000"/>
              <a:gd name="connsiteY1420" fmla="*/ 5996476 h 6858000"/>
              <a:gd name="connsiteX1421" fmla="*/ 924207 w 12192000"/>
              <a:gd name="connsiteY1421" fmla="*/ 5996476 h 6858000"/>
              <a:gd name="connsiteX1422" fmla="*/ 935189 w 12192000"/>
              <a:gd name="connsiteY1422" fmla="*/ 5990401 h 6858000"/>
              <a:gd name="connsiteX1423" fmla="*/ 972431 w 12192000"/>
              <a:gd name="connsiteY1423" fmla="*/ 5974285 h 6858000"/>
              <a:gd name="connsiteX1424" fmla="*/ 977367 w 12192000"/>
              <a:gd name="connsiteY1424" fmla="*/ 5975568 h 6858000"/>
              <a:gd name="connsiteX1425" fmla="*/ 965462 w 12192000"/>
              <a:gd name="connsiteY1425" fmla="*/ 5986717 h 6858000"/>
              <a:gd name="connsiteX1426" fmla="*/ 946241 w 12192000"/>
              <a:gd name="connsiteY1426" fmla="*/ 5998217 h 6858000"/>
              <a:gd name="connsiteX1427" fmla="*/ 963967 w 12192000"/>
              <a:gd name="connsiteY1427" fmla="*/ 5982391 h 6858000"/>
              <a:gd name="connsiteX1428" fmla="*/ 963141 w 12192000"/>
              <a:gd name="connsiteY1428" fmla="*/ 5982250 h 6858000"/>
              <a:gd name="connsiteX1429" fmla="*/ 941458 w 12192000"/>
              <a:gd name="connsiteY1429" fmla="*/ 5999536 h 6858000"/>
              <a:gd name="connsiteX1430" fmla="*/ 961101 w 12192000"/>
              <a:gd name="connsiteY1430" fmla="*/ 5979595 h 6858000"/>
              <a:gd name="connsiteX1431" fmla="*/ 961030 w 12192000"/>
              <a:gd name="connsiteY1431" fmla="*/ 5979595 h 6858000"/>
              <a:gd name="connsiteX1432" fmla="*/ 972431 w 12192000"/>
              <a:gd name="connsiteY1432" fmla="*/ 5974285 h 6858000"/>
              <a:gd name="connsiteX1433" fmla="*/ 1145900 w 12192000"/>
              <a:gd name="connsiteY1433" fmla="*/ 5962252 h 6858000"/>
              <a:gd name="connsiteX1434" fmla="*/ 1146239 w 12192000"/>
              <a:gd name="connsiteY1434" fmla="*/ 5962257 h 6858000"/>
              <a:gd name="connsiteX1435" fmla="*/ 1145940 w 12192000"/>
              <a:gd name="connsiteY1435" fmla="*/ 5962257 h 6858000"/>
              <a:gd name="connsiteX1436" fmla="*/ 1022903 w 12192000"/>
              <a:gd name="connsiteY1436" fmla="*/ 5959499 h 6858000"/>
              <a:gd name="connsiteX1437" fmla="*/ 1026624 w 12192000"/>
              <a:gd name="connsiteY1437" fmla="*/ 5961975 h 6858000"/>
              <a:gd name="connsiteX1438" fmla="*/ 1013540 w 12192000"/>
              <a:gd name="connsiteY1438" fmla="*/ 5969484 h 6858000"/>
              <a:gd name="connsiteX1439" fmla="*/ 988921 w 12192000"/>
              <a:gd name="connsiteY1439" fmla="*/ 5979472 h 6858000"/>
              <a:gd name="connsiteX1440" fmla="*/ 1008564 w 12192000"/>
              <a:gd name="connsiteY1440" fmla="*/ 5967163 h 6858000"/>
              <a:gd name="connsiteX1441" fmla="*/ 1007843 w 12192000"/>
              <a:gd name="connsiteY1441" fmla="*/ 5966811 h 6858000"/>
              <a:gd name="connsiteX1442" fmla="*/ 985580 w 12192000"/>
              <a:gd name="connsiteY1442" fmla="*/ 5978909 h 6858000"/>
              <a:gd name="connsiteX1443" fmla="*/ 1010094 w 12192000"/>
              <a:gd name="connsiteY1443" fmla="*/ 5962573 h 6858000"/>
              <a:gd name="connsiteX1444" fmla="*/ 1022903 w 12192000"/>
              <a:gd name="connsiteY1444" fmla="*/ 5959499 h 6858000"/>
              <a:gd name="connsiteX1445" fmla="*/ 1109837 w 12192000"/>
              <a:gd name="connsiteY1445" fmla="*/ 5957262 h 6858000"/>
              <a:gd name="connsiteX1446" fmla="*/ 1129973 w 12192000"/>
              <a:gd name="connsiteY1446" fmla="*/ 5957702 h 6858000"/>
              <a:gd name="connsiteX1447" fmla="*/ 1126245 w 12192000"/>
              <a:gd name="connsiteY1447" fmla="*/ 5957702 h 6858000"/>
              <a:gd name="connsiteX1448" fmla="*/ 1105019 w 12192000"/>
              <a:gd name="connsiteY1448" fmla="*/ 5959162 h 6858000"/>
              <a:gd name="connsiteX1449" fmla="*/ 1063975 w 12192000"/>
              <a:gd name="connsiteY1449" fmla="*/ 5970029 h 6858000"/>
              <a:gd name="connsiteX1450" fmla="*/ 1026676 w 12192000"/>
              <a:gd name="connsiteY1450" fmla="*/ 5990146 h 6858000"/>
              <a:gd name="connsiteX1451" fmla="*/ 1009619 w 12192000"/>
              <a:gd name="connsiteY1451" fmla="*/ 6002684 h 6858000"/>
              <a:gd name="connsiteX1452" fmla="*/ 993897 w 12192000"/>
              <a:gd name="connsiteY1452" fmla="*/ 6016874 h 6858000"/>
              <a:gd name="connsiteX1453" fmla="*/ 994618 w 12192000"/>
              <a:gd name="connsiteY1453" fmla="*/ 6017560 h 6858000"/>
              <a:gd name="connsiteX1454" fmla="*/ 1028031 w 12192000"/>
              <a:gd name="connsiteY1454" fmla="*/ 5992150 h 6858000"/>
              <a:gd name="connsiteX1455" fmla="*/ 1065083 w 12192000"/>
              <a:gd name="connsiteY1455" fmla="*/ 5972649 h 6858000"/>
              <a:gd name="connsiteX1456" fmla="*/ 1105529 w 12192000"/>
              <a:gd name="connsiteY1456" fmla="*/ 5962380 h 6858000"/>
              <a:gd name="connsiteX1457" fmla="*/ 1126368 w 12192000"/>
              <a:gd name="connsiteY1457" fmla="*/ 5961096 h 6858000"/>
              <a:gd name="connsiteX1458" fmla="*/ 1136796 w 12192000"/>
              <a:gd name="connsiteY1458" fmla="*/ 5961395 h 6858000"/>
              <a:gd name="connsiteX1459" fmla="*/ 1142071 w 12192000"/>
              <a:gd name="connsiteY1459" fmla="*/ 5961817 h 6858000"/>
              <a:gd name="connsiteX1460" fmla="*/ 1144656 w 12192000"/>
              <a:gd name="connsiteY1460" fmla="*/ 5962098 h 6858000"/>
              <a:gd name="connsiteX1461" fmla="*/ 1145900 w 12192000"/>
              <a:gd name="connsiteY1461" fmla="*/ 5962252 h 6858000"/>
              <a:gd name="connsiteX1462" fmla="*/ 1127953 w 12192000"/>
              <a:gd name="connsiteY1462" fmla="*/ 5961991 h 6858000"/>
              <a:gd name="connsiteX1463" fmla="*/ 1094327 w 12192000"/>
              <a:gd name="connsiteY1463" fmla="*/ 5966512 h 6858000"/>
              <a:gd name="connsiteX1464" fmla="*/ 1030668 w 12192000"/>
              <a:gd name="connsiteY1464" fmla="*/ 5996529 h 6858000"/>
              <a:gd name="connsiteX1465" fmla="*/ 952132 w 12192000"/>
              <a:gd name="connsiteY1465" fmla="*/ 6073901 h 6858000"/>
              <a:gd name="connsiteX1466" fmla="*/ 885589 w 12192000"/>
              <a:gd name="connsiteY1466" fmla="*/ 6125530 h 6858000"/>
              <a:gd name="connsiteX1467" fmla="*/ 920303 w 12192000"/>
              <a:gd name="connsiteY1467" fmla="*/ 6088954 h 6858000"/>
              <a:gd name="connsiteX1468" fmla="*/ 1019343 w 12192000"/>
              <a:gd name="connsiteY1468" fmla="*/ 5988721 h 6858000"/>
              <a:gd name="connsiteX1469" fmla="*/ 1109837 w 12192000"/>
              <a:gd name="connsiteY1469" fmla="*/ 5957262 h 6858000"/>
              <a:gd name="connsiteX1470" fmla="*/ 1057802 w 12192000"/>
              <a:gd name="connsiteY1470" fmla="*/ 5953851 h 6858000"/>
              <a:gd name="connsiteX1471" fmla="*/ 1074421 w 12192000"/>
              <a:gd name="connsiteY1471" fmla="*/ 5954273 h 6858000"/>
              <a:gd name="connsiteX1472" fmla="*/ 1060686 w 12192000"/>
              <a:gd name="connsiteY1472" fmla="*/ 5959549 h 6858000"/>
              <a:gd name="connsiteX1473" fmla="*/ 1035979 w 12192000"/>
              <a:gd name="connsiteY1473" fmla="*/ 5965844 h 6858000"/>
              <a:gd name="connsiteX1474" fmla="*/ 1056994 w 12192000"/>
              <a:gd name="connsiteY1474" fmla="*/ 5957386 h 6858000"/>
              <a:gd name="connsiteX1475" fmla="*/ 1056273 w 12192000"/>
              <a:gd name="connsiteY1475" fmla="*/ 5956981 h 6858000"/>
              <a:gd name="connsiteX1476" fmla="*/ 1033412 w 12192000"/>
              <a:gd name="connsiteY1476" fmla="*/ 5964402 h 6858000"/>
              <a:gd name="connsiteX1477" fmla="*/ 1057802 w 12192000"/>
              <a:gd name="connsiteY1477" fmla="*/ 5953851 h 6858000"/>
              <a:gd name="connsiteX1478" fmla="*/ 654378 w 12192000"/>
              <a:gd name="connsiteY1478" fmla="*/ 5946131 h 6858000"/>
              <a:gd name="connsiteX1479" fmla="*/ 705076 w 12192000"/>
              <a:gd name="connsiteY1479" fmla="*/ 5946131 h 6858000"/>
              <a:gd name="connsiteX1480" fmla="*/ 733951 w 12192000"/>
              <a:gd name="connsiteY1480" fmla="*/ 5967743 h 6858000"/>
              <a:gd name="connsiteX1481" fmla="*/ 762844 w 12192000"/>
              <a:gd name="connsiteY1481" fmla="*/ 5946131 h 6858000"/>
              <a:gd name="connsiteX1482" fmla="*/ 813542 w 12192000"/>
              <a:gd name="connsiteY1482" fmla="*/ 5946131 h 6858000"/>
              <a:gd name="connsiteX1483" fmla="*/ 812487 w 12192000"/>
              <a:gd name="connsiteY1483" fmla="*/ 5947732 h 6858000"/>
              <a:gd name="connsiteX1484" fmla="*/ 807950 w 12192000"/>
              <a:gd name="connsiteY1484" fmla="*/ 5954765 h 6858000"/>
              <a:gd name="connsiteX1485" fmla="*/ 809960 w 12192000"/>
              <a:gd name="connsiteY1485" fmla="*/ 6000355 h 6858000"/>
              <a:gd name="connsiteX1486" fmla="*/ 788132 w 12192000"/>
              <a:gd name="connsiteY1486" fmla="*/ 6010773 h 6858000"/>
              <a:gd name="connsiteX1487" fmla="*/ 789204 w 12192000"/>
              <a:gd name="connsiteY1487" fmla="*/ 6013674 h 6858000"/>
              <a:gd name="connsiteX1488" fmla="*/ 792370 w 12192000"/>
              <a:gd name="connsiteY1488" fmla="*/ 6022378 h 6858000"/>
              <a:gd name="connsiteX1489" fmla="*/ 851843 w 12192000"/>
              <a:gd name="connsiteY1489" fmla="*/ 6185494 h 6858000"/>
              <a:gd name="connsiteX1490" fmla="*/ 839815 w 12192000"/>
              <a:gd name="connsiteY1490" fmla="*/ 6183366 h 6858000"/>
              <a:gd name="connsiteX1491" fmla="*/ 773043 w 12192000"/>
              <a:gd name="connsiteY1491" fmla="*/ 6000222 h 6858000"/>
              <a:gd name="connsiteX1492" fmla="*/ 786092 w 12192000"/>
              <a:gd name="connsiteY1492" fmla="*/ 6000222 h 6858000"/>
              <a:gd name="connsiteX1493" fmla="*/ 808383 w 12192000"/>
              <a:gd name="connsiteY1493" fmla="*/ 5979166 h 6858000"/>
              <a:gd name="connsiteX1494" fmla="*/ 787326 w 12192000"/>
              <a:gd name="connsiteY1494" fmla="*/ 5956876 h 6858000"/>
              <a:gd name="connsiteX1495" fmla="*/ 786092 w 12192000"/>
              <a:gd name="connsiteY1495" fmla="*/ 5956876 h 6858000"/>
              <a:gd name="connsiteX1496" fmla="*/ 769544 w 12192000"/>
              <a:gd name="connsiteY1496" fmla="*/ 5956876 h 6858000"/>
              <a:gd name="connsiteX1497" fmla="*/ 733969 w 12192000"/>
              <a:gd name="connsiteY1497" fmla="*/ 5978487 h 6858000"/>
              <a:gd name="connsiteX1498" fmla="*/ 698341 w 12192000"/>
              <a:gd name="connsiteY1498" fmla="*/ 5956858 h 6858000"/>
              <a:gd name="connsiteX1499" fmla="*/ 681793 w 12192000"/>
              <a:gd name="connsiteY1499" fmla="*/ 5956858 h 6858000"/>
              <a:gd name="connsiteX1500" fmla="*/ 659502 w 12192000"/>
              <a:gd name="connsiteY1500" fmla="*/ 5977914 h 6858000"/>
              <a:gd name="connsiteX1501" fmla="*/ 680559 w 12192000"/>
              <a:gd name="connsiteY1501" fmla="*/ 6000204 h 6858000"/>
              <a:gd name="connsiteX1502" fmla="*/ 681793 w 12192000"/>
              <a:gd name="connsiteY1502" fmla="*/ 6000204 h 6858000"/>
              <a:gd name="connsiteX1503" fmla="*/ 694841 w 12192000"/>
              <a:gd name="connsiteY1503" fmla="*/ 6000204 h 6858000"/>
              <a:gd name="connsiteX1504" fmla="*/ 670029 w 12192000"/>
              <a:gd name="connsiteY1504" fmla="*/ 6068397 h 6858000"/>
              <a:gd name="connsiteX1505" fmla="*/ 661359 w 12192000"/>
              <a:gd name="connsiteY1505" fmla="*/ 6061364 h 6858000"/>
              <a:gd name="connsiteX1506" fmla="*/ 675550 w 12192000"/>
              <a:gd name="connsiteY1506" fmla="*/ 6022273 h 6858000"/>
              <a:gd name="connsiteX1507" fmla="*/ 678733 w 12192000"/>
              <a:gd name="connsiteY1507" fmla="*/ 6013569 h 6858000"/>
              <a:gd name="connsiteX1508" fmla="*/ 679788 w 12192000"/>
              <a:gd name="connsiteY1508" fmla="*/ 6010667 h 6858000"/>
              <a:gd name="connsiteX1509" fmla="*/ 649638 w 12192000"/>
              <a:gd name="connsiteY1509" fmla="*/ 5976444 h 6858000"/>
              <a:gd name="connsiteX1510" fmla="*/ 659970 w 12192000"/>
              <a:gd name="connsiteY1510" fmla="*/ 5954765 h 6858000"/>
              <a:gd name="connsiteX1511" fmla="*/ 655415 w 12192000"/>
              <a:gd name="connsiteY1511" fmla="*/ 5947732 h 6858000"/>
              <a:gd name="connsiteX1512" fmla="*/ 633891 w 12192000"/>
              <a:gd name="connsiteY1512" fmla="*/ 5935159 h 6858000"/>
              <a:gd name="connsiteX1513" fmla="*/ 646200 w 12192000"/>
              <a:gd name="connsiteY1513" fmla="*/ 5953921 h 6858000"/>
              <a:gd name="connsiteX1514" fmla="*/ 657307 w 12192000"/>
              <a:gd name="connsiteY1514" fmla="*/ 6014209 h 6858000"/>
              <a:gd name="connsiteX1515" fmla="*/ 665193 w 12192000"/>
              <a:gd name="connsiteY1515" fmla="*/ 6018510 h 6858000"/>
              <a:gd name="connsiteX1516" fmla="*/ 651845 w 12192000"/>
              <a:gd name="connsiteY1516" fmla="*/ 6055156 h 6858000"/>
              <a:gd name="connsiteX1517" fmla="*/ 605789 w 12192000"/>
              <a:gd name="connsiteY1517" fmla="*/ 6043533 h 6858000"/>
              <a:gd name="connsiteX1518" fmla="*/ 480265 w 12192000"/>
              <a:gd name="connsiteY1518" fmla="*/ 6104481 h 6858000"/>
              <a:gd name="connsiteX1519" fmla="*/ 459444 w 12192000"/>
              <a:gd name="connsiteY1519" fmla="*/ 6124457 h 6858000"/>
              <a:gd name="connsiteX1520" fmla="*/ 452991 w 12192000"/>
              <a:gd name="connsiteY1520" fmla="*/ 6131139 h 6858000"/>
              <a:gd name="connsiteX1521" fmla="*/ 363006 w 12192000"/>
              <a:gd name="connsiteY1521" fmla="*/ 6192686 h 6858000"/>
              <a:gd name="connsiteX1522" fmla="*/ 329067 w 12192000"/>
              <a:gd name="connsiteY1522" fmla="*/ 6207879 h 6858000"/>
              <a:gd name="connsiteX1523" fmla="*/ 325638 w 12192000"/>
              <a:gd name="connsiteY1523" fmla="*/ 6208758 h 6858000"/>
              <a:gd name="connsiteX1524" fmla="*/ 324100 w 12192000"/>
              <a:gd name="connsiteY1524" fmla="*/ 6210712 h 6858000"/>
              <a:gd name="connsiteX1525" fmla="*/ 324969 w 12192000"/>
              <a:gd name="connsiteY1525" fmla="*/ 6212029 h 6858000"/>
              <a:gd name="connsiteX1526" fmla="*/ 329366 w 12192000"/>
              <a:gd name="connsiteY1526" fmla="*/ 6213400 h 6858000"/>
              <a:gd name="connsiteX1527" fmla="*/ 361934 w 12192000"/>
              <a:gd name="connsiteY1527" fmla="*/ 6203711 h 6858000"/>
              <a:gd name="connsiteX1528" fmla="*/ 390246 w 12192000"/>
              <a:gd name="connsiteY1528" fmla="*/ 6187762 h 6858000"/>
              <a:gd name="connsiteX1529" fmla="*/ 390739 w 12192000"/>
              <a:gd name="connsiteY1529" fmla="*/ 6188272 h 6858000"/>
              <a:gd name="connsiteX1530" fmla="*/ 348200 w 12192000"/>
              <a:gd name="connsiteY1530" fmla="*/ 6224514 h 6858000"/>
              <a:gd name="connsiteX1531" fmla="*/ 296499 w 12192000"/>
              <a:gd name="connsiteY1531" fmla="*/ 6258329 h 6858000"/>
              <a:gd name="connsiteX1532" fmla="*/ 288146 w 12192000"/>
              <a:gd name="connsiteY1532" fmla="*/ 6262092 h 6858000"/>
              <a:gd name="connsiteX1533" fmla="*/ 297079 w 12192000"/>
              <a:gd name="connsiteY1533" fmla="*/ 6263165 h 6858000"/>
              <a:gd name="connsiteX1534" fmla="*/ 327168 w 12192000"/>
              <a:gd name="connsiteY1534" fmla="*/ 6250047 h 6858000"/>
              <a:gd name="connsiteX1535" fmla="*/ 367614 w 12192000"/>
              <a:gd name="connsiteY1535" fmla="*/ 6219748 h 6858000"/>
              <a:gd name="connsiteX1536" fmla="*/ 368089 w 12192000"/>
              <a:gd name="connsiteY1536" fmla="*/ 6220399 h 6858000"/>
              <a:gd name="connsiteX1537" fmla="*/ 330632 w 12192000"/>
              <a:gd name="connsiteY1537" fmla="*/ 6261811 h 6858000"/>
              <a:gd name="connsiteX1538" fmla="*/ 285490 w 12192000"/>
              <a:gd name="connsiteY1538" fmla="*/ 6298950 h 6858000"/>
              <a:gd name="connsiteX1539" fmla="*/ 280215 w 12192000"/>
              <a:gd name="connsiteY1539" fmla="*/ 6304999 h 6858000"/>
              <a:gd name="connsiteX1540" fmla="*/ 286211 w 12192000"/>
              <a:gd name="connsiteY1540" fmla="*/ 6304594 h 6858000"/>
              <a:gd name="connsiteX1541" fmla="*/ 326183 w 12192000"/>
              <a:gd name="connsiteY1541" fmla="*/ 6278464 h 6858000"/>
              <a:gd name="connsiteX1542" fmla="*/ 359964 w 12192000"/>
              <a:gd name="connsiteY1542" fmla="*/ 6245950 h 6858000"/>
              <a:gd name="connsiteX1543" fmla="*/ 312712 w 12192000"/>
              <a:gd name="connsiteY1543" fmla="*/ 6315585 h 6858000"/>
              <a:gd name="connsiteX1544" fmla="*/ 304623 w 12192000"/>
              <a:gd name="connsiteY1544" fmla="*/ 6327894 h 6858000"/>
              <a:gd name="connsiteX1545" fmla="*/ 308140 w 12192000"/>
              <a:gd name="connsiteY1545" fmla="*/ 6331200 h 6858000"/>
              <a:gd name="connsiteX1546" fmla="*/ 337772 w 12192000"/>
              <a:gd name="connsiteY1546" fmla="*/ 6311857 h 6858000"/>
              <a:gd name="connsiteX1547" fmla="*/ 369601 w 12192000"/>
              <a:gd name="connsiteY1547" fmla="*/ 6272995 h 6858000"/>
              <a:gd name="connsiteX1548" fmla="*/ 370463 w 12192000"/>
              <a:gd name="connsiteY1548" fmla="*/ 6273505 h 6858000"/>
              <a:gd name="connsiteX1549" fmla="*/ 365187 w 12192000"/>
              <a:gd name="connsiteY1549" fmla="*/ 6284196 h 6858000"/>
              <a:gd name="connsiteX1550" fmla="*/ 365011 w 12192000"/>
              <a:gd name="connsiteY1550" fmla="*/ 6291670 h 6858000"/>
              <a:gd name="connsiteX1551" fmla="*/ 381155 w 12192000"/>
              <a:gd name="connsiteY1551" fmla="*/ 6283757 h 6858000"/>
              <a:gd name="connsiteX1552" fmla="*/ 413846 w 12192000"/>
              <a:gd name="connsiteY1552" fmla="*/ 6246671 h 6858000"/>
              <a:gd name="connsiteX1553" fmla="*/ 414426 w 12192000"/>
              <a:gd name="connsiteY1553" fmla="*/ 6247216 h 6858000"/>
              <a:gd name="connsiteX1554" fmla="*/ 410610 w 12192000"/>
              <a:gd name="connsiteY1554" fmla="*/ 6255551 h 6858000"/>
              <a:gd name="connsiteX1555" fmla="*/ 412228 w 12192000"/>
              <a:gd name="connsiteY1555" fmla="*/ 6262813 h 6858000"/>
              <a:gd name="connsiteX1556" fmla="*/ 429989 w 12192000"/>
              <a:gd name="connsiteY1556" fmla="*/ 6253529 h 6858000"/>
              <a:gd name="connsiteX1557" fmla="*/ 463085 w 12192000"/>
              <a:gd name="connsiteY1557" fmla="*/ 6220434 h 6858000"/>
              <a:gd name="connsiteX1558" fmla="*/ 463682 w 12192000"/>
              <a:gd name="connsiteY1558" fmla="*/ 6221032 h 6858000"/>
              <a:gd name="connsiteX1559" fmla="*/ 459216 w 12192000"/>
              <a:gd name="connsiteY1559" fmla="*/ 6229315 h 6858000"/>
              <a:gd name="connsiteX1560" fmla="*/ 460271 w 12192000"/>
              <a:gd name="connsiteY1560" fmla="*/ 6236577 h 6858000"/>
              <a:gd name="connsiteX1561" fmla="*/ 483132 w 12192000"/>
              <a:gd name="connsiteY1561" fmla="*/ 6226923 h 6858000"/>
              <a:gd name="connsiteX1562" fmla="*/ 510794 w 12192000"/>
              <a:gd name="connsiteY1562" fmla="*/ 6200054 h 6858000"/>
              <a:gd name="connsiteX1563" fmla="*/ 511391 w 12192000"/>
              <a:gd name="connsiteY1563" fmla="*/ 6200458 h 6858000"/>
              <a:gd name="connsiteX1564" fmla="*/ 507769 w 12192000"/>
              <a:gd name="connsiteY1564" fmla="*/ 6207492 h 6858000"/>
              <a:gd name="connsiteX1565" fmla="*/ 508965 w 12192000"/>
              <a:gd name="connsiteY1565" fmla="*/ 6213822 h 6858000"/>
              <a:gd name="connsiteX1566" fmla="*/ 526919 w 12192000"/>
              <a:gd name="connsiteY1566" fmla="*/ 6206472 h 6858000"/>
              <a:gd name="connsiteX1567" fmla="*/ 539334 w 12192000"/>
              <a:gd name="connsiteY1567" fmla="*/ 6197680 h 6858000"/>
              <a:gd name="connsiteX1568" fmla="*/ 539862 w 12192000"/>
              <a:gd name="connsiteY1568" fmla="*/ 6198313 h 6858000"/>
              <a:gd name="connsiteX1569" fmla="*/ 534446 w 12192000"/>
              <a:gd name="connsiteY1569" fmla="*/ 6206103 h 6858000"/>
              <a:gd name="connsiteX1570" fmla="*/ 533936 w 12192000"/>
              <a:gd name="connsiteY1570" fmla="*/ 6212504 h 6858000"/>
              <a:gd name="connsiteX1571" fmla="*/ 546703 w 12192000"/>
              <a:gd name="connsiteY1571" fmla="*/ 6210569 h 6858000"/>
              <a:gd name="connsiteX1572" fmla="*/ 564059 w 12192000"/>
              <a:gd name="connsiteY1572" fmla="*/ 6201689 h 6858000"/>
              <a:gd name="connsiteX1573" fmla="*/ 564780 w 12192000"/>
              <a:gd name="connsiteY1573" fmla="*/ 6202375 h 6858000"/>
              <a:gd name="connsiteX1574" fmla="*/ 555794 w 12192000"/>
              <a:gd name="connsiteY1574" fmla="*/ 6211396 h 6858000"/>
              <a:gd name="connsiteX1575" fmla="*/ 553121 w 12192000"/>
              <a:gd name="connsiteY1575" fmla="*/ 6219080 h 6858000"/>
              <a:gd name="connsiteX1576" fmla="*/ 563796 w 12192000"/>
              <a:gd name="connsiteY1576" fmla="*/ 6220012 h 6858000"/>
              <a:gd name="connsiteX1577" fmla="*/ 582155 w 12192000"/>
              <a:gd name="connsiteY1577" fmla="*/ 6212662 h 6858000"/>
              <a:gd name="connsiteX1578" fmla="*/ 568966 w 12192000"/>
              <a:gd name="connsiteY1578" fmla="*/ 6223687 h 6858000"/>
              <a:gd name="connsiteX1579" fmla="*/ 565044 w 12192000"/>
              <a:gd name="connsiteY1579" fmla="*/ 6230405 h 6858000"/>
              <a:gd name="connsiteX1580" fmla="*/ 563813 w 12192000"/>
              <a:gd name="connsiteY1580" fmla="*/ 6230774 h 6858000"/>
              <a:gd name="connsiteX1581" fmla="*/ 476432 w 12192000"/>
              <a:gd name="connsiteY1581" fmla="*/ 6264273 h 6858000"/>
              <a:gd name="connsiteX1582" fmla="*/ 456947 w 12192000"/>
              <a:gd name="connsiteY1582" fmla="*/ 6279185 h 6858000"/>
              <a:gd name="connsiteX1583" fmla="*/ 472774 w 12192000"/>
              <a:gd name="connsiteY1583" fmla="*/ 6279730 h 6858000"/>
              <a:gd name="connsiteX1584" fmla="*/ 494351 w 12192000"/>
              <a:gd name="connsiteY1584" fmla="*/ 6274542 h 6858000"/>
              <a:gd name="connsiteX1585" fmla="*/ 494984 w 12192000"/>
              <a:gd name="connsiteY1585" fmla="*/ 6275263 h 6858000"/>
              <a:gd name="connsiteX1586" fmla="*/ 482358 w 12192000"/>
              <a:gd name="connsiteY1586" fmla="*/ 6281101 h 6858000"/>
              <a:gd name="connsiteX1587" fmla="*/ 475078 w 12192000"/>
              <a:gd name="connsiteY1587" fmla="*/ 6289085 h 6858000"/>
              <a:gd name="connsiteX1588" fmla="*/ 492558 w 12192000"/>
              <a:gd name="connsiteY1588" fmla="*/ 6288504 h 6858000"/>
              <a:gd name="connsiteX1589" fmla="*/ 512482 w 12192000"/>
              <a:gd name="connsiteY1589" fmla="*/ 6281734 h 6858000"/>
              <a:gd name="connsiteX1590" fmla="*/ 512921 w 12192000"/>
              <a:gd name="connsiteY1590" fmla="*/ 6282455 h 6858000"/>
              <a:gd name="connsiteX1591" fmla="*/ 499011 w 12192000"/>
              <a:gd name="connsiteY1591" fmla="*/ 6295908 h 6858000"/>
              <a:gd name="connsiteX1592" fmla="*/ 505606 w 12192000"/>
              <a:gd name="connsiteY1592" fmla="*/ 6297561 h 6858000"/>
              <a:gd name="connsiteX1593" fmla="*/ 498987 w 12192000"/>
              <a:gd name="connsiteY1593" fmla="*/ 6359228 h 6858000"/>
              <a:gd name="connsiteX1594" fmla="*/ 499627 w 12192000"/>
              <a:gd name="connsiteY1594" fmla="*/ 6360004 h 6858000"/>
              <a:gd name="connsiteX1595" fmla="*/ 444532 w 12192000"/>
              <a:gd name="connsiteY1595" fmla="*/ 6402400 h 6858000"/>
              <a:gd name="connsiteX1596" fmla="*/ 432469 w 12192000"/>
              <a:gd name="connsiteY1596" fmla="*/ 6410032 h 6858000"/>
              <a:gd name="connsiteX1597" fmla="*/ 553965 w 12192000"/>
              <a:gd name="connsiteY1597" fmla="*/ 6410032 h 6858000"/>
              <a:gd name="connsiteX1598" fmla="*/ 579183 w 12192000"/>
              <a:gd name="connsiteY1598" fmla="*/ 6384816 h 6858000"/>
              <a:gd name="connsiteX1599" fmla="*/ 604400 w 12192000"/>
              <a:gd name="connsiteY1599" fmla="*/ 6410032 h 6858000"/>
              <a:gd name="connsiteX1600" fmla="*/ 709086 w 12192000"/>
              <a:gd name="connsiteY1600" fmla="*/ 6410032 h 6858000"/>
              <a:gd name="connsiteX1601" fmla="*/ 654466 w 12192000"/>
              <a:gd name="connsiteY1601" fmla="*/ 6305562 h 6858000"/>
              <a:gd name="connsiteX1602" fmla="*/ 664436 w 12192000"/>
              <a:gd name="connsiteY1602" fmla="*/ 6298528 h 6858000"/>
              <a:gd name="connsiteX1603" fmla="*/ 667830 w 12192000"/>
              <a:gd name="connsiteY1603" fmla="*/ 6294237 h 6858000"/>
              <a:gd name="connsiteX1604" fmla="*/ 672825 w 12192000"/>
              <a:gd name="connsiteY1604" fmla="*/ 6296576 h 6858000"/>
              <a:gd name="connsiteX1605" fmla="*/ 672385 w 12192000"/>
              <a:gd name="connsiteY1605" fmla="*/ 6300620 h 6858000"/>
              <a:gd name="connsiteX1606" fmla="*/ 677661 w 12192000"/>
              <a:gd name="connsiteY1606" fmla="*/ 6313545 h 6858000"/>
              <a:gd name="connsiteX1607" fmla="*/ 688440 w 12192000"/>
              <a:gd name="connsiteY1607" fmla="*/ 6303575 h 6858000"/>
              <a:gd name="connsiteX1608" fmla="*/ 694455 w 12192000"/>
              <a:gd name="connsiteY1608" fmla="*/ 6306072 h 6858000"/>
              <a:gd name="connsiteX1609" fmla="*/ 695686 w 12192000"/>
              <a:gd name="connsiteY1609" fmla="*/ 6306581 h 6858000"/>
              <a:gd name="connsiteX1610" fmla="*/ 696266 w 12192000"/>
              <a:gd name="connsiteY1610" fmla="*/ 6309202 h 6858000"/>
              <a:gd name="connsiteX1611" fmla="*/ 702421 w 12192000"/>
              <a:gd name="connsiteY1611" fmla="*/ 6315374 h 6858000"/>
              <a:gd name="connsiteX1612" fmla="*/ 707696 w 12192000"/>
              <a:gd name="connsiteY1612" fmla="*/ 6311540 h 6858000"/>
              <a:gd name="connsiteX1613" fmla="*/ 766959 w 12192000"/>
              <a:gd name="connsiteY1613" fmla="*/ 6318011 h 6858000"/>
              <a:gd name="connsiteX1614" fmla="*/ 814756 w 12192000"/>
              <a:gd name="connsiteY1614" fmla="*/ 6311804 h 6858000"/>
              <a:gd name="connsiteX1615" fmla="*/ 758922 w 12192000"/>
              <a:gd name="connsiteY1615" fmla="*/ 6410102 h 6858000"/>
              <a:gd name="connsiteX1616" fmla="*/ 863625 w 12192000"/>
              <a:gd name="connsiteY1616" fmla="*/ 6410102 h 6858000"/>
              <a:gd name="connsiteX1617" fmla="*/ 888843 w 12192000"/>
              <a:gd name="connsiteY1617" fmla="*/ 6384886 h 6858000"/>
              <a:gd name="connsiteX1618" fmla="*/ 914060 w 12192000"/>
              <a:gd name="connsiteY1618" fmla="*/ 6410102 h 6858000"/>
              <a:gd name="connsiteX1619" fmla="*/ 1035504 w 12192000"/>
              <a:gd name="connsiteY1619" fmla="*/ 6410102 h 6858000"/>
              <a:gd name="connsiteX1620" fmla="*/ 1023458 w 12192000"/>
              <a:gd name="connsiteY1620" fmla="*/ 6402471 h 6858000"/>
              <a:gd name="connsiteX1621" fmla="*/ 968276 w 12192000"/>
              <a:gd name="connsiteY1621" fmla="*/ 6360004 h 6858000"/>
              <a:gd name="connsiteX1622" fmla="*/ 978669 w 12192000"/>
              <a:gd name="connsiteY1622" fmla="*/ 6331675 h 6858000"/>
              <a:gd name="connsiteX1623" fmla="*/ 934832 w 12192000"/>
              <a:gd name="connsiteY1623" fmla="*/ 6287762 h 6858000"/>
              <a:gd name="connsiteX1624" fmla="*/ 910086 w 12192000"/>
              <a:gd name="connsiteY1624" fmla="*/ 6295380 h 6858000"/>
              <a:gd name="connsiteX1625" fmla="*/ 893661 w 12192000"/>
              <a:gd name="connsiteY1625" fmla="*/ 6266383 h 6858000"/>
              <a:gd name="connsiteX1626" fmla="*/ 923398 w 12192000"/>
              <a:gd name="connsiteY1626" fmla="*/ 6240692 h 6858000"/>
              <a:gd name="connsiteX1627" fmla="*/ 974255 w 12192000"/>
              <a:gd name="connsiteY1627" fmla="*/ 6209303 h 6858000"/>
              <a:gd name="connsiteX1628" fmla="*/ 987496 w 12192000"/>
              <a:gd name="connsiteY1628" fmla="*/ 6189327 h 6858000"/>
              <a:gd name="connsiteX1629" fmla="*/ 985738 w 12192000"/>
              <a:gd name="connsiteY1629" fmla="*/ 6177229 h 6858000"/>
              <a:gd name="connsiteX1630" fmla="*/ 975521 w 12192000"/>
              <a:gd name="connsiteY1630" fmla="*/ 6187920 h 6858000"/>
              <a:gd name="connsiteX1631" fmla="*/ 963914 w 12192000"/>
              <a:gd name="connsiteY1631" fmla="*/ 6193336 h 6858000"/>
              <a:gd name="connsiteX1632" fmla="*/ 976330 w 12192000"/>
              <a:gd name="connsiteY1632" fmla="*/ 6176103 h 6858000"/>
              <a:gd name="connsiteX1633" fmla="*/ 989343 w 12192000"/>
              <a:gd name="connsiteY1633" fmla="*/ 6163513 h 6858000"/>
              <a:gd name="connsiteX1634" fmla="*/ 993950 w 12192000"/>
              <a:gd name="connsiteY1634" fmla="*/ 6172094 h 6858000"/>
              <a:gd name="connsiteX1635" fmla="*/ 998223 w 12192000"/>
              <a:gd name="connsiteY1635" fmla="*/ 6160277 h 6858000"/>
              <a:gd name="connsiteX1636" fmla="*/ 985140 w 12192000"/>
              <a:gd name="connsiteY1636" fmla="*/ 6148794 h 6858000"/>
              <a:gd name="connsiteX1637" fmla="*/ 959114 w 12192000"/>
              <a:gd name="connsiteY1637" fmla="*/ 6159345 h 6858000"/>
              <a:gd name="connsiteX1638" fmla="*/ 945784 w 12192000"/>
              <a:gd name="connsiteY1638" fmla="*/ 6150799 h 6858000"/>
              <a:gd name="connsiteX1639" fmla="*/ 914640 w 12192000"/>
              <a:gd name="connsiteY1639" fmla="*/ 6164058 h 6858000"/>
              <a:gd name="connsiteX1640" fmla="*/ 863643 w 12192000"/>
              <a:gd name="connsiteY1640" fmla="*/ 6185406 h 6858000"/>
              <a:gd name="connsiteX1641" fmla="*/ 863432 w 12192000"/>
              <a:gd name="connsiteY1641" fmla="*/ 6184861 h 6858000"/>
              <a:gd name="connsiteX1642" fmla="*/ 911018 w 12192000"/>
              <a:gd name="connsiteY1642" fmla="*/ 6147599 h 6858000"/>
              <a:gd name="connsiteX1643" fmla="*/ 1018869 w 12192000"/>
              <a:gd name="connsiteY1643" fmla="*/ 6020550 h 6858000"/>
              <a:gd name="connsiteX1644" fmla="*/ 1086818 w 12192000"/>
              <a:gd name="connsiteY1644" fmla="*/ 5990058 h 6858000"/>
              <a:gd name="connsiteX1645" fmla="*/ 1111578 w 12192000"/>
              <a:gd name="connsiteY1645" fmla="*/ 5994454 h 6858000"/>
              <a:gd name="connsiteX1646" fmla="*/ 1106690 w 12192000"/>
              <a:gd name="connsiteY1646" fmla="*/ 5986383 h 6858000"/>
              <a:gd name="connsiteX1647" fmla="*/ 1068688 w 12192000"/>
              <a:gd name="connsiteY1647" fmla="*/ 5984290 h 6858000"/>
              <a:gd name="connsiteX1648" fmla="*/ 1106690 w 12192000"/>
              <a:gd name="connsiteY1648" fmla="*/ 5975779 h 6858000"/>
              <a:gd name="connsiteX1649" fmla="*/ 1138079 w 12192000"/>
              <a:gd name="connsiteY1649" fmla="*/ 5986488 h 6858000"/>
              <a:gd name="connsiteX1650" fmla="*/ 1142968 w 12192000"/>
              <a:gd name="connsiteY1650" fmla="*/ 5990603 h 6858000"/>
              <a:gd name="connsiteX1651" fmla="*/ 1143549 w 12192000"/>
              <a:gd name="connsiteY1651" fmla="*/ 5983464 h 6858000"/>
              <a:gd name="connsiteX1652" fmla="*/ 1108378 w 12192000"/>
              <a:gd name="connsiteY1652" fmla="*/ 5969396 h 6858000"/>
              <a:gd name="connsiteX1653" fmla="*/ 1140911 w 12192000"/>
              <a:gd name="connsiteY1653" fmla="*/ 5971858 h 6858000"/>
              <a:gd name="connsiteX1654" fmla="*/ 1159639 w 12192000"/>
              <a:gd name="connsiteY1654" fmla="*/ 5980369 h 6858000"/>
              <a:gd name="connsiteX1655" fmla="*/ 1166673 w 12192000"/>
              <a:gd name="connsiteY1655" fmla="*/ 5984501 h 6858000"/>
              <a:gd name="connsiteX1656" fmla="*/ 1165073 w 12192000"/>
              <a:gd name="connsiteY1656" fmla="*/ 5976799 h 6858000"/>
              <a:gd name="connsiteX1657" fmla="*/ 1145729 w 12192000"/>
              <a:gd name="connsiteY1657" fmla="*/ 5965809 h 6858000"/>
              <a:gd name="connsiteX1658" fmla="*/ 1169047 w 12192000"/>
              <a:gd name="connsiteY1658" fmla="*/ 5971084 h 6858000"/>
              <a:gd name="connsiteX1659" fmla="*/ 1187195 w 12192000"/>
              <a:gd name="connsiteY1659" fmla="*/ 5980931 h 6858000"/>
              <a:gd name="connsiteX1660" fmla="*/ 1178086 w 12192000"/>
              <a:gd name="connsiteY1660" fmla="*/ 5967743 h 6858000"/>
              <a:gd name="connsiteX1661" fmla="*/ 1131151 w 12192000"/>
              <a:gd name="connsiteY1661" fmla="*/ 5952638 h 6858000"/>
              <a:gd name="connsiteX1662" fmla="*/ 1122886 w 12192000"/>
              <a:gd name="connsiteY1662" fmla="*/ 5946307 h 6858000"/>
              <a:gd name="connsiteX1663" fmla="*/ 1080470 w 12192000"/>
              <a:gd name="connsiteY1663" fmla="*/ 5950158 h 6858000"/>
              <a:gd name="connsiteX1664" fmla="*/ 1065311 w 12192000"/>
              <a:gd name="connsiteY1664" fmla="*/ 5945375 h 6858000"/>
              <a:gd name="connsiteX1665" fmla="*/ 1031512 w 12192000"/>
              <a:gd name="connsiteY1665" fmla="*/ 5955926 h 6858000"/>
              <a:gd name="connsiteX1666" fmla="*/ 1015686 w 12192000"/>
              <a:gd name="connsiteY1666" fmla="*/ 5953359 h 6858000"/>
              <a:gd name="connsiteX1667" fmla="*/ 982801 w 12192000"/>
              <a:gd name="connsiteY1667" fmla="*/ 5971858 h 6858000"/>
              <a:gd name="connsiteX1668" fmla="*/ 969647 w 12192000"/>
              <a:gd name="connsiteY1668" fmla="*/ 5969097 h 6858000"/>
              <a:gd name="connsiteX1669" fmla="*/ 944219 w 12192000"/>
              <a:gd name="connsiteY1669" fmla="*/ 5986682 h 6858000"/>
              <a:gd name="connsiteX1670" fmla="*/ 932701 w 12192000"/>
              <a:gd name="connsiteY1670" fmla="*/ 5984800 h 6858000"/>
              <a:gd name="connsiteX1671" fmla="*/ 910525 w 12192000"/>
              <a:gd name="connsiteY1671" fmla="*/ 6000960 h 6858000"/>
              <a:gd name="connsiteX1672" fmla="*/ 898304 w 12192000"/>
              <a:gd name="connsiteY1672" fmla="*/ 6000239 h 6858000"/>
              <a:gd name="connsiteX1673" fmla="*/ 874827 w 12192000"/>
              <a:gd name="connsiteY1673" fmla="*/ 6018527 h 6858000"/>
              <a:gd name="connsiteX1674" fmla="*/ 866193 w 12192000"/>
              <a:gd name="connsiteY1674" fmla="*/ 6016312 h 6858000"/>
              <a:gd name="connsiteX1675" fmla="*/ 846023 w 12192000"/>
              <a:gd name="connsiteY1675" fmla="*/ 6036657 h 6858000"/>
              <a:gd name="connsiteX1676" fmla="*/ 836245 w 12192000"/>
              <a:gd name="connsiteY1676" fmla="*/ 6035831 h 6858000"/>
              <a:gd name="connsiteX1677" fmla="*/ 815828 w 12192000"/>
              <a:gd name="connsiteY1677" fmla="*/ 6054365 h 6858000"/>
              <a:gd name="connsiteX1678" fmla="*/ 802745 w 12192000"/>
              <a:gd name="connsiteY1678" fmla="*/ 6018510 h 6858000"/>
              <a:gd name="connsiteX1679" fmla="*/ 826039 w 12192000"/>
              <a:gd name="connsiteY1679" fmla="*/ 5961807 h 6858000"/>
              <a:gd name="connsiteX1680" fmla="*/ 821737 w 12192000"/>
              <a:gd name="connsiteY1680" fmla="*/ 5953921 h 6858000"/>
              <a:gd name="connsiteX1681" fmla="*/ 834047 w 12192000"/>
              <a:gd name="connsiteY1681" fmla="*/ 5935159 h 6858000"/>
              <a:gd name="connsiteX1682" fmla="*/ 753682 w 12192000"/>
              <a:gd name="connsiteY1682" fmla="*/ 5935159 h 6858000"/>
              <a:gd name="connsiteX1683" fmla="*/ 733951 w 12192000"/>
              <a:gd name="connsiteY1683" fmla="*/ 5956735 h 6858000"/>
              <a:gd name="connsiteX1684" fmla="*/ 714256 w 12192000"/>
              <a:gd name="connsiteY1684" fmla="*/ 5935159 h 6858000"/>
              <a:gd name="connsiteX1685" fmla="*/ 733969 w 12192000"/>
              <a:gd name="connsiteY1685" fmla="*/ 5815583 h 6858000"/>
              <a:gd name="connsiteX1686" fmla="*/ 720481 w 12192000"/>
              <a:gd name="connsiteY1686" fmla="*/ 5857118 h 6858000"/>
              <a:gd name="connsiteX1687" fmla="*/ 676817 w 12192000"/>
              <a:gd name="connsiteY1687" fmla="*/ 5857118 h 6858000"/>
              <a:gd name="connsiteX1688" fmla="*/ 712145 w 12192000"/>
              <a:gd name="connsiteY1688" fmla="*/ 5882774 h 6858000"/>
              <a:gd name="connsiteX1689" fmla="*/ 698640 w 12192000"/>
              <a:gd name="connsiteY1689" fmla="*/ 5924309 h 6858000"/>
              <a:gd name="connsiteX1690" fmla="*/ 733969 w 12192000"/>
              <a:gd name="connsiteY1690" fmla="*/ 5898635 h 6858000"/>
              <a:gd name="connsiteX1691" fmla="*/ 769298 w 12192000"/>
              <a:gd name="connsiteY1691" fmla="*/ 5924309 h 6858000"/>
              <a:gd name="connsiteX1692" fmla="*/ 755810 w 12192000"/>
              <a:gd name="connsiteY1692" fmla="*/ 5882774 h 6858000"/>
              <a:gd name="connsiteX1693" fmla="*/ 791139 w 12192000"/>
              <a:gd name="connsiteY1693" fmla="*/ 5857118 h 6858000"/>
              <a:gd name="connsiteX1694" fmla="*/ 747474 w 12192000"/>
              <a:gd name="connsiteY1694" fmla="*/ 5857118 h 6858000"/>
              <a:gd name="connsiteX1695" fmla="*/ 315913 w 12192000"/>
              <a:gd name="connsiteY1695" fmla="*/ 323850 h 6858000"/>
              <a:gd name="connsiteX1696" fmla="*/ 315913 w 12192000"/>
              <a:gd name="connsiteY1696" fmla="*/ 457200 h 6858000"/>
              <a:gd name="connsiteX1697" fmla="*/ 11876088 w 12192000"/>
              <a:gd name="connsiteY1697" fmla="*/ 457200 h 6858000"/>
              <a:gd name="connsiteX1698" fmla="*/ 11876088 w 12192000"/>
              <a:gd name="connsiteY1698" fmla="*/ 323850 h 6858000"/>
              <a:gd name="connsiteX1699" fmla="*/ 0 w 12192000"/>
              <a:gd name="connsiteY1699" fmla="*/ 0 h 6858000"/>
              <a:gd name="connsiteX1700" fmla="*/ 12192000 w 12192000"/>
              <a:gd name="connsiteY1700" fmla="*/ 0 h 6858000"/>
              <a:gd name="connsiteX1701" fmla="*/ 12192000 w 12192000"/>
              <a:gd name="connsiteY1701" fmla="*/ 6858000 h 6858000"/>
              <a:gd name="connsiteX1702" fmla="*/ 0 w 12192000"/>
              <a:gd name="connsiteY1702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  <a:cxn ang="0">
                <a:pos x="connsiteX1175" y="connsiteY1175"/>
              </a:cxn>
              <a:cxn ang="0">
                <a:pos x="connsiteX1176" y="connsiteY1176"/>
              </a:cxn>
              <a:cxn ang="0">
                <a:pos x="connsiteX1177" y="connsiteY1177"/>
              </a:cxn>
              <a:cxn ang="0">
                <a:pos x="connsiteX1178" y="connsiteY1178"/>
              </a:cxn>
              <a:cxn ang="0">
                <a:pos x="connsiteX1179" y="connsiteY1179"/>
              </a:cxn>
              <a:cxn ang="0">
                <a:pos x="connsiteX1180" y="connsiteY1180"/>
              </a:cxn>
              <a:cxn ang="0">
                <a:pos x="connsiteX1181" y="connsiteY1181"/>
              </a:cxn>
              <a:cxn ang="0">
                <a:pos x="connsiteX1182" y="connsiteY1182"/>
              </a:cxn>
              <a:cxn ang="0">
                <a:pos x="connsiteX1183" y="connsiteY1183"/>
              </a:cxn>
              <a:cxn ang="0">
                <a:pos x="connsiteX1184" y="connsiteY1184"/>
              </a:cxn>
              <a:cxn ang="0">
                <a:pos x="connsiteX1185" y="connsiteY1185"/>
              </a:cxn>
              <a:cxn ang="0">
                <a:pos x="connsiteX1186" y="connsiteY1186"/>
              </a:cxn>
              <a:cxn ang="0">
                <a:pos x="connsiteX1187" y="connsiteY1187"/>
              </a:cxn>
              <a:cxn ang="0">
                <a:pos x="connsiteX1188" y="connsiteY1188"/>
              </a:cxn>
              <a:cxn ang="0">
                <a:pos x="connsiteX1189" y="connsiteY1189"/>
              </a:cxn>
              <a:cxn ang="0">
                <a:pos x="connsiteX1190" y="connsiteY1190"/>
              </a:cxn>
              <a:cxn ang="0">
                <a:pos x="connsiteX1191" y="connsiteY1191"/>
              </a:cxn>
              <a:cxn ang="0">
                <a:pos x="connsiteX1192" y="connsiteY1192"/>
              </a:cxn>
              <a:cxn ang="0">
                <a:pos x="connsiteX1193" y="connsiteY1193"/>
              </a:cxn>
              <a:cxn ang="0">
                <a:pos x="connsiteX1194" y="connsiteY1194"/>
              </a:cxn>
              <a:cxn ang="0">
                <a:pos x="connsiteX1195" y="connsiteY1195"/>
              </a:cxn>
              <a:cxn ang="0">
                <a:pos x="connsiteX1196" y="connsiteY1196"/>
              </a:cxn>
              <a:cxn ang="0">
                <a:pos x="connsiteX1197" y="connsiteY1197"/>
              </a:cxn>
              <a:cxn ang="0">
                <a:pos x="connsiteX1198" y="connsiteY1198"/>
              </a:cxn>
              <a:cxn ang="0">
                <a:pos x="connsiteX1199" y="connsiteY1199"/>
              </a:cxn>
              <a:cxn ang="0">
                <a:pos x="connsiteX1200" y="connsiteY1200"/>
              </a:cxn>
              <a:cxn ang="0">
                <a:pos x="connsiteX1201" y="connsiteY1201"/>
              </a:cxn>
              <a:cxn ang="0">
                <a:pos x="connsiteX1202" y="connsiteY1202"/>
              </a:cxn>
              <a:cxn ang="0">
                <a:pos x="connsiteX1203" y="connsiteY1203"/>
              </a:cxn>
              <a:cxn ang="0">
                <a:pos x="connsiteX1204" y="connsiteY1204"/>
              </a:cxn>
              <a:cxn ang="0">
                <a:pos x="connsiteX1205" y="connsiteY1205"/>
              </a:cxn>
              <a:cxn ang="0">
                <a:pos x="connsiteX1206" y="connsiteY1206"/>
              </a:cxn>
              <a:cxn ang="0">
                <a:pos x="connsiteX1207" y="connsiteY1207"/>
              </a:cxn>
              <a:cxn ang="0">
                <a:pos x="connsiteX1208" y="connsiteY1208"/>
              </a:cxn>
              <a:cxn ang="0">
                <a:pos x="connsiteX1209" y="connsiteY1209"/>
              </a:cxn>
              <a:cxn ang="0">
                <a:pos x="connsiteX1210" y="connsiteY1210"/>
              </a:cxn>
              <a:cxn ang="0">
                <a:pos x="connsiteX1211" y="connsiteY1211"/>
              </a:cxn>
              <a:cxn ang="0">
                <a:pos x="connsiteX1212" y="connsiteY1212"/>
              </a:cxn>
              <a:cxn ang="0">
                <a:pos x="connsiteX1213" y="connsiteY1213"/>
              </a:cxn>
              <a:cxn ang="0">
                <a:pos x="connsiteX1214" y="connsiteY1214"/>
              </a:cxn>
              <a:cxn ang="0">
                <a:pos x="connsiteX1215" y="connsiteY1215"/>
              </a:cxn>
              <a:cxn ang="0">
                <a:pos x="connsiteX1216" y="connsiteY1216"/>
              </a:cxn>
              <a:cxn ang="0">
                <a:pos x="connsiteX1217" y="connsiteY1217"/>
              </a:cxn>
              <a:cxn ang="0">
                <a:pos x="connsiteX1218" y="connsiteY1218"/>
              </a:cxn>
              <a:cxn ang="0">
                <a:pos x="connsiteX1219" y="connsiteY1219"/>
              </a:cxn>
              <a:cxn ang="0">
                <a:pos x="connsiteX1220" y="connsiteY1220"/>
              </a:cxn>
              <a:cxn ang="0">
                <a:pos x="connsiteX1221" y="connsiteY1221"/>
              </a:cxn>
              <a:cxn ang="0">
                <a:pos x="connsiteX1222" y="connsiteY1222"/>
              </a:cxn>
              <a:cxn ang="0">
                <a:pos x="connsiteX1223" y="connsiteY1223"/>
              </a:cxn>
              <a:cxn ang="0">
                <a:pos x="connsiteX1224" y="connsiteY1224"/>
              </a:cxn>
              <a:cxn ang="0">
                <a:pos x="connsiteX1225" y="connsiteY1225"/>
              </a:cxn>
              <a:cxn ang="0">
                <a:pos x="connsiteX1226" y="connsiteY1226"/>
              </a:cxn>
              <a:cxn ang="0">
                <a:pos x="connsiteX1227" y="connsiteY1227"/>
              </a:cxn>
              <a:cxn ang="0">
                <a:pos x="connsiteX1228" y="connsiteY1228"/>
              </a:cxn>
              <a:cxn ang="0">
                <a:pos x="connsiteX1229" y="connsiteY1229"/>
              </a:cxn>
              <a:cxn ang="0">
                <a:pos x="connsiteX1230" y="connsiteY1230"/>
              </a:cxn>
              <a:cxn ang="0">
                <a:pos x="connsiteX1231" y="connsiteY1231"/>
              </a:cxn>
              <a:cxn ang="0">
                <a:pos x="connsiteX1232" y="connsiteY1232"/>
              </a:cxn>
              <a:cxn ang="0">
                <a:pos x="connsiteX1233" y="connsiteY1233"/>
              </a:cxn>
              <a:cxn ang="0">
                <a:pos x="connsiteX1234" y="connsiteY1234"/>
              </a:cxn>
              <a:cxn ang="0">
                <a:pos x="connsiteX1235" y="connsiteY1235"/>
              </a:cxn>
              <a:cxn ang="0">
                <a:pos x="connsiteX1236" y="connsiteY1236"/>
              </a:cxn>
              <a:cxn ang="0">
                <a:pos x="connsiteX1237" y="connsiteY1237"/>
              </a:cxn>
              <a:cxn ang="0">
                <a:pos x="connsiteX1238" y="connsiteY1238"/>
              </a:cxn>
              <a:cxn ang="0">
                <a:pos x="connsiteX1239" y="connsiteY1239"/>
              </a:cxn>
              <a:cxn ang="0">
                <a:pos x="connsiteX1240" y="connsiteY1240"/>
              </a:cxn>
              <a:cxn ang="0">
                <a:pos x="connsiteX1241" y="connsiteY1241"/>
              </a:cxn>
              <a:cxn ang="0">
                <a:pos x="connsiteX1242" y="connsiteY1242"/>
              </a:cxn>
              <a:cxn ang="0">
                <a:pos x="connsiteX1243" y="connsiteY1243"/>
              </a:cxn>
              <a:cxn ang="0">
                <a:pos x="connsiteX1244" y="connsiteY1244"/>
              </a:cxn>
              <a:cxn ang="0">
                <a:pos x="connsiteX1245" y="connsiteY1245"/>
              </a:cxn>
              <a:cxn ang="0">
                <a:pos x="connsiteX1246" y="connsiteY1246"/>
              </a:cxn>
              <a:cxn ang="0">
                <a:pos x="connsiteX1247" y="connsiteY1247"/>
              </a:cxn>
              <a:cxn ang="0">
                <a:pos x="connsiteX1248" y="connsiteY1248"/>
              </a:cxn>
              <a:cxn ang="0">
                <a:pos x="connsiteX1249" y="connsiteY1249"/>
              </a:cxn>
              <a:cxn ang="0">
                <a:pos x="connsiteX1250" y="connsiteY1250"/>
              </a:cxn>
              <a:cxn ang="0">
                <a:pos x="connsiteX1251" y="connsiteY1251"/>
              </a:cxn>
              <a:cxn ang="0">
                <a:pos x="connsiteX1252" y="connsiteY1252"/>
              </a:cxn>
              <a:cxn ang="0">
                <a:pos x="connsiteX1253" y="connsiteY1253"/>
              </a:cxn>
              <a:cxn ang="0">
                <a:pos x="connsiteX1254" y="connsiteY1254"/>
              </a:cxn>
              <a:cxn ang="0">
                <a:pos x="connsiteX1255" y="connsiteY1255"/>
              </a:cxn>
              <a:cxn ang="0">
                <a:pos x="connsiteX1256" y="connsiteY1256"/>
              </a:cxn>
              <a:cxn ang="0">
                <a:pos x="connsiteX1257" y="connsiteY1257"/>
              </a:cxn>
              <a:cxn ang="0">
                <a:pos x="connsiteX1258" y="connsiteY1258"/>
              </a:cxn>
              <a:cxn ang="0">
                <a:pos x="connsiteX1259" y="connsiteY1259"/>
              </a:cxn>
              <a:cxn ang="0">
                <a:pos x="connsiteX1260" y="connsiteY1260"/>
              </a:cxn>
              <a:cxn ang="0">
                <a:pos x="connsiteX1261" y="connsiteY1261"/>
              </a:cxn>
              <a:cxn ang="0">
                <a:pos x="connsiteX1262" y="connsiteY1262"/>
              </a:cxn>
              <a:cxn ang="0">
                <a:pos x="connsiteX1263" y="connsiteY1263"/>
              </a:cxn>
              <a:cxn ang="0">
                <a:pos x="connsiteX1264" y="connsiteY1264"/>
              </a:cxn>
              <a:cxn ang="0">
                <a:pos x="connsiteX1265" y="connsiteY1265"/>
              </a:cxn>
              <a:cxn ang="0">
                <a:pos x="connsiteX1266" y="connsiteY1266"/>
              </a:cxn>
              <a:cxn ang="0">
                <a:pos x="connsiteX1267" y="connsiteY1267"/>
              </a:cxn>
              <a:cxn ang="0">
                <a:pos x="connsiteX1268" y="connsiteY1268"/>
              </a:cxn>
              <a:cxn ang="0">
                <a:pos x="connsiteX1269" y="connsiteY1269"/>
              </a:cxn>
              <a:cxn ang="0">
                <a:pos x="connsiteX1270" y="connsiteY1270"/>
              </a:cxn>
              <a:cxn ang="0">
                <a:pos x="connsiteX1271" y="connsiteY1271"/>
              </a:cxn>
              <a:cxn ang="0">
                <a:pos x="connsiteX1272" y="connsiteY1272"/>
              </a:cxn>
              <a:cxn ang="0">
                <a:pos x="connsiteX1273" y="connsiteY1273"/>
              </a:cxn>
              <a:cxn ang="0">
                <a:pos x="connsiteX1274" y="connsiteY1274"/>
              </a:cxn>
              <a:cxn ang="0">
                <a:pos x="connsiteX1275" y="connsiteY1275"/>
              </a:cxn>
              <a:cxn ang="0">
                <a:pos x="connsiteX1276" y="connsiteY1276"/>
              </a:cxn>
              <a:cxn ang="0">
                <a:pos x="connsiteX1277" y="connsiteY1277"/>
              </a:cxn>
              <a:cxn ang="0">
                <a:pos x="connsiteX1278" y="connsiteY1278"/>
              </a:cxn>
              <a:cxn ang="0">
                <a:pos x="connsiteX1279" y="connsiteY1279"/>
              </a:cxn>
              <a:cxn ang="0">
                <a:pos x="connsiteX1280" y="connsiteY1280"/>
              </a:cxn>
              <a:cxn ang="0">
                <a:pos x="connsiteX1281" y="connsiteY1281"/>
              </a:cxn>
              <a:cxn ang="0">
                <a:pos x="connsiteX1282" y="connsiteY1282"/>
              </a:cxn>
              <a:cxn ang="0">
                <a:pos x="connsiteX1283" y="connsiteY1283"/>
              </a:cxn>
              <a:cxn ang="0">
                <a:pos x="connsiteX1284" y="connsiteY1284"/>
              </a:cxn>
              <a:cxn ang="0">
                <a:pos x="connsiteX1285" y="connsiteY1285"/>
              </a:cxn>
              <a:cxn ang="0">
                <a:pos x="connsiteX1286" y="connsiteY1286"/>
              </a:cxn>
              <a:cxn ang="0">
                <a:pos x="connsiteX1287" y="connsiteY1287"/>
              </a:cxn>
              <a:cxn ang="0">
                <a:pos x="connsiteX1288" y="connsiteY1288"/>
              </a:cxn>
              <a:cxn ang="0">
                <a:pos x="connsiteX1289" y="connsiteY1289"/>
              </a:cxn>
              <a:cxn ang="0">
                <a:pos x="connsiteX1290" y="connsiteY1290"/>
              </a:cxn>
              <a:cxn ang="0">
                <a:pos x="connsiteX1291" y="connsiteY1291"/>
              </a:cxn>
              <a:cxn ang="0">
                <a:pos x="connsiteX1292" y="connsiteY1292"/>
              </a:cxn>
              <a:cxn ang="0">
                <a:pos x="connsiteX1293" y="connsiteY1293"/>
              </a:cxn>
              <a:cxn ang="0">
                <a:pos x="connsiteX1294" y="connsiteY1294"/>
              </a:cxn>
              <a:cxn ang="0">
                <a:pos x="connsiteX1295" y="connsiteY1295"/>
              </a:cxn>
              <a:cxn ang="0">
                <a:pos x="connsiteX1296" y="connsiteY1296"/>
              </a:cxn>
              <a:cxn ang="0">
                <a:pos x="connsiteX1297" y="connsiteY1297"/>
              </a:cxn>
              <a:cxn ang="0">
                <a:pos x="connsiteX1298" y="connsiteY1298"/>
              </a:cxn>
              <a:cxn ang="0">
                <a:pos x="connsiteX1299" y="connsiteY1299"/>
              </a:cxn>
              <a:cxn ang="0">
                <a:pos x="connsiteX1300" y="connsiteY1300"/>
              </a:cxn>
              <a:cxn ang="0">
                <a:pos x="connsiteX1301" y="connsiteY1301"/>
              </a:cxn>
              <a:cxn ang="0">
                <a:pos x="connsiteX1302" y="connsiteY1302"/>
              </a:cxn>
              <a:cxn ang="0">
                <a:pos x="connsiteX1303" y="connsiteY1303"/>
              </a:cxn>
              <a:cxn ang="0">
                <a:pos x="connsiteX1304" y="connsiteY1304"/>
              </a:cxn>
              <a:cxn ang="0">
                <a:pos x="connsiteX1305" y="connsiteY1305"/>
              </a:cxn>
              <a:cxn ang="0">
                <a:pos x="connsiteX1306" y="connsiteY1306"/>
              </a:cxn>
              <a:cxn ang="0">
                <a:pos x="connsiteX1307" y="connsiteY1307"/>
              </a:cxn>
              <a:cxn ang="0">
                <a:pos x="connsiteX1308" y="connsiteY1308"/>
              </a:cxn>
              <a:cxn ang="0">
                <a:pos x="connsiteX1309" y="connsiteY1309"/>
              </a:cxn>
              <a:cxn ang="0">
                <a:pos x="connsiteX1310" y="connsiteY1310"/>
              </a:cxn>
              <a:cxn ang="0">
                <a:pos x="connsiteX1311" y="connsiteY1311"/>
              </a:cxn>
              <a:cxn ang="0">
                <a:pos x="connsiteX1312" y="connsiteY1312"/>
              </a:cxn>
              <a:cxn ang="0">
                <a:pos x="connsiteX1313" y="connsiteY1313"/>
              </a:cxn>
              <a:cxn ang="0">
                <a:pos x="connsiteX1314" y="connsiteY1314"/>
              </a:cxn>
              <a:cxn ang="0">
                <a:pos x="connsiteX1315" y="connsiteY1315"/>
              </a:cxn>
              <a:cxn ang="0">
                <a:pos x="connsiteX1316" y="connsiteY1316"/>
              </a:cxn>
              <a:cxn ang="0">
                <a:pos x="connsiteX1317" y="connsiteY1317"/>
              </a:cxn>
              <a:cxn ang="0">
                <a:pos x="connsiteX1318" y="connsiteY1318"/>
              </a:cxn>
              <a:cxn ang="0">
                <a:pos x="connsiteX1319" y="connsiteY1319"/>
              </a:cxn>
              <a:cxn ang="0">
                <a:pos x="connsiteX1320" y="connsiteY1320"/>
              </a:cxn>
              <a:cxn ang="0">
                <a:pos x="connsiteX1321" y="connsiteY1321"/>
              </a:cxn>
              <a:cxn ang="0">
                <a:pos x="connsiteX1322" y="connsiteY1322"/>
              </a:cxn>
              <a:cxn ang="0">
                <a:pos x="connsiteX1323" y="connsiteY1323"/>
              </a:cxn>
              <a:cxn ang="0">
                <a:pos x="connsiteX1324" y="connsiteY1324"/>
              </a:cxn>
              <a:cxn ang="0">
                <a:pos x="connsiteX1325" y="connsiteY1325"/>
              </a:cxn>
              <a:cxn ang="0">
                <a:pos x="connsiteX1326" y="connsiteY1326"/>
              </a:cxn>
              <a:cxn ang="0">
                <a:pos x="connsiteX1327" y="connsiteY1327"/>
              </a:cxn>
              <a:cxn ang="0">
                <a:pos x="connsiteX1328" y="connsiteY1328"/>
              </a:cxn>
              <a:cxn ang="0">
                <a:pos x="connsiteX1329" y="connsiteY1329"/>
              </a:cxn>
              <a:cxn ang="0">
                <a:pos x="connsiteX1330" y="connsiteY1330"/>
              </a:cxn>
              <a:cxn ang="0">
                <a:pos x="connsiteX1331" y="connsiteY1331"/>
              </a:cxn>
              <a:cxn ang="0">
                <a:pos x="connsiteX1332" y="connsiteY1332"/>
              </a:cxn>
              <a:cxn ang="0">
                <a:pos x="connsiteX1333" y="connsiteY1333"/>
              </a:cxn>
              <a:cxn ang="0">
                <a:pos x="connsiteX1334" y="connsiteY1334"/>
              </a:cxn>
              <a:cxn ang="0">
                <a:pos x="connsiteX1335" y="connsiteY1335"/>
              </a:cxn>
              <a:cxn ang="0">
                <a:pos x="connsiteX1336" y="connsiteY1336"/>
              </a:cxn>
              <a:cxn ang="0">
                <a:pos x="connsiteX1337" y="connsiteY1337"/>
              </a:cxn>
              <a:cxn ang="0">
                <a:pos x="connsiteX1338" y="connsiteY1338"/>
              </a:cxn>
              <a:cxn ang="0">
                <a:pos x="connsiteX1339" y="connsiteY1339"/>
              </a:cxn>
              <a:cxn ang="0">
                <a:pos x="connsiteX1340" y="connsiteY1340"/>
              </a:cxn>
              <a:cxn ang="0">
                <a:pos x="connsiteX1341" y="connsiteY1341"/>
              </a:cxn>
              <a:cxn ang="0">
                <a:pos x="connsiteX1342" y="connsiteY1342"/>
              </a:cxn>
              <a:cxn ang="0">
                <a:pos x="connsiteX1343" y="connsiteY1343"/>
              </a:cxn>
              <a:cxn ang="0">
                <a:pos x="connsiteX1344" y="connsiteY1344"/>
              </a:cxn>
              <a:cxn ang="0">
                <a:pos x="connsiteX1345" y="connsiteY1345"/>
              </a:cxn>
              <a:cxn ang="0">
                <a:pos x="connsiteX1346" y="connsiteY1346"/>
              </a:cxn>
              <a:cxn ang="0">
                <a:pos x="connsiteX1347" y="connsiteY1347"/>
              </a:cxn>
              <a:cxn ang="0">
                <a:pos x="connsiteX1348" y="connsiteY1348"/>
              </a:cxn>
              <a:cxn ang="0">
                <a:pos x="connsiteX1349" y="connsiteY1349"/>
              </a:cxn>
              <a:cxn ang="0">
                <a:pos x="connsiteX1350" y="connsiteY1350"/>
              </a:cxn>
              <a:cxn ang="0">
                <a:pos x="connsiteX1351" y="connsiteY1351"/>
              </a:cxn>
              <a:cxn ang="0">
                <a:pos x="connsiteX1352" y="connsiteY1352"/>
              </a:cxn>
              <a:cxn ang="0">
                <a:pos x="connsiteX1353" y="connsiteY1353"/>
              </a:cxn>
              <a:cxn ang="0">
                <a:pos x="connsiteX1354" y="connsiteY1354"/>
              </a:cxn>
              <a:cxn ang="0">
                <a:pos x="connsiteX1355" y="connsiteY1355"/>
              </a:cxn>
              <a:cxn ang="0">
                <a:pos x="connsiteX1356" y="connsiteY1356"/>
              </a:cxn>
              <a:cxn ang="0">
                <a:pos x="connsiteX1357" y="connsiteY1357"/>
              </a:cxn>
              <a:cxn ang="0">
                <a:pos x="connsiteX1358" y="connsiteY1358"/>
              </a:cxn>
              <a:cxn ang="0">
                <a:pos x="connsiteX1359" y="connsiteY1359"/>
              </a:cxn>
              <a:cxn ang="0">
                <a:pos x="connsiteX1360" y="connsiteY1360"/>
              </a:cxn>
              <a:cxn ang="0">
                <a:pos x="connsiteX1361" y="connsiteY1361"/>
              </a:cxn>
              <a:cxn ang="0">
                <a:pos x="connsiteX1362" y="connsiteY1362"/>
              </a:cxn>
              <a:cxn ang="0">
                <a:pos x="connsiteX1363" y="connsiteY1363"/>
              </a:cxn>
              <a:cxn ang="0">
                <a:pos x="connsiteX1364" y="connsiteY1364"/>
              </a:cxn>
              <a:cxn ang="0">
                <a:pos x="connsiteX1365" y="connsiteY1365"/>
              </a:cxn>
              <a:cxn ang="0">
                <a:pos x="connsiteX1366" y="connsiteY1366"/>
              </a:cxn>
              <a:cxn ang="0">
                <a:pos x="connsiteX1367" y="connsiteY1367"/>
              </a:cxn>
              <a:cxn ang="0">
                <a:pos x="connsiteX1368" y="connsiteY1368"/>
              </a:cxn>
              <a:cxn ang="0">
                <a:pos x="connsiteX1369" y="connsiteY1369"/>
              </a:cxn>
              <a:cxn ang="0">
                <a:pos x="connsiteX1370" y="connsiteY1370"/>
              </a:cxn>
              <a:cxn ang="0">
                <a:pos x="connsiteX1371" y="connsiteY1371"/>
              </a:cxn>
              <a:cxn ang="0">
                <a:pos x="connsiteX1372" y="connsiteY1372"/>
              </a:cxn>
              <a:cxn ang="0">
                <a:pos x="connsiteX1373" y="connsiteY1373"/>
              </a:cxn>
              <a:cxn ang="0">
                <a:pos x="connsiteX1374" y="connsiteY1374"/>
              </a:cxn>
              <a:cxn ang="0">
                <a:pos x="connsiteX1375" y="connsiteY1375"/>
              </a:cxn>
              <a:cxn ang="0">
                <a:pos x="connsiteX1376" y="connsiteY1376"/>
              </a:cxn>
              <a:cxn ang="0">
                <a:pos x="connsiteX1377" y="connsiteY1377"/>
              </a:cxn>
              <a:cxn ang="0">
                <a:pos x="connsiteX1378" y="connsiteY1378"/>
              </a:cxn>
              <a:cxn ang="0">
                <a:pos x="connsiteX1379" y="connsiteY1379"/>
              </a:cxn>
              <a:cxn ang="0">
                <a:pos x="connsiteX1380" y="connsiteY1380"/>
              </a:cxn>
              <a:cxn ang="0">
                <a:pos x="connsiteX1381" y="connsiteY1381"/>
              </a:cxn>
              <a:cxn ang="0">
                <a:pos x="connsiteX1382" y="connsiteY1382"/>
              </a:cxn>
              <a:cxn ang="0">
                <a:pos x="connsiteX1383" y="connsiteY1383"/>
              </a:cxn>
              <a:cxn ang="0">
                <a:pos x="connsiteX1384" y="connsiteY1384"/>
              </a:cxn>
              <a:cxn ang="0">
                <a:pos x="connsiteX1385" y="connsiteY1385"/>
              </a:cxn>
              <a:cxn ang="0">
                <a:pos x="connsiteX1386" y="connsiteY1386"/>
              </a:cxn>
              <a:cxn ang="0">
                <a:pos x="connsiteX1387" y="connsiteY1387"/>
              </a:cxn>
              <a:cxn ang="0">
                <a:pos x="connsiteX1388" y="connsiteY1388"/>
              </a:cxn>
              <a:cxn ang="0">
                <a:pos x="connsiteX1389" y="connsiteY1389"/>
              </a:cxn>
              <a:cxn ang="0">
                <a:pos x="connsiteX1390" y="connsiteY1390"/>
              </a:cxn>
              <a:cxn ang="0">
                <a:pos x="connsiteX1391" y="connsiteY1391"/>
              </a:cxn>
              <a:cxn ang="0">
                <a:pos x="connsiteX1392" y="connsiteY1392"/>
              </a:cxn>
              <a:cxn ang="0">
                <a:pos x="connsiteX1393" y="connsiteY1393"/>
              </a:cxn>
              <a:cxn ang="0">
                <a:pos x="connsiteX1394" y="connsiteY1394"/>
              </a:cxn>
              <a:cxn ang="0">
                <a:pos x="connsiteX1395" y="connsiteY1395"/>
              </a:cxn>
              <a:cxn ang="0">
                <a:pos x="connsiteX1396" y="connsiteY1396"/>
              </a:cxn>
              <a:cxn ang="0">
                <a:pos x="connsiteX1397" y="connsiteY1397"/>
              </a:cxn>
              <a:cxn ang="0">
                <a:pos x="connsiteX1398" y="connsiteY1398"/>
              </a:cxn>
              <a:cxn ang="0">
                <a:pos x="connsiteX1399" y="connsiteY1399"/>
              </a:cxn>
              <a:cxn ang="0">
                <a:pos x="connsiteX1400" y="connsiteY1400"/>
              </a:cxn>
              <a:cxn ang="0">
                <a:pos x="connsiteX1401" y="connsiteY1401"/>
              </a:cxn>
              <a:cxn ang="0">
                <a:pos x="connsiteX1402" y="connsiteY1402"/>
              </a:cxn>
              <a:cxn ang="0">
                <a:pos x="connsiteX1403" y="connsiteY1403"/>
              </a:cxn>
              <a:cxn ang="0">
                <a:pos x="connsiteX1404" y="connsiteY1404"/>
              </a:cxn>
              <a:cxn ang="0">
                <a:pos x="connsiteX1405" y="connsiteY1405"/>
              </a:cxn>
              <a:cxn ang="0">
                <a:pos x="connsiteX1406" y="connsiteY1406"/>
              </a:cxn>
              <a:cxn ang="0">
                <a:pos x="connsiteX1407" y="connsiteY1407"/>
              </a:cxn>
              <a:cxn ang="0">
                <a:pos x="connsiteX1408" y="connsiteY1408"/>
              </a:cxn>
              <a:cxn ang="0">
                <a:pos x="connsiteX1409" y="connsiteY1409"/>
              </a:cxn>
              <a:cxn ang="0">
                <a:pos x="connsiteX1410" y="connsiteY1410"/>
              </a:cxn>
              <a:cxn ang="0">
                <a:pos x="connsiteX1411" y="connsiteY1411"/>
              </a:cxn>
              <a:cxn ang="0">
                <a:pos x="connsiteX1412" y="connsiteY1412"/>
              </a:cxn>
              <a:cxn ang="0">
                <a:pos x="connsiteX1413" y="connsiteY1413"/>
              </a:cxn>
              <a:cxn ang="0">
                <a:pos x="connsiteX1414" y="connsiteY1414"/>
              </a:cxn>
              <a:cxn ang="0">
                <a:pos x="connsiteX1415" y="connsiteY1415"/>
              </a:cxn>
              <a:cxn ang="0">
                <a:pos x="connsiteX1416" y="connsiteY1416"/>
              </a:cxn>
              <a:cxn ang="0">
                <a:pos x="connsiteX1417" y="connsiteY1417"/>
              </a:cxn>
              <a:cxn ang="0">
                <a:pos x="connsiteX1418" y="connsiteY1418"/>
              </a:cxn>
              <a:cxn ang="0">
                <a:pos x="connsiteX1419" y="connsiteY1419"/>
              </a:cxn>
              <a:cxn ang="0">
                <a:pos x="connsiteX1420" y="connsiteY1420"/>
              </a:cxn>
              <a:cxn ang="0">
                <a:pos x="connsiteX1421" y="connsiteY1421"/>
              </a:cxn>
              <a:cxn ang="0">
                <a:pos x="connsiteX1422" y="connsiteY1422"/>
              </a:cxn>
              <a:cxn ang="0">
                <a:pos x="connsiteX1423" y="connsiteY1423"/>
              </a:cxn>
              <a:cxn ang="0">
                <a:pos x="connsiteX1424" y="connsiteY1424"/>
              </a:cxn>
              <a:cxn ang="0">
                <a:pos x="connsiteX1425" y="connsiteY1425"/>
              </a:cxn>
              <a:cxn ang="0">
                <a:pos x="connsiteX1426" y="connsiteY1426"/>
              </a:cxn>
              <a:cxn ang="0">
                <a:pos x="connsiteX1427" y="connsiteY1427"/>
              </a:cxn>
              <a:cxn ang="0">
                <a:pos x="connsiteX1428" y="connsiteY1428"/>
              </a:cxn>
              <a:cxn ang="0">
                <a:pos x="connsiteX1429" y="connsiteY1429"/>
              </a:cxn>
              <a:cxn ang="0">
                <a:pos x="connsiteX1430" y="connsiteY1430"/>
              </a:cxn>
              <a:cxn ang="0">
                <a:pos x="connsiteX1431" y="connsiteY1431"/>
              </a:cxn>
              <a:cxn ang="0">
                <a:pos x="connsiteX1432" y="connsiteY1432"/>
              </a:cxn>
              <a:cxn ang="0">
                <a:pos x="connsiteX1433" y="connsiteY1433"/>
              </a:cxn>
              <a:cxn ang="0">
                <a:pos x="connsiteX1434" y="connsiteY1434"/>
              </a:cxn>
              <a:cxn ang="0">
                <a:pos x="connsiteX1435" y="connsiteY1435"/>
              </a:cxn>
              <a:cxn ang="0">
                <a:pos x="connsiteX1436" y="connsiteY1436"/>
              </a:cxn>
              <a:cxn ang="0">
                <a:pos x="connsiteX1437" y="connsiteY1437"/>
              </a:cxn>
              <a:cxn ang="0">
                <a:pos x="connsiteX1438" y="connsiteY1438"/>
              </a:cxn>
              <a:cxn ang="0">
                <a:pos x="connsiteX1439" y="connsiteY1439"/>
              </a:cxn>
              <a:cxn ang="0">
                <a:pos x="connsiteX1440" y="connsiteY1440"/>
              </a:cxn>
              <a:cxn ang="0">
                <a:pos x="connsiteX1441" y="connsiteY1441"/>
              </a:cxn>
              <a:cxn ang="0">
                <a:pos x="connsiteX1442" y="connsiteY1442"/>
              </a:cxn>
              <a:cxn ang="0">
                <a:pos x="connsiteX1443" y="connsiteY1443"/>
              </a:cxn>
              <a:cxn ang="0">
                <a:pos x="connsiteX1444" y="connsiteY1444"/>
              </a:cxn>
              <a:cxn ang="0">
                <a:pos x="connsiteX1445" y="connsiteY1445"/>
              </a:cxn>
              <a:cxn ang="0">
                <a:pos x="connsiteX1446" y="connsiteY1446"/>
              </a:cxn>
              <a:cxn ang="0">
                <a:pos x="connsiteX1447" y="connsiteY1447"/>
              </a:cxn>
              <a:cxn ang="0">
                <a:pos x="connsiteX1448" y="connsiteY1448"/>
              </a:cxn>
              <a:cxn ang="0">
                <a:pos x="connsiteX1449" y="connsiteY1449"/>
              </a:cxn>
              <a:cxn ang="0">
                <a:pos x="connsiteX1450" y="connsiteY1450"/>
              </a:cxn>
              <a:cxn ang="0">
                <a:pos x="connsiteX1451" y="connsiteY1451"/>
              </a:cxn>
              <a:cxn ang="0">
                <a:pos x="connsiteX1452" y="connsiteY1452"/>
              </a:cxn>
              <a:cxn ang="0">
                <a:pos x="connsiteX1453" y="connsiteY1453"/>
              </a:cxn>
              <a:cxn ang="0">
                <a:pos x="connsiteX1454" y="connsiteY1454"/>
              </a:cxn>
              <a:cxn ang="0">
                <a:pos x="connsiteX1455" y="connsiteY1455"/>
              </a:cxn>
              <a:cxn ang="0">
                <a:pos x="connsiteX1456" y="connsiteY1456"/>
              </a:cxn>
              <a:cxn ang="0">
                <a:pos x="connsiteX1457" y="connsiteY1457"/>
              </a:cxn>
              <a:cxn ang="0">
                <a:pos x="connsiteX1458" y="connsiteY1458"/>
              </a:cxn>
              <a:cxn ang="0">
                <a:pos x="connsiteX1459" y="connsiteY1459"/>
              </a:cxn>
              <a:cxn ang="0">
                <a:pos x="connsiteX1460" y="connsiteY1460"/>
              </a:cxn>
              <a:cxn ang="0">
                <a:pos x="connsiteX1461" y="connsiteY1461"/>
              </a:cxn>
              <a:cxn ang="0">
                <a:pos x="connsiteX1462" y="connsiteY1462"/>
              </a:cxn>
              <a:cxn ang="0">
                <a:pos x="connsiteX1463" y="connsiteY1463"/>
              </a:cxn>
              <a:cxn ang="0">
                <a:pos x="connsiteX1464" y="connsiteY1464"/>
              </a:cxn>
              <a:cxn ang="0">
                <a:pos x="connsiteX1465" y="connsiteY1465"/>
              </a:cxn>
              <a:cxn ang="0">
                <a:pos x="connsiteX1466" y="connsiteY1466"/>
              </a:cxn>
              <a:cxn ang="0">
                <a:pos x="connsiteX1467" y="connsiteY1467"/>
              </a:cxn>
              <a:cxn ang="0">
                <a:pos x="connsiteX1468" y="connsiteY1468"/>
              </a:cxn>
              <a:cxn ang="0">
                <a:pos x="connsiteX1469" y="connsiteY1469"/>
              </a:cxn>
              <a:cxn ang="0">
                <a:pos x="connsiteX1470" y="connsiteY1470"/>
              </a:cxn>
              <a:cxn ang="0">
                <a:pos x="connsiteX1471" y="connsiteY1471"/>
              </a:cxn>
              <a:cxn ang="0">
                <a:pos x="connsiteX1472" y="connsiteY1472"/>
              </a:cxn>
              <a:cxn ang="0">
                <a:pos x="connsiteX1473" y="connsiteY1473"/>
              </a:cxn>
              <a:cxn ang="0">
                <a:pos x="connsiteX1474" y="connsiteY1474"/>
              </a:cxn>
              <a:cxn ang="0">
                <a:pos x="connsiteX1475" y="connsiteY1475"/>
              </a:cxn>
              <a:cxn ang="0">
                <a:pos x="connsiteX1476" y="connsiteY1476"/>
              </a:cxn>
              <a:cxn ang="0">
                <a:pos x="connsiteX1477" y="connsiteY1477"/>
              </a:cxn>
              <a:cxn ang="0">
                <a:pos x="connsiteX1478" y="connsiteY1478"/>
              </a:cxn>
              <a:cxn ang="0">
                <a:pos x="connsiteX1479" y="connsiteY1479"/>
              </a:cxn>
              <a:cxn ang="0">
                <a:pos x="connsiteX1480" y="connsiteY1480"/>
              </a:cxn>
              <a:cxn ang="0">
                <a:pos x="connsiteX1481" y="connsiteY1481"/>
              </a:cxn>
              <a:cxn ang="0">
                <a:pos x="connsiteX1482" y="connsiteY1482"/>
              </a:cxn>
              <a:cxn ang="0">
                <a:pos x="connsiteX1483" y="connsiteY1483"/>
              </a:cxn>
              <a:cxn ang="0">
                <a:pos x="connsiteX1484" y="connsiteY1484"/>
              </a:cxn>
              <a:cxn ang="0">
                <a:pos x="connsiteX1485" y="connsiteY1485"/>
              </a:cxn>
              <a:cxn ang="0">
                <a:pos x="connsiteX1486" y="connsiteY1486"/>
              </a:cxn>
              <a:cxn ang="0">
                <a:pos x="connsiteX1487" y="connsiteY1487"/>
              </a:cxn>
              <a:cxn ang="0">
                <a:pos x="connsiteX1488" y="connsiteY1488"/>
              </a:cxn>
              <a:cxn ang="0">
                <a:pos x="connsiteX1489" y="connsiteY1489"/>
              </a:cxn>
              <a:cxn ang="0">
                <a:pos x="connsiteX1490" y="connsiteY1490"/>
              </a:cxn>
              <a:cxn ang="0">
                <a:pos x="connsiteX1491" y="connsiteY1491"/>
              </a:cxn>
              <a:cxn ang="0">
                <a:pos x="connsiteX1492" y="connsiteY1492"/>
              </a:cxn>
              <a:cxn ang="0">
                <a:pos x="connsiteX1493" y="connsiteY1493"/>
              </a:cxn>
              <a:cxn ang="0">
                <a:pos x="connsiteX1494" y="connsiteY1494"/>
              </a:cxn>
              <a:cxn ang="0">
                <a:pos x="connsiteX1495" y="connsiteY1495"/>
              </a:cxn>
              <a:cxn ang="0">
                <a:pos x="connsiteX1496" y="connsiteY1496"/>
              </a:cxn>
              <a:cxn ang="0">
                <a:pos x="connsiteX1497" y="connsiteY1497"/>
              </a:cxn>
              <a:cxn ang="0">
                <a:pos x="connsiteX1498" y="connsiteY1498"/>
              </a:cxn>
              <a:cxn ang="0">
                <a:pos x="connsiteX1499" y="connsiteY1499"/>
              </a:cxn>
              <a:cxn ang="0">
                <a:pos x="connsiteX1500" y="connsiteY1500"/>
              </a:cxn>
              <a:cxn ang="0">
                <a:pos x="connsiteX1501" y="connsiteY1501"/>
              </a:cxn>
              <a:cxn ang="0">
                <a:pos x="connsiteX1502" y="connsiteY1502"/>
              </a:cxn>
              <a:cxn ang="0">
                <a:pos x="connsiteX1503" y="connsiteY1503"/>
              </a:cxn>
              <a:cxn ang="0">
                <a:pos x="connsiteX1504" y="connsiteY1504"/>
              </a:cxn>
              <a:cxn ang="0">
                <a:pos x="connsiteX1505" y="connsiteY1505"/>
              </a:cxn>
              <a:cxn ang="0">
                <a:pos x="connsiteX1506" y="connsiteY1506"/>
              </a:cxn>
              <a:cxn ang="0">
                <a:pos x="connsiteX1507" y="connsiteY1507"/>
              </a:cxn>
              <a:cxn ang="0">
                <a:pos x="connsiteX1508" y="connsiteY1508"/>
              </a:cxn>
              <a:cxn ang="0">
                <a:pos x="connsiteX1509" y="connsiteY1509"/>
              </a:cxn>
              <a:cxn ang="0">
                <a:pos x="connsiteX1510" y="connsiteY1510"/>
              </a:cxn>
              <a:cxn ang="0">
                <a:pos x="connsiteX1511" y="connsiteY1511"/>
              </a:cxn>
              <a:cxn ang="0">
                <a:pos x="connsiteX1512" y="connsiteY1512"/>
              </a:cxn>
              <a:cxn ang="0">
                <a:pos x="connsiteX1513" y="connsiteY1513"/>
              </a:cxn>
              <a:cxn ang="0">
                <a:pos x="connsiteX1514" y="connsiteY1514"/>
              </a:cxn>
              <a:cxn ang="0">
                <a:pos x="connsiteX1515" y="connsiteY1515"/>
              </a:cxn>
              <a:cxn ang="0">
                <a:pos x="connsiteX1516" y="connsiteY1516"/>
              </a:cxn>
              <a:cxn ang="0">
                <a:pos x="connsiteX1517" y="connsiteY1517"/>
              </a:cxn>
              <a:cxn ang="0">
                <a:pos x="connsiteX1518" y="connsiteY1518"/>
              </a:cxn>
              <a:cxn ang="0">
                <a:pos x="connsiteX1519" y="connsiteY1519"/>
              </a:cxn>
              <a:cxn ang="0">
                <a:pos x="connsiteX1520" y="connsiteY1520"/>
              </a:cxn>
              <a:cxn ang="0">
                <a:pos x="connsiteX1521" y="connsiteY1521"/>
              </a:cxn>
              <a:cxn ang="0">
                <a:pos x="connsiteX1522" y="connsiteY1522"/>
              </a:cxn>
              <a:cxn ang="0">
                <a:pos x="connsiteX1523" y="connsiteY1523"/>
              </a:cxn>
              <a:cxn ang="0">
                <a:pos x="connsiteX1524" y="connsiteY1524"/>
              </a:cxn>
              <a:cxn ang="0">
                <a:pos x="connsiteX1525" y="connsiteY1525"/>
              </a:cxn>
              <a:cxn ang="0">
                <a:pos x="connsiteX1526" y="connsiteY1526"/>
              </a:cxn>
              <a:cxn ang="0">
                <a:pos x="connsiteX1527" y="connsiteY1527"/>
              </a:cxn>
              <a:cxn ang="0">
                <a:pos x="connsiteX1528" y="connsiteY1528"/>
              </a:cxn>
              <a:cxn ang="0">
                <a:pos x="connsiteX1529" y="connsiteY1529"/>
              </a:cxn>
              <a:cxn ang="0">
                <a:pos x="connsiteX1530" y="connsiteY1530"/>
              </a:cxn>
              <a:cxn ang="0">
                <a:pos x="connsiteX1531" y="connsiteY1531"/>
              </a:cxn>
              <a:cxn ang="0">
                <a:pos x="connsiteX1532" y="connsiteY1532"/>
              </a:cxn>
              <a:cxn ang="0">
                <a:pos x="connsiteX1533" y="connsiteY1533"/>
              </a:cxn>
              <a:cxn ang="0">
                <a:pos x="connsiteX1534" y="connsiteY1534"/>
              </a:cxn>
              <a:cxn ang="0">
                <a:pos x="connsiteX1535" y="connsiteY1535"/>
              </a:cxn>
              <a:cxn ang="0">
                <a:pos x="connsiteX1536" y="connsiteY1536"/>
              </a:cxn>
              <a:cxn ang="0">
                <a:pos x="connsiteX1537" y="connsiteY1537"/>
              </a:cxn>
              <a:cxn ang="0">
                <a:pos x="connsiteX1538" y="connsiteY1538"/>
              </a:cxn>
              <a:cxn ang="0">
                <a:pos x="connsiteX1539" y="connsiteY1539"/>
              </a:cxn>
              <a:cxn ang="0">
                <a:pos x="connsiteX1540" y="connsiteY1540"/>
              </a:cxn>
              <a:cxn ang="0">
                <a:pos x="connsiteX1541" y="connsiteY1541"/>
              </a:cxn>
              <a:cxn ang="0">
                <a:pos x="connsiteX1542" y="connsiteY1542"/>
              </a:cxn>
              <a:cxn ang="0">
                <a:pos x="connsiteX1543" y="connsiteY1543"/>
              </a:cxn>
              <a:cxn ang="0">
                <a:pos x="connsiteX1544" y="connsiteY1544"/>
              </a:cxn>
              <a:cxn ang="0">
                <a:pos x="connsiteX1545" y="connsiteY1545"/>
              </a:cxn>
              <a:cxn ang="0">
                <a:pos x="connsiteX1546" y="connsiteY1546"/>
              </a:cxn>
              <a:cxn ang="0">
                <a:pos x="connsiteX1547" y="connsiteY1547"/>
              </a:cxn>
              <a:cxn ang="0">
                <a:pos x="connsiteX1548" y="connsiteY1548"/>
              </a:cxn>
              <a:cxn ang="0">
                <a:pos x="connsiteX1549" y="connsiteY1549"/>
              </a:cxn>
              <a:cxn ang="0">
                <a:pos x="connsiteX1550" y="connsiteY1550"/>
              </a:cxn>
              <a:cxn ang="0">
                <a:pos x="connsiteX1551" y="connsiteY1551"/>
              </a:cxn>
              <a:cxn ang="0">
                <a:pos x="connsiteX1552" y="connsiteY1552"/>
              </a:cxn>
              <a:cxn ang="0">
                <a:pos x="connsiteX1553" y="connsiteY1553"/>
              </a:cxn>
              <a:cxn ang="0">
                <a:pos x="connsiteX1554" y="connsiteY1554"/>
              </a:cxn>
              <a:cxn ang="0">
                <a:pos x="connsiteX1555" y="connsiteY1555"/>
              </a:cxn>
              <a:cxn ang="0">
                <a:pos x="connsiteX1556" y="connsiteY1556"/>
              </a:cxn>
              <a:cxn ang="0">
                <a:pos x="connsiteX1557" y="connsiteY1557"/>
              </a:cxn>
              <a:cxn ang="0">
                <a:pos x="connsiteX1558" y="connsiteY1558"/>
              </a:cxn>
              <a:cxn ang="0">
                <a:pos x="connsiteX1559" y="connsiteY1559"/>
              </a:cxn>
              <a:cxn ang="0">
                <a:pos x="connsiteX1560" y="connsiteY1560"/>
              </a:cxn>
              <a:cxn ang="0">
                <a:pos x="connsiteX1561" y="connsiteY1561"/>
              </a:cxn>
              <a:cxn ang="0">
                <a:pos x="connsiteX1562" y="connsiteY1562"/>
              </a:cxn>
              <a:cxn ang="0">
                <a:pos x="connsiteX1563" y="connsiteY1563"/>
              </a:cxn>
              <a:cxn ang="0">
                <a:pos x="connsiteX1564" y="connsiteY1564"/>
              </a:cxn>
              <a:cxn ang="0">
                <a:pos x="connsiteX1565" y="connsiteY1565"/>
              </a:cxn>
              <a:cxn ang="0">
                <a:pos x="connsiteX1566" y="connsiteY1566"/>
              </a:cxn>
              <a:cxn ang="0">
                <a:pos x="connsiteX1567" y="connsiteY1567"/>
              </a:cxn>
              <a:cxn ang="0">
                <a:pos x="connsiteX1568" y="connsiteY1568"/>
              </a:cxn>
              <a:cxn ang="0">
                <a:pos x="connsiteX1569" y="connsiteY1569"/>
              </a:cxn>
              <a:cxn ang="0">
                <a:pos x="connsiteX1570" y="connsiteY1570"/>
              </a:cxn>
              <a:cxn ang="0">
                <a:pos x="connsiteX1571" y="connsiteY1571"/>
              </a:cxn>
              <a:cxn ang="0">
                <a:pos x="connsiteX1572" y="connsiteY1572"/>
              </a:cxn>
              <a:cxn ang="0">
                <a:pos x="connsiteX1573" y="connsiteY1573"/>
              </a:cxn>
              <a:cxn ang="0">
                <a:pos x="connsiteX1574" y="connsiteY1574"/>
              </a:cxn>
              <a:cxn ang="0">
                <a:pos x="connsiteX1575" y="connsiteY1575"/>
              </a:cxn>
              <a:cxn ang="0">
                <a:pos x="connsiteX1576" y="connsiteY1576"/>
              </a:cxn>
              <a:cxn ang="0">
                <a:pos x="connsiteX1577" y="connsiteY1577"/>
              </a:cxn>
              <a:cxn ang="0">
                <a:pos x="connsiteX1578" y="connsiteY1578"/>
              </a:cxn>
              <a:cxn ang="0">
                <a:pos x="connsiteX1579" y="connsiteY1579"/>
              </a:cxn>
              <a:cxn ang="0">
                <a:pos x="connsiteX1580" y="connsiteY1580"/>
              </a:cxn>
              <a:cxn ang="0">
                <a:pos x="connsiteX1581" y="connsiteY1581"/>
              </a:cxn>
              <a:cxn ang="0">
                <a:pos x="connsiteX1582" y="connsiteY1582"/>
              </a:cxn>
              <a:cxn ang="0">
                <a:pos x="connsiteX1583" y="connsiteY1583"/>
              </a:cxn>
              <a:cxn ang="0">
                <a:pos x="connsiteX1584" y="connsiteY1584"/>
              </a:cxn>
              <a:cxn ang="0">
                <a:pos x="connsiteX1585" y="connsiteY1585"/>
              </a:cxn>
              <a:cxn ang="0">
                <a:pos x="connsiteX1586" y="connsiteY1586"/>
              </a:cxn>
              <a:cxn ang="0">
                <a:pos x="connsiteX1587" y="connsiteY1587"/>
              </a:cxn>
              <a:cxn ang="0">
                <a:pos x="connsiteX1588" y="connsiteY1588"/>
              </a:cxn>
              <a:cxn ang="0">
                <a:pos x="connsiteX1589" y="connsiteY1589"/>
              </a:cxn>
              <a:cxn ang="0">
                <a:pos x="connsiteX1590" y="connsiteY1590"/>
              </a:cxn>
              <a:cxn ang="0">
                <a:pos x="connsiteX1591" y="connsiteY1591"/>
              </a:cxn>
              <a:cxn ang="0">
                <a:pos x="connsiteX1592" y="connsiteY1592"/>
              </a:cxn>
              <a:cxn ang="0">
                <a:pos x="connsiteX1593" y="connsiteY1593"/>
              </a:cxn>
              <a:cxn ang="0">
                <a:pos x="connsiteX1594" y="connsiteY1594"/>
              </a:cxn>
              <a:cxn ang="0">
                <a:pos x="connsiteX1595" y="connsiteY1595"/>
              </a:cxn>
              <a:cxn ang="0">
                <a:pos x="connsiteX1596" y="connsiteY1596"/>
              </a:cxn>
              <a:cxn ang="0">
                <a:pos x="connsiteX1597" y="connsiteY1597"/>
              </a:cxn>
              <a:cxn ang="0">
                <a:pos x="connsiteX1598" y="connsiteY1598"/>
              </a:cxn>
              <a:cxn ang="0">
                <a:pos x="connsiteX1599" y="connsiteY1599"/>
              </a:cxn>
              <a:cxn ang="0">
                <a:pos x="connsiteX1600" y="connsiteY1600"/>
              </a:cxn>
              <a:cxn ang="0">
                <a:pos x="connsiteX1601" y="connsiteY1601"/>
              </a:cxn>
              <a:cxn ang="0">
                <a:pos x="connsiteX1602" y="connsiteY1602"/>
              </a:cxn>
              <a:cxn ang="0">
                <a:pos x="connsiteX1603" y="connsiteY1603"/>
              </a:cxn>
              <a:cxn ang="0">
                <a:pos x="connsiteX1604" y="connsiteY1604"/>
              </a:cxn>
              <a:cxn ang="0">
                <a:pos x="connsiteX1605" y="connsiteY1605"/>
              </a:cxn>
              <a:cxn ang="0">
                <a:pos x="connsiteX1606" y="connsiteY1606"/>
              </a:cxn>
              <a:cxn ang="0">
                <a:pos x="connsiteX1607" y="connsiteY1607"/>
              </a:cxn>
              <a:cxn ang="0">
                <a:pos x="connsiteX1608" y="connsiteY1608"/>
              </a:cxn>
              <a:cxn ang="0">
                <a:pos x="connsiteX1609" y="connsiteY1609"/>
              </a:cxn>
              <a:cxn ang="0">
                <a:pos x="connsiteX1610" y="connsiteY1610"/>
              </a:cxn>
              <a:cxn ang="0">
                <a:pos x="connsiteX1611" y="connsiteY1611"/>
              </a:cxn>
              <a:cxn ang="0">
                <a:pos x="connsiteX1612" y="connsiteY1612"/>
              </a:cxn>
              <a:cxn ang="0">
                <a:pos x="connsiteX1613" y="connsiteY1613"/>
              </a:cxn>
              <a:cxn ang="0">
                <a:pos x="connsiteX1614" y="connsiteY1614"/>
              </a:cxn>
              <a:cxn ang="0">
                <a:pos x="connsiteX1615" y="connsiteY1615"/>
              </a:cxn>
              <a:cxn ang="0">
                <a:pos x="connsiteX1616" y="connsiteY1616"/>
              </a:cxn>
              <a:cxn ang="0">
                <a:pos x="connsiteX1617" y="connsiteY1617"/>
              </a:cxn>
              <a:cxn ang="0">
                <a:pos x="connsiteX1618" y="connsiteY1618"/>
              </a:cxn>
              <a:cxn ang="0">
                <a:pos x="connsiteX1619" y="connsiteY1619"/>
              </a:cxn>
              <a:cxn ang="0">
                <a:pos x="connsiteX1620" y="connsiteY1620"/>
              </a:cxn>
              <a:cxn ang="0">
                <a:pos x="connsiteX1621" y="connsiteY1621"/>
              </a:cxn>
              <a:cxn ang="0">
                <a:pos x="connsiteX1622" y="connsiteY1622"/>
              </a:cxn>
              <a:cxn ang="0">
                <a:pos x="connsiteX1623" y="connsiteY1623"/>
              </a:cxn>
              <a:cxn ang="0">
                <a:pos x="connsiteX1624" y="connsiteY1624"/>
              </a:cxn>
              <a:cxn ang="0">
                <a:pos x="connsiteX1625" y="connsiteY1625"/>
              </a:cxn>
              <a:cxn ang="0">
                <a:pos x="connsiteX1626" y="connsiteY1626"/>
              </a:cxn>
              <a:cxn ang="0">
                <a:pos x="connsiteX1627" y="connsiteY1627"/>
              </a:cxn>
              <a:cxn ang="0">
                <a:pos x="connsiteX1628" y="connsiteY1628"/>
              </a:cxn>
              <a:cxn ang="0">
                <a:pos x="connsiteX1629" y="connsiteY1629"/>
              </a:cxn>
              <a:cxn ang="0">
                <a:pos x="connsiteX1630" y="connsiteY1630"/>
              </a:cxn>
              <a:cxn ang="0">
                <a:pos x="connsiteX1631" y="connsiteY1631"/>
              </a:cxn>
              <a:cxn ang="0">
                <a:pos x="connsiteX1632" y="connsiteY1632"/>
              </a:cxn>
              <a:cxn ang="0">
                <a:pos x="connsiteX1633" y="connsiteY1633"/>
              </a:cxn>
              <a:cxn ang="0">
                <a:pos x="connsiteX1634" y="connsiteY1634"/>
              </a:cxn>
              <a:cxn ang="0">
                <a:pos x="connsiteX1635" y="connsiteY1635"/>
              </a:cxn>
              <a:cxn ang="0">
                <a:pos x="connsiteX1636" y="connsiteY1636"/>
              </a:cxn>
              <a:cxn ang="0">
                <a:pos x="connsiteX1637" y="connsiteY1637"/>
              </a:cxn>
              <a:cxn ang="0">
                <a:pos x="connsiteX1638" y="connsiteY1638"/>
              </a:cxn>
              <a:cxn ang="0">
                <a:pos x="connsiteX1639" y="connsiteY1639"/>
              </a:cxn>
              <a:cxn ang="0">
                <a:pos x="connsiteX1640" y="connsiteY1640"/>
              </a:cxn>
              <a:cxn ang="0">
                <a:pos x="connsiteX1641" y="connsiteY1641"/>
              </a:cxn>
              <a:cxn ang="0">
                <a:pos x="connsiteX1642" y="connsiteY1642"/>
              </a:cxn>
              <a:cxn ang="0">
                <a:pos x="connsiteX1643" y="connsiteY1643"/>
              </a:cxn>
              <a:cxn ang="0">
                <a:pos x="connsiteX1644" y="connsiteY1644"/>
              </a:cxn>
              <a:cxn ang="0">
                <a:pos x="connsiteX1645" y="connsiteY1645"/>
              </a:cxn>
              <a:cxn ang="0">
                <a:pos x="connsiteX1646" y="connsiteY1646"/>
              </a:cxn>
              <a:cxn ang="0">
                <a:pos x="connsiteX1647" y="connsiteY1647"/>
              </a:cxn>
              <a:cxn ang="0">
                <a:pos x="connsiteX1648" y="connsiteY1648"/>
              </a:cxn>
              <a:cxn ang="0">
                <a:pos x="connsiteX1649" y="connsiteY1649"/>
              </a:cxn>
              <a:cxn ang="0">
                <a:pos x="connsiteX1650" y="connsiteY1650"/>
              </a:cxn>
              <a:cxn ang="0">
                <a:pos x="connsiteX1651" y="connsiteY1651"/>
              </a:cxn>
              <a:cxn ang="0">
                <a:pos x="connsiteX1652" y="connsiteY1652"/>
              </a:cxn>
              <a:cxn ang="0">
                <a:pos x="connsiteX1653" y="connsiteY1653"/>
              </a:cxn>
              <a:cxn ang="0">
                <a:pos x="connsiteX1654" y="connsiteY1654"/>
              </a:cxn>
              <a:cxn ang="0">
                <a:pos x="connsiteX1655" y="connsiteY1655"/>
              </a:cxn>
              <a:cxn ang="0">
                <a:pos x="connsiteX1656" y="connsiteY1656"/>
              </a:cxn>
              <a:cxn ang="0">
                <a:pos x="connsiteX1657" y="connsiteY1657"/>
              </a:cxn>
              <a:cxn ang="0">
                <a:pos x="connsiteX1658" y="connsiteY1658"/>
              </a:cxn>
              <a:cxn ang="0">
                <a:pos x="connsiteX1659" y="connsiteY1659"/>
              </a:cxn>
              <a:cxn ang="0">
                <a:pos x="connsiteX1660" y="connsiteY1660"/>
              </a:cxn>
              <a:cxn ang="0">
                <a:pos x="connsiteX1661" y="connsiteY1661"/>
              </a:cxn>
              <a:cxn ang="0">
                <a:pos x="connsiteX1662" y="connsiteY1662"/>
              </a:cxn>
              <a:cxn ang="0">
                <a:pos x="connsiteX1663" y="connsiteY1663"/>
              </a:cxn>
              <a:cxn ang="0">
                <a:pos x="connsiteX1664" y="connsiteY1664"/>
              </a:cxn>
              <a:cxn ang="0">
                <a:pos x="connsiteX1665" y="connsiteY1665"/>
              </a:cxn>
              <a:cxn ang="0">
                <a:pos x="connsiteX1666" y="connsiteY1666"/>
              </a:cxn>
              <a:cxn ang="0">
                <a:pos x="connsiteX1667" y="connsiteY1667"/>
              </a:cxn>
              <a:cxn ang="0">
                <a:pos x="connsiteX1668" y="connsiteY1668"/>
              </a:cxn>
              <a:cxn ang="0">
                <a:pos x="connsiteX1669" y="connsiteY1669"/>
              </a:cxn>
              <a:cxn ang="0">
                <a:pos x="connsiteX1670" y="connsiteY1670"/>
              </a:cxn>
              <a:cxn ang="0">
                <a:pos x="connsiteX1671" y="connsiteY1671"/>
              </a:cxn>
              <a:cxn ang="0">
                <a:pos x="connsiteX1672" y="connsiteY1672"/>
              </a:cxn>
              <a:cxn ang="0">
                <a:pos x="connsiteX1673" y="connsiteY1673"/>
              </a:cxn>
              <a:cxn ang="0">
                <a:pos x="connsiteX1674" y="connsiteY1674"/>
              </a:cxn>
              <a:cxn ang="0">
                <a:pos x="connsiteX1675" y="connsiteY1675"/>
              </a:cxn>
              <a:cxn ang="0">
                <a:pos x="connsiteX1676" y="connsiteY1676"/>
              </a:cxn>
              <a:cxn ang="0">
                <a:pos x="connsiteX1677" y="connsiteY1677"/>
              </a:cxn>
              <a:cxn ang="0">
                <a:pos x="connsiteX1678" y="connsiteY1678"/>
              </a:cxn>
              <a:cxn ang="0">
                <a:pos x="connsiteX1679" y="connsiteY1679"/>
              </a:cxn>
              <a:cxn ang="0">
                <a:pos x="connsiteX1680" y="connsiteY1680"/>
              </a:cxn>
              <a:cxn ang="0">
                <a:pos x="connsiteX1681" y="connsiteY1681"/>
              </a:cxn>
              <a:cxn ang="0">
                <a:pos x="connsiteX1682" y="connsiteY1682"/>
              </a:cxn>
              <a:cxn ang="0">
                <a:pos x="connsiteX1683" y="connsiteY1683"/>
              </a:cxn>
              <a:cxn ang="0">
                <a:pos x="connsiteX1684" y="connsiteY1684"/>
              </a:cxn>
              <a:cxn ang="0">
                <a:pos x="connsiteX1685" y="connsiteY1685"/>
              </a:cxn>
              <a:cxn ang="0">
                <a:pos x="connsiteX1686" y="connsiteY1686"/>
              </a:cxn>
              <a:cxn ang="0">
                <a:pos x="connsiteX1687" y="connsiteY1687"/>
              </a:cxn>
              <a:cxn ang="0">
                <a:pos x="connsiteX1688" y="connsiteY1688"/>
              </a:cxn>
              <a:cxn ang="0">
                <a:pos x="connsiteX1689" y="connsiteY1689"/>
              </a:cxn>
              <a:cxn ang="0">
                <a:pos x="connsiteX1690" y="connsiteY1690"/>
              </a:cxn>
              <a:cxn ang="0">
                <a:pos x="connsiteX1691" y="connsiteY1691"/>
              </a:cxn>
              <a:cxn ang="0">
                <a:pos x="connsiteX1692" y="connsiteY1692"/>
              </a:cxn>
              <a:cxn ang="0">
                <a:pos x="connsiteX1693" y="connsiteY1693"/>
              </a:cxn>
              <a:cxn ang="0">
                <a:pos x="connsiteX1694" y="connsiteY1694"/>
              </a:cxn>
              <a:cxn ang="0">
                <a:pos x="connsiteX1695" y="connsiteY1695"/>
              </a:cxn>
              <a:cxn ang="0">
                <a:pos x="connsiteX1696" y="connsiteY1696"/>
              </a:cxn>
              <a:cxn ang="0">
                <a:pos x="connsiteX1697" y="connsiteY1697"/>
              </a:cxn>
              <a:cxn ang="0">
                <a:pos x="connsiteX1698" y="connsiteY1698"/>
              </a:cxn>
              <a:cxn ang="0">
                <a:pos x="connsiteX1699" y="connsiteY1699"/>
              </a:cxn>
              <a:cxn ang="0">
                <a:pos x="connsiteX1700" y="connsiteY1700"/>
              </a:cxn>
              <a:cxn ang="0">
                <a:pos x="connsiteX1701" y="connsiteY1701"/>
              </a:cxn>
              <a:cxn ang="0">
                <a:pos x="connsiteX1702" y="connsiteY1702"/>
              </a:cxn>
            </a:cxnLst>
            <a:rect l="l" t="t" r="r" b="b"/>
            <a:pathLst>
              <a:path w="12192000" h="6858000">
                <a:moveTo>
                  <a:pt x="717984" y="6278516"/>
                </a:moveTo>
                <a:cubicBezTo>
                  <a:pt x="719865" y="6281492"/>
                  <a:pt x="721144" y="6284808"/>
                  <a:pt x="721747" y="6288276"/>
                </a:cubicBezTo>
                <a:cubicBezTo>
                  <a:pt x="722494" y="6291603"/>
                  <a:pt x="722778" y="6295018"/>
                  <a:pt x="722591" y="6298422"/>
                </a:cubicBezTo>
                <a:lnTo>
                  <a:pt x="722556" y="6298369"/>
                </a:lnTo>
                <a:cubicBezTo>
                  <a:pt x="722380" y="6300761"/>
                  <a:pt x="722134" y="6303891"/>
                  <a:pt x="720199" y="6304102"/>
                </a:cubicBezTo>
                <a:cubicBezTo>
                  <a:pt x="718265" y="6304313"/>
                  <a:pt x="716190" y="6297754"/>
                  <a:pt x="715627" y="6294096"/>
                </a:cubicBezTo>
                <a:cubicBezTo>
                  <a:pt x="715047" y="6290534"/>
                  <a:pt x="714764" y="6286927"/>
                  <a:pt x="714783" y="6283317"/>
                </a:cubicBezTo>
                <a:cubicBezTo>
                  <a:pt x="714804" y="6281898"/>
                  <a:pt x="714963" y="6280484"/>
                  <a:pt x="715258" y="6279097"/>
                </a:cubicBezTo>
                <a:lnTo>
                  <a:pt x="716014" y="6282473"/>
                </a:lnTo>
                <a:cubicBezTo>
                  <a:pt x="716735" y="6285621"/>
                  <a:pt x="717368" y="6288803"/>
                  <a:pt x="718195" y="6291969"/>
                </a:cubicBezTo>
                <a:lnTo>
                  <a:pt x="718828" y="6291863"/>
                </a:lnTo>
                <a:cubicBezTo>
                  <a:pt x="718529" y="6288645"/>
                  <a:pt x="718441" y="6285410"/>
                  <a:pt x="718212" y="6282156"/>
                </a:cubicBezTo>
                <a:close/>
                <a:moveTo>
                  <a:pt x="699220" y="6275509"/>
                </a:moveTo>
                <a:cubicBezTo>
                  <a:pt x="699431" y="6277620"/>
                  <a:pt x="699677" y="6279730"/>
                  <a:pt x="699924" y="6281840"/>
                </a:cubicBezTo>
                <a:lnTo>
                  <a:pt x="700715" y="6287449"/>
                </a:lnTo>
                <a:cubicBezTo>
                  <a:pt x="700979" y="6289331"/>
                  <a:pt x="701225" y="6291213"/>
                  <a:pt x="701577" y="6293076"/>
                </a:cubicBezTo>
                <a:lnTo>
                  <a:pt x="702210" y="6293076"/>
                </a:lnTo>
                <a:cubicBezTo>
                  <a:pt x="702087" y="6289331"/>
                  <a:pt x="702210" y="6285533"/>
                  <a:pt x="702210" y="6281752"/>
                </a:cubicBezTo>
                <a:cubicBezTo>
                  <a:pt x="702210" y="6279765"/>
                  <a:pt x="702210" y="6277760"/>
                  <a:pt x="702104" y="6275773"/>
                </a:cubicBezTo>
                <a:cubicBezTo>
                  <a:pt x="704097" y="6279784"/>
                  <a:pt x="705264" y="6284156"/>
                  <a:pt x="705533" y="6288628"/>
                </a:cubicBezTo>
                <a:cubicBezTo>
                  <a:pt x="705991" y="6292834"/>
                  <a:pt x="705855" y="6297084"/>
                  <a:pt x="705129" y="6301253"/>
                </a:cubicBezTo>
                <a:cubicBezTo>
                  <a:pt x="704531" y="6304084"/>
                  <a:pt x="703792" y="6307953"/>
                  <a:pt x="701366" y="6307953"/>
                </a:cubicBezTo>
                <a:cubicBezTo>
                  <a:pt x="698904" y="6307953"/>
                  <a:pt x="697708" y="6299600"/>
                  <a:pt x="697497" y="6294993"/>
                </a:cubicBezTo>
                <a:cubicBezTo>
                  <a:pt x="697282" y="6290486"/>
                  <a:pt x="697435" y="6285970"/>
                  <a:pt x="697954" y="6281488"/>
                </a:cubicBezTo>
                <a:cubicBezTo>
                  <a:pt x="698200" y="6279462"/>
                  <a:pt x="698624" y="6277461"/>
                  <a:pt x="699220" y="6275509"/>
                </a:cubicBezTo>
                <a:close/>
                <a:moveTo>
                  <a:pt x="857330" y="6274402"/>
                </a:moveTo>
                <a:cubicBezTo>
                  <a:pt x="851050" y="6278181"/>
                  <a:pt x="844440" y="6281383"/>
                  <a:pt x="837582" y="6283968"/>
                </a:cubicBezTo>
                <a:cubicBezTo>
                  <a:pt x="806754" y="6295204"/>
                  <a:pt x="781308" y="6291265"/>
                  <a:pt x="781308" y="6291265"/>
                </a:cubicBezTo>
                <a:cubicBezTo>
                  <a:pt x="782575" y="6290896"/>
                  <a:pt x="783858" y="6290492"/>
                  <a:pt x="785107" y="6290069"/>
                </a:cubicBezTo>
                <a:cubicBezTo>
                  <a:pt x="812821" y="6289700"/>
                  <a:pt x="843736" y="6279888"/>
                  <a:pt x="857330" y="6274402"/>
                </a:cubicBezTo>
                <a:close/>
                <a:moveTo>
                  <a:pt x="884781" y="6273874"/>
                </a:moveTo>
                <a:cubicBezTo>
                  <a:pt x="889483" y="6283491"/>
                  <a:pt x="894878" y="6292753"/>
                  <a:pt x="900924" y="6301587"/>
                </a:cubicBezTo>
                <a:lnTo>
                  <a:pt x="900836" y="6301587"/>
                </a:lnTo>
                <a:lnTo>
                  <a:pt x="907061" y="6310819"/>
                </a:lnTo>
                <a:cubicBezTo>
                  <a:pt x="907430" y="6311347"/>
                  <a:pt x="907817" y="6311839"/>
                  <a:pt x="908204" y="6312367"/>
                </a:cubicBezTo>
                <a:cubicBezTo>
                  <a:pt x="918836" y="6297715"/>
                  <a:pt x="939332" y="6294455"/>
                  <a:pt x="953986" y="6305085"/>
                </a:cubicBezTo>
                <a:cubicBezTo>
                  <a:pt x="968638" y="6315717"/>
                  <a:pt x="971898" y="6336212"/>
                  <a:pt x="961266" y="6350865"/>
                </a:cubicBezTo>
                <a:cubicBezTo>
                  <a:pt x="958627" y="6354503"/>
                  <a:pt x="955266" y="6357561"/>
                  <a:pt x="951394" y="6359845"/>
                </a:cubicBezTo>
                <a:lnTo>
                  <a:pt x="952713" y="6361059"/>
                </a:lnTo>
                <a:lnTo>
                  <a:pt x="960819" y="6368268"/>
                </a:lnTo>
                <a:cubicBezTo>
                  <a:pt x="975134" y="6380982"/>
                  <a:pt x="988604" y="6391427"/>
                  <a:pt x="998804" y="6398901"/>
                </a:cubicBezTo>
                <a:lnTo>
                  <a:pt x="923433" y="6398901"/>
                </a:lnTo>
                <a:cubicBezTo>
                  <a:pt x="917266" y="6379807"/>
                  <a:pt x="896788" y="6369329"/>
                  <a:pt x="877694" y="6375496"/>
                </a:cubicBezTo>
                <a:cubicBezTo>
                  <a:pt x="866585" y="6379083"/>
                  <a:pt x="857875" y="6387791"/>
                  <a:pt x="854288" y="6398901"/>
                </a:cubicBezTo>
                <a:lnTo>
                  <a:pt x="792176" y="6398901"/>
                </a:lnTo>
                <a:cubicBezTo>
                  <a:pt x="801551" y="6390179"/>
                  <a:pt x="809464" y="6380008"/>
                  <a:pt x="815617" y="6368778"/>
                </a:cubicBezTo>
                <a:cubicBezTo>
                  <a:pt x="821563" y="6357844"/>
                  <a:pt x="825270" y="6345834"/>
                  <a:pt x="826520" y="6333451"/>
                </a:cubicBezTo>
                <a:cubicBezTo>
                  <a:pt x="827305" y="6325112"/>
                  <a:pt x="826956" y="6316707"/>
                  <a:pt x="825483" y="6308463"/>
                </a:cubicBezTo>
                <a:cubicBezTo>
                  <a:pt x="828859" y="6307290"/>
                  <a:pt x="832206" y="6306036"/>
                  <a:pt x="835524" y="6304700"/>
                </a:cubicBezTo>
                <a:cubicBezTo>
                  <a:pt x="840195" y="6328226"/>
                  <a:pt x="836461" y="6352646"/>
                  <a:pt x="824973" y="6373702"/>
                </a:cubicBezTo>
                <a:cubicBezTo>
                  <a:pt x="822231" y="6378795"/>
                  <a:pt x="819129" y="6383683"/>
                  <a:pt x="815688" y="6388332"/>
                </a:cubicBezTo>
                <a:lnTo>
                  <a:pt x="847341" y="6388332"/>
                </a:lnTo>
                <a:cubicBezTo>
                  <a:pt x="859347" y="6365404"/>
                  <a:pt x="887666" y="6356547"/>
                  <a:pt x="910598" y="6368552"/>
                </a:cubicBezTo>
                <a:cubicBezTo>
                  <a:pt x="919051" y="6372978"/>
                  <a:pt x="925953" y="6379878"/>
                  <a:pt x="930379" y="6388332"/>
                </a:cubicBezTo>
                <a:lnTo>
                  <a:pt x="968047" y="6388332"/>
                </a:lnTo>
                <a:cubicBezTo>
                  <a:pt x="955357" y="6377896"/>
                  <a:pt x="943220" y="6366809"/>
                  <a:pt x="931681" y="6355115"/>
                </a:cubicBezTo>
                <a:lnTo>
                  <a:pt x="930045" y="6353445"/>
                </a:lnTo>
                <a:lnTo>
                  <a:pt x="932226" y="6353673"/>
                </a:lnTo>
                <a:cubicBezTo>
                  <a:pt x="933059" y="6353775"/>
                  <a:pt x="933900" y="6353828"/>
                  <a:pt x="934740" y="6353831"/>
                </a:cubicBezTo>
                <a:cubicBezTo>
                  <a:pt x="947006" y="6353831"/>
                  <a:pt x="956951" y="6343887"/>
                  <a:pt x="956951" y="6331622"/>
                </a:cubicBezTo>
                <a:cubicBezTo>
                  <a:pt x="956951" y="6319357"/>
                  <a:pt x="947006" y="6309413"/>
                  <a:pt x="934740" y="6309413"/>
                </a:cubicBezTo>
                <a:cubicBezTo>
                  <a:pt x="922475" y="6309413"/>
                  <a:pt x="912530" y="6319357"/>
                  <a:pt x="912530" y="6331622"/>
                </a:cubicBezTo>
                <a:lnTo>
                  <a:pt x="912530" y="6331798"/>
                </a:lnTo>
                <a:cubicBezTo>
                  <a:pt x="912539" y="6331880"/>
                  <a:pt x="912539" y="6331961"/>
                  <a:pt x="912530" y="6332044"/>
                </a:cubicBezTo>
                <a:lnTo>
                  <a:pt x="912530" y="6334383"/>
                </a:lnTo>
                <a:lnTo>
                  <a:pt x="911018" y="6332624"/>
                </a:lnTo>
                <a:cubicBezTo>
                  <a:pt x="897449" y="6316719"/>
                  <a:pt x="885809" y="6299264"/>
                  <a:pt x="876340" y="6280627"/>
                </a:cubicBezTo>
                <a:lnTo>
                  <a:pt x="876445" y="6280627"/>
                </a:lnTo>
                <a:cubicBezTo>
                  <a:pt x="879558" y="6278147"/>
                  <a:pt x="882301" y="6275914"/>
                  <a:pt x="884781" y="6273874"/>
                </a:cubicBezTo>
                <a:close/>
                <a:moveTo>
                  <a:pt x="683939" y="6270023"/>
                </a:moveTo>
                <a:cubicBezTo>
                  <a:pt x="683692" y="6272573"/>
                  <a:pt x="683464" y="6275140"/>
                  <a:pt x="683288" y="6277690"/>
                </a:cubicBezTo>
                <a:cubicBezTo>
                  <a:pt x="682954" y="6282174"/>
                  <a:pt x="682549" y="6286640"/>
                  <a:pt x="682303" y="6291160"/>
                </a:cubicBezTo>
                <a:lnTo>
                  <a:pt x="682936" y="6291160"/>
                </a:lnTo>
                <a:cubicBezTo>
                  <a:pt x="683728" y="6286746"/>
                  <a:pt x="684695" y="6282367"/>
                  <a:pt x="685539" y="6277919"/>
                </a:cubicBezTo>
                <a:cubicBezTo>
                  <a:pt x="685996" y="6275562"/>
                  <a:pt x="686471" y="6273188"/>
                  <a:pt x="686963" y="6270885"/>
                </a:cubicBezTo>
                <a:cubicBezTo>
                  <a:pt x="687971" y="6275749"/>
                  <a:pt x="688154" y="6280748"/>
                  <a:pt x="687508" y="6285673"/>
                </a:cubicBezTo>
                <a:cubicBezTo>
                  <a:pt x="687076" y="6290281"/>
                  <a:pt x="686054" y="6294814"/>
                  <a:pt x="684466" y="6299161"/>
                </a:cubicBezTo>
                <a:cubicBezTo>
                  <a:pt x="683288" y="6302256"/>
                  <a:pt x="681758" y="6306195"/>
                  <a:pt x="679349" y="6305773"/>
                </a:cubicBezTo>
                <a:cubicBezTo>
                  <a:pt x="676922" y="6305298"/>
                  <a:pt x="677485" y="6296066"/>
                  <a:pt x="678259" y="6291072"/>
                </a:cubicBezTo>
                <a:cubicBezTo>
                  <a:pt x="679057" y="6285777"/>
                  <a:pt x="680232" y="6280547"/>
                  <a:pt x="681776" y="6275421"/>
                </a:cubicBezTo>
                <a:cubicBezTo>
                  <a:pt x="682349" y="6273566"/>
                  <a:pt x="683072" y="6271760"/>
                  <a:pt x="683939" y="6270023"/>
                </a:cubicBezTo>
                <a:close/>
                <a:moveTo>
                  <a:pt x="562582" y="6262550"/>
                </a:moveTo>
                <a:lnTo>
                  <a:pt x="543590" y="6273909"/>
                </a:lnTo>
                <a:lnTo>
                  <a:pt x="544030" y="6274437"/>
                </a:lnTo>
                <a:lnTo>
                  <a:pt x="560982" y="6266770"/>
                </a:lnTo>
                <a:cubicBezTo>
                  <a:pt x="554423" y="6271933"/>
                  <a:pt x="547352" y="6276411"/>
                  <a:pt x="539880" y="6280134"/>
                </a:cubicBezTo>
                <a:cubicBezTo>
                  <a:pt x="531604" y="6284798"/>
                  <a:pt x="522817" y="6288492"/>
                  <a:pt x="513695" y="6291142"/>
                </a:cubicBezTo>
                <a:cubicBezTo>
                  <a:pt x="511251" y="6291846"/>
                  <a:pt x="508420" y="6292250"/>
                  <a:pt x="508103" y="6291142"/>
                </a:cubicBezTo>
                <a:cubicBezTo>
                  <a:pt x="507892" y="6290544"/>
                  <a:pt x="508912" y="6289665"/>
                  <a:pt x="509897" y="6288786"/>
                </a:cubicBezTo>
                <a:cubicBezTo>
                  <a:pt x="513607" y="6285550"/>
                  <a:pt x="523226" y="6279994"/>
                  <a:pt x="535518" y="6273944"/>
                </a:cubicBezTo>
                <a:cubicBezTo>
                  <a:pt x="544244" y="6269478"/>
                  <a:pt x="553290" y="6265669"/>
                  <a:pt x="562582" y="6262550"/>
                </a:cubicBezTo>
                <a:close/>
                <a:moveTo>
                  <a:pt x="668165" y="6262215"/>
                </a:moveTo>
                <a:cubicBezTo>
                  <a:pt x="667479" y="6264414"/>
                  <a:pt x="666828" y="6266612"/>
                  <a:pt x="666195" y="6268810"/>
                </a:cubicBezTo>
                <a:cubicBezTo>
                  <a:pt x="664946" y="6273135"/>
                  <a:pt x="663645" y="6277444"/>
                  <a:pt x="662484" y="6281805"/>
                </a:cubicBezTo>
                <a:lnTo>
                  <a:pt x="663082" y="6281998"/>
                </a:lnTo>
                <a:cubicBezTo>
                  <a:pt x="664841" y="6277866"/>
                  <a:pt x="666687" y="6273769"/>
                  <a:pt x="668516" y="6269689"/>
                </a:cubicBezTo>
                <a:cubicBezTo>
                  <a:pt x="669607" y="6267174"/>
                  <a:pt x="670732" y="6264695"/>
                  <a:pt x="671875" y="6262215"/>
                </a:cubicBezTo>
                <a:cubicBezTo>
                  <a:pt x="672172" y="6267097"/>
                  <a:pt x="671435" y="6271987"/>
                  <a:pt x="669712" y="6276564"/>
                </a:cubicBezTo>
                <a:cubicBezTo>
                  <a:pt x="668233" y="6281261"/>
                  <a:pt x="666165" y="6285752"/>
                  <a:pt x="663557" y="6289929"/>
                </a:cubicBezTo>
                <a:cubicBezTo>
                  <a:pt x="661676" y="6292760"/>
                  <a:pt x="659407" y="6296207"/>
                  <a:pt x="656998" y="6295644"/>
                </a:cubicBezTo>
                <a:cubicBezTo>
                  <a:pt x="654430" y="6295011"/>
                  <a:pt x="657174" y="6285093"/>
                  <a:pt x="659073" y="6280081"/>
                </a:cubicBezTo>
                <a:cubicBezTo>
                  <a:pt x="660809" y="6275385"/>
                  <a:pt x="662926" y="6270839"/>
                  <a:pt x="665404" y="6266489"/>
                </a:cubicBezTo>
                <a:cubicBezTo>
                  <a:pt x="666221" y="6265001"/>
                  <a:pt x="667143" y="6263571"/>
                  <a:pt x="668165" y="6262215"/>
                </a:cubicBezTo>
                <a:close/>
                <a:moveTo>
                  <a:pt x="882055" y="6257485"/>
                </a:moveTo>
                <a:cubicBezTo>
                  <a:pt x="880085" y="6258997"/>
                  <a:pt x="878081" y="6260510"/>
                  <a:pt x="876023" y="6262004"/>
                </a:cubicBezTo>
                <a:cubicBezTo>
                  <a:pt x="850999" y="6274314"/>
                  <a:pt x="825835" y="6281347"/>
                  <a:pt x="802165" y="6282543"/>
                </a:cubicBezTo>
                <a:cubicBezTo>
                  <a:pt x="805453" y="6280802"/>
                  <a:pt x="808390" y="6279079"/>
                  <a:pt x="810764" y="6277620"/>
                </a:cubicBezTo>
                <a:cubicBezTo>
                  <a:pt x="835383" y="6275404"/>
                  <a:pt x="867635" y="6263939"/>
                  <a:pt x="882055" y="6257485"/>
                </a:cubicBezTo>
                <a:close/>
                <a:moveTo>
                  <a:pt x="777018" y="6257133"/>
                </a:moveTo>
                <a:cubicBezTo>
                  <a:pt x="783320" y="6257228"/>
                  <a:pt x="789603" y="6257863"/>
                  <a:pt x="795799" y="6259033"/>
                </a:cubicBezTo>
                <a:cubicBezTo>
                  <a:pt x="789767" y="6260248"/>
                  <a:pt x="783626" y="6260837"/>
                  <a:pt x="777475" y="6260791"/>
                </a:cubicBezTo>
                <a:lnTo>
                  <a:pt x="777440" y="6260791"/>
                </a:lnTo>
                <a:cubicBezTo>
                  <a:pt x="770822" y="6260993"/>
                  <a:pt x="764209" y="6260295"/>
                  <a:pt x="757779" y="6258716"/>
                </a:cubicBezTo>
                <a:cubicBezTo>
                  <a:pt x="757779" y="6258716"/>
                  <a:pt x="762228" y="6256694"/>
                  <a:pt x="777018" y="6257133"/>
                </a:cubicBezTo>
                <a:close/>
                <a:moveTo>
                  <a:pt x="563110" y="6251999"/>
                </a:moveTo>
                <a:lnTo>
                  <a:pt x="532722" y="6266066"/>
                </a:lnTo>
                <a:lnTo>
                  <a:pt x="533144" y="6266612"/>
                </a:lnTo>
                <a:lnTo>
                  <a:pt x="563198" y="6255445"/>
                </a:lnTo>
                <a:cubicBezTo>
                  <a:pt x="558256" y="6258962"/>
                  <a:pt x="549024" y="6264238"/>
                  <a:pt x="533074" y="6270902"/>
                </a:cubicBezTo>
                <a:cubicBezTo>
                  <a:pt x="520168" y="6276594"/>
                  <a:pt x="506788" y="6281144"/>
                  <a:pt x="493085" y="6284495"/>
                </a:cubicBezTo>
                <a:cubicBezTo>
                  <a:pt x="489937" y="6285251"/>
                  <a:pt x="486262" y="6285902"/>
                  <a:pt x="486051" y="6284495"/>
                </a:cubicBezTo>
                <a:cubicBezTo>
                  <a:pt x="485875" y="6283651"/>
                  <a:pt x="487264" y="6282631"/>
                  <a:pt x="488618" y="6281646"/>
                </a:cubicBezTo>
                <a:cubicBezTo>
                  <a:pt x="493683" y="6277954"/>
                  <a:pt x="511884" y="6269548"/>
                  <a:pt x="528168" y="6263288"/>
                </a:cubicBezTo>
                <a:cubicBezTo>
                  <a:pt x="539531" y="6258698"/>
                  <a:pt x="551208" y="6254927"/>
                  <a:pt x="563110" y="6251999"/>
                </a:cubicBezTo>
                <a:close/>
                <a:moveTo>
                  <a:pt x="658581" y="6250891"/>
                </a:moveTo>
                <a:cubicBezTo>
                  <a:pt x="657086" y="6253282"/>
                  <a:pt x="655626" y="6255692"/>
                  <a:pt x="654219" y="6258153"/>
                </a:cubicBezTo>
                <a:cubicBezTo>
                  <a:pt x="652813" y="6260615"/>
                  <a:pt x="651757" y="6262514"/>
                  <a:pt x="650491" y="6264695"/>
                </a:cubicBezTo>
                <a:cubicBezTo>
                  <a:pt x="649225" y="6266875"/>
                  <a:pt x="647959" y="6269038"/>
                  <a:pt x="646763" y="6271272"/>
                </a:cubicBezTo>
                <a:lnTo>
                  <a:pt x="647308" y="6271588"/>
                </a:lnTo>
                <a:cubicBezTo>
                  <a:pt x="650104" y="6267420"/>
                  <a:pt x="653094" y="6263376"/>
                  <a:pt x="655908" y="6259173"/>
                </a:cubicBezTo>
                <a:cubicBezTo>
                  <a:pt x="657350" y="6256993"/>
                  <a:pt x="658862" y="6254812"/>
                  <a:pt x="660392" y="6252685"/>
                </a:cubicBezTo>
                <a:cubicBezTo>
                  <a:pt x="659361" y="6258152"/>
                  <a:pt x="657404" y="6263402"/>
                  <a:pt x="654606" y="6268212"/>
                </a:cubicBezTo>
                <a:cubicBezTo>
                  <a:pt x="651613" y="6273285"/>
                  <a:pt x="648163" y="6278077"/>
                  <a:pt x="644301" y="6282526"/>
                </a:cubicBezTo>
                <a:cubicBezTo>
                  <a:pt x="641769" y="6285498"/>
                  <a:pt x="639026" y="6287186"/>
                  <a:pt x="637496" y="6286465"/>
                </a:cubicBezTo>
                <a:cubicBezTo>
                  <a:pt x="634770" y="6285251"/>
                  <a:pt x="639395" y="6276125"/>
                  <a:pt x="642578" y="6270955"/>
                </a:cubicBezTo>
                <a:cubicBezTo>
                  <a:pt x="645726" y="6265771"/>
                  <a:pt x="649252" y="6260828"/>
                  <a:pt x="653129" y="6256166"/>
                </a:cubicBezTo>
                <a:cubicBezTo>
                  <a:pt x="654714" y="6254181"/>
                  <a:pt x="656544" y="6252408"/>
                  <a:pt x="658581" y="6250891"/>
                </a:cubicBezTo>
                <a:close/>
                <a:moveTo>
                  <a:pt x="374771" y="6243347"/>
                </a:moveTo>
                <a:cubicBezTo>
                  <a:pt x="371025" y="6248464"/>
                  <a:pt x="367315" y="6253599"/>
                  <a:pt x="363710" y="6258822"/>
                </a:cubicBezTo>
                <a:cubicBezTo>
                  <a:pt x="361389" y="6262180"/>
                  <a:pt x="359208" y="6265609"/>
                  <a:pt x="356940" y="6268968"/>
                </a:cubicBezTo>
                <a:cubicBezTo>
                  <a:pt x="354671" y="6272327"/>
                  <a:pt x="352403" y="6275720"/>
                  <a:pt x="349905" y="6278938"/>
                </a:cubicBezTo>
                <a:lnTo>
                  <a:pt x="350521" y="6279448"/>
                </a:lnTo>
                <a:cubicBezTo>
                  <a:pt x="353194" y="6276336"/>
                  <a:pt x="355656" y="6273083"/>
                  <a:pt x="358118" y="6269847"/>
                </a:cubicBezTo>
                <a:lnTo>
                  <a:pt x="365416" y="6260070"/>
                </a:lnTo>
                <a:cubicBezTo>
                  <a:pt x="369144" y="6255094"/>
                  <a:pt x="372960" y="6250188"/>
                  <a:pt x="376811" y="6245317"/>
                </a:cubicBezTo>
                <a:cubicBezTo>
                  <a:pt x="375562" y="6249449"/>
                  <a:pt x="372151" y="6257450"/>
                  <a:pt x="363376" y="6271184"/>
                </a:cubicBezTo>
                <a:cubicBezTo>
                  <a:pt x="351910" y="6289032"/>
                  <a:pt x="333393" y="6306195"/>
                  <a:pt x="329366" y="6309712"/>
                </a:cubicBezTo>
                <a:cubicBezTo>
                  <a:pt x="325339" y="6313228"/>
                  <a:pt x="320573" y="6315989"/>
                  <a:pt x="321153" y="6313615"/>
                </a:cubicBezTo>
                <a:cubicBezTo>
                  <a:pt x="321505" y="6312050"/>
                  <a:pt x="324090" y="6308463"/>
                  <a:pt x="325708" y="6306054"/>
                </a:cubicBezTo>
                <a:cubicBezTo>
                  <a:pt x="327326" y="6303645"/>
                  <a:pt x="339600" y="6285234"/>
                  <a:pt x="345386" y="6276899"/>
                </a:cubicBezTo>
                <a:cubicBezTo>
                  <a:pt x="360703" y="6254865"/>
                  <a:pt x="370375" y="6246407"/>
                  <a:pt x="374771" y="6243347"/>
                </a:cubicBezTo>
                <a:close/>
                <a:moveTo>
                  <a:pt x="703617" y="6241905"/>
                </a:moveTo>
                <a:cubicBezTo>
                  <a:pt x="703318" y="6242626"/>
                  <a:pt x="703019" y="6243347"/>
                  <a:pt x="702737" y="6244068"/>
                </a:cubicBezTo>
                <a:cubicBezTo>
                  <a:pt x="701506" y="6247356"/>
                  <a:pt x="700557" y="6250750"/>
                  <a:pt x="699326" y="6254003"/>
                </a:cubicBezTo>
                <a:lnTo>
                  <a:pt x="699941" y="6254320"/>
                </a:lnTo>
                <a:cubicBezTo>
                  <a:pt x="700908" y="6252843"/>
                  <a:pt x="701788" y="6251295"/>
                  <a:pt x="702667" y="6249801"/>
                </a:cubicBezTo>
                <a:cubicBezTo>
                  <a:pt x="703546" y="6248306"/>
                  <a:pt x="704425" y="6246794"/>
                  <a:pt x="705340" y="6245281"/>
                </a:cubicBezTo>
                <a:lnTo>
                  <a:pt x="706448" y="6243382"/>
                </a:lnTo>
                <a:cubicBezTo>
                  <a:pt x="705896" y="6247673"/>
                  <a:pt x="704978" y="6251909"/>
                  <a:pt x="703704" y="6256043"/>
                </a:cubicBezTo>
                <a:cubicBezTo>
                  <a:pt x="702192" y="6259736"/>
                  <a:pt x="700944" y="6261864"/>
                  <a:pt x="698112" y="6263341"/>
                </a:cubicBezTo>
                <a:cubicBezTo>
                  <a:pt x="695053" y="6264976"/>
                  <a:pt x="690146" y="6262550"/>
                  <a:pt x="690146" y="6262550"/>
                </a:cubicBezTo>
                <a:lnTo>
                  <a:pt x="690058" y="6262550"/>
                </a:lnTo>
                <a:cubicBezTo>
                  <a:pt x="692309" y="6260791"/>
                  <a:pt x="694384" y="6256114"/>
                  <a:pt x="695334" y="6254302"/>
                </a:cubicBezTo>
                <a:cubicBezTo>
                  <a:pt x="696869" y="6250967"/>
                  <a:pt x="698744" y="6247796"/>
                  <a:pt x="700926" y="6244842"/>
                </a:cubicBezTo>
                <a:cubicBezTo>
                  <a:pt x="701744" y="6243794"/>
                  <a:pt x="702642" y="6242811"/>
                  <a:pt x="703617" y="6241905"/>
                </a:cubicBezTo>
                <a:close/>
                <a:moveTo>
                  <a:pt x="644671" y="6238740"/>
                </a:moveTo>
                <a:cubicBezTo>
                  <a:pt x="642543" y="6241413"/>
                  <a:pt x="640468" y="6244121"/>
                  <a:pt x="638481" y="6246917"/>
                </a:cubicBezTo>
                <a:cubicBezTo>
                  <a:pt x="635614" y="6251049"/>
                  <a:pt x="633205" y="6255393"/>
                  <a:pt x="630462" y="6259578"/>
                </a:cubicBezTo>
                <a:lnTo>
                  <a:pt x="630972" y="6259947"/>
                </a:lnTo>
                <a:cubicBezTo>
                  <a:pt x="632537" y="6257978"/>
                  <a:pt x="633979" y="6255955"/>
                  <a:pt x="635491" y="6253968"/>
                </a:cubicBezTo>
                <a:cubicBezTo>
                  <a:pt x="637003" y="6251981"/>
                  <a:pt x="638551" y="6249924"/>
                  <a:pt x="640098" y="6248165"/>
                </a:cubicBezTo>
                <a:cubicBezTo>
                  <a:pt x="642267" y="6245528"/>
                  <a:pt x="644495" y="6242955"/>
                  <a:pt x="646781" y="6240446"/>
                </a:cubicBezTo>
                <a:cubicBezTo>
                  <a:pt x="644880" y="6246361"/>
                  <a:pt x="642066" y="6251944"/>
                  <a:pt x="638445" y="6256993"/>
                </a:cubicBezTo>
                <a:cubicBezTo>
                  <a:pt x="634809" y="6262340"/>
                  <a:pt x="630558" y="6267245"/>
                  <a:pt x="625784" y="6271606"/>
                </a:cubicBezTo>
                <a:lnTo>
                  <a:pt x="625116" y="6272151"/>
                </a:lnTo>
                <a:lnTo>
                  <a:pt x="623164" y="6273487"/>
                </a:lnTo>
                <a:cubicBezTo>
                  <a:pt x="621089" y="6274788"/>
                  <a:pt x="619383" y="6275140"/>
                  <a:pt x="618556" y="6274067"/>
                </a:cubicBezTo>
                <a:cubicBezTo>
                  <a:pt x="617730" y="6272995"/>
                  <a:pt x="622073" y="6264976"/>
                  <a:pt x="626206" y="6258910"/>
                </a:cubicBezTo>
                <a:cubicBezTo>
                  <a:pt x="629818" y="6253478"/>
                  <a:pt x="633940" y="6248401"/>
                  <a:pt x="638516" y="6243752"/>
                </a:cubicBezTo>
                <a:cubicBezTo>
                  <a:pt x="640357" y="6241838"/>
                  <a:pt x="642423" y="6240155"/>
                  <a:pt x="644671" y="6238740"/>
                </a:cubicBezTo>
                <a:close/>
                <a:moveTo>
                  <a:pt x="564851" y="6237755"/>
                </a:moveTo>
                <a:lnTo>
                  <a:pt x="520729" y="6256026"/>
                </a:lnTo>
                <a:lnTo>
                  <a:pt x="521151" y="6256553"/>
                </a:lnTo>
                <a:lnTo>
                  <a:pt x="568807" y="6240639"/>
                </a:lnTo>
                <a:cubicBezTo>
                  <a:pt x="562881" y="6244719"/>
                  <a:pt x="551222" y="6250908"/>
                  <a:pt x="530120" y="6258734"/>
                </a:cubicBezTo>
                <a:cubicBezTo>
                  <a:pt x="514094" y="6265057"/>
                  <a:pt x="497548" y="6269970"/>
                  <a:pt x="480670" y="6273417"/>
                </a:cubicBezTo>
                <a:cubicBezTo>
                  <a:pt x="476801" y="6274191"/>
                  <a:pt x="472264" y="6274806"/>
                  <a:pt x="471877" y="6273100"/>
                </a:cubicBezTo>
                <a:cubicBezTo>
                  <a:pt x="471701" y="6272063"/>
                  <a:pt x="473460" y="6270885"/>
                  <a:pt x="475166" y="6269759"/>
                </a:cubicBezTo>
                <a:cubicBezTo>
                  <a:pt x="481532" y="6265486"/>
                  <a:pt x="504199" y="6256114"/>
                  <a:pt x="524405" y="6249256"/>
                </a:cubicBezTo>
                <a:cubicBezTo>
                  <a:pt x="537639" y="6244601"/>
                  <a:pt x="551147" y="6240759"/>
                  <a:pt x="564851" y="6237755"/>
                </a:cubicBezTo>
                <a:close/>
                <a:moveTo>
                  <a:pt x="611030" y="6237069"/>
                </a:moveTo>
                <a:cubicBezTo>
                  <a:pt x="608884" y="6239373"/>
                  <a:pt x="604418" y="6244578"/>
                  <a:pt x="599881" y="6250293"/>
                </a:cubicBezTo>
                <a:cubicBezTo>
                  <a:pt x="596979" y="6253968"/>
                  <a:pt x="595660" y="6257327"/>
                  <a:pt x="595801" y="6260052"/>
                </a:cubicBezTo>
                <a:cubicBezTo>
                  <a:pt x="595834" y="6261313"/>
                  <a:pt x="596237" y="6262537"/>
                  <a:pt x="596962" y="6263569"/>
                </a:cubicBezTo>
                <a:cubicBezTo>
                  <a:pt x="597327" y="6264064"/>
                  <a:pt x="597788" y="6264482"/>
                  <a:pt x="598316" y="6264800"/>
                </a:cubicBezTo>
                <a:cubicBezTo>
                  <a:pt x="589998" y="6286852"/>
                  <a:pt x="576000" y="6309712"/>
                  <a:pt x="556814" y="6332572"/>
                </a:cubicBezTo>
                <a:lnTo>
                  <a:pt x="555302" y="6334330"/>
                </a:lnTo>
                <a:lnTo>
                  <a:pt x="555302" y="6331991"/>
                </a:lnTo>
                <a:lnTo>
                  <a:pt x="555302" y="6331745"/>
                </a:lnTo>
                <a:cubicBezTo>
                  <a:pt x="555311" y="6331687"/>
                  <a:pt x="555311" y="6331627"/>
                  <a:pt x="555302" y="6331569"/>
                </a:cubicBezTo>
                <a:cubicBezTo>
                  <a:pt x="555302" y="6319304"/>
                  <a:pt x="545357" y="6309360"/>
                  <a:pt x="533092" y="6309360"/>
                </a:cubicBezTo>
                <a:cubicBezTo>
                  <a:pt x="520826" y="6309360"/>
                  <a:pt x="510881" y="6319304"/>
                  <a:pt x="510881" y="6331569"/>
                </a:cubicBezTo>
                <a:cubicBezTo>
                  <a:pt x="510881" y="6343835"/>
                  <a:pt x="520826" y="6353779"/>
                  <a:pt x="533092" y="6353779"/>
                </a:cubicBezTo>
                <a:cubicBezTo>
                  <a:pt x="533932" y="6353775"/>
                  <a:pt x="534771" y="6353722"/>
                  <a:pt x="535606" y="6353620"/>
                </a:cubicBezTo>
                <a:lnTo>
                  <a:pt x="537928" y="6353357"/>
                </a:lnTo>
                <a:lnTo>
                  <a:pt x="536292" y="6355027"/>
                </a:lnTo>
                <a:cubicBezTo>
                  <a:pt x="524749" y="6366717"/>
                  <a:pt x="512610" y="6377805"/>
                  <a:pt x="499926" y="6388245"/>
                </a:cubicBezTo>
                <a:lnTo>
                  <a:pt x="537594" y="6388245"/>
                </a:lnTo>
                <a:cubicBezTo>
                  <a:pt x="549599" y="6365316"/>
                  <a:pt x="577918" y="6356459"/>
                  <a:pt x="600850" y="6368464"/>
                </a:cubicBezTo>
                <a:cubicBezTo>
                  <a:pt x="609303" y="6372890"/>
                  <a:pt x="616205" y="6379790"/>
                  <a:pt x="620631" y="6388245"/>
                </a:cubicBezTo>
                <a:lnTo>
                  <a:pt x="652285" y="6388245"/>
                </a:lnTo>
                <a:cubicBezTo>
                  <a:pt x="648838" y="6383597"/>
                  <a:pt x="645729" y="6378707"/>
                  <a:pt x="642982" y="6373614"/>
                </a:cubicBezTo>
                <a:cubicBezTo>
                  <a:pt x="629909" y="6349639"/>
                  <a:pt x="626892" y="6321455"/>
                  <a:pt x="634594" y="6295257"/>
                </a:cubicBezTo>
                <a:cubicBezTo>
                  <a:pt x="638639" y="6293938"/>
                  <a:pt x="643545" y="6289735"/>
                  <a:pt x="646394" y="6287045"/>
                </a:cubicBezTo>
                <a:cubicBezTo>
                  <a:pt x="647468" y="6286000"/>
                  <a:pt x="648483" y="6284896"/>
                  <a:pt x="649436" y="6283739"/>
                </a:cubicBezTo>
                <a:lnTo>
                  <a:pt x="647344" y="6290017"/>
                </a:lnTo>
                <a:lnTo>
                  <a:pt x="646271" y="6293252"/>
                </a:lnTo>
                <a:cubicBezTo>
                  <a:pt x="641827" y="6306128"/>
                  <a:pt x="640160" y="6319798"/>
                  <a:pt x="641382" y="6333363"/>
                </a:cubicBezTo>
                <a:cubicBezTo>
                  <a:pt x="642655" y="6345788"/>
                  <a:pt x="646412" y="6357832"/>
                  <a:pt x="652426" y="6368778"/>
                </a:cubicBezTo>
                <a:lnTo>
                  <a:pt x="652338" y="6368778"/>
                </a:lnTo>
                <a:cubicBezTo>
                  <a:pt x="658482" y="6380008"/>
                  <a:pt x="666392" y="6390179"/>
                  <a:pt x="675761" y="6398901"/>
                </a:cubicBezTo>
                <a:lnTo>
                  <a:pt x="613668" y="6398901"/>
                </a:lnTo>
                <a:cubicBezTo>
                  <a:pt x="607500" y="6379807"/>
                  <a:pt x="587022" y="6369329"/>
                  <a:pt x="567928" y="6375496"/>
                </a:cubicBezTo>
                <a:cubicBezTo>
                  <a:pt x="556820" y="6379083"/>
                  <a:pt x="548110" y="6387791"/>
                  <a:pt x="544522" y="6398901"/>
                </a:cubicBezTo>
                <a:lnTo>
                  <a:pt x="468905" y="6398901"/>
                </a:lnTo>
                <a:cubicBezTo>
                  <a:pt x="479105" y="6391427"/>
                  <a:pt x="492558" y="6380982"/>
                  <a:pt x="506872" y="6368268"/>
                </a:cubicBezTo>
                <a:lnTo>
                  <a:pt x="514996" y="6361059"/>
                </a:lnTo>
                <a:lnTo>
                  <a:pt x="516298" y="6359845"/>
                </a:lnTo>
                <a:cubicBezTo>
                  <a:pt x="500684" y="6350664"/>
                  <a:pt x="495471" y="6330563"/>
                  <a:pt x="504653" y="6314952"/>
                </a:cubicBezTo>
                <a:cubicBezTo>
                  <a:pt x="513834" y="6299338"/>
                  <a:pt x="533934" y="6294124"/>
                  <a:pt x="549548" y="6303307"/>
                </a:cubicBezTo>
                <a:cubicBezTo>
                  <a:pt x="553457" y="6305606"/>
                  <a:pt x="556848" y="6308690"/>
                  <a:pt x="559505" y="6312367"/>
                </a:cubicBezTo>
                <a:cubicBezTo>
                  <a:pt x="559874" y="6311839"/>
                  <a:pt x="560279" y="6311347"/>
                  <a:pt x="560648" y="6310819"/>
                </a:cubicBezTo>
                <a:lnTo>
                  <a:pt x="566873" y="6301587"/>
                </a:lnTo>
                <a:cubicBezTo>
                  <a:pt x="576118" y="6288139"/>
                  <a:pt x="583690" y="6273612"/>
                  <a:pt x="589417" y="6258329"/>
                </a:cubicBezTo>
                <a:lnTo>
                  <a:pt x="592600" y="6249537"/>
                </a:lnTo>
                <a:lnTo>
                  <a:pt x="593867" y="6248992"/>
                </a:lnTo>
                <a:cubicBezTo>
                  <a:pt x="595156" y="6248399"/>
                  <a:pt x="596413" y="6247734"/>
                  <a:pt x="597630" y="6247005"/>
                </a:cubicBezTo>
                <a:cubicBezTo>
                  <a:pt x="602369" y="6244077"/>
                  <a:pt x="606852" y="6240753"/>
                  <a:pt x="611030" y="6237069"/>
                </a:cubicBezTo>
                <a:close/>
                <a:moveTo>
                  <a:pt x="412439" y="6231653"/>
                </a:moveTo>
                <a:cubicBezTo>
                  <a:pt x="409924" y="6234344"/>
                  <a:pt x="407445" y="6237052"/>
                  <a:pt x="405035" y="6239830"/>
                </a:cubicBezTo>
                <a:cubicBezTo>
                  <a:pt x="403031" y="6242169"/>
                  <a:pt x="401079" y="6244525"/>
                  <a:pt x="399127" y="6246864"/>
                </a:cubicBezTo>
                <a:cubicBezTo>
                  <a:pt x="397175" y="6249203"/>
                  <a:pt x="395258" y="6251629"/>
                  <a:pt x="393394" y="6254091"/>
                </a:cubicBezTo>
                <a:lnTo>
                  <a:pt x="394009" y="6254601"/>
                </a:lnTo>
                <a:cubicBezTo>
                  <a:pt x="396067" y="6252333"/>
                  <a:pt x="398195" y="6250152"/>
                  <a:pt x="400340" y="6247954"/>
                </a:cubicBezTo>
                <a:cubicBezTo>
                  <a:pt x="402486" y="6245756"/>
                  <a:pt x="404649" y="6243593"/>
                  <a:pt x="406812" y="6241448"/>
                </a:cubicBezTo>
                <a:cubicBezTo>
                  <a:pt x="409836" y="6238406"/>
                  <a:pt x="412949" y="6235469"/>
                  <a:pt x="416097" y="6232656"/>
                </a:cubicBezTo>
                <a:cubicBezTo>
                  <a:pt x="412479" y="6238325"/>
                  <a:pt x="408552" y="6243790"/>
                  <a:pt x="404332" y="6249027"/>
                </a:cubicBezTo>
                <a:cubicBezTo>
                  <a:pt x="397653" y="6257555"/>
                  <a:pt x="390226" y="6265470"/>
                  <a:pt x="382139" y="6272678"/>
                </a:cubicBezTo>
                <a:cubicBezTo>
                  <a:pt x="379132" y="6275052"/>
                  <a:pt x="375738" y="6277954"/>
                  <a:pt x="374666" y="6276635"/>
                </a:cubicBezTo>
                <a:cubicBezTo>
                  <a:pt x="373997" y="6275843"/>
                  <a:pt x="374912" y="6273997"/>
                  <a:pt x="375791" y="6272221"/>
                </a:cubicBezTo>
                <a:cubicBezTo>
                  <a:pt x="379097" y="6265539"/>
                  <a:pt x="382368" y="6261090"/>
                  <a:pt x="388822" y="6253177"/>
                </a:cubicBezTo>
                <a:cubicBezTo>
                  <a:pt x="395664" y="6244947"/>
                  <a:pt x="403612" y="6237704"/>
                  <a:pt x="412439" y="6231653"/>
                </a:cubicBezTo>
                <a:close/>
                <a:moveTo>
                  <a:pt x="689126" y="6229825"/>
                </a:moveTo>
                <a:cubicBezTo>
                  <a:pt x="688581" y="6230598"/>
                  <a:pt x="688054" y="6231354"/>
                  <a:pt x="687544" y="6232128"/>
                </a:cubicBezTo>
                <a:lnTo>
                  <a:pt x="686629" y="6233640"/>
                </a:lnTo>
                <a:lnTo>
                  <a:pt x="685803" y="6235135"/>
                </a:lnTo>
                <a:lnTo>
                  <a:pt x="684044" y="6238124"/>
                </a:lnTo>
                <a:cubicBezTo>
                  <a:pt x="682901" y="6240112"/>
                  <a:pt x="681705" y="6242046"/>
                  <a:pt x="680527" y="6243963"/>
                </a:cubicBezTo>
                <a:lnTo>
                  <a:pt x="681072" y="6244402"/>
                </a:lnTo>
                <a:cubicBezTo>
                  <a:pt x="682655" y="6242732"/>
                  <a:pt x="684220" y="6241026"/>
                  <a:pt x="685732" y="6239267"/>
                </a:cubicBezTo>
                <a:cubicBezTo>
                  <a:pt x="687245" y="6237509"/>
                  <a:pt x="688757" y="6235751"/>
                  <a:pt x="690076" y="6233992"/>
                </a:cubicBezTo>
                <a:cubicBezTo>
                  <a:pt x="690850" y="6233042"/>
                  <a:pt x="691659" y="6232110"/>
                  <a:pt x="692467" y="6231214"/>
                </a:cubicBezTo>
                <a:cubicBezTo>
                  <a:pt x="690586" y="6235751"/>
                  <a:pt x="688616" y="6242187"/>
                  <a:pt x="686189" y="6245827"/>
                </a:cubicBezTo>
                <a:cubicBezTo>
                  <a:pt x="683675" y="6249625"/>
                  <a:pt x="681652" y="6251876"/>
                  <a:pt x="678135" y="6252860"/>
                </a:cubicBezTo>
                <a:cubicBezTo>
                  <a:pt x="674144" y="6254021"/>
                  <a:pt x="668903" y="6250363"/>
                  <a:pt x="668903" y="6250363"/>
                </a:cubicBezTo>
                <a:cubicBezTo>
                  <a:pt x="671910" y="6248798"/>
                  <a:pt x="675322" y="6243980"/>
                  <a:pt x="676852" y="6242116"/>
                </a:cubicBezTo>
                <a:cubicBezTo>
                  <a:pt x="679356" y="6238641"/>
                  <a:pt x="682220" y="6235441"/>
                  <a:pt x="685398" y="6232568"/>
                </a:cubicBezTo>
                <a:cubicBezTo>
                  <a:pt x="686568" y="6231557"/>
                  <a:pt x="687813" y="6230640"/>
                  <a:pt x="689126" y="6229825"/>
                </a:cubicBezTo>
                <a:close/>
                <a:moveTo>
                  <a:pt x="634242" y="6223582"/>
                </a:moveTo>
                <a:cubicBezTo>
                  <a:pt x="633293" y="6224408"/>
                  <a:pt x="632396" y="6225340"/>
                  <a:pt x="631499" y="6226114"/>
                </a:cubicBezTo>
                <a:cubicBezTo>
                  <a:pt x="629741" y="6227873"/>
                  <a:pt x="627982" y="6229754"/>
                  <a:pt x="626329" y="6231671"/>
                </a:cubicBezTo>
                <a:cubicBezTo>
                  <a:pt x="624676" y="6233588"/>
                  <a:pt x="623199" y="6235610"/>
                  <a:pt x="621669" y="6237597"/>
                </a:cubicBezTo>
                <a:cubicBezTo>
                  <a:pt x="620139" y="6239584"/>
                  <a:pt x="618644" y="6241571"/>
                  <a:pt x="617062" y="6243470"/>
                </a:cubicBezTo>
                <a:lnTo>
                  <a:pt x="617536" y="6243910"/>
                </a:lnTo>
                <a:cubicBezTo>
                  <a:pt x="619295" y="6242151"/>
                  <a:pt x="621053" y="6240393"/>
                  <a:pt x="622707" y="6238476"/>
                </a:cubicBezTo>
                <a:cubicBezTo>
                  <a:pt x="624360" y="6236559"/>
                  <a:pt x="626118" y="6234819"/>
                  <a:pt x="627859" y="6233060"/>
                </a:cubicBezTo>
                <a:cubicBezTo>
                  <a:pt x="629567" y="6231295"/>
                  <a:pt x="631362" y="6229615"/>
                  <a:pt x="633240" y="6228031"/>
                </a:cubicBezTo>
                <a:lnTo>
                  <a:pt x="634453" y="6227029"/>
                </a:lnTo>
                <a:cubicBezTo>
                  <a:pt x="631830" y="6232726"/>
                  <a:pt x="628459" y="6238047"/>
                  <a:pt x="624430" y="6242855"/>
                </a:cubicBezTo>
                <a:cubicBezTo>
                  <a:pt x="620192" y="6248025"/>
                  <a:pt x="614512" y="6253933"/>
                  <a:pt x="609201" y="6257010"/>
                </a:cubicBezTo>
                <a:cubicBezTo>
                  <a:pt x="605244" y="6259296"/>
                  <a:pt x="602448" y="6260140"/>
                  <a:pt x="601745" y="6258400"/>
                </a:cubicBezTo>
                <a:cubicBezTo>
                  <a:pt x="601041" y="6256659"/>
                  <a:pt x="606845" y="6249150"/>
                  <a:pt x="611329" y="6243681"/>
                </a:cubicBezTo>
                <a:cubicBezTo>
                  <a:pt x="615706" y="6238107"/>
                  <a:pt x="620658" y="6233009"/>
                  <a:pt x="626100" y="6228470"/>
                </a:cubicBezTo>
                <a:lnTo>
                  <a:pt x="626048" y="6228541"/>
                </a:lnTo>
                <a:cubicBezTo>
                  <a:pt x="628467" y="6226420"/>
                  <a:pt x="631242" y="6224743"/>
                  <a:pt x="634242" y="6223582"/>
                </a:cubicBezTo>
                <a:close/>
                <a:moveTo>
                  <a:pt x="456842" y="6213559"/>
                </a:moveTo>
                <a:cubicBezTo>
                  <a:pt x="456174" y="6214069"/>
                  <a:pt x="455488" y="6214561"/>
                  <a:pt x="454819" y="6215089"/>
                </a:cubicBezTo>
                <a:cubicBezTo>
                  <a:pt x="452498" y="6216847"/>
                  <a:pt x="450230" y="6218746"/>
                  <a:pt x="447996" y="6220645"/>
                </a:cubicBezTo>
                <a:cubicBezTo>
                  <a:pt x="445763" y="6222544"/>
                  <a:pt x="443618" y="6224584"/>
                  <a:pt x="441507" y="6226624"/>
                </a:cubicBezTo>
                <a:cubicBezTo>
                  <a:pt x="439369" y="6228657"/>
                  <a:pt x="437344" y="6230806"/>
                  <a:pt x="435440" y="6233060"/>
                </a:cubicBezTo>
                <a:lnTo>
                  <a:pt x="436038" y="6233570"/>
                </a:lnTo>
                <a:cubicBezTo>
                  <a:pt x="438073" y="6231500"/>
                  <a:pt x="440222" y="6229545"/>
                  <a:pt x="442475" y="6227714"/>
                </a:cubicBezTo>
                <a:cubicBezTo>
                  <a:pt x="444714" y="6225838"/>
                  <a:pt x="446988" y="6224027"/>
                  <a:pt x="449298" y="6222281"/>
                </a:cubicBezTo>
                <a:cubicBezTo>
                  <a:pt x="451607" y="6220535"/>
                  <a:pt x="453952" y="6218829"/>
                  <a:pt x="456332" y="6217164"/>
                </a:cubicBezTo>
                <a:cubicBezTo>
                  <a:pt x="457668" y="6216232"/>
                  <a:pt x="459022" y="6215405"/>
                  <a:pt x="460376" y="6214438"/>
                </a:cubicBezTo>
                <a:cubicBezTo>
                  <a:pt x="458811" y="6216460"/>
                  <a:pt x="455470" y="6220364"/>
                  <a:pt x="448383" y="6227732"/>
                </a:cubicBezTo>
                <a:cubicBezTo>
                  <a:pt x="441313" y="6235116"/>
                  <a:pt x="433597" y="6241854"/>
                  <a:pt x="425329" y="6247866"/>
                </a:cubicBezTo>
                <a:cubicBezTo>
                  <a:pt x="422269" y="6249818"/>
                  <a:pt x="418805" y="6252192"/>
                  <a:pt x="417908" y="6250873"/>
                </a:cubicBezTo>
                <a:cubicBezTo>
                  <a:pt x="417363" y="6250064"/>
                  <a:pt x="418400" y="6247814"/>
                  <a:pt x="419403" y="6246213"/>
                </a:cubicBezTo>
                <a:cubicBezTo>
                  <a:pt x="423144" y="6239899"/>
                  <a:pt x="427723" y="6234120"/>
                  <a:pt x="433014" y="6229033"/>
                </a:cubicBezTo>
                <a:cubicBezTo>
                  <a:pt x="442861" y="6219309"/>
                  <a:pt x="451637" y="6215247"/>
                  <a:pt x="456842" y="6213559"/>
                </a:cubicBezTo>
                <a:close/>
                <a:moveTo>
                  <a:pt x="678892" y="6213260"/>
                </a:moveTo>
                <a:cubicBezTo>
                  <a:pt x="677661" y="6214614"/>
                  <a:pt x="676465" y="6216021"/>
                  <a:pt x="675375" y="6217462"/>
                </a:cubicBezTo>
                <a:cubicBezTo>
                  <a:pt x="673809" y="6219467"/>
                  <a:pt x="672473" y="6221507"/>
                  <a:pt x="670961" y="6223476"/>
                </a:cubicBezTo>
                <a:cubicBezTo>
                  <a:pt x="669448" y="6225446"/>
                  <a:pt x="667901" y="6227363"/>
                  <a:pt x="666301" y="6229279"/>
                </a:cubicBezTo>
                <a:lnTo>
                  <a:pt x="666793" y="6229754"/>
                </a:lnTo>
                <a:cubicBezTo>
                  <a:pt x="668639" y="6228101"/>
                  <a:pt x="670503" y="6226413"/>
                  <a:pt x="672280" y="6224637"/>
                </a:cubicBezTo>
                <a:cubicBezTo>
                  <a:pt x="674056" y="6222861"/>
                  <a:pt x="675797" y="6221120"/>
                  <a:pt x="677450" y="6219221"/>
                </a:cubicBezTo>
                <a:cubicBezTo>
                  <a:pt x="678804" y="6217779"/>
                  <a:pt x="680210" y="6216407"/>
                  <a:pt x="681670" y="6215089"/>
                </a:cubicBezTo>
                <a:cubicBezTo>
                  <a:pt x="678804" y="6219907"/>
                  <a:pt x="675550" y="6227116"/>
                  <a:pt x="672104" y="6231179"/>
                </a:cubicBezTo>
                <a:cubicBezTo>
                  <a:pt x="668657" y="6235241"/>
                  <a:pt x="665615" y="6237614"/>
                  <a:pt x="661799" y="6238212"/>
                </a:cubicBezTo>
                <a:cubicBezTo>
                  <a:pt x="657015" y="6239021"/>
                  <a:pt x="651353" y="6234819"/>
                  <a:pt x="651353" y="6234819"/>
                </a:cubicBezTo>
                <a:cubicBezTo>
                  <a:pt x="655046" y="6233412"/>
                  <a:pt x="659671" y="6228312"/>
                  <a:pt x="661693" y="6226360"/>
                </a:cubicBezTo>
                <a:cubicBezTo>
                  <a:pt x="665061" y="6222697"/>
                  <a:pt x="668805" y="6219397"/>
                  <a:pt x="672860" y="6216513"/>
                </a:cubicBezTo>
                <a:cubicBezTo>
                  <a:pt x="674754" y="6215226"/>
                  <a:pt x="676776" y="6214135"/>
                  <a:pt x="678892" y="6213260"/>
                </a:cubicBezTo>
                <a:close/>
                <a:moveTo>
                  <a:pt x="789908" y="6212451"/>
                </a:moveTo>
                <a:cubicBezTo>
                  <a:pt x="794643" y="6212716"/>
                  <a:pt x="799333" y="6213518"/>
                  <a:pt x="803888" y="6214842"/>
                </a:cubicBezTo>
                <a:cubicBezTo>
                  <a:pt x="799360" y="6215889"/>
                  <a:pt x="794710" y="6216327"/>
                  <a:pt x="790066" y="6216144"/>
                </a:cubicBezTo>
                <a:lnTo>
                  <a:pt x="790048" y="6216091"/>
                </a:lnTo>
                <a:cubicBezTo>
                  <a:pt x="785026" y="6216140"/>
                  <a:pt x="780039" y="6215270"/>
                  <a:pt x="775329" y="6213524"/>
                </a:cubicBezTo>
                <a:cubicBezTo>
                  <a:pt x="775329" y="6213524"/>
                  <a:pt x="778847" y="6211624"/>
                  <a:pt x="789908" y="6212451"/>
                </a:cubicBezTo>
                <a:close/>
                <a:moveTo>
                  <a:pt x="624817" y="6209338"/>
                </a:moveTo>
                <a:cubicBezTo>
                  <a:pt x="623885" y="6209989"/>
                  <a:pt x="622970" y="6210675"/>
                  <a:pt x="622056" y="6211378"/>
                </a:cubicBezTo>
                <a:cubicBezTo>
                  <a:pt x="619970" y="6212991"/>
                  <a:pt x="617967" y="6214711"/>
                  <a:pt x="616059" y="6216530"/>
                </a:cubicBezTo>
                <a:cubicBezTo>
                  <a:pt x="614178" y="6218394"/>
                  <a:pt x="612402" y="6220276"/>
                  <a:pt x="610608" y="6222158"/>
                </a:cubicBezTo>
                <a:cubicBezTo>
                  <a:pt x="608814" y="6224039"/>
                  <a:pt x="607091" y="6225956"/>
                  <a:pt x="605192" y="6227732"/>
                </a:cubicBezTo>
                <a:lnTo>
                  <a:pt x="605596" y="6228224"/>
                </a:lnTo>
                <a:cubicBezTo>
                  <a:pt x="607689" y="6226607"/>
                  <a:pt x="609623" y="6224901"/>
                  <a:pt x="611610" y="6223213"/>
                </a:cubicBezTo>
                <a:cubicBezTo>
                  <a:pt x="613597" y="6221525"/>
                  <a:pt x="615549" y="6219836"/>
                  <a:pt x="617554" y="6218236"/>
                </a:cubicBezTo>
                <a:cubicBezTo>
                  <a:pt x="619559" y="6216636"/>
                  <a:pt x="621616" y="6215124"/>
                  <a:pt x="623744" y="6213717"/>
                </a:cubicBezTo>
                <a:cubicBezTo>
                  <a:pt x="624307" y="6213348"/>
                  <a:pt x="624869" y="6212978"/>
                  <a:pt x="625503" y="6212627"/>
                </a:cubicBezTo>
                <a:cubicBezTo>
                  <a:pt x="621843" y="6218567"/>
                  <a:pt x="617505" y="6224060"/>
                  <a:pt x="612577" y="6228998"/>
                </a:cubicBezTo>
                <a:cubicBezTo>
                  <a:pt x="607478" y="6234098"/>
                  <a:pt x="600813" y="6239795"/>
                  <a:pt x="594816" y="6242556"/>
                </a:cubicBezTo>
                <a:lnTo>
                  <a:pt x="594816" y="6242609"/>
                </a:lnTo>
                <a:cubicBezTo>
                  <a:pt x="590367" y="6244666"/>
                  <a:pt x="586569" y="6245528"/>
                  <a:pt x="586516" y="6242960"/>
                </a:cubicBezTo>
                <a:cubicBezTo>
                  <a:pt x="586516" y="6241518"/>
                  <a:pt x="593779" y="6234168"/>
                  <a:pt x="599037" y="6228629"/>
                </a:cubicBezTo>
                <a:cubicBezTo>
                  <a:pt x="609131" y="6218078"/>
                  <a:pt x="611962" y="6216126"/>
                  <a:pt x="618134" y="6212363"/>
                </a:cubicBezTo>
                <a:cubicBezTo>
                  <a:pt x="620206" y="6211041"/>
                  <a:pt x="622455" y="6210021"/>
                  <a:pt x="624817" y="6209338"/>
                </a:cubicBezTo>
                <a:close/>
                <a:moveTo>
                  <a:pt x="492663" y="6206736"/>
                </a:moveTo>
                <a:cubicBezTo>
                  <a:pt x="490693" y="6208037"/>
                  <a:pt x="488742" y="6209356"/>
                  <a:pt x="486825" y="6210728"/>
                </a:cubicBezTo>
                <a:cubicBezTo>
                  <a:pt x="484908" y="6212099"/>
                  <a:pt x="482991" y="6213629"/>
                  <a:pt x="481145" y="6215141"/>
                </a:cubicBezTo>
                <a:cubicBezTo>
                  <a:pt x="479261" y="6216643"/>
                  <a:pt x="477464" y="6218252"/>
                  <a:pt x="475764" y="6219960"/>
                </a:cubicBezTo>
                <a:lnTo>
                  <a:pt x="476221" y="6220417"/>
                </a:lnTo>
                <a:cubicBezTo>
                  <a:pt x="478029" y="6218880"/>
                  <a:pt x="479919" y="6217441"/>
                  <a:pt x="481883" y="6216108"/>
                </a:cubicBezTo>
                <a:cubicBezTo>
                  <a:pt x="483835" y="6214754"/>
                  <a:pt x="485805" y="6213436"/>
                  <a:pt x="487810" y="6212205"/>
                </a:cubicBezTo>
                <a:cubicBezTo>
                  <a:pt x="489814" y="6210974"/>
                  <a:pt x="491872" y="6209708"/>
                  <a:pt x="493929" y="6208530"/>
                </a:cubicBezTo>
                <a:lnTo>
                  <a:pt x="495195" y="6207826"/>
                </a:lnTo>
                <a:cubicBezTo>
                  <a:pt x="493150" y="6210765"/>
                  <a:pt x="490785" y="6213465"/>
                  <a:pt x="488144" y="6215880"/>
                </a:cubicBezTo>
                <a:cubicBezTo>
                  <a:pt x="483302" y="6220742"/>
                  <a:pt x="477724" y="6224808"/>
                  <a:pt x="471613" y="6227925"/>
                </a:cubicBezTo>
                <a:cubicBezTo>
                  <a:pt x="469011" y="6229332"/>
                  <a:pt x="466039" y="6230545"/>
                  <a:pt x="465406" y="6229420"/>
                </a:cubicBezTo>
                <a:cubicBezTo>
                  <a:pt x="465019" y="6228717"/>
                  <a:pt x="465986" y="6226237"/>
                  <a:pt x="466795" y="6224936"/>
                </a:cubicBezTo>
                <a:cubicBezTo>
                  <a:pt x="468882" y="6221171"/>
                  <a:pt x="471656" y="6217832"/>
                  <a:pt x="474972" y="6215089"/>
                </a:cubicBezTo>
                <a:cubicBezTo>
                  <a:pt x="482833" y="6208635"/>
                  <a:pt x="489146" y="6207052"/>
                  <a:pt x="492663" y="6206736"/>
                </a:cubicBezTo>
                <a:close/>
                <a:moveTo>
                  <a:pt x="918210" y="6201531"/>
                </a:moveTo>
                <a:cubicBezTo>
                  <a:pt x="913831" y="6202621"/>
                  <a:pt x="910437" y="6206226"/>
                  <a:pt x="905900" y="6207017"/>
                </a:cubicBezTo>
                <a:lnTo>
                  <a:pt x="906446" y="6208055"/>
                </a:lnTo>
                <a:cubicBezTo>
                  <a:pt x="910877" y="6207545"/>
                  <a:pt x="914640" y="6204380"/>
                  <a:pt x="918087" y="6204591"/>
                </a:cubicBezTo>
                <a:cubicBezTo>
                  <a:pt x="919584" y="6205057"/>
                  <a:pt x="920992" y="6205770"/>
                  <a:pt x="922255" y="6206701"/>
                </a:cubicBezTo>
                <a:cubicBezTo>
                  <a:pt x="926124" y="6208899"/>
                  <a:pt x="930555" y="6206525"/>
                  <a:pt x="933158" y="6203870"/>
                </a:cubicBezTo>
                <a:lnTo>
                  <a:pt x="932771" y="6203061"/>
                </a:lnTo>
                <a:cubicBezTo>
                  <a:pt x="930344" y="6205048"/>
                  <a:pt x="925631" y="6207474"/>
                  <a:pt x="923486" y="6205048"/>
                </a:cubicBezTo>
                <a:cubicBezTo>
                  <a:pt x="922220" y="6203553"/>
                  <a:pt x="921393" y="6200757"/>
                  <a:pt x="918210" y="6201531"/>
                </a:cubicBezTo>
                <a:close/>
                <a:moveTo>
                  <a:pt x="2561945" y="6200060"/>
                </a:moveTo>
                <a:cubicBezTo>
                  <a:pt x="2572899" y="6199519"/>
                  <a:pt x="2579675" y="6202155"/>
                  <a:pt x="2582695" y="6205751"/>
                </a:cubicBezTo>
                <a:cubicBezTo>
                  <a:pt x="2584910" y="6208448"/>
                  <a:pt x="2585451" y="6212140"/>
                  <a:pt x="2584099" y="6215352"/>
                </a:cubicBezTo>
                <a:lnTo>
                  <a:pt x="2584117" y="6215352"/>
                </a:lnTo>
                <a:cubicBezTo>
                  <a:pt x="2580606" y="6224551"/>
                  <a:pt x="2565772" y="6224847"/>
                  <a:pt x="2557643" y="6224847"/>
                </a:cubicBezTo>
                <a:cubicBezTo>
                  <a:pt x="2537192" y="6224847"/>
                  <a:pt x="2519847" y="6224010"/>
                  <a:pt x="2499711" y="6223102"/>
                </a:cubicBezTo>
                <a:cubicBezTo>
                  <a:pt x="2508454" y="6217380"/>
                  <a:pt x="2517675" y="6212415"/>
                  <a:pt x="2527273" y="6208265"/>
                </a:cubicBezTo>
                <a:cubicBezTo>
                  <a:pt x="2538199" y="6203361"/>
                  <a:pt x="2549968" y="6200577"/>
                  <a:pt x="2561945" y="6200060"/>
                </a:cubicBezTo>
                <a:close/>
                <a:moveTo>
                  <a:pt x="611575" y="6196695"/>
                </a:moveTo>
                <a:lnTo>
                  <a:pt x="609922" y="6197820"/>
                </a:lnTo>
                <a:cubicBezTo>
                  <a:pt x="607917" y="6199280"/>
                  <a:pt x="606000" y="6200845"/>
                  <a:pt x="604136" y="6202463"/>
                </a:cubicBezTo>
                <a:cubicBezTo>
                  <a:pt x="602272" y="6204081"/>
                  <a:pt x="600514" y="6205698"/>
                  <a:pt x="598703" y="6207334"/>
                </a:cubicBezTo>
                <a:lnTo>
                  <a:pt x="593286" y="6212205"/>
                </a:lnTo>
                <a:lnTo>
                  <a:pt x="593673" y="6212715"/>
                </a:lnTo>
                <a:lnTo>
                  <a:pt x="599687" y="6208565"/>
                </a:lnTo>
                <a:cubicBezTo>
                  <a:pt x="601674" y="6207175"/>
                  <a:pt x="603732" y="6205821"/>
                  <a:pt x="605684" y="6204397"/>
                </a:cubicBezTo>
                <a:cubicBezTo>
                  <a:pt x="607636" y="6202973"/>
                  <a:pt x="609605" y="6201636"/>
                  <a:pt x="611645" y="6200405"/>
                </a:cubicBezTo>
                <a:cubicBezTo>
                  <a:pt x="612103" y="6200124"/>
                  <a:pt x="612595" y="6199878"/>
                  <a:pt x="613052" y="6199597"/>
                </a:cubicBezTo>
                <a:cubicBezTo>
                  <a:pt x="609370" y="6205062"/>
                  <a:pt x="605030" y="6210052"/>
                  <a:pt x="600127" y="6214456"/>
                </a:cubicBezTo>
                <a:cubicBezTo>
                  <a:pt x="594647" y="6219472"/>
                  <a:pt x="588371" y="6223543"/>
                  <a:pt x="581557" y="6226501"/>
                </a:cubicBezTo>
                <a:cubicBezTo>
                  <a:pt x="577002" y="6228259"/>
                  <a:pt x="572606" y="6228506"/>
                  <a:pt x="573239" y="6226519"/>
                </a:cubicBezTo>
                <a:cubicBezTo>
                  <a:pt x="573960" y="6224338"/>
                  <a:pt x="581064" y="6218658"/>
                  <a:pt x="586674" y="6213524"/>
                </a:cubicBezTo>
                <a:cubicBezTo>
                  <a:pt x="597612" y="6203535"/>
                  <a:pt x="599529" y="6202287"/>
                  <a:pt x="605825" y="6198999"/>
                </a:cubicBezTo>
                <a:cubicBezTo>
                  <a:pt x="607653" y="6198026"/>
                  <a:pt x="609581" y="6197252"/>
                  <a:pt x="611575" y="6196695"/>
                </a:cubicBezTo>
                <a:close/>
                <a:moveTo>
                  <a:pt x="668569" y="6195658"/>
                </a:moveTo>
                <a:cubicBezTo>
                  <a:pt x="666911" y="6197070"/>
                  <a:pt x="665326" y="6198566"/>
                  <a:pt x="663821" y="6200142"/>
                </a:cubicBezTo>
                <a:cubicBezTo>
                  <a:pt x="662062" y="6201900"/>
                  <a:pt x="660515" y="6203870"/>
                  <a:pt x="658792" y="6205681"/>
                </a:cubicBezTo>
                <a:cubicBezTo>
                  <a:pt x="657068" y="6207492"/>
                  <a:pt x="655362" y="6209198"/>
                  <a:pt x="653516" y="6210956"/>
                </a:cubicBezTo>
                <a:lnTo>
                  <a:pt x="653973" y="6211484"/>
                </a:lnTo>
                <a:cubicBezTo>
                  <a:pt x="655978" y="6210042"/>
                  <a:pt x="658035" y="6208565"/>
                  <a:pt x="659987" y="6206982"/>
                </a:cubicBezTo>
                <a:cubicBezTo>
                  <a:pt x="661939" y="6205399"/>
                  <a:pt x="663909" y="6203799"/>
                  <a:pt x="665738" y="6202199"/>
                </a:cubicBezTo>
                <a:cubicBezTo>
                  <a:pt x="667567" y="6200599"/>
                  <a:pt x="668938" y="6199579"/>
                  <a:pt x="670609" y="6198366"/>
                </a:cubicBezTo>
                <a:cubicBezTo>
                  <a:pt x="667356" y="6203219"/>
                  <a:pt x="663575" y="6210200"/>
                  <a:pt x="659812" y="6214069"/>
                </a:cubicBezTo>
                <a:cubicBezTo>
                  <a:pt x="656048" y="6217937"/>
                  <a:pt x="652549" y="6220399"/>
                  <a:pt x="648487" y="6220804"/>
                </a:cubicBezTo>
                <a:cubicBezTo>
                  <a:pt x="643404" y="6221296"/>
                  <a:pt x="637760" y="6216495"/>
                  <a:pt x="637760" y="6216495"/>
                </a:cubicBezTo>
                <a:cubicBezTo>
                  <a:pt x="641734" y="6215282"/>
                  <a:pt x="646957" y="6210235"/>
                  <a:pt x="649208" y="6208336"/>
                </a:cubicBezTo>
                <a:cubicBezTo>
                  <a:pt x="653797" y="6204467"/>
                  <a:pt x="655908" y="6202111"/>
                  <a:pt x="661658" y="6198735"/>
                </a:cubicBezTo>
                <a:cubicBezTo>
                  <a:pt x="663844" y="6197462"/>
                  <a:pt x="666160" y="6196429"/>
                  <a:pt x="668569" y="6195658"/>
                </a:cubicBezTo>
                <a:close/>
                <a:moveTo>
                  <a:pt x="757990" y="6190892"/>
                </a:moveTo>
                <a:lnTo>
                  <a:pt x="757990" y="6190910"/>
                </a:lnTo>
                <a:cubicBezTo>
                  <a:pt x="763829" y="6192088"/>
                  <a:pt x="770177" y="6194427"/>
                  <a:pt x="771601" y="6195622"/>
                </a:cubicBezTo>
                <a:cubicBezTo>
                  <a:pt x="767022" y="6196642"/>
                  <a:pt x="762292" y="6196799"/>
                  <a:pt x="757656" y="6196080"/>
                </a:cubicBezTo>
                <a:cubicBezTo>
                  <a:pt x="752542" y="6195612"/>
                  <a:pt x="747624" y="6193885"/>
                  <a:pt x="743342" y="6191050"/>
                </a:cubicBezTo>
                <a:cubicBezTo>
                  <a:pt x="743342" y="6191050"/>
                  <a:pt x="747070" y="6188659"/>
                  <a:pt x="757990" y="6190892"/>
                </a:cubicBezTo>
                <a:close/>
                <a:moveTo>
                  <a:pt x="888368" y="6187797"/>
                </a:moveTo>
                <a:cubicBezTo>
                  <a:pt x="879827" y="6191501"/>
                  <a:pt x="870823" y="6194033"/>
                  <a:pt x="861603" y="6195323"/>
                </a:cubicBezTo>
                <a:cubicBezTo>
                  <a:pt x="855761" y="6196069"/>
                  <a:pt x="849846" y="6196022"/>
                  <a:pt x="844018" y="6195183"/>
                </a:cubicBezTo>
                <a:cubicBezTo>
                  <a:pt x="844035" y="6195200"/>
                  <a:pt x="844264" y="6195710"/>
                  <a:pt x="844264" y="6195710"/>
                </a:cubicBezTo>
                <a:cubicBezTo>
                  <a:pt x="849536" y="6197543"/>
                  <a:pt x="855114" y="6198332"/>
                  <a:pt x="860689" y="6198031"/>
                </a:cubicBezTo>
                <a:cubicBezTo>
                  <a:pt x="874651" y="6196976"/>
                  <a:pt x="887682" y="6188571"/>
                  <a:pt x="888280" y="6188272"/>
                </a:cubicBezTo>
                <a:close/>
                <a:moveTo>
                  <a:pt x="2167267" y="6187754"/>
                </a:moveTo>
                <a:cubicBezTo>
                  <a:pt x="2167355" y="6187841"/>
                  <a:pt x="2166161" y="6198419"/>
                  <a:pt x="2165950" y="6201387"/>
                </a:cubicBezTo>
                <a:lnTo>
                  <a:pt x="2165968" y="6201387"/>
                </a:lnTo>
                <a:cubicBezTo>
                  <a:pt x="2164212" y="6226820"/>
                  <a:pt x="2157436" y="6256757"/>
                  <a:pt x="2146569" y="6273881"/>
                </a:cubicBezTo>
                <a:cubicBezTo>
                  <a:pt x="2138196" y="6287042"/>
                  <a:pt x="2126328" y="6300396"/>
                  <a:pt x="2110037" y="6300396"/>
                </a:cubicBezTo>
                <a:cubicBezTo>
                  <a:pt x="2099223" y="6300396"/>
                  <a:pt x="2091463" y="6293257"/>
                  <a:pt x="2094237" y="6282591"/>
                </a:cubicBezTo>
                <a:cubicBezTo>
                  <a:pt x="2095343" y="6276955"/>
                  <a:pt x="2100278" y="6272866"/>
                  <a:pt x="2106052" y="6272798"/>
                </a:cubicBezTo>
                <a:cubicBezTo>
                  <a:pt x="2109099" y="6272933"/>
                  <a:pt x="2112119" y="6273443"/>
                  <a:pt x="2115040" y="6274317"/>
                </a:cubicBezTo>
                <a:cubicBezTo>
                  <a:pt x="2119043" y="6275190"/>
                  <a:pt x="2121132" y="6274945"/>
                  <a:pt x="2123818" y="6273130"/>
                </a:cubicBezTo>
                <a:cubicBezTo>
                  <a:pt x="2126986" y="6270941"/>
                  <a:pt x="2128937" y="6267398"/>
                  <a:pt x="2129084" y="6263564"/>
                </a:cubicBezTo>
                <a:cubicBezTo>
                  <a:pt x="2129502" y="6258754"/>
                  <a:pt x="2126314" y="6254363"/>
                  <a:pt x="2121588" y="6253248"/>
                </a:cubicBezTo>
                <a:cubicBezTo>
                  <a:pt x="2118444" y="6252499"/>
                  <a:pt x="2115165" y="6252499"/>
                  <a:pt x="2112021" y="6253248"/>
                </a:cubicBezTo>
                <a:cubicBezTo>
                  <a:pt x="2135492" y="6230189"/>
                  <a:pt x="2150291" y="6209469"/>
                  <a:pt x="2167267" y="6187754"/>
                </a:cubicBezTo>
                <a:close/>
                <a:moveTo>
                  <a:pt x="3122905" y="6187510"/>
                </a:moveTo>
                <a:cubicBezTo>
                  <a:pt x="3122923" y="6187562"/>
                  <a:pt x="3121835" y="6198140"/>
                  <a:pt x="3121501" y="6201090"/>
                </a:cubicBezTo>
                <a:lnTo>
                  <a:pt x="3121589" y="6201090"/>
                </a:lnTo>
                <a:cubicBezTo>
                  <a:pt x="3119412" y="6220798"/>
                  <a:pt x="3114075" y="6253126"/>
                  <a:pt x="3101787" y="6273881"/>
                </a:cubicBezTo>
                <a:cubicBezTo>
                  <a:pt x="3093852" y="6287322"/>
                  <a:pt x="3081967" y="6300064"/>
                  <a:pt x="3065658" y="6300064"/>
                </a:cubicBezTo>
                <a:cubicBezTo>
                  <a:pt x="3054844" y="6300064"/>
                  <a:pt x="3047102" y="6292907"/>
                  <a:pt x="3049858" y="6282242"/>
                </a:cubicBezTo>
                <a:cubicBezTo>
                  <a:pt x="3050999" y="6276621"/>
                  <a:pt x="3055932" y="6272549"/>
                  <a:pt x="3061690" y="6272449"/>
                </a:cubicBezTo>
                <a:cubicBezTo>
                  <a:pt x="3064727" y="6272585"/>
                  <a:pt x="3067747" y="6273095"/>
                  <a:pt x="3070661" y="6273968"/>
                </a:cubicBezTo>
                <a:cubicBezTo>
                  <a:pt x="3074681" y="6274841"/>
                  <a:pt x="3076770" y="6274596"/>
                  <a:pt x="3079439" y="6272781"/>
                </a:cubicBezTo>
                <a:cubicBezTo>
                  <a:pt x="3082599" y="6270595"/>
                  <a:pt x="3084547" y="6267061"/>
                  <a:pt x="3084705" y="6263233"/>
                </a:cubicBezTo>
                <a:cubicBezTo>
                  <a:pt x="3084705" y="6258502"/>
                  <a:pt x="3082950" y="6254714"/>
                  <a:pt x="3077227" y="6252899"/>
                </a:cubicBezTo>
                <a:cubicBezTo>
                  <a:pt x="3074067" y="6252180"/>
                  <a:pt x="3070784" y="6252209"/>
                  <a:pt x="3067641" y="6252986"/>
                </a:cubicBezTo>
                <a:cubicBezTo>
                  <a:pt x="3091130" y="6229945"/>
                  <a:pt x="3105930" y="6209207"/>
                  <a:pt x="3122905" y="6187510"/>
                </a:cubicBezTo>
                <a:close/>
                <a:moveTo>
                  <a:pt x="2306656" y="6185363"/>
                </a:moveTo>
                <a:cubicBezTo>
                  <a:pt x="2314784" y="6185502"/>
                  <a:pt x="2320542" y="6193427"/>
                  <a:pt x="2309500" y="6210377"/>
                </a:cubicBezTo>
                <a:cubicBezTo>
                  <a:pt x="2302934" y="6220449"/>
                  <a:pt x="2294543" y="6228810"/>
                  <a:pt x="2276531" y="6236717"/>
                </a:cubicBezTo>
                <a:cubicBezTo>
                  <a:pt x="2265383" y="6241622"/>
                  <a:pt x="2249373" y="6242984"/>
                  <a:pt x="2249373" y="6242984"/>
                </a:cubicBezTo>
                <a:cubicBezTo>
                  <a:pt x="2249373" y="6242984"/>
                  <a:pt x="2255008" y="6232807"/>
                  <a:pt x="2257396" y="6229264"/>
                </a:cubicBezTo>
                <a:cubicBezTo>
                  <a:pt x="2264579" y="6217945"/>
                  <a:pt x="2273016" y="6207463"/>
                  <a:pt x="2282552" y="6198018"/>
                </a:cubicBezTo>
                <a:cubicBezTo>
                  <a:pt x="2290681" y="6190041"/>
                  <a:pt x="2299283" y="6185258"/>
                  <a:pt x="2306656" y="6185363"/>
                </a:cubicBezTo>
                <a:close/>
                <a:moveTo>
                  <a:pt x="1920229" y="6185363"/>
                </a:moveTo>
                <a:cubicBezTo>
                  <a:pt x="1924838" y="6185115"/>
                  <a:pt x="1928775" y="6188629"/>
                  <a:pt x="1929025" y="6193212"/>
                </a:cubicBezTo>
                <a:cubicBezTo>
                  <a:pt x="1929044" y="6193592"/>
                  <a:pt x="1929039" y="6193973"/>
                  <a:pt x="1929007" y="6194352"/>
                </a:cubicBezTo>
                <a:cubicBezTo>
                  <a:pt x="1929007" y="6198315"/>
                  <a:pt x="1927251" y="6203639"/>
                  <a:pt x="1922880" y="6210377"/>
                </a:cubicBezTo>
                <a:cubicBezTo>
                  <a:pt x="1915086" y="6222367"/>
                  <a:pt x="1903619" y="6231547"/>
                  <a:pt x="1890175" y="6236560"/>
                </a:cubicBezTo>
                <a:cubicBezTo>
                  <a:pt x="1881416" y="6239826"/>
                  <a:pt x="1872281" y="6241984"/>
                  <a:pt x="1862982" y="6242984"/>
                </a:cubicBezTo>
                <a:cubicBezTo>
                  <a:pt x="1862982" y="6242984"/>
                  <a:pt x="1868669" y="6232807"/>
                  <a:pt x="1871057" y="6229264"/>
                </a:cubicBezTo>
                <a:cubicBezTo>
                  <a:pt x="1878220" y="6217949"/>
                  <a:pt x="1886634" y="6207469"/>
                  <a:pt x="1896144" y="6198018"/>
                </a:cubicBezTo>
                <a:cubicBezTo>
                  <a:pt x="1904254" y="6190041"/>
                  <a:pt x="1912874" y="6185258"/>
                  <a:pt x="1920229" y="6185363"/>
                </a:cubicBezTo>
                <a:close/>
                <a:moveTo>
                  <a:pt x="599089" y="6184298"/>
                </a:moveTo>
                <a:cubicBezTo>
                  <a:pt x="597876" y="6185019"/>
                  <a:pt x="596733" y="6185793"/>
                  <a:pt x="595572" y="6186584"/>
                </a:cubicBezTo>
                <a:cubicBezTo>
                  <a:pt x="593550" y="6187991"/>
                  <a:pt x="591616" y="6189503"/>
                  <a:pt x="589734" y="6191086"/>
                </a:cubicBezTo>
                <a:lnTo>
                  <a:pt x="578620" y="6200511"/>
                </a:lnTo>
                <a:lnTo>
                  <a:pt x="579007" y="6201021"/>
                </a:lnTo>
                <a:lnTo>
                  <a:pt x="584898" y="6196695"/>
                </a:lnTo>
                <a:cubicBezTo>
                  <a:pt x="586850" y="6195253"/>
                  <a:pt x="588837" y="6193829"/>
                  <a:pt x="590754" y="6192369"/>
                </a:cubicBezTo>
                <a:cubicBezTo>
                  <a:pt x="592671" y="6190910"/>
                  <a:pt x="594640" y="6189520"/>
                  <a:pt x="596663" y="6188237"/>
                </a:cubicBezTo>
                <a:cubicBezTo>
                  <a:pt x="597419" y="6187762"/>
                  <a:pt x="598193" y="6187305"/>
                  <a:pt x="598984" y="6186848"/>
                </a:cubicBezTo>
                <a:cubicBezTo>
                  <a:pt x="595750" y="6192040"/>
                  <a:pt x="591769" y="6196727"/>
                  <a:pt x="587167" y="6200757"/>
                </a:cubicBezTo>
                <a:cubicBezTo>
                  <a:pt x="581682" y="6205767"/>
                  <a:pt x="575407" y="6209838"/>
                  <a:pt x="568596" y="6212803"/>
                </a:cubicBezTo>
                <a:cubicBezTo>
                  <a:pt x="564024" y="6214543"/>
                  <a:pt x="559628" y="6215176"/>
                  <a:pt x="560279" y="6213189"/>
                </a:cubicBezTo>
                <a:cubicBezTo>
                  <a:pt x="560771" y="6211660"/>
                  <a:pt x="568210" y="6205013"/>
                  <a:pt x="573714" y="6200194"/>
                </a:cubicBezTo>
                <a:cubicBezTo>
                  <a:pt x="583984" y="6191173"/>
                  <a:pt x="584916" y="6190277"/>
                  <a:pt x="590297" y="6187164"/>
                </a:cubicBezTo>
                <a:cubicBezTo>
                  <a:pt x="592961" y="6185529"/>
                  <a:pt x="595973" y="6184546"/>
                  <a:pt x="599089" y="6184298"/>
                </a:cubicBezTo>
                <a:close/>
                <a:moveTo>
                  <a:pt x="938310" y="6181097"/>
                </a:moveTo>
                <a:cubicBezTo>
                  <a:pt x="938481" y="6184340"/>
                  <a:pt x="938032" y="6187588"/>
                  <a:pt x="936991" y="6190663"/>
                </a:cubicBezTo>
                <a:lnTo>
                  <a:pt x="936903" y="6190663"/>
                </a:lnTo>
                <a:cubicBezTo>
                  <a:pt x="935549" y="6194005"/>
                  <a:pt x="933562" y="6196132"/>
                  <a:pt x="930766" y="6196554"/>
                </a:cubicBezTo>
                <a:cubicBezTo>
                  <a:pt x="928986" y="6197040"/>
                  <a:pt x="927149" y="6195990"/>
                  <a:pt x="926663" y="6194210"/>
                </a:cubicBezTo>
                <a:cubicBezTo>
                  <a:pt x="926588" y="6193938"/>
                  <a:pt x="926549" y="6193655"/>
                  <a:pt x="926546" y="6193372"/>
                </a:cubicBezTo>
                <a:cubicBezTo>
                  <a:pt x="926423" y="6192130"/>
                  <a:pt x="926540" y="6190875"/>
                  <a:pt x="926897" y="6189679"/>
                </a:cubicBezTo>
                <a:cubicBezTo>
                  <a:pt x="927882" y="6188800"/>
                  <a:pt x="928937" y="6187920"/>
                  <a:pt x="930063" y="6186936"/>
                </a:cubicBezTo>
                <a:cubicBezTo>
                  <a:pt x="929641" y="6189081"/>
                  <a:pt x="930186" y="6192211"/>
                  <a:pt x="932876" y="6190452"/>
                </a:cubicBezTo>
                <a:cubicBezTo>
                  <a:pt x="935567" y="6188694"/>
                  <a:pt x="935760" y="6184386"/>
                  <a:pt x="935796" y="6182539"/>
                </a:cubicBezTo>
                <a:cubicBezTo>
                  <a:pt x="936606" y="6182010"/>
                  <a:pt x="937445" y="6181530"/>
                  <a:pt x="938310" y="6181097"/>
                </a:cubicBezTo>
                <a:close/>
                <a:moveTo>
                  <a:pt x="751255" y="6179937"/>
                </a:moveTo>
                <a:cubicBezTo>
                  <a:pt x="753594" y="6179357"/>
                  <a:pt x="758289" y="6178811"/>
                  <a:pt x="766396" y="6180482"/>
                </a:cubicBezTo>
                <a:cubicBezTo>
                  <a:pt x="773184" y="6181854"/>
                  <a:pt x="780570" y="6184614"/>
                  <a:pt x="782223" y="6185968"/>
                </a:cubicBezTo>
                <a:cubicBezTo>
                  <a:pt x="776900" y="6187157"/>
                  <a:pt x="771401" y="6187344"/>
                  <a:pt x="766009" y="6186514"/>
                </a:cubicBezTo>
                <a:lnTo>
                  <a:pt x="766009" y="6186531"/>
                </a:lnTo>
                <a:cubicBezTo>
                  <a:pt x="761659" y="6186026"/>
                  <a:pt x="757415" y="6184839"/>
                  <a:pt x="753436" y="6183014"/>
                </a:cubicBezTo>
                <a:cubicBezTo>
                  <a:pt x="758724" y="6182808"/>
                  <a:pt x="764017" y="6183056"/>
                  <a:pt x="769263" y="6183753"/>
                </a:cubicBezTo>
                <a:lnTo>
                  <a:pt x="768840" y="6183172"/>
                </a:lnTo>
                <a:cubicBezTo>
                  <a:pt x="763051" y="6181729"/>
                  <a:pt x="757178" y="6180647"/>
                  <a:pt x="751255" y="6179937"/>
                </a:cubicBezTo>
                <a:close/>
                <a:moveTo>
                  <a:pt x="658141" y="6178266"/>
                </a:moveTo>
                <a:cubicBezTo>
                  <a:pt x="656717" y="6179269"/>
                  <a:pt x="655327" y="6180289"/>
                  <a:pt x="653973" y="6181361"/>
                </a:cubicBezTo>
                <a:cubicBezTo>
                  <a:pt x="651986" y="6182944"/>
                  <a:pt x="650210" y="6184632"/>
                  <a:pt x="648276" y="6186197"/>
                </a:cubicBezTo>
                <a:cubicBezTo>
                  <a:pt x="646341" y="6187762"/>
                  <a:pt x="644389" y="6189239"/>
                  <a:pt x="642402" y="6190787"/>
                </a:cubicBezTo>
                <a:lnTo>
                  <a:pt x="642789" y="6191349"/>
                </a:lnTo>
                <a:cubicBezTo>
                  <a:pt x="644952" y="6190154"/>
                  <a:pt x="647185" y="6188975"/>
                  <a:pt x="649331" y="6187657"/>
                </a:cubicBezTo>
                <a:cubicBezTo>
                  <a:pt x="651476" y="6186338"/>
                  <a:pt x="653622" y="6185001"/>
                  <a:pt x="655644" y="6183647"/>
                </a:cubicBezTo>
                <a:cubicBezTo>
                  <a:pt x="657654" y="6182309"/>
                  <a:pt x="659731" y="6181076"/>
                  <a:pt x="661869" y="6179954"/>
                </a:cubicBezTo>
                <a:cubicBezTo>
                  <a:pt x="657754" y="6184403"/>
                  <a:pt x="652637" y="6191560"/>
                  <a:pt x="647801" y="6195499"/>
                </a:cubicBezTo>
                <a:cubicBezTo>
                  <a:pt x="643369" y="6199157"/>
                  <a:pt x="639518" y="6201443"/>
                  <a:pt x="635174" y="6201232"/>
                </a:cubicBezTo>
                <a:cubicBezTo>
                  <a:pt x="629758" y="6200968"/>
                  <a:pt x="624483" y="6196379"/>
                  <a:pt x="624483" y="6196379"/>
                </a:cubicBezTo>
                <a:cubicBezTo>
                  <a:pt x="628773" y="6195552"/>
                  <a:pt x="634805" y="6190892"/>
                  <a:pt x="637390" y="6189151"/>
                </a:cubicBezTo>
                <a:cubicBezTo>
                  <a:pt x="642666" y="6185634"/>
                  <a:pt x="645110" y="6183401"/>
                  <a:pt x="651458" y="6180535"/>
                </a:cubicBezTo>
                <a:cubicBezTo>
                  <a:pt x="653609" y="6179571"/>
                  <a:pt x="655848" y="6178811"/>
                  <a:pt x="658141" y="6178266"/>
                </a:cubicBezTo>
                <a:close/>
                <a:moveTo>
                  <a:pt x="613545" y="6175558"/>
                </a:moveTo>
                <a:lnTo>
                  <a:pt x="613602" y="6175585"/>
                </a:lnTo>
                <a:lnTo>
                  <a:pt x="613545" y="6175611"/>
                </a:lnTo>
                <a:close/>
                <a:moveTo>
                  <a:pt x="581258" y="6173378"/>
                </a:moveTo>
                <a:lnTo>
                  <a:pt x="579816" y="6174257"/>
                </a:lnTo>
                <a:cubicBezTo>
                  <a:pt x="577366" y="6175820"/>
                  <a:pt x="575017" y="6177535"/>
                  <a:pt x="572782" y="6179392"/>
                </a:cubicBezTo>
                <a:cubicBezTo>
                  <a:pt x="570584" y="6181238"/>
                  <a:pt x="568403" y="6183085"/>
                  <a:pt x="566258" y="6184966"/>
                </a:cubicBezTo>
                <a:cubicBezTo>
                  <a:pt x="564112" y="6186848"/>
                  <a:pt x="561984" y="6188747"/>
                  <a:pt x="559804" y="6190558"/>
                </a:cubicBezTo>
                <a:lnTo>
                  <a:pt x="560191" y="6191068"/>
                </a:lnTo>
                <a:cubicBezTo>
                  <a:pt x="562530" y="6189397"/>
                  <a:pt x="564763" y="6187639"/>
                  <a:pt x="567049" y="6185933"/>
                </a:cubicBezTo>
                <a:cubicBezTo>
                  <a:pt x="569335" y="6184228"/>
                  <a:pt x="571604" y="6182539"/>
                  <a:pt x="573925" y="6180869"/>
                </a:cubicBezTo>
                <a:cubicBezTo>
                  <a:pt x="576169" y="6179195"/>
                  <a:pt x="578518" y="6177668"/>
                  <a:pt x="580959" y="6176297"/>
                </a:cubicBezTo>
                <a:cubicBezTo>
                  <a:pt x="581469" y="6175998"/>
                  <a:pt x="581996" y="6175734"/>
                  <a:pt x="582524" y="6175453"/>
                </a:cubicBezTo>
                <a:cubicBezTo>
                  <a:pt x="578112" y="6181286"/>
                  <a:pt x="573192" y="6186717"/>
                  <a:pt x="567823" y="6191683"/>
                </a:cubicBezTo>
                <a:cubicBezTo>
                  <a:pt x="562364" y="6196686"/>
                  <a:pt x="556121" y="6200755"/>
                  <a:pt x="549341" y="6203729"/>
                </a:cubicBezTo>
                <a:cubicBezTo>
                  <a:pt x="544768" y="6205487"/>
                  <a:pt x="540372" y="6206103"/>
                  <a:pt x="541023" y="6204133"/>
                </a:cubicBezTo>
                <a:cubicBezTo>
                  <a:pt x="541515" y="6202586"/>
                  <a:pt x="549042" y="6196062"/>
                  <a:pt x="554458" y="6191121"/>
                </a:cubicBezTo>
                <a:cubicBezTo>
                  <a:pt x="565466" y="6181062"/>
                  <a:pt x="567999" y="6179163"/>
                  <a:pt x="574224" y="6175928"/>
                </a:cubicBezTo>
                <a:cubicBezTo>
                  <a:pt x="576436" y="6174748"/>
                  <a:pt x="578805" y="6173890"/>
                  <a:pt x="581258" y="6173378"/>
                </a:cubicBezTo>
                <a:close/>
                <a:moveTo>
                  <a:pt x="603345" y="6171180"/>
                </a:moveTo>
                <a:cubicBezTo>
                  <a:pt x="604880" y="6170960"/>
                  <a:pt x="606442" y="6171025"/>
                  <a:pt x="607952" y="6171373"/>
                </a:cubicBezTo>
                <a:lnTo>
                  <a:pt x="606546" y="6171672"/>
                </a:lnTo>
                <a:cubicBezTo>
                  <a:pt x="605119" y="6172027"/>
                  <a:pt x="603716" y="6172467"/>
                  <a:pt x="602343" y="6172991"/>
                </a:cubicBezTo>
                <a:cubicBezTo>
                  <a:pt x="600971" y="6173483"/>
                  <a:pt x="599582" y="6173993"/>
                  <a:pt x="598245" y="6174574"/>
                </a:cubicBezTo>
                <a:lnTo>
                  <a:pt x="598368" y="6174943"/>
                </a:lnTo>
                <a:cubicBezTo>
                  <a:pt x="601182" y="6174363"/>
                  <a:pt x="604136" y="6174099"/>
                  <a:pt x="606915" y="6173677"/>
                </a:cubicBezTo>
                <a:lnTo>
                  <a:pt x="608128" y="6173554"/>
                </a:lnTo>
                <a:cubicBezTo>
                  <a:pt x="606007" y="6174918"/>
                  <a:pt x="603772" y="6176095"/>
                  <a:pt x="601446" y="6177071"/>
                </a:cubicBezTo>
                <a:cubicBezTo>
                  <a:pt x="598829" y="6178141"/>
                  <a:pt x="595936" y="6178340"/>
                  <a:pt x="593198" y="6177633"/>
                </a:cubicBezTo>
                <a:cubicBezTo>
                  <a:pt x="591691" y="6177327"/>
                  <a:pt x="590327" y="6176538"/>
                  <a:pt x="589312" y="6175382"/>
                </a:cubicBezTo>
                <a:cubicBezTo>
                  <a:pt x="591369" y="6174855"/>
                  <a:pt x="594676" y="6173624"/>
                  <a:pt x="596469" y="6173096"/>
                </a:cubicBezTo>
                <a:lnTo>
                  <a:pt x="596416" y="6173167"/>
                </a:lnTo>
                <a:cubicBezTo>
                  <a:pt x="598671" y="6172324"/>
                  <a:pt x="600987" y="6171660"/>
                  <a:pt x="603345" y="6171180"/>
                </a:cubicBezTo>
                <a:close/>
                <a:moveTo>
                  <a:pt x="763846" y="6170863"/>
                </a:moveTo>
                <a:cubicBezTo>
                  <a:pt x="766115" y="6170318"/>
                  <a:pt x="770880" y="6169861"/>
                  <a:pt x="779163" y="6171848"/>
                </a:cubicBezTo>
                <a:cubicBezTo>
                  <a:pt x="785898" y="6173448"/>
                  <a:pt x="793231" y="6176455"/>
                  <a:pt x="794796" y="6177862"/>
                </a:cubicBezTo>
                <a:cubicBezTo>
                  <a:pt x="789482" y="6178869"/>
                  <a:pt x="784027" y="6178887"/>
                  <a:pt x="778706" y="6177915"/>
                </a:cubicBezTo>
                <a:lnTo>
                  <a:pt x="778688" y="6177862"/>
                </a:lnTo>
                <a:cubicBezTo>
                  <a:pt x="774412" y="6177236"/>
                  <a:pt x="770260" y="6175947"/>
                  <a:pt x="766379" y="6174046"/>
                </a:cubicBezTo>
                <a:cubicBezTo>
                  <a:pt x="770968" y="6174030"/>
                  <a:pt x="775549" y="6174449"/>
                  <a:pt x="780060" y="6175295"/>
                </a:cubicBezTo>
                <a:lnTo>
                  <a:pt x="779673" y="6174697"/>
                </a:lnTo>
                <a:cubicBezTo>
                  <a:pt x="774485" y="6173082"/>
                  <a:pt x="769197" y="6171802"/>
                  <a:pt x="763846" y="6170863"/>
                </a:cubicBezTo>
                <a:close/>
                <a:moveTo>
                  <a:pt x="561175" y="6163583"/>
                </a:moveTo>
                <a:lnTo>
                  <a:pt x="560437" y="6164111"/>
                </a:lnTo>
                <a:cubicBezTo>
                  <a:pt x="558124" y="6165873"/>
                  <a:pt x="555928" y="6167782"/>
                  <a:pt x="553860" y="6169826"/>
                </a:cubicBezTo>
                <a:cubicBezTo>
                  <a:pt x="551820" y="6171830"/>
                  <a:pt x="549803" y="6173858"/>
                  <a:pt x="547811" y="6175910"/>
                </a:cubicBezTo>
                <a:cubicBezTo>
                  <a:pt x="545806" y="6177950"/>
                  <a:pt x="543872" y="6180042"/>
                  <a:pt x="541832" y="6182029"/>
                </a:cubicBezTo>
                <a:lnTo>
                  <a:pt x="542254" y="6182504"/>
                </a:lnTo>
                <a:cubicBezTo>
                  <a:pt x="544487" y="6180746"/>
                  <a:pt x="546632" y="6178811"/>
                  <a:pt x="548813" y="6176983"/>
                </a:cubicBezTo>
                <a:cubicBezTo>
                  <a:pt x="550994" y="6175154"/>
                  <a:pt x="553174" y="6173325"/>
                  <a:pt x="555390" y="6171531"/>
                </a:cubicBezTo>
                <a:cubicBezTo>
                  <a:pt x="557535" y="6169734"/>
                  <a:pt x="559790" y="6168073"/>
                  <a:pt x="562143" y="6166555"/>
                </a:cubicBezTo>
                <a:lnTo>
                  <a:pt x="563901" y="6165517"/>
                </a:lnTo>
                <a:cubicBezTo>
                  <a:pt x="559681" y="6170002"/>
                  <a:pt x="554511" y="6177264"/>
                  <a:pt x="546703" y="6185230"/>
                </a:cubicBezTo>
                <a:cubicBezTo>
                  <a:pt x="540601" y="6191349"/>
                  <a:pt x="532142" y="6198524"/>
                  <a:pt x="525002" y="6201847"/>
                </a:cubicBezTo>
                <a:cubicBezTo>
                  <a:pt x="519727" y="6204327"/>
                  <a:pt x="517546" y="6204309"/>
                  <a:pt x="517142" y="6203166"/>
                </a:cubicBezTo>
                <a:cubicBezTo>
                  <a:pt x="516614" y="6201671"/>
                  <a:pt x="521573" y="6197768"/>
                  <a:pt x="530806" y="6187938"/>
                </a:cubicBezTo>
                <a:cubicBezTo>
                  <a:pt x="542324" y="6175629"/>
                  <a:pt x="547529" y="6170793"/>
                  <a:pt x="554722" y="6166537"/>
                </a:cubicBezTo>
                <a:cubicBezTo>
                  <a:pt x="556758" y="6165321"/>
                  <a:pt x="558923" y="6164329"/>
                  <a:pt x="561175" y="6163583"/>
                </a:cubicBezTo>
                <a:close/>
                <a:moveTo>
                  <a:pt x="1397065" y="6160418"/>
                </a:moveTo>
                <a:cubicBezTo>
                  <a:pt x="1397065" y="6160418"/>
                  <a:pt x="1413567" y="6186672"/>
                  <a:pt x="1407247" y="6234501"/>
                </a:cubicBezTo>
                <a:cubicBezTo>
                  <a:pt x="1404473" y="6255360"/>
                  <a:pt x="1395801" y="6267666"/>
                  <a:pt x="1395801" y="6267666"/>
                </a:cubicBezTo>
                <a:cubicBezTo>
                  <a:pt x="1368871" y="6268574"/>
                  <a:pt x="1336306" y="6257193"/>
                  <a:pt x="1323385" y="6248587"/>
                </a:cubicBezTo>
                <a:cubicBezTo>
                  <a:pt x="1337163" y="6235949"/>
                  <a:pt x="1350011" y="6222346"/>
                  <a:pt x="1361831" y="6207880"/>
                </a:cubicBezTo>
                <a:cubicBezTo>
                  <a:pt x="1374225" y="6192938"/>
                  <a:pt x="1390043" y="6170525"/>
                  <a:pt x="1397065" y="6160418"/>
                </a:cubicBezTo>
                <a:close/>
                <a:moveTo>
                  <a:pt x="952493" y="6160076"/>
                </a:moveTo>
                <a:lnTo>
                  <a:pt x="954330" y="6160611"/>
                </a:lnTo>
                <a:cubicBezTo>
                  <a:pt x="954731" y="6160849"/>
                  <a:pt x="955118" y="6161107"/>
                  <a:pt x="955491" y="6161385"/>
                </a:cubicBezTo>
                <a:close/>
                <a:moveTo>
                  <a:pt x="594166" y="6159802"/>
                </a:moveTo>
                <a:cubicBezTo>
                  <a:pt x="595975" y="6159646"/>
                  <a:pt x="597799" y="6159741"/>
                  <a:pt x="599582" y="6160084"/>
                </a:cubicBezTo>
                <a:cubicBezTo>
                  <a:pt x="598193" y="6160312"/>
                  <a:pt x="596821" y="6160559"/>
                  <a:pt x="595449" y="6160875"/>
                </a:cubicBezTo>
                <a:cubicBezTo>
                  <a:pt x="593603" y="6161262"/>
                  <a:pt x="591844" y="6161860"/>
                  <a:pt x="590068" y="6162405"/>
                </a:cubicBezTo>
                <a:cubicBezTo>
                  <a:pt x="588292" y="6162950"/>
                  <a:pt x="586551" y="6163566"/>
                  <a:pt x="584793" y="6164251"/>
                </a:cubicBezTo>
                <a:lnTo>
                  <a:pt x="584951" y="6164709"/>
                </a:lnTo>
                <a:cubicBezTo>
                  <a:pt x="586709" y="6164234"/>
                  <a:pt x="588468" y="6163864"/>
                  <a:pt x="590350" y="6163495"/>
                </a:cubicBezTo>
                <a:lnTo>
                  <a:pt x="595766" y="6162493"/>
                </a:lnTo>
                <a:cubicBezTo>
                  <a:pt x="597665" y="6162194"/>
                  <a:pt x="599599" y="6161965"/>
                  <a:pt x="601534" y="6161807"/>
                </a:cubicBezTo>
                <a:cubicBezTo>
                  <a:pt x="597788" y="6163108"/>
                  <a:pt x="592600" y="6165060"/>
                  <a:pt x="588362" y="6166625"/>
                </a:cubicBezTo>
                <a:lnTo>
                  <a:pt x="588362" y="6166678"/>
                </a:lnTo>
                <a:cubicBezTo>
                  <a:pt x="585278" y="6167909"/>
                  <a:pt x="581893" y="6168173"/>
                  <a:pt x="578655" y="6167434"/>
                </a:cubicBezTo>
                <a:cubicBezTo>
                  <a:pt x="576909" y="6167132"/>
                  <a:pt x="575305" y="6166274"/>
                  <a:pt x="574083" y="6164990"/>
                </a:cubicBezTo>
                <a:cubicBezTo>
                  <a:pt x="576404" y="6164480"/>
                  <a:pt x="580291" y="6163073"/>
                  <a:pt x="582401" y="6162458"/>
                </a:cubicBezTo>
                <a:cubicBezTo>
                  <a:pt x="586203" y="6161111"/>
                  <a:pt x="590153" y="6160219"/>
                  <a:pt x="594166" y="6159802"/>
                </a:cubicBezTo>
                <a:close/>
                <a:moveTo>
                  <a:pt x="650491" y="6159363"/>
                </a:moveTo>
                <a:cubicBezTo>
                  <a:pt x="649014" y="6160224"/>
                  <a:pt x="647537" y="6161121"/>
                  <a:pt x="646095" y="6162018"/>
                </a:cubicBezTo>
                <a:cubicBezTo>
                  <a:pt x="643719" y="6163546"/>
                  <a:pt x="641424" y="6165194"/>
                  <a:pt x="639219" y="6166959"/>
                </a:cubicBezTo>
                <a:cubicBezTo>
                  <a:pt x="636968" y="6168718"/>
                  <a:pt x="634911" y="6170617"/>
                  <a:pt x="632642" y="6172129"/>
                </a:cubicBezTo>
                <a:lnTo>
                  <a:pt x="632976" y="6172745"/>
                </a:lnTo>
                <a:cubicBezTo>
                  <a:pt x="635579" y="6171531"/>
                  <a:pt x="637900" y="6169949"/>
                  <a:pt x="640327" y="6168648"/>
                </a:cubicBezTo>
                <a:cubicBezTo>
                  <a:pt x="642754" y="6167346"/>
                  <a:pt x="645268" y="6166098"/>
                  <a:pt x="647695" y="6164796"/>
                </a:cubicBezTo>
                <a:cubicBezTo>
                  <a:pt x="649577" y="6163829"/>
                  <a:pt x="651476" y="6162933"/>
                  <a:pt x="653393" y="6162071"/>
                </a:cubicBezTo>
                <a:cubicBezTo>
                  <a:pt x="648856" y="6166203"/>
                  <a:pt x="643299" y="6172288"/>
                  <a:pt x="638270" y="6175840"/>
                </a:cubicBezTo>
                <a:cubicBezTo>
                  <a:pt x="633240" y="6179392"/>
                  <a:pt x="629582" y="6181256"/>
                  <a:pt x="624571" y="6180816"/>
                </a:cubicBezTo>
                <a:lnTo>
                  <a:pt x="613602" y="6175585"/>
                </a:lnTo>
                <a:lnTo>
                  <a:pt x="627613" y="6169087"/>
                </a:lnTo>
                <a:cubicBezTo>
                  <a:pt x="633398" y="6165816"/>
                  <a:pt x="636194" y="6163689"/>
                  <a:pt x="643158" y="6161209"/>
                </a:cubicBezTo>
                <a:cubicBezTo>
                  <a:pt x="645534" y="6160346"/>
                  <a:pt x="647991" y="6159727"/>
                  <a:pt x="650491" y="6159363"/>
                </a:cubicBezTo>
                <a:close/>
                <a:moveTo>
                  <a:pt x="944254" y="6156479"/>
                </a:moveTo>
                <a:lnTo>
                  <a:pt x="944342" y="6156479"/>
                </a:lnTo>
                <a:lnTo>
                  <a:pt x="944294" y="6156497"/>
                </a:lnTo>
                <a:close/>
                <a:moveTo>
                  <a:pt x="984767" y="6154232"/>
                </a:moveTo>
                <a:lnTo>
                  <a:pt x="979143" y="6155793"/>
                </a:lnTo>
                <a:cubicBezTo>
                  <a:pt x="977116" y="6156753"/>
                  <a:pt x="975153" y="6157847"/>
                  <a:pt x="973270" y="6159064"/>
                </a:cubicBezTo>
                <a:lnTo>
                  <a:pt x="973569" y="6159644"/>
                </a:lnTo>
                <a:cubicBezTo>
                  <a:pt x="975568" y="6158735"/>
                  <a:pt x="977619" y="6157937"/>
                  <a:pt x="979706" y="6157253"/>
                </a:cubicBezTo>
                <a:cubicBezTo>
                  <a:pt x="981732" y="6156593"/>
                  <a:pt x="983839" y="6156215"/>
                  <a:pt x="985966" y="6156127"/>
                </a:cubicBezTo>
                <a:cubicBezTo>
                  <a:pt x="987964" y="6155978"/>
                  <a:pt x="989969" y="6156342"/>
                  <a:pt x="991787" y="6157182"/>
                </a:cubicBezTo>
                <a:cubicBezTo>
                  <a:pt x="993252" y="6157998"/>
                  <a:pt x="994291" y="6159410"/>
                  <a:pt x="994636" y="6161051"/>
                </a:cubicBezTo>
                <a:cubicBezTo>
                  <a:pt x="994807" y="6162514"/>
                  <a:pt x="994771" y="6163995"/>
                  <a:pt x="994530" y="6165447"/>
                </a:cubicBezTo>
                <a:cubicBezTo>
                  <a:pt x="993940" y="6162709"/>
                  <a:pt x="991414" y="6160829"/>
                  <a:pt x="988622" y="6161051"/>
                </a:cubicBezTo>
                <a:cubicBezTo>
                  <a:pt x="981588" y="6161455"/>
                  <a:pt x="974079" y="6170758"/>
                  <a:pt x="968698" y="6178460"/>
                </a:cubicBezTo>
                <a:cubicBezTo>
                  <a:pt x="963932" y="6185283"/>
                  <a:pt x="962490" y="6189327"/>
                  <a:pt x="957091" y="6195148"/>
                </a:cubicBezTo>
                <a:cubicBezTo>
                  <a:pt x="955632" y="6196695"/>
                  <a:pt x="952080" y="6199016"/>
                  <a:pt x="952713" y="6201214"/>
                </a:cubicBezTo>
                <a:cubicBezTo>
                  <a:pt x="953504" y="6204028"/>
                  <a:pt x="956810" y="6200933"/>
                  <a:pt x="959290" y="6199280"/>
                </a:cubicBezTo>
                <a:cubicBezTo>
                  <a:pt x="963290" y="6196890"/>
                  <a:pt x="967437" y="6194754"/>
                  <a:pt x="971705" y="6192879"/>
                </a:cubicBezTo>
                <a:cubicBezTo>
                  <a:pt x="981658" y="6188061"/>
                  <a:pt x="984577" y="6182997"/>
                  <a:pt x="984577" y="6182997"/>
                </a:cubicBezTo>
                <a:cubicBezTo>
                  <a:pt x="984869" y="6185253"/>
                  <a:pt x="984560" y="6187546"/>
                  <a:pt x="983680" y="6189644"/>
                </a:cubicBezTo>
                <a:cubicBezTo>
                  <a:pt x="983399" y="6190066"/>
                  <a:pt x="982977" y="6190611"/>
                  <a:pt x="982608" y="6191068"/>
                </a:cubicBezTo>
                <a:cubicBezTo>
                  <a:pt x="981783" y="6192018"/>
                  <a:pt x="980890" y="6192906"/>
                  <a:pt x="979935" y="6193723"/>
                </a:cubicBezTo>
                <a:cubicBezTo>
                  <a:pt x="977953" y="6195445"/>
                  <a:pt x="975881" y="6197059"/>
                  <a:pt x="973727" y="6198559"/>
                </a:cubicBezTo>
                <a:cubicBezTo>
                  <a:pt x="971564" y="6200071"/>
                  <a:pt x="969331" y="6201584"/>
                  <a:pt x="967115" y="6202973"/>
                </a:cubicBezTo>
                <a:cubicBezTo>
                  <a:pt x="964899" y="6204362"/>
                  <a:pt x="962560" y="6205628"/>
                  <a:pt x="960186" y="6206841"/>
                </a:cubicBezTo>
                <a:cubicBezTo>
                  <a:pt x="955421" y="6209215"/>
                  <a:pt x="950532" y="6211624"/>
                  <a:pt x="945889" y="6214332"/>
                </a:cubicBezTo>
                <a:cubicBezTo>
                  <a:pt x="941140" y="6216914"/>
                  <a:pt x="936617" y="6219891"/>
                  <a:pt x="932366" y="6223230"/>
                </a:cubicBezTo>
                <a:lnTo>
                  <a:pt x="932876" y="6223881"/>
                </a:lnTo>
                <a:cubicBezTo>
                  <a:pt x="937259" y="6220832"/>
                  <a:pt x="941887" y="6218155"/>
                  <a:pt x="946716" y="6215880"/>
                </a:cubicBezTo>
                <a:cubicBezTo>
                  <a:pt x="949108" y="6214702"/>
                  <a:pt x="951499" y="6213506"/>
                  <a:pt x="953926" y="6212363"/>
                </a:cubicBezTo>
                <a:lnTo>
                  <a:pt x="961259" y="6209057"/>
                </a:lnTo>
                <a:cubicBezTo>
                  <a:pt x="963721" y="6207932"/>
                  <a:pt x="966165" y="6206736"/>
                  <a:pt x="968539" y="6205382"/>
                </a:cubicBezTo>
                <a:cubicBezTo>
                  <a:pt x="970913" y="6204028"/>
                  <a:pt x="973217" y="6202603"/>
                  <a:pt x="975486" y="6201126"/>
                </a:cubicBezTo>
                <a:cubicBezTo>
                  <a:pt x="976805" y="6200282"/>
                  <a:pt x="978088" y="6199368"/>
                  <a:pt x="979372" y="6198471"/>
                </a:cubicBezTo>
                <a:cubicBezTo>
                  <a:pt x="977993" y="6200414"/>
                  <a:pt x="976433" y="6202222"/>
                  <a:pt x="974712" y="6203870"/>
                </a:cubicBezTo>
                <a:cubicBezTo>
                  <a:pt x="962965" y="6215159"/>
                  <a:pt x="933597" y="6226993"/>
                  <a:pt x="924646" y="6232708"/>
                </a:cubicBezTo>
                <a:cubicBezTo>
                  <a:pt x="920848" y="6235135"/>
                  <a:pt x="917278" y="6237702"/>
                  <a:pt x="913867" y="6240323"/>
                </a:cubicBezTo>
                <a:cubicBezTo>
                  <a:pt x="903456" y="6248359"/>
                  <a:pt x="894523" y="6256993"/>
                  <a:pt x="885906" y="6264027"/>
                </a:cubicBezTo>
                <a:cubicBezTo>
                  <a:pt x="871064" y="6276090"/>
                  <a:pt x="846392" y="6291652"/>
                  <a:pt x="819891" y="6299372"/>
                </a:cubicBezTo>
                <a:cubicBezTo>
                  <a:pt x="803712" y="6304084"/>
                  <a:pt x="802305" y="6301816"/>
                  <a:pt x="802165" y="6301711"/>
                </a:cubicBezTo>
                <a:cubicBezTo>
                  <a:pt x="807247" y="6300603"/>
                  <a:pt x="820436" y="6297684"/>
                  <a:pt x="842330" y="6286570"/>
                </a:cubicBezTo>
                <a:cubicBezTo>
                  <a:pt x="872840" y="6271096"/>
                  <a:pt x="892764" y="6252333"/>
                  <a:pt x="906182" y="6240516"/>
                </a:cubicBezTo>
                <a:cubicBezTo>
                  <a:pt x="908199" y="6238745"/>
                  <a:pt x="910179" y="6236987"/>
                  <a:pt x="912126" y="6235241"/>
                </a:cubicBezTo>
                <a:cubicBezTo>
                  <a:pt x="923064" y="6225340"/>
                  <a:pt x="932243" y="6216302"/>
                  <a:pt x="934459" y="6213928"/>
                </a:cubicBezTo>
                <a:cubicBezTo>
                  <a:pt x="937062" y="6211114"/>
                  <a:pt x="938099" y="6209936"/>
                  <a:pt x="939576" y="6208195"/>
                </a:cubicBezTo>
                <a:cubicBezTo>
                  <a:pt x="944184" y="6202779"/>
                  <a:pt x="944131" y="6200511"/>
                  <a:pt x="944131" y="6200511"/>
                </a:cubicBezTo>
                <a:cubicBezTo>
                  <a:pt x="940171" y="6205415"/>
                  <a:pt x="935850" y="6210017"/>
                  <a:pt x="931206" y="6214280"/>
                </a:cubicBezTo>
                <a:cubicBezTo>
                  <a:pt x="928709" y="6216513"/>
                  <a:pt x="919916" y="6221542"/>
                  <a:pt x="909365" y="6226870"/>
                </a:cubicBezTo>
                <a:cubicBezTo>
                  <a:pt x="894452" y="6234361"/>
                  <a:pt x="876093" y="6242450"/>
                  <a:pt x="866896" y="6244191"/>
                </a:cubicBezTo>
                <a:cubicBezTo>
                  <a:pt x="866896" y="6244191"/>
                  <a:pt x="867846" y="6245193"/>
                  <a:pt x="870712" y="6244701"/>
                </a:cubicBezTo>
                <a:cubicBezTo>
                  <a:pt x="879241" y="6243259"/>
                  <a:pt x="897811" y="6236296"/>
                  <a:pt x="910631" y="6230633"/>
                </a:cubicBezTo>
                <a:cubicBezTo>
                  <a:pt x="912794" y="6229666"/>
                  <a:pt x="914799" y="6228769"/>
                  <a:pt x="916557" y="6227925"/>
                </a:cubicBezTo>
                <a:lnTo>
                  <a:pt x="912882" y="6231302"/>
                </a:lnTo>
                <a:cubicBezTo>
                  <a:pt x="912349" y="6231706"/>
                  <a:pt x="911790" y="6232075"/>
                  <a:pt x="911211" y="6232409"/>
                </a:cubicBezTo>
                <a:cubicBezTo>
                  <a:pt x="901575" y="6238230"/>
                  <a:pt x="863731" y="6254531"/>
                  <a:pt x="849768" y="6257837"/>
                </a:cubicBezTo>
                <a:cubicBezTo>
                  <a:pt x="850653" y="6258127"/>
                  <a:pt x="851567" y="6258322"/>
                  <a:pt x="852494" y="6258417"/>
                </a:cubicBezTo>
                <a:cubicBezTo>
                  <a:pt x="862852" y="6257591"/>
                  <a:pt x="888579" y="6247550"/>
                  <a:pt x="900502" y="6242362"/>
                </a:cubicBezTo>
                <a:cubicBezTo>
                  <a:pt x="898743" y="6243910"/>
                  <a:pt x="896862" y="6245492"/>
                  <a:pt x="894927" y="6247128"/>
                </a:cubicBezTo>
                <a:cubicBezTo>
                  <a:pt x="867758" y="6261196"/>
                  <a:pt x="831093" y="6273505"/>
                  <a:pt x="807774" y="6273399"/>
                </a:cubicBezTo>
                <a:cubicBezTo>
                  <a:pt x="796625" y="6272784"/>
                  <a:pt x="782750" y="6270849"/>
                  <a:pt x="782750" y="6270832"/>
                </a:cubicBezTo>
                <a:cubicBezTo>
                  <a:pt x="792071" y="6270621"/>
                  <a:pt x="822528" y="6266700"/>
                  <a:pt x="828279" y="6263921"/>
                </a:cubicBezTo>
                <a:lnTo>
                  <a:pt x="829141" y="6263306"/>
                </a:lnTo>
                <a:cubicBezTo>
                  <a:pt x="818477" y="6264711"/>
                  <a:pt x="807734" y="6265439"/>
                  <a:pt x="796977" y="6265486"/>
                </a:cubicBezTo>
                <a:cubicBezTo>
                  <a:pt x="803044" y="6262848"/>
                  <a:pt x="808460" y="6260088"/>
                  <a:pt x="812399" y="6257960"/>
                </a:cubicBezTo>
                <a:cubicBezTo>
                  <a:pt x="824568" y="6256201"/>
                  <a:pt x="847253" y="6251278"/>
                  <a:pt x="849926" y="6249941"/>
                </a:cubicBezTo>
                <a:lnTo>
                  <a:pt x="850771" y="6249273"/>
                </a:lnTo>
                <a:cubicBezTo>
                  <a:pt x="836702" y="6252052"/>
                  <a:pt x="820875" y="6254549"/>
                  <a:pt x="811942" y="6253757"/>
                </a:cubicBezTo>
                <a:cubicBezTo>
                  <a:pt x="802585" y="6252551"/>
                  <a:pt x="793307" y="6250789"/>
                  <a:pt x="784157" y="6248482"/>
                </a:cubicBezTo>
                <a:cubicBezTo>
                  <a:pt x="793442" y="6249045"/>
                  <a:pt x="822845" y="6246073"/>
                  <a:pt x="826028" y="6244965"/>
                </a:cubicBezTo>
                <a:lnTo>
                  <a:pt x="826942" y="6244420"/>
                </a:lnTo>
                <a:cubicBezTo>
                  <a:pt x="818976" y="6244859"/>
                  <a:pt x="806121" y="6244279"/>
                  <a:pt x="798208" y="6243839"/>
                </a:cubicBezTo>
                <a:cubicBezTo>
                  <a:pt x="803853" y="6241448"/>
                  <a:pt x="809744" y="6238670"/>
                  <a:pt x="813736" y="6236806"/>
                </a:cubicBezTo>
                <a:cubicBezTo>
                  <a:pt x="822383" y="6236850"/>
                  <a:pt x="831024" y="6236415"/>
                  <a:pt x="839621" y="6235504"/>
                </a:cubicBezTo>
                <a:lnTo>
                  <a:pt x="840536" y="6234942"/>
                </a:lnTo>
                <a:cubicBezTo>
                  <a:pt x="831993" y="6235079"/>
                  <a:pt x="823448" y="6234710"/>
                  <a:pt x="814949" y="6233834"/>
                </a:cubicBezTo>
                <a:cubicBezTo>
                  <a:pt x="807736" y="6232234"/>
                  <a:pt x="800675" y="6230009"/>
                  <a:pt x="793847" y="6227187"/>
                </a:cubicBezTo>
                <a:cubicBezTo>
                  <a:pt x="804486" y="6227542"/>
                  <a:pt x="815137" y="6227284"/>
                  <a:pt x="825747" y="6226413"/>
                </a:cubicBezTo>
                <a:lnTo>
                  <a:pt x="826661" y="6225868"/>
                </a:lnTo>
                <a:cubicBezTo>
                  <a:pt x="822001" y="6225868"/>
                  <a:pt x="811204" y="6224215"/>
                  <a:pt x="803343" y="6222966"/>
                </a:cubicBezTo>
                <a:cubicBezTo>
                  <a:pt x="807321" y="6221498"/>
                  <a:pt x="811214" y="6219808"/>
                  <a:pt x="815002" y="6217902"/>
                </a:cubicBezTo>
                <a:cubicBezTo>
                  <a:pt x="822184" y="6218125"/>
                  <a:pt x="829373" y="6217897"/>
                  <a:pt x="836526" y="6217216"/>
                </a:cubicBezTo>
                <a:lnTo>
                  <a:pt x="837458" y="6216689"/>
                </a:lnTo>
                <a:cubicBezTo>
                  <a:pt x="831093" y="6216443"/>
                  <a:pt x="819222" y="6214825"/>
                  <a:pt x="815195" y="6214245"/>
                </a:cubicBezTo>
                <a:cubicBezTo>
                  <a:pt x="810574" y="6212365"/>
                  <a:pt x="806081" y="6210186"/>
                  <a:pt x="801743" y="6207721"/>
                </a:cubicBezTo>
                <a:cubicBezTo>
                  <a:pt x="812294" y="6208318"/>
                  <a:pt x="826960" y="6208213"/>
                  <a:pt x="827998" y="6208213"/>
                </a:cubicBezTo>
                <a:lnTo>
                  <a:pt x="829105" y="6207721"/>
                </a:lnTo>
                <a:cubicBezTo>
                  <a:pt x="823830" y="6207228"/>
                  <a:pt x="810535" y="6204819"/>
                  <a:pt x="802499" y="6203324"/>
                </a:cubicBezTo>
                <a:cubicBezTo>
                  <a:pt x="807442" y="6202169"/>
                  <a:pt x="812311" y="6200711"/>
                  <a:pt x="817077" y="6198963"/>
                </a:cubicBezTo>
                <a:cubicBezTo>
                  <a:pt x="824604" y="6199862"/>
                  <a:pt x="832186" y="6200191"/>
                  <a:pt x="839762" y="6199948"/>
                </a:cubicBezTo>
                <a:lnTo>
                  <a:pt x="840325" y="6199509"/>
                </a:lnTo>
                <a:cubicBezTo>
                  <a:pt x="833271" y="6198580"/>
                  <a:pt x="826269" y="6197295"/>
                  <a:pt x="819346" y="6195658"/>
                </a:cubicBezTo>
                <a:cubicBezTo>
                  <a:pt x="816490" y="6193503"/>
                  <a:pt x="813787" y="6191152"/>
                  <a:pt x="811256" y="6188624"/>
                </a:cubicBezTo>
                <a:cubicBezTo>
                  <a:pt x="817847" y="6190139"/>
                  <a:pt x="824553" y="6191098"/>
                  <a:pt x="831304" y="6191490"/>
                </a:cubicBezTo>
                <a:lnTo>
                  <a:pt x="831866" y="6191156"/>
                </a:lnTo>
                <a:cubicBezTo>
                  <a:pt x="823380" y="6189223"/>
                  <a:pt x="815027" y="6186746"/>
                  <a:pt x="806860" y="6183735"/>
                </a:cubicBezTo>
                <a:cubicBezTo>
                  <a:pt x="805367" y="6181957"/>
                  <a:pt x="804053" y="6180037"/>
                  <a:pt x="802938" y="6178003"/>
                </a:cubicBezTo>
                <a:cubicBezTo>
                  <a:pt x="802938" y="6178003"/>
                  <a:pt x="837986" y="6191226"/>
                  <a:pt x="855202" y="6191420"/>
                </a:cubicBezTo>
                <a:cubicBezTo>
                  <a:pt x="870624" y="6191578"/>
                  <a:pt x="882002" y="6186689"/>
                  <a:pt x="893520" y="6180500"/>
                </a:cubicBezTo>
                <a:cubicBezTo>
                  <a:pt x="895754" y="6179304"/>
                  <a:pt x="898005" y="6178055"/>
                  <a:pt x="900273" y="6176789"/>
                </a:cubicBezTo>
                <a:cubicBezTo>
                  <a:pt x="907281" y="6172842"/>
                  <a:pt x="915458" y="6168011"/>
                  <a:pt x="923304" y="6164043"/>
                </a:cubicBezTo>
                <a:lnTo>
                  <a:pt x="944294" y="6156497"/>
                </a:lnTo>
                <a:lnTo>
                  <a:pt x="952493" y="6160076"/>
                </a:lnTo>
                <a:lnTo>
                  <a:pt x="948897" y="6159029"/>
                </a:lnTo>
                <a:cubicBezTo>
                  <a:pt x="947075" y="6158913"/>
                  <a:pt x="945246" y="6159055"/>
                  <a:pt x="943463" y="6159451"/>
                </a:cubicBezTo>
                <a:cubicBezTo>
                  <a:pt x="941762" y="6159820"/>
                  <a:pt x="940088" y="6160302"/>
                  <a:pt x="938451" y="6160893"/>
                </a:cubicBezTo>
                <a:cubicBezTo>
                  <a:pt x="936815" y="6161455"/>
                  <a:pt x="935215" y="6162106"/>
                  <a:pt x="933633" y="6162827"/>
                </a:cubicBezTo>
                <a:cubicBezTo>
                  <a:pt x="932050" y="6163548"/>
                  <a:pt x="930555" y="6164392"/>
                  <a:pt x="929060" y="6165201"/>
                </a:cubicBezTo>
                <a:cubicBezTo>
                  <a:pt x="926083" y="6166868"/>
                  <a:pt x="923199" y="6168700"/>
                  <a:pt x="920426" y="6170687"/>
                </a:cubicBezTo>
                <a:lnTo>
                  <a:pt x="920866" y="6171391"/>
                </a:lnTo>
                <a:cubicBezTo>
                  <a:pt x="923890" y="6169878"/>
                  <a:pt x="926933" y="6168401"/>
                  <a:pt x="929957" y="6166959"/>
                </a:cubicBezTo>
                <a:cubicBezTo>
                  <a:pt x="931487" y="6166256"/>
                  <a:pt x="932999" y="6165535"/>
                  <a:pt x="934529" y="6164937"/>
                </a:cubicBezTo>
                <a:cubicBezTo>
                  <a:pt x="936059" y="6164339"/>
                  <a:pt x="937642" y="6163812"/>
                  <a:pt x="939242" y="6163355"/>
                </a:cubicBezTo>
                <a:cubicBezTo>
                  <a:pt x="942272" y="6162310"/>
                  <a:pt x="945464" y="6161811"/>
                  <a:pt x="948668" y="6161877"/>
                </a:cubicBezTo>
                <a:cubicBezTo>
                  <a:pt x="950159" y="6161957"/>
                  <a:pt x="951614" y="6162372"/>
                  <a:pt x="952924" y="6163091"/>
                </a:cubicBezTo>
                <a:cubicBezTo>
                  <a:pt x="954177" y="6163806"/>
                  <a:pt x="955215" y="6164844"/>
                  <a:pt x="955931" y="6166098"/>
                </a:cubicBezTo>
                <a:cubicBezTo>
                  <a:pt x="955646" y="6168065"/>
                  <a:pt x="955101" y="6169987"/>
                  <a:pt x="954313" y="6171813"/>
                </a:cubicBezTo>
                <a:cubicBezTo>
                  <a:pt x="953282" y="6174465"/>
                  <a:pt x="951693" y="6176863"/>
                  <a:pt x="949653" y="6178847"/>
                </a:cubicBezTo>
                <a:cubicBezTo>
                  <a:pt x="949653" y="6178847"/>
                  <a:pt x="949072" y="6174486"/>
                  <a:pt x="943410" y="6175224"/>
                </a:cubicBezTo>
                <a:cubicBezTo>
                  <a:pt x="935338" y="6176297"/>
                  <a:pt x="929025" y="6184175"/>
                  <a:pt x="919687" y="6191050"/>
                </a:cubicBezTo>
                <a:cubicBezTo>
                  <a:pt x="913846" y="6195109"/>
                  <a:pt x="907656" y="6198640"/>
                  <a:pt x="901188" y="6201601"/>
                </a:cubicBezTo>
                <a:cubicBezTo>
                  <a:pt x="901188" y="6201601"/>
                  <a:pt x="903632" y="6202902"/>
                  <a:pt x="908591" y="6200986"/>
                </a:cubicBezTo>
                <a:cubicBezTo>
                  <a:pt x="913149" y="6199268"/>
                  <a:pt x="917482" y="6197006"/>
                  <a:pt x="921499" y="6194251"/>
                </a:cubicBezTo>
                <a:cubicBezTo>
                  <a:pt x="921314" y="6197975"/>
                  <a:pt x="924182" y="6201146"/>
                  <a:pt x="927909" y="6201330"/>
                </a:cubicBezTo>
                <a:cubicBezTo>
                  <a:pt x="928304" y="6201350"/>
                  <a:pt x="928702" y="6201334"/>
                  <a:pt x="929096" y="6201285"/>
                </a:cubicBezTo>
                <a:cubicBezTo>
                  <a:pt x="933439" y="6200669"/>
                  <a:pt x="937167" y="6196801"/>
                  <a:pt x="938908" y="6190734"/>
                </a:cubicBezTo>
                <a:cubicBezTo>
                  <a:pt x="939881" y="6187391"/>
                  <a:pt x="940262" y="6183904"/>
                  <a:pt x="940034" y="6180429"/>
                </a:cubicBezTo>
                <a:lnTo>
                  <a:pt x="940649" y="6180253"/>
                </a:lnTo>
                <a:cubicBezTo>
                  <a:pt x="946364" y="6179110"/>
                  <a:pt x="945380" y="6186127"/>
                  <a:pt x="944782" y="6187938"/>
                </a:cubicBezTo>
                <a:cubicBezTo>
                  <a:pt x="948309" y="6186353"/>
                  <a:pt x="951223" y="6183661"/>
                  <a:pt x="953082" y="6180271"/>
                </a:cubicBezTo>
                <a:lnTo>
                  <a:pt x="953592" y="6180535"/>
                </a:lnTo>
                <a:cubicBezTo>
                  <a:pt x="952839" y="6183341"/>
                  <a:pt x="951814" y="6186069"/>
                  <a:pt x="950532" y="6188676"/>
                </a:cubicBezTo>
                <a:cubicBezTo>
                  <a:pt x="949727" y="6190365"/>
                  <a:pt x="948761" y="6191974"/>
                  <a:pt x="947648" y="6193477"/>
                </a:cubicBezTo>
                <a:cubicBezTo>
                  <a:pt x="949227" y="6192826"/>
                  <a:pt x="950571" y="6191710"/>
                  <a:pt x="951499" y="6190277"/>
                </a:cubicBezTo>
                <a:cubicBezTo>
                  <a:pt x="955204" y="6185356"/>
                  <a:pt x="957835" y="6179714"/>
                  <a:pt x="959219" y="6173712"/>
                </a:cubicBezTo>
                <a:cubicBezTo>
                  <a:pt x="960320" y="6169791"/>
                  <a:pt x="960607" y="6165685"/>
                  <a:pt x="960063" y="6161649"/>
                </a:cubicBezTo>
                <a:cubicBezTo>
                  <a:pt x="964289" y="6158920"/>
                  <a:pt x="968708" y="6156504"/>
                  <a:pt x="973287" y="6154422"/>
                </a:cubicBezTo>
                <a:close/>
                <a:moveTo>
                  <a:pt x="989308" y="6153824"/>
                </a:moveTo>
                <a:cubicBezTo>
                  <a:pt x="989978" y="6153864"/>
                  <a:pt x="990642" y="6153964"/>
                  <a:pt x="991295" y="6154123"/>
                </a:cubicBezTo>
                <a:lnTo>
                  <a:pt x="984767" y="6154232"/>
                </a:lnTo>
                <a:lnTo>
                  <a:pt x="985791" y="6153947"/>
                </a:lnTo>
                <a:cubicBezTo>
                  <a:pt x="986956" y="6153801"/>
                  <a:pt x="988135" y="6153760"/>
                  <a:pt x="989308" y="6153824"/>
                </a:cubicBezTo>
                <a:close/>
                <a:moveTo>
                  <a:pt x="544223" y="6153402"/>
                </a:moveTo>
                <a:lnTo>
                  <a:pt x="542799" y="6154580"/>
                </a:lnTo>
                <a:cubicBezTo>
                  <a:pt x="539862" y="6157119"/>
                  <a:pt x="537055" y="6159808"/>
                  <a:pt x="534393" y="6162634"/>
                </a:cubicBezTo>
                <a:cubicBezTo>
                  <a:pt x="533057" y="6164023"/>
                  <a:pt x="531755" y="6165465"/>
                  <a:pt x="530489" y="6166907"/>
                </a:cubicBezTo>
                <a:lnTo>
                  <a:pt x="526796" y="6171338"/>
                </a:lnTo>
                <a:lnTo>
                  <a:pt x="519551" y="6180271"/>
                </a:lnTo>
                <a:lnTo>
                  <a:pt x="520026" y="6180693"/>
                </a:lnTo>
                <a:lnTo>
                  <a:pt x="528150" y="6172551"/>
                </a:lnTo>
                <a:lnTo>
                  <a:pt x="536327" y="6164550"/>
                </a:lnTo>
                <a:cubicBezTo>
                  <a:pt x="539071" y="6161948"/>
                  <a:pt x="541920" y="6159451"/>
                  <a:pt x="544891" y="6157130"/>
                </a:cubicBezTo>
                <a:cubicBezTo>
                  <a:pt x="545947" y="6156303"/>
                  <a:pt x="547037" y="6155529"/>
                  <a:pt x="548127" y="6154773"/>
                </a:cubicBezTo>
                <a:cubicBezTo>
                  <a:pt x="542975" y="6160576"/>
                  <a:pt x="535325" y="6171039"/>
                  <a:pt x="527623" y="6179392"/>
                </a:cubicBezTo>
                <a:cubicBezTo>
                  <a:pt x="521714" y="6185617"/>
                  <a:pt x="509633" y="6196203"/>
                  <a:pt x="502405" y="6199333"/>
                </a:cubicBezTo>
                <a:cubicBezTo>
                  <a:pt x="500726" y="6200135"/>
                  <a:pt x="498955" y="6200725"/>
                  <a:pt x="497130" y="6201091"/>
                </a:cubicBezTo>
                <a:cubicBezTo>
                  <a:pt x="493279" y="6201795"/>
                  <a:pt x="494580" y="6200177"/>
                  <a:pt x="495371" y="6199526"/>
                </a:cubicBezTo>
                <a:cubicBezTo>
                  <a:pt x="499908" y="6195798"/>
                  <a:pt x="511198" y="6184228"/>
                  <a:pt x="512728" y="6182504"/>
                </a:cubicBezTo>
                <a:cubicBezTo>
                  <a:pt x="528062" y="6164920"/>
                  <a:pt x="531263" y="6161227"/>
                  <a:pt x="539370" y="6155969"/>
                </a:cubicBezTo>
                <a:cubicBezTo>
                  <a:pt x="540908" y="6154972"/>
                  <a:pt x="542533" y="6154114"/>
                  <a:pt x="544223" y="6153402"/>
                </a:cubicBezTo>
                <a:close/>
                <a:moveTo>
                  <a:pt x="2829487" y="6148601"/>
                </a:moveTo>
                <a:cubicBezTo>
                  <a:pt x="2835773" y="6149258"/>
                  <a:pt x="2841802" y="6151440"/>
                  <a:pt x="2847042" y="6154955"/>
                </a:cubicBezTo>
                <a:cubicBezTo>
                  <a:pt x="2850130" y="6157038"/>
                  <a:pt x="2852725" y="6159767"/>
                  <a:pt x="2854643" y="6162949"/>
                </a:cubicBezTo>
                <a:cubicBezTo>
                  <a:pt x="2846429" y="6166964"/>
                  <a:pt x="2837392" y="6169031"/>
                  <a:pt x="2828240" y="6168989"/>
                </a:cubicBezTo>
                <a:cubicBezTo>
                  <a:pt x="2817707" y="6168989"/>
                  <a:pt x="2810984" y="6165323"/>
                  <a:pt x="2810984" y="6159284"/>
                </a:cubicBezTo>
                <a:cubicBezTo>
                  <a:pt x="2810984" y="6153244"/>
                  <a:pt x="2816636" y="6147065"/>
                  <a:pt x="2829487" y="6148601"/>
                </a:cubicBezTo>
                <a:close/>
                <a:moveTo>
                  <a:pt x="583773" y="6146210"/>
                </a:moveTo>
                <a:cubicBezTo>
                  <a:pt x="586266" y="6145824"/>
                  <a:pt x="588806" y="6145824"/>
                  <a:pt x="591299" y="6146210"/>
                </a:cubicBezTo>
                <a:cubicBezTo>
                  <a:pt x="589365" y="6146632"/>
                  <a:pt x="587430" y="6147071"/>
                  <a:pt x="585514" y="6147616"/>
                </a:cubicBezTo>
                <a:cubicBezTo>
                  <a:pt x="583597" y="6148161"/>
                  <a:pt x="581293" y="6149023"/>
                  <a:pt x="579200" y="6149797"/>
                </a:cubicBezTo>
                <a:cubicBezTo>
                  <a:pt x="577108" y="6150571"/>
                  <a:pt x="575068" y="6151397"/>
                  <a:pt x="573046" y="6152329"/>
                </a:cubicBezTo>
                <a:lnTo>
                  <a:pt x="573257" y="6152874"/>
                </a:lnTo>
                <a:cubicBezTo>
                  <a:pt x="575332" y="6152136"/>
                  <a:pt x="577459" y="6151555"/>
                  <a:pt x="579587" y="6150975"/>
                </a:cubicBezTo>
                <a:cubicBezTo>
                  <a:pt x="581715" y="6150395"/>
                  <a:pt x="583861" y="6149832"/>
                  <a:pt x="585953" y="6149322"/>
                </a:cubicBezTo>
                <a:cubicBezTo>
                  <a:pt x="588503" y="6148742"/>
                  <a:pt x="591088" y="6148302"/>
                  <a:pt x="593673" y="6147933"/>
                </a:cubicBezTo>
                <a:cubicBezTo>
                  <a:pt x="588978" y="6150096"/>
                  <a:pt x="582049" y="6153947"/>
                  <a:pt x="577037" y="6155670"/>
                </a:cubicBezTo>
                <a:cubicBezTo>
                  <a:pt x="573531" y="6157086"/>
                  <a:pt x="569689" y="6157453"/>
                  <a:pt x="565976" y="6156725"/>
                </a:cubicBezTo>
                <a:cubicBezTo>
                  <a:pt x="563753" y="6156482"/>
                  <a:pt x="561666" y="6155540"/>
                  <a:pt x="560015" y="6154035"/>
                </a:cubicBezTo>
                <a:cubicBezTo>
                  <a:pt x="562916" y="6153191"/>
                  <a:pt x="567788" y="6151010"/>
                  <a:pt x="570373" y="6150061"/>
                </a:cubicBezTo>
                <a:cubicBezTo>
                  <a:pt x="574658" y="6148214"/>
                  <a:pt x="579160" y="6146920"/>
                  <a:pt x="583773" y="6146210"/>
                </a:cubicBezTo>
                <a:close/>
                <a:moveTo>
                  <a:pt x="531386" y="6145576"/>
                </a:moveTo>
                <a:cubicBezTo>
                  <a:pt x="524668" y="6152980"/>
                  <a:pt x="513220" y="6168788"/>
                  <a:pt x="502792" y="6181150"/>
                </a:cubicBezTo>
                <a:cubicBezTo>
                  <a:pt x="495547" y="6189732"/>
                  <a:pt x="487071" y="6198031"/>
                  <a:pt x="477786" y="6202568"/>
                </a:cubicBezTo>
                <a:cubicBezTo>
                  <a:pt x="473706" y="6204575"/>
                  <a:pt x="469297" y="6205827"/>
                  <a:pt x="464773" y="6206261"/>
                </a:cubicBezTo>
                <a:cubicBezTo>
                  <a:pt x="469732" y="6203957"/>
                  <a:pt x="482886" y="6189081"/>
                  <a:pt x="485277" y="6186074"/>
                </a:cubicBezTo>
                <a:cubicBezTo>
                  <a:pt x="504287" y="6161983"/>
                  <a:pt x="508947" y="6156954"/>
                  <a:pt x="519252" y="6149586"/>
                </a:cubicBezTo>
                <a:cubicBezTo>
                  <a:pt x="520499" y="6148685"/>
                  <a:pt x="521797" y="6147859"/>
                  <a:pt x="523138" y="6147106"/>
                </a:cubicBezTo>
                <a:lnTo>
                  <a:pt x="522400" y="6147757"/>
                </a:lnTo>
                <a:cubicBezTo>
                  <a:pt x="518988" y="6150887"/>
                  <a:pt x="515700" y="6154175"/>
                  <a:pt x="512570" y="6157604"/>
                </a:cubicBezTo>
                <a:cubicBezTo>
                  <a:pt x="511022" y="6159328"/>
                  <a:pt x="509510" y="6161086"/>
                  <a:pt x="508033" y="6162880"/>
                </a:cubicBezTo>
                <a:cubicBezTo>
                  <a:pt x="506591" y="6164638"/>
                  <a:pt x="505219" y="6166520"/>
                  <a:pt x="503830" y="6168349"/>
                </a:cubicBezTo>
                <a:cubicBezTo>
                  <a:pt x="501051" y="6172024"/>
                  <a:pt x="498308" y="6175734"/>
                  <a:pt x="495670" y="6179497"/>
                </a:cubicBezTo>
                <a:lnTo>
                  <a:pt x="496198" y="6179919"/>
                </a:lnTo>
                <a:cubicBezTo>
                  <a:pt x="499222" y="6176402"/>
                  <a:pt x="502335" y="6173096"/>
                  <a:pt x="505465" y="6169738"/>
                </a:cubicBezTo>
                <a:lnTo>
                  <a:pt x="510196" y="6164744"/>
                </a:lnTo>
                <a:cubicBezTo>
                  <a:pt x="511726" y="6162985"/>
                  <a:pt x="513291" y="6161420"/>
                  <a:pt x="514891" y="6159802"/>
                </a:cubicBezTo>
                <a:cubicBezTo>
                  <a:pt x="518091" y="6156602"/>
                  <a:pt x="521450" y="6153542"/>
                  <a:pt x="524932" y="6150641"/>
                </a:cubicBezTo>
                <a:cubicBezTo>
                  <a:pt x="527025" y="6148882"/>
                  <a:pt x="529188" y="6147124"/>
                  <a:pt x="531386" y="6145576"/>
                </a:cubicBezTo>
                <a:close/>
                <a:moveTo>
                  <a:pt x="643299" y="6142218"/>
                </a:moveTo>
                <a:cubicBezTo>
                  <a:pt x="641136" y="6143044"/>
                  <a:pt x="639026" y="6143976"/>
                  <a:pt x="636933" y="6144855"/>
                </a:cubicBezTo>
                <a:cubicBezTo>
                  <a:pt x="634351" y="6146011"/>
                  <a:pt x="631833" y="6147303"/>
                  <a:pt x="629389" y="6148724"/>
                </a:cubicBezTo>
                <a:cubicBezTo>
                  <a:pt x="626909" y="6150078"/>
                  <a:pt x="624588" y="6151678"/>
                  <a:pt x="622126" y="6152857"/>
                </a:cubicBezTo>
                <a:lnTo>
                  <a:pt x="622355" y="6153490"/>
                </a:lnTo>
                <a:cubicBezTo>
                  <a:pt x="625098" y="6152663"/>
                  <a:pt x="627630" y="6151415"/>
                  <a:pt x="630215" y="6150430"/>
                </a:cubicBezTo>
                <a:cubicBezTo>
                  <a:pt x="632800" y="6149445"/>
                  <a:pt x="635491" y="6148671"/>
                  <a:pt x="638023" y="6147616"/>
                </a:cubicBezTo>
                <a:cubicBezTo>
                  <a:pt x="640556" y="6146561"/>
                  <a:pt x="643299" y="6145858"/>
                  <a:pt x="645902" y="6145154"/>
                </a:cubicBezTo>
                <a:lnTo>
                  <a:pt x="646376" y="6145031"/>
                </a:lnTo>
                <a:cubicBezTo>
                  <a:pt x="640960" y="6148548"/>
                  <a:pt x="634067" y="6153507"/>
                  <a:pt x="628140" y="6156760"/>
                </a:cubicBezTo>
                <a:cubicBezTo>
                  <a:pt x="623517" y="6159489"/>
                  <a:pt x="618180" y="6160757"/>
                  <a:pt x="612824" y="6160400"/>
                </a:cubicBezTo>
                <a:cubicBezTo>
                  <a:pt x="607390" y="6160013"/>
                  <a:pt x="601551" y="6155125"/>
                  <a:pt x="601551" y="6155125"/>
                </a:cubicBezTo>
                <a:cubicBezTo>
                  <a:pt x="606510" y="6155125"/>
                  <a:pt x="614266" y="6151256"/>
                  <a:pt x="617519" y="6149850"/>
                </a:cubicBezTo>
                <a:cubicBezTo>
                  <a:pt x="624131" y="6147054"/>
                  <a:pt x="627367" y="6145137"/>
                  <a:pt x="635104" y="6143326"/>
                </a:cubicBezTo>
                <a:cubicBezTo>
                  <a:pt x="637795" y="6142694"/>
                  <a:pt x="640538" y="6142323"/>
                  <a:pt x="643299" y="6142218"/>
                </a:cubicBezTo>
                <a:close/>
                <a:moveTo>
                  <a:pt x="507241" y="6137505"/>
                </a:moveTo>
                <a:cubicBezTo>
                  <a:pt x="504603" y="6139633"/>
                  <a:pt x="501966" y="6141831"/>
                  <a:pt x="499504" y="6144099"/>
                </a:cubicBezTo>
                <a:cubicBezTo>
                  <a:pt x="495058" y="6148114"/>
                  <a:pt x="490838" y="6152369"/>
                  <a:pt x="486860" y="6156848"/>
                </a:cubicBezTo>
                <a:cubicBezTo>
                  <a:pt x="484855" y="6159081"/>
                  <a:pt x="482956" y="6161403"/>
                  <a:pt x="481145" y="6163759"/>
                </a:cubicBezTo>
                <a:cubicBezTo>
                  <a:pt x="479333" y="6166115"/>
                  <a:pt x="477522" y="6168472"/>
                  <a:pt x="475746" y="6170793"/>
                </a:cubicBezTo>
                <a:lnTo>
                  <a:pt x="465195" y="6185107"/>
                </a:lnTo>
                <a:lnTo>
                  <a:pt x="465828" y="6185599"/>
                </a:lnTo>
                <a:lnTo>
                  <a:pt x="477293" y="6172006"/>
                </a:lnTo>
                <a:cubicBezTo>
                  <a:pt x="481145" y="6167505"/>
                  <a:pt x="485066" y="6163038"/>
                  <a:pt x="489076" y="6158783"/>
                </a:cubicBezTo>
                <a:cubicBezTo>
                  <a:pt x="493127" y="6154531"/>
                  <a:pt x="497420" y="6150516"/>
                  <a:pt x="501931" y="6146755"/>
                </a:cubicBezTo>
                <a:cubicBezTo>
                  <a:pt x="504410" y="6144680"/>
                  <a:pt x="506977" y="6142640"/>
                  <a:pt x="509563" y="6140706"/>
                </a:cubicBezTo>
                <a:cubicBezTo>
                  <a:pt x="500330" y="6151573"/>
                  <a:pt x="484468" y="6172762"/>
                  <a:pt x="472985" y="6187217"/>
                </a:cubicBezTo>
                <a:cubicBezTo>
                  <a:pt x="464456" y="6197961"/>
                  <a:pt x="456965" y="6205558"/>
                  <a:pt x="445869" y="6211378"/>
                </a:cubicBezTo>
                <a:cubicBezTo>
                  <a:pt x="440995" y="6213963"/>
                  <a:pt x="435691" y="6215637"/>
                  <a:pt x="430218" y="6216319"/>
                </a:cubicBezTo>
                <a:cubicBezTo>
                  <a:pt x="436074" y="6213348"/>
                  <a:pt x="449561" y="6197609"/>
                  <a:pt x="452305" y="6193864"/>
                </a:cubicBezTo>
                <a:cubicBezTo>
                  <a:pt x="474515" y="6163970"/>
                  <a:pt x="485717" y="6152452"/>
                  <a:pt x="497886" y="6143132"/>
                </a:cubicBezTo>
                <a:cubicBezTo>
                  <a:pt x="500779" y="6140904"/>
                  <a:pt x="503918" y="6139016"/>
                  <a:pt x="507241" y="6137505"/>
                </a:cubicBezTo>
                <a:close/>
                <a:moveTo>
                  <a:pt x="481918" y="6133865"/>
                </a:moveTo>
                <a:cubicBezTo>
                  <a:pt x="477716" y="6137382"/>
                  <a:pt x="473565" y="6140899"/>
                  <a:pt x="469468" y="6144416"/>
                </a:cubicBezTo>
                <a:cubicBezTo>
                  <a:pt x="463718" y="6149480"/>
                  <a:pt x="458073" y="6154668"/>
                  <a:pt x="452727" y="6160242"/>
                </a:cubicBezTo>
                <a:cubicBezTo>
                  <a:pt x="447381" y="6165816"/>
                  <a:pt x="442351" y="6171461"/>
                  <a:pt x="437304" y="6177176"/>
                </a:cubicBezTo>
                <a:cubicBezTo>
                  <a:pt x="432257" y="6182891"/>
                  <a:pt x="427298" y="6188712"/>
                  <a:pt x="422515" y="6194761"/>
                </a:cubicBezTo>
                <a:lnTo>
                  <a:pt x="423131" y="6195271"/>
                </a:lnTo>
                <a:cubicBezTo>
                  <a:pt x="428195" y="6189591"/>
                  <a:pt x="433453" y="6184069"/>
                  <a:pt x="438764" y="6178618"/>
                </a:cubicBezTo>
                <a:cubicBezTo>
                  <a:pt x="444075" y="6173167"/>
                  <a:pt x="449491" y="6167821"/>
                  <a:pt x="454978" y="6162563"/>
                </a:cubicBezTo>
                <a:cubicBezTo>
                  <a:pt x="460464" y="6157305"/>
                  <a:pt x="466215" y="6152434"/>
                  <a:pt x="472088" y="6147634"/>
                </a:cubicBezTo>
                <a:cubicBezTo>
                  <a:pt x="474269" y="6145875"/>
                  <a:pt x="476467" y="6144117"/>
                  <a:pt x="478665" y="6142358"/>
                </a:cubicBezTo>
                <a:cubicBezTo>
                  <a:pt x="475148" y="6147423"/>
                  <a:pt x="470119" y="6154826"/>
                  <a:pt x="460482" y="6167417"/>
                </a:cubicBezTo>
                <a:cubicBezTo>
                  <a:pt x="441085" y="6192826"/>
                  <a:pt x="424010" y="6210552"/>
                  <a:pt x="408605" y="6223248"/>
                </a:cubicBezTo>
                <a:lnTo>
                  <a:pt x="408552" y="6223265"/>
                </a:lnTo>
                <a:cubicBezTo>
                  <a:pt x="402011" y="6228699"/>
                  <a:pt x="388628" y="6239672"/>
                  <a:pt x="385973" y="6236401"/>
                </a:cubicBezTo>
                <a:cubicBezTo>
                  <a:pt x="384214" y="6234185"/>
                  <a:pt x="390809" y="6224584"/>
                  <a:pt x="393165" y="6221208"/>
                </a:cubicBezTo>
                <a:cubicBezTo>
                  <a:pt x="402573" y="6207826"/>
                  <a:pt x="409203" y="6199174"/>
                  <a:pt x="429989" y="6176719"/>
                </a:cubicBezTo>
                <a:cubicBezTo>
                  <a:pt x="451777" y="6153208"/>
                  <a:pt x="470259" y="6139527"/>
                  <a:pt x="481918" y="6133865"/>
                </a:cubicBezTo>
                <a:close/>
                <a:moveTo>
                  <a:pt x="576487" y="6132693"/>
                </a:moveTo>
                <a:lnTo>
                  <a:pt x="570144" y="6134656"/>
                </a:lnTo>
                <a:cubicBezTo>
                  <a:pt x="568044" y="6135425"/>
                  <a:pt x="565983" y="6136299"/>
                  <a:pt x="563972" y="6137277"/>
                </a:cubicBezTo>
                <a:cubicBezTo>
                  <a:pt x="561967" y="6138208"/>
                  <a:pt x="559962" y="6139158"/>
                  <a:pt x="558010" y="6140248"/>
                </a:cubicBezTo>
                <a:lnTo>
                  <a:pt x="558256" y="6140776"/>
                </a:lnTo>
                <a:cubicBezTo>
                  <a:pt x="560296" y="6139967"/>
                  <a:pt x="562406" y="6139316"/>
                  <a:pt x="564517" y="6138648"/>
                </a:cubicBezTo>
                <a:lnTo>
                  <a:pt x="570812" y="6136767"/>
                </a:lnTo>
                <a:cubicBezTo>
                  <a:pt x="572905" y="6136186"/>
                  <a:pt x="575033" y="6135711"/>
                  <a:pt x="577178" y="6135289"/>
                </a:cubicBezTo>
                <a:lnTo>
                  <a:pt x="578778" y="6134991"/>
                </a:lnTo>
                <a:cubicBezTo>
                  <a:pt x="574153" y="6137364"/>
                  <a:pt x="568368" y="6140266"/>
                  <a:pt x="563040" y="6143132"/>
                </a:cubicBezTo>
                <a:cubicBezTo>
                  <a:pt x="559063" y="6145455"/>
                  <a:pt x="554477" y="6146515"/>
                  <a:pt x="549886" y="6146174"/>
                </a:cubicBezTo>
                <a:cubicBezTo>
                  <a:pt x="547418" y="6146115"/>
                  <a:pt x="545037" y="6145258"/>
                  <a:pt x="543098" y="6143730"/>
                </a:cubicBezTo>
                <a:cubicBezTo>
                  <a:pt x="546210" y="6142569"/>
                  <a:pt x="551257" y="6139879"/>
                  <a:pt x="554018" y="6138613"/>
                </a:cubicBezTo>
                <a:cubicBezTo>
                  <a:pt x="558816" y="6136250"/>
                  <a:pt x="563882" y="6134479"/>
                  <a:pt x="569106" y="6133338"/>
                </a:cubicBezTo>
                <a:close/>
                <a:moveTo>
                  <a:pt x="576563" y="6132669"/>
                </a:moveTo>
                <a:lnTo>
                  <a:pt x="576756" y="6132669"/>
                </a:lnTo>
                <a:lnTo>
                  <a:pt x="576487" y="6132693"/>
                </a:lnTo>
                <a:close/>
                <a:moveTo>
                  <a:pt x="633275" y="6126831"/>
                </a:moveTo>
                <a:cubicBezTo>
                  <a:pt x="630936" y="6127412"/>
                  <a:pt x="628633" y="6128045"/>
                  <a:pt x="626364" y="6128748"/>
                </a:cubicBezTo>
                <a:cubicBezTo>
                  <a:pt x="623660" y="6129594"/>
                  <a:pt x="621001" y="6130580"/>
                  <a:pt x="618398" y="6131702"/>
                </a:cubicBezTo>
                <a:cubicBezTo>
                  <a:pt x="615795" y="6132775"/>
                  <a:pt x="613298" y="6134094"/>
                  <a:pt x="610696" y="6134973"/>
                </a:cubicBezTo>
                <a:lnTo>
                  <a:pt x="610854" y="6135641"/>
                </a:lnTo>
                <a:cubicBezTo>
                  <a:pt x="613685" y="6135184"/>
                  <a:pt x="616358" y="6134287"/>
                  <a:pt x="619049" y="6133672"/>
                </a:cubicBezTo>
                <a:cubicBezTo>
                  <a:pt x="621739" y="6133056"/>
                  <a:pt x="624483" y="6132546"/>
                  <a:pt x="627173" y="6131913"/>
                </a:cubicBezTo>
                <a:cubicBezTo>
                  <a:pt x="629864" y="6131280"/>
                  <a:pt x="632449" y="6130893"/>
                  <a:pt x="635174" y="6130524"/>
                </a:cubicBezTo>
                <a:cubicBezTo>
                  <a:pt x="629301" y="6133461"/>
                  <a:pt x="622109" y="6137294"/>
                  <a:pt x="615831" y="6140125"/>
                </a:cubicBezTo>
                <a:cubicBezTo>
                  <a:pt x="610639" y="6142698"/>
                  <a:pt x="604792" y="6143642"/>
                  <a:pt x="599054" y="6142833"/>
                </a:cubicBezTo>
                <a:cubicBezTo>
                  <a:pt x="593233" y="6141972"/>
                  <a:pt x="587255" y="6137312"/>
                  <a:pt x="587255" y="6137312"/>
                </a:cubicBezTo>
                <a:cubicBezTo>
                  <a:pt x="592530" y="6137734"/>
                  <a:pt x="601323" y="6134164"/>
                  <a:pt x="604840" y="6132951"/>
                </a:cubicBezTo>
                <a:cubicBezTo>
                  <a:pt x="612173" y="6130471"/>
                  <a:pt x="615813" y="6128642"/>
                  <a:pt x="624342" y="6127324"/>
                </a:cubicBezTo>
                <a:cubicBezTo>
                  <a:pt x="627296" y="6126866"/>
                  <a:pt x="630289" y="6126701"/>
                  <a:pt x="633275" y="6126831"/>
                </a:cubicBezTo>
                <a:close/>
                <a:moveTo>
                  <a:pt x="558221" y="6121345"/>
                </a:moveTo>
                <a:lnTo>
                  <a:pt x="556586" y="6121802"/>
                </a:lnTo>
                <a:cubicBezTo>
                  <a:pt x="554440" y="6122435"/>
                  <a:pt x="552312" y="6123121"/>
                  <a:pt x="550220" y="6123912"/>
                </a:cubicBezTo>
                <a:cubicBezTo>
                  <a:pt x="548127" y="6124703"/>
                  <a:pt x="546105" y="6125671"/>
                  <a:pt x="544100" y="6126620"/>
                </a:cubicBezTo>
                <a:cubicBezTo>
                  <a:pt x="542095" y="6127570"/>
                  <a:pt x="540108" y="6128555"/>
                  <a:pt x="538174" y="6129662"/>
                </a:cubicBezTo>
                <a:lnTo>
                  <a:pt x="538438" y="6130172"/>
                </a:lnTo>
                <a:cubicBezTo>
                  <a:pt x="540442" y="6129311"/>
                  <a:pt x="542535" y="6128572"/>
                  <a:pt x="544610" y="6127834"/>
                </a:cubicBezTo>
                <a:cubicBezTo>
                  <a:pt x="546685" y="6127095"/>
                  <a:pt x="548795" y="6126392"/>
                  <a:pt x="550835" y="6125723"/>
                </a:cubicBezTo>
                <a:cubicBezTo>
                  <a:pt x="554083" y="6124733"/>
                  <a:pt x="557382" y="6123917"/>
                  <a:pt x="560718" y="6123279"/>
                </a:cubicBezTo>
                <a:cubicBezTo>
                  <a:pt x="555636" y="6126110"/>
                  <a:pt x="548655" y="6130207"/>
                  <a:pt x="542693" y="6133496"/>
                </a:cubicBezTo>
                <a:cubicBezTo>
                  <a:pt x="538497" y="6135998"/>
                  <a:pt x="533642" y="6137175"/>
                  <a:pt x="528766" y="6136872"/>
                </a:cubicBezTo>
                <a:lnTo>
                  <a:pt x="528783" y="6136890"/>
                </a:lnTo>
                <a:cubicBezTo>
                  <a:pt x="526177" y="6136865"/>
                  <a:pt x="523650" y="6136002"/>
                  <a:pt x="521573" y="6134428"/>
                </a:cubicBezTo>
                <a:cubicBezTo>
                  <a:pt x="524827" y="6133144"/>
                  <a:pt x="530120" y="6130190"/>
                  <a:pt x="533021" y="6128801"/>
                </a:cubicBezTo>
                <a:cubicBezTo>
                  <a:pt x="538211" y="6125959"/>
                  <a:pt x="543719" y="6123740"/>
                  <a:pt x="549428" y="6122189"/>
                </a:cubicBezTo>
                <a:cubicBezTo>
                  <a:pt x="552298" y="6121454"/>
                  <a:pt x="555265" y="6121171"/>
                  <a:pt x="558221" y="6121345"/>
                </a:cubicBezTo>
                <a:close/>
                <a:moveTo>
                  <a:pt x="536116" y="6111515"/>
                </a:moveTo>
                <a:lnTo>
                  <a:pt x="534780" y="6111884"/>
                </a:lnTo>
                <a:cubicBezTo>
                  <a:pt x="532265" y="6112605"/>
                  <a:pt x="529751" y="6113397"/>
                  <a:pt x="527289" y="6114329"/>
                </a:cubicBezTo>
                <a:cubicBezTo>
                  <a:pt x="524827" y="6115261"/>
                  <a:pt x="522435" y="6116368"/>
                  <a:pt x="520079" y="6117459"/>
                </a:cubicBezTo>
                <a:cubicBezTo>
                  <a:pt x="517722" y="6118549"/>
                  <a:pt x="515348" y="6119709"/>
                  <a:pt x="513044" y="6120976"/>
                </a:cubicBezTo>
                <a:lnTo>
                  <a:pt x="513361" y="6121573"/>
                </a:lnTo>
                <a:cubicBezTo>
                  <a:pt x="515717" y="6120536"/>
                  <a:pt x="518162" y="6119639"/>
                  <a:pt x="520606" y="6118760"/>
                </a:cubicBezTo>
                <a:cubicBezTo>
                  <a:pt x="523051" y="6117881"/>
                  <a:pt x="525495" y="6117001"/>
                  <a:pt x="527922" y="6116228"/>
                </a:cubicBezTo>
                <a:cubicBezTo>
                  <a:pt x="530348" y="6115454"/>
                  <a:pt x="532863" y="6114786"/>
                  <a:pt x="535378" y="6114188"/>
                </a:cubicBezTo>
                <a:cubicBezTo>
                  <a:pt x="537136" y="6113766"/>
                  <a:pt x="539000" y="6113397"/>
                  <a:pt x="540812" y="6113045"/>
                </a:cubicBezTo>
                <a:cubicBezTo>
                  <a:pt x="534780" y="6116210"/>
                  <a:pt x="525759" y="6121274"/>
                  <a:pt x="518144" y="6125354"/>
                </a:cubicBezTo>
                <a:cubicBezTo>
                  <a:pt x="513224" y="6128133"/>
                  <a:pt x="507579" y="6129363"/>
                  <a:pt x="501948" y="6128889"/>
                </a:cubicBezTo>
                <a:lnTo>
                  <a:pt x="501966" y="6128906"/>
                </a:lnTo>
                <a:cubicBezTo>
                  <a:pt x="498941" y="6128824"/>
                  <a:pt x="496025" y="6127770"/>
                  <a:pt x="493648" y="6125899"/>
                </a:cubicBezTo>
                <a:cubicBezTo>
                  <a:pt x="497464" y="6124475"/>
                  <a:pt x="503689" y="6121151"/>
                  <a:pt x="507083" y="6119622"/>
                </a:cubicBezTo>
                <a:cubicBezTo>
                  <a:pt x="513396" y="6116755"/>
                  <a:pt x="518021" y="6114188"/>
                  <a:pt x="526304" y="6112306"/>
                </a:cubicBezTo>
                <a:cubicBezTo>
                  <a:pt x="529518" y="6111559"/>
                  <a:pt x="532824" y="6111293"/>
                  <a:pt x="536116" y="6111515"/>
                </a:cubicBezTo>
                <a:close/>
                <a:moveTo>
                  <a:pt x="611505" y="6111357"/>
                </a:moveTo>
                <a:cubicBezTo>
                  <a:pt x="614863" y="6110973"/>
                  <a:pt x="618257" y="6111038"/>
                  <a:pt x="621599" y="6111550"/>
                </a:cubicBezTo>
                <a:lnTo>
                  <a:pt x="620684" y="6111708"/>
                </a:lnTo>
                <a:cubicBezTo>
                  <a:pt x="617747" y="6112254"/>
                  <a:pt x="614863" y="6112957"/>
                  <a:pt x="612015" y="6113731"/>
                </a:cubicBezTo>
                <a:cubicBezTo>
                  <a:pt x="609166" y="6114504"/>
                  <a:pt x="606387" y="6115489"/>
                  <a:pt x="603626" y="6116456"/>
                </a:cubicBezTo>
                <a:cubicBezTo>
                  <a:pt x="600866" y="6117423"/>
                  <a:pt x="598140" y="6118549"/>
                  <a:pt x="595432" y="6119586"/>
                </a:cubicBezTo>
                <a:lnTo>
                  <a:pt x="595625" y="6120237"/>
                </a:lnTo>
                <a:cubicBezTo>
                  <a:pt x="598492" y="6119604"/>
                  <a:pt x="601305" y="6118901"/>
                  <a:pt x="604154" y="6118320"/>
                </a:cubicBezTo>
                <a:cubicBezTo>
                  <a:pt x="607003" y="6117740"/>
                  <a:pt x="609869" y="6117283"/>
                  <a:pt x="612700" y="6116773"/>
                </a:cubicBezTo>
                <a:cubicBezTo>
                  <a:pt x="615532" y="6116263"/>
                  <a:pt x="618381" y="6115858"/>
                  <a:pt x="621212" y="6115612"/>
                </a:cubicBezTo>
                <a:cubicBezTo>
                  <a:pt x="622038" y="6115612"/>
                  <a:pt x="622865" y="6115472"/>
                  <a:pt x="623674" y="6115436"/>
                </a:cubicBezTo>
                <a:cubicBezTo>
                  <a:pt x="616956" y="6118127"/>
                  <a:pt x="608410" y="6121714"/>
                  <a:pt x="601006" y="6124616"/>
                </a:cubicBezTo>
                <a:cubicBezTo>
                  <a:pt x="595273" y="6127104"/>
                  <a:pt x="588923" y="6127804"/>
                  <a:pt x="582788" y="6126620"/>
                </a:cubicBezTo>
                <a:cubicBezTo>
                  <a:pt x="578307" y="6125460"/>
                  <a:pt x="574080" y="6123481"/>
                  <a:pt x="570320" y="6120782"/>
                </a:cubicBezTo>
                <a:cubicBezTo>
                  <a:pt x="576053" y="6121538"/>
                  <a:pt x="585566" y="6118162"/>
                  <a:pt x="589523" y="6117054"/>
                </a:cubicBezTo>
                <a:cubicBezTo>
                  <a:pt x="597577" y="6114786"/>
                  <a:pt x="602202" y="6112412"/>
                  <a:pt x="611505" y="6111357"/>
                </a:cubicBezTo>
                <a:close/>
                <a:moveTo>
                  <a:pt x="1322666" y="6110425"/>
                </a:moveTo>
                <a:cubicBezTo>
                  <a:pt x="1344592" y="6110425"/>
                  <a:pt x="1368608" y="6125053"/>
                  <a:pt x="1380352" y="6140449"/>
                </a:cubicBezTo>
                <a:cubicBezTo>
                  <a:pt x="1372329" y="6149823"/>
                  <a:pt x="1353317" y="6174104"/>
                  <a:pt x="1342714" y="6187003"/>
                </a:cubicBezTo>
                <a:cubicBezTo>
                  <a:pt x="1319629" y="6215055"/>
                  <a:pt x="1302495" y="6233837"/>
                  <a:pt x="1302495" y="6233837"/>
                </a:cubicBezTo>
                <a:cubicBezTo>
                  <a:pt x="1295244" y="6228216"/>
                  <a:pt x="1278760" y="6211529"/>
                  <a:pt x="1272510" y="6190372"/>
                </a:cubicBezTo>
                <a:cubicBezTo>
                  <a:pt x="1263733" y="6160139"/>
                  <a:pt x="1274266" y="6131791"/>
                  <a:pt x="1291066" y="6119537"/>
                </a:cubicBezTo>
                <a:cubicBezTo>
                  <a:pt x="1301073" y="6112275"/>
                  <a:pt x="1312132" y="6110425"/>
                  <a:pt x="1322666" y="6110425"/>
                </a:cubicBezTo>
                <a:close/>
                <a:moveTo>
                  <a:pt x="588257" y="6097781"/>
                </a:moveTo>
                <a:cubicBezTo>
                  <a:pt x="592403" y="6097189"/>
                  <a:pt x="596613" y="6097189"/>
                  <a:pt x="600760" y="6097781"/>
                </a:cubicBezTo>
                <a:lnTo>
                  <a:pt x="598492" y="6098203"/>
                </a:lnTo>
                <a:cubicBezTo>
                  <a:pt x="594974" y="6099012"/>
                  <a:pt x="591457" y="6099962"/>
                  <a:pt x="587940" y="6100876"/>
                </a:cubicBezTo>
                <a:cubicBezTo>
                  <a:pt x="584423" y="6101791"/>
                  <a:pt x="581100" y="6103039"/>
                  <a:pt x="577723" y="6104270"/>
                </a:cubicBezTo>
                <a:cubicBezTo>
                  <a:pt x="574347" y="6105501"/>
                  <a:pt x="569986" y="6107101"/>
                  <a:pt x="567612" y="6108174"/>
                </a:cubicBezTo>
                <a:lnTo>
                  <a:pt x="567840" y="6108807"/>
                </a:lnTo>
                <a:cubicBezTo>
                  <a:pt x="571234" y="6107699"/>
                  <a:pt x="574628" y="6106626"/>
                  <a:pt x="578075" y="6105694"/>
                </a:cubicBezTo>
                <a:cubicBezTo>
                  <a:pt x="581522" y="6104762"/>
                  <a:pt x="584986" y="6103936"/>
                  <a:pt x="588450" y="6103197"/>
                </a:cubicBezTo>
                <a:cubicBezTo>
                  <a:pt x="591915" y="6102459"/>
                  <a:pt x="595484" y="6101808"/>
                  <a:pt x="599001" y="6101439"/>
                </a:cubicBezTo>
                <a:cubicBezTo>
                  <a:pt x="600760" y="6101228"/>
                  <a:pt x="602378" y="6101070"/>
                  <a:pt x="604084" y="6100947"/>
                </a:cubicBezTo>
                <a:cubicBezTo>
                  <a:pt x="596416" y="6103918"/>
                  <a:pt x="586147" y="6107980"/>
                  <a:pt x="577354" y="6111409"/>
                </a:cubicBezTo>
                <a:cubicBezTo>
                  <a:pt x="570985" y="6114172"/>
                  <a:pt x="563931" y="6114951"/>
                  <a:pt x="557113" y="6113643"/>
                </a:cubicBezTo>
                <a:cubicBezTo>
                  <a:pt x="552172" y="6112396"/>
                  <a:pt x="547480" y="6110314"/>
                  <a:pt x="543238" y="6107488"/>
                </a:cubicBezTo>
                <a:cubicBezTo>
                  <a:pt x="549604" y="6108315"/>
                  <a:pt x="560173" y="6104569"/>
                  <a:pt x="564569" y="6103338"/>
                </a:cubicBezTo>
                <a:cubicBezTo>
                  <a:pt x="573608" y="6100788"/>
                  <a:pt x="577125" y="6099382"/>
                  <a:pt x="588257" y="6097781"/>
                </a:cubicBezTo>
                <a:close/>
                <a:moveTo>
                  <a:pt x="733961" y="6066964"/>
                </a:moveTo>
                <a:lnTo>
                  <a:pt x="735787" y="6072371"/>
                </a:lnTo>
                <a:cubicBezTo>
                  <a:pt x="738951" y="6081779"/>
                  <a:pt x="745799" y="6102217"/>
                  <a:pt x="754122" y="6127077"/>
                </a:cubicBezTo>
                <a:cubicBezTo>
                  <a:pt x="746722" y="6138471"/>
                  <a:pt x="740546" y="6150613"/>
                  <a:pt x="735692" y="6163302"/>
                </a:cubicBezTo>
                <a:cubicBezTo>
                  <a:pt x="732571" y="6163856"/>
                  <a:pt x="729492" y="6164626"/>
                  <a:pt x="726477" y="6165605"/>
                </a:cubicBezTo>
                <a:cubicBezTo>
                  <a:pt x="721202" y="6154720"/>
                  <a:pt x="715926" y="6143414"/>
                  <a:pt x="711530" y="6133865"/>
                </a:cubicBezTo>
                <a:cubicBezTo>
                  <a:pt x="720683" y="6106565"/>
                  <a:pt x="728362" y="6083617"/>
                  <a:pt x="731905" y="6073063"/>
                </a:cubicBezTo>
                <a:close/>
                <a:moveTo>
                  <a:pt x="733934" y="6066885"/>
                </a:moveTo>
                <a:lnTo>
                  <a:pt x="733969" y="6066938"/>
                </a:lnTo>
                <a:lnTo>
                  <a:pt x="733961" y="6066964"/>
                </a:lnTo>
                <a:close/>
                <a:moveTo>
                  <a:pt x="615602" y="6051164"/>
                </a:moveTo>
                <a:cubicBezTo>
                  <a:pt x="666599" y="6055543"/>
                  <a:pt x="686330" y="6096885"/>
                  <a:pt x="695053" y="6111163"/>
                </a:cubicBezTo>
                <a:cubicBezTo>
                  <a:pt x="703071" y="6124334"/>
                  <a:pt x="726266" y="6178425"/>
                  <a:pt x="738295" y="6198629"/>
                </a:cubicBezTo>
                <a:cubicBezTo>
                  <a:pt x="745681" y="6211044"/>
                  <a:pt x="749620" y="6214209"/>
                  <a:pt x="748019" y="6215018"/>
                </a:cubicBezTo>
                <a:lnTo>
                  <a:pt x="747738" y="6215018"/>
                </a:lnTo>
                <a:lnTo>
                  <a:pt x="747896" y="6214702"/>
                </a:lnTo>
                <a:cubicBezTo>
                  <a:pt x="747128" y="6214213"/>
                  <a:pt x="746430" y="6213620"/>
                  <a:pt x="745821" y="6212943"/>
                </a:cubicBezTo>
                <a:cubicBezTo>
                  <a:pt x="745083" y="6212170"/>
                  <a:pt x="744362" y="6211308"/>
                  <a:pt x="743658" y="6210429"/>
                </a:cubicBezTo>
                <a:cubicBezTo>
                  <a:pt x="742234" y="6208670"/>
                  <a:pt x="740897" y="6206824"/>
                  <a:pt x="739579" y="6204925"/>
                </a:cubicBezTo>
                <a:cubicBezTo>
                  <a:pt x="736941" y="6201144"/>
                  <a:pt x="734444" y="6197223"/>
                  <a:pt x="731999" y="6193284"/>
                </a:cubicBezTo>
                <a:cubicBezTo>
                  <a:pt x="727146" y="6185353"/>
                  <a:pt x="722521" y="6177264"/>
                  <a:pt x="717931" y="6169105"/>
                </a:cubicBezTo>
                <a:cubicBezTo>
                  <a:pt x="713341" y="6160945"/>
                  <a:pt x="709033" y="6152716"/>
                  <a:pt x="704724" y="6144486"/>
                </a:cubicBezTo>
                <a:cubicBezTo>
                  <a:pt x="700135" y="6136362"/>
                  <a:pt x="695580" y="6128133"/>
                  <a:pt x="690428" y="6120307"/>
                </a:cubicBezTo>
                <a:lnTo>
                  <a:pt x="689654" y="6120747"/>
                </a:lnTo>
                <a:cubicBezTo>
                  <a:pt x="694103" y="6128959"/>
                  <a:pt x="697849" y="6137505"/>
                  <a:pt x="701805" y="6145981"/>
                </a:cubicBezTo>
                <a:cubicBezTo>
                  <a:pt x="705762" y="6154457"/>
                  <a:pt x="710299" y="6162651"/>
                  <a:pt x="714713" y="6170916"/>
                </a:cubicBezTo>
                <a:cubicBezTo>
                  <a:pt x="719127" y="6179181"/>
                  <a:pt x="723664" y="6187358"/>
                  <a:pt x="728465" y="6195429"/>
                </a:cubicBezTo>
                <a:cubicBezTo>
                  <a:pt x="730891" y="6199456"/>
                  <a:pt x="733353" y="6203465"/>
                  <a:pt x="736009" y="6207386"/>
                </a:cubicBezTo>
                <a:cubicBezTo>
                  <a:pt x="737081" y="6208969"/>
                  <a:pt x="738189" y="6210534"/>
                  <a:pt x="739367" y="6212082"/>
                </a:cubicBezTo>
                <a:cubicBezTo>
                  <a:pt x="736332" y="6209572"/>
                  <a:pt x="733547" y="6206775"/>
                  <a:pt x="731050" y="6203729"/>
                </a:cubicBezTo>
                <a:cubicBezTo>
                  <a:pt x="727418" y="6199294"/>
                  <a:pt x="724021" y="6194676"/>
                  <a:pt x="720868" y="6189890"/>
                </a:cubicBezTo>
                <a:cubicBezTo>
                  <a:pt x="714467" y="6180289"/>
                  <a:pt x="708558" y="6170283"/>
                  <a:pt x="702983" y="6160172"/>
                </a:cubicBezTo>
                <a:cubicBezTo>
                  <a:pt x="697409" y="6150061"/>
                  <a:pt x="692133" y="6139686"/>
                  <a:pt x="686172" y="6129645"/>
                </a:cubicBezTo>
                <a:cubicBezTo>
                  <a:pt x="680372" y="6119523"/>
                  <a:pt x="673799" y="6109864"/>
                  <a:pt x="666512" y="6100753"/>
                </a:cubicBezTo>
                <a:lnTo>
                  <a:pt x="665773" y="6101333"/>
                </a:lnTo>
                <a:cubicBezTo>
                  <a:pt x="669149" y="6106029"/>
                  <a:pt x="672209" y="6110935"/>
                  <a:pt x="675164" y="6115929"/>
                </a:cubicBezTo>
                <a:cubicBezTo>
                  <a:pt x="678118" y="6120923"/>
                  <a:pt x="680967" y="6125934"/>
                  <a:pt x="683710" y="6131034"/>
                </a:cubicBezTo>
                <a:cubicBezTo>
                  <a:pt x="686453" y="6136133"/>
                  <a:pt x="689109" y="6141251"/>
                  <a:pt x="691817" y="6146403"/>
                </a:cubicBezTo>
                <a:cubicBezTo>
                  <a:pt x="694525" y="6151555"/>
                  <a:pt x="697251" y="6156690"/>
                  <a:pt x="700047" y="6161790"/>
                </a:cubicBezTo>
                <a:cubicBezTo>
                  <a:pt x="705656" y="6171989"/>
                  <a:pt x="711407" y="6182135"/>
                  <a:pt x="717896" y="6191877"/>
                </a:cubicBezTo>
                <a:cubicBezTo>
                  <a:pt x="721137" y="6196808"/>
                  <a:pt x="724715" y="6201508"/>
                  <a:pt x="728605" y="6205945"/>
                </a:cubicBezTo>
                <a:cubicBezTo>
                  <a:pt x="729309" y="6206701"/>
                  <a:pt x="730012" y="6207457"/>
                  <a:pt x="730751" y="6208195"/>
                </a:cubicBezTo>
                <a:cubicBezTo>
                  <a:pt x="723827" y="6202922"/>
                  <a:pt x="717732" y="6196639"/>
                  <a:pt x="712673" y="6189556"/>
                </a:cubicBezTo>
                <a:cubicBezTo>
                  <a:pt x="699150" y="6171496"/>
                  <a:pt x="676465" y="6129451"/>
                  <a:pt x="669378" y="6118232"/>
                </a:cubicBezTo>
                <a:cubicBezTo>
                  <a:pt x="662115" y="6106714"/>
                  <a:pt x="641646" y="6071633"/>
                  <a:pt x="599951" y="6071633"/>
                </a:cubicBezTo>
                <a:cubicBezTo>
                  <a:pt x="556797" y="6071633"/>
                  <a:pt x="520641" y="6094493"/>
                  <a:pt x="504691" y="6105044"/>
                </a:cubicBezTo>
                <a:cubicBezTo>
                  <a:pt x="484275" y="6118391"/>
                  <a:pt x="456349" y="6141550"/>
                  <a:pt x="454978" y="6142693"/>
                </a:cubicBezTo>
                <a:cubicBezTo>
                  <a:pt x="459691" y="6137945"/>
                  <a:pt x="464614" y="6133338"/>
                  <a:pt x="469609" y="6128853"/>
                </a:cubicBezTo>
                <a:cubicBezTo>
                  <a:pt x="476244" y="6122898"/>
                  <a:pt x="483102" y="6117195"/>
                  <a:pt x="490184" y="6111744"/>
                </a:cubicBezTo>
                <a:cubicBezTo>
                  <a:pt x="497218" y="6106275"/>
                  <a:pt x="504480" y="6101087"/>
                  <a:pt x="512007" y="6096304"/>
                </a:cubicBezTo>
                <a:cubicBezTo>
                  <a:pt x="519533" y="6091521"/>
                  <a:pt x="527201" y="6087002"/>
                  <a:pt x="535149" y="6082993"/>
                </a:cubicBezTo>
                <a:cubicBezTo>
                  <a:pt x="543092" y="6078934"/>
                  <a:pt x="551321" y="6075461"/>
                  <a:pt x="559769" y="6072600"/>
                </a:cubicBezTo>
                <a:cubicBezTo>
                  <a:pt x="568176" y="6069718"/>
                  <a:pt x="576865" y="6067731"/>
                  <a:pt x="585689" y="6066674"/>
                </a:cubicBezTo>
                <a:cubicBezTo>
                  <a:pt x="594524" y="6065645"/>
                  <a:pt x="603454" y="6065751"/>
                  <a:pt x="612261" y="6066991"/>
                </a:cubicBezTo>
                <a:cubicBezTo>
                  <a:pt x="621106" y="6068150"/>
                  <a:pt x="629632" y="6071060"/>
                  <a:pt x="637337" y="6075554"/>
                </a:cubicBezTo>
                <a:lnTo>
                  <a:pt x="637812" y="6074798"/>
                </a:lnTo>
                <a:cubicBezTo>
                  <a:pt x="630128" y="6069927"/>
                  <a:pt x="621549" y="6066639"/>
                  <a:pt x="612577" y="6065127"/>
                </a:cubicBezTo>
                <a:cubicBezTo>
                  <a:pt x="603614" y="6063574"/>
                  <a:pt x="594484" y="6063214"/>
                  <a:pt x="585426" y="6064054"/>
                </a:cubicBezTo>
                <a:cubicBezTo>
                  <a:pt x="576367" y="6064902"/>
                  <a:pt x="567425" y="6066704"/>
                  <a:pt x="558749" y="6069435"/>
                </a:cubicBezTo>
                <a:cubicBezTo>
                  <a:pt x="550086" y="6072131"/>
                  <a:pt x="541629" y="6075445"/>
                  <a:pt x="533443" y="6079353"/>
                </a:cubicBezTo>
                <a:cubicBezTo>
                  <a:pt x="529364" y="6081305"/>
                  <a:pt x="525319" y="6083344"/>
                  <a:pt x="521345" y="6085542"/>
                </a:cubicBezTo>
                <a:cubicBezTo>
                  <a:pt x="519358" y="6086615"/>
                  <a:pt x="517423" y="6087811"/>
                  <a:pt x="515471" y="6088936"/>
                </a:cubicBezTo>
                <a:lnTo>
                  <a:pt x="512534" y="6090695"/>
                </a:lnTo>
                <a:lnTo>
                  <a:pt x="509668" y="6092453"/>
                </a:lnTo>
                <a:cubicBezTo>
                  <a:pt x="501966" y="6097236"/>
                  <a:pt x="494562" y="6102441"/>
                  <a:pt x="487352" y="6107910"/>
                </a:cubicBezTo>
                <a:cubicBezTo>
                  <a:pt x="477846" y="6115180"/>
                  <a:pt x="468724" y="6122938"/>
                  <a:pt x="460025" y="6131157"/>
                </a:cubicBezTo>
                <a:cubicBezTo>
                  <a:pt x="462714" y="6127188"/>
                  <a:pt x="465794" y="6123501"/>
                  <a:pt x="469222" y="6120149"/>
                </a:cubicBezTo>
                <a:cubicBezTo>
                  <a:pt x="478648" y="6110794"/>
                  <a:pt x="489656" y="6099804"/>
                  <a:pt x="518601" y="6080056"/>
                </a:cubicBezTo>
                <a:cubicBezTo>
                  <a:pt x="554634" y="6055438"/>
                  <a:pt x="585004" y="6048527"/>
                  <a:pt x="615602" y="6051164"/>
                </a:cubicBezTo>
                <a:close/>
                <a:moveTo>
                  <a:pt x="3462846" y="6050552"/>
                </a:moveTo>
                <a:cubicBezTo>
                  <a:pt x="3469657" y="6050552"/>
                  <a:pt x="3468850" y="6059734"/>
                  <a:pt x="3467129" y="6066157"/>
                </a:cubicBezTo>
                <a:cubicBezTo>
                  <a:pt x="3464707" y="6075165"/>
                  <a:pt x="3458948" y="6089810"/>
                  <a:pt x="3442552" y="6108522"/>
                </a:cubicBezTo>
                <a:cubicBezTo>
                  <a:pt x="3430210" y="6123057"/>
                  <a:pt x="3416061" y="6135963"/>
                  <a:pt x="3400419" y="6146925"/>
                </a:cubicBezTo>
                <a:cubicBezTo>
                  <a:pt x="3396645" y="6149648"/>
                  <a:pt x="3388324" y="6155653"/>
                  <a:pt x="3384760" y="6157643"/>
                </a:cubicBezTo>
                <a:cubicBezTo>
                  <a:pt x="3390290" y="6148828"/>
                  <a:pt x="3424400" y="6094907"/>
                  <a:pt x="3437549" y="6075810"/>
                </a:cubicBezTo>
                <a:lnTo>
                  <a:pt x="3437584" y="6075810"/>
                </a:lnTo>
                <a:cubicBezTo>
                  <a:pt x="3447239" y="6061846"/>
                  <a:pt x="3456034" y="6050552"/>
                  <a:pt x="3462846" y="6050552"/>
                </a:cubicBezTo>
                <a:close/>
                <a:moveTo>
                  <a:pt x="1838036" y="6050185"/>
                </a:moveTo>
                <a:cubicBezTo>
                  <a:pt x="1844829" y="6050185"/>
                  <a:pt x="1844039" y="6059385"/>
                  <a:pt x="1842319" y="6065791"/>
                </a:cubicBezTo>
                <a:cubicBezTo>
                  <a:pt x="1839914" y="6074798"/>
                  <a:pt x="1834138" y="6089443"/>
                  <a:pt x="1817742" y="6108173"/>
                </a:cubicBezTo>
                <a:cubicBezTo>
                  <a:pt x="1805399" y="6122705"/>
                  <a:pt x="1791240" y="6135610"/>
                  <a:pt x="1775609" y="6146576"/>
                </a:cubicBezTo>
                <a:cubicBezTo>
                  <a:pt x="1771835" y="6149299"/>
                  <a:pt x="1763531" y="6155304"/>
                  <a:pt x="1759967" y="6157311"/>
                </a:cubicBezTo>
                <a:cubicBezTo>
                  <a:pt x="1765445" y="6148461"/>
                  <a:pt x="1799642" y="6094540"/>
                  <a:pt x="1812791" y="6075461"/>
                </a:cubicBezTo>
                <a:cubicBezTo>
                  <a:pt x="1822447" y="6061497"/>
                  <a:pt x="1831242" y="6050185"/>
                  <a:pt x="1838036" y="6050185"/>
                </a:cubicBezTo>
                <a:close/>
                <a:moveTo>
                  <a:pt x="3460985" y="6040916"/>
                </a:moveTo>
                <a:cubicBezTo>
                  <a:pt x="3446625" y="6040916"/>
                  <a:pt x="3425295" y="6053135"/>
                  <a:pt x="3399875" y="6087802"/>
                </a:cubicBezTo>
                <a:cubicBezTo>
                  <a:pt x="3382021" y="6112241"/>
                  <a:pt x="3365010" y="6140484"/>
                  <a:pt x="3350123" y="6165987"/>
                </a:cubicBezTo>
                <a:cubicBezTo>
                  <a:pt x="3338993" y="6185048"/>
                  <a:pt x="3328618" y="6205367"/>
                  <a:pt x="3310396" y="6226925"/>
                </a:cubicBezTo>
                <a:cubicBezTo>
                  <a:pt x="3280552" y="6262133"/>
                  <a:pt x="3247443" y="6283988"/>
                  <a:pt x="3225955" y="6294164"/>
                </a:cubicBezTo>
                <a:cubicBezTo>
                  <a:pt x="3220214" y="6296765"/>
                  <a:pt x="3212894" y="6299680"/>
                  <a:pt x="3205240" y="6299680"/>
                </a:cubicBezTo>
                <a:cubicBezTo>
                  <a:pt x="3196603" y="6299680"/>
                  <a:pt x="3193899" y="6293431"/>
                  <a:pt x="3193337" y="6287828"/>
                </a:cubicBezTo>
                <a:cubicBezTo>
                  <a:pt x="3192143" y="6275783"/>
                  <a:pt x="3198112" y="6258781"/>
                  <a:pt x="3204643" y="6246353"/>
                </a:cubicBezTo>
                <a:cubicBezTo>
                  <a:pt x="3212929" y="6230618"/>
                  <a:pt x="3223462" y="6216160"/>
                  <a:pt x="3235909" y="6203429"/>
                </a:cubicBezTo>
                <a:cubicBezTo>
                  <a:pt x="3249953" y="6188801"/>
                  <a:pt x="3262119" y="6183879"/>
                  <a:pt x="3269878" y="6183879"/>
                </a:cubicBezTo>
                <a:cubicBezTo>
                  <a:pt x="3277146" y="6183879"/>
                  <a:pt x="3280411" y="6187230"/>
                  <a:pt x="3280411" y="6192188"/>
                </a:cubicBezTo>
                <a:cubicBezTo>
                  <a:pt x="3280411" y="6198053"/>
                  <a:pt x="3275566" y="6200776"/>
                  <a:pt x="3271406" y="6202260"/>
                </a:cubicBezTo>
                <a:cubicBezTo>
                  <a:pt x="3267895" y="6203499"/>
                  <a:pt x="3263154" y="6204616"/>
                  <a:pt x="3260293" y="6208596"/>
                </a:cubicBezTo>
                <a:cubicBezTo>
                  <a:pt x="3258801" y="6210614"/>
                  <a:pt x="3258028" y="6213072"/>
                  <a:pt x="3258099" y="6215578"/>
                </a:cubicBezTo>
                <a:cubicBezTo>
                  <a:pt x="3258099" y="6220553"/>
                  <a:pt x="3261961" y="6224167"/>
                  <a:pt x="3267508" y="6224167"/>
                </a:cubicBezTo>
                <a:cubicBezTo>
                  <a:pt x="3273214" y="6224245"/>
                  <a:pt x="3278708" y="6222102"/>
                  <a:pt x="3282852" y="6218197"/>
                </a:cubicBezTo>
                <a:cubicBezTo>
                  <a:pt x="3288697" y="6212866"/>
                  <a:pt x="3292296" y="6205531"/>
                  <a:pt x="3292928" y="6197669"/>
                </a:cubicBezTo>
                <a:cubicBezTo>
                  <a:pt x="3293543" y="6193110"/>
                  <a:pt x="3292595" y="6188479"/>
                  <a:pt x="3290225" y="6184525"/>
                </a:cubicBezTo>
                <a:cubicBezTo>
                  <a:pt x="3285379" y="6177071"/>
                  <a:pt x="3276619" y="6174976"/>
                  <a:pt x="3266455" y="6175116"/>
                </a:cubicBezTo>
                <a:cubicBezTo>
                  <a:pt x="3250076" y="6175343"/>
                  <a:pt x="3232802" y="6182901"/>
                  <a:pt x="3218915" y="6191874"/>
                </a:cubicBezTo>
                <a:cubicBezTo>
                  <a:pt x="3198727" y="6205002"/>
                  <a:pt x="3182084" y="6222859"/>
                  <a:pt x="3170463" y="6243874"/>
                </a:cubicBezTo>
                <a:cubicBezTo>
                  <a:pt x="3160614" y="6254348"/>
                  <a:pt x="3142673" y="6270861"/>
                  <a:pt x="3130823" y="6278611"/>
                </a:cubicBezTo>
                <a:cubicBezTo>
                  <a:pt x="3133983" y="6271706"/>
                  <a:pt x="3136634" y="6264577"/>
                  <a:pt x="3138723" y="6257280"/>
                </a:cubicBezTo>
                <a:cubicBezTo>
                  <a:pt x="3143498" y="6239720"/>
                  <a:pt x="3142234" y="6221723"/>
                  <a:pt x="3138916" y="6202836"/>
                </a:cubicBezTo>
                <a:cubicBezTo>
                  <a:pt x="3137669" y="6197202"/>
                  <a:pt x="3137073" y="6191445"/>
                  <a:pt x="3137160" y="6185677"/>
                </a:cubicBezTo>
                <a:cubicBezTo>
                  <a:pt x="3137160" y="6177420"/>
                  <a:pt x="3141338" y="6172934"/>
                  <a:pt x="3146605" y="6167994"/>
                </a:cubicBezTo>
                <a:cubicBezTo>
                  <a:pt x="3150994" y="6163892"/>
                  <a:pt x="3152890" y="6159895"/>
                  <a:pt x="3152890" y="6156369"/>
                </a:cubicBezTo>
                <a:cubicBezTo>
                  <a:pt x="3153223" y="6152691"/>
                  <a:pt x="3150608" y="6149394"/>
                  <a:pt x="3146939" y="6148845"/>
                </a:cubicBezTo>
                <a:cubicBezTo>
                  <a:pt x="3140039" y="6147955"/>
                  <a:pt x="3134896" y="6152982"/>
                  <a:pt x="3128962" y="6161815"/>
                </a:cubicBezTo>
                <a:cubicBezTo>
                  <a:pt x="3110564" y="6191874"/>
                  <a:pt x="3084073" y="6224062"/>
                  <a:pt x="3058741" y="6248867"/>
                </a:cubicBezTo>
                <a:cubicBezTo>
                  <a:pt x="3044118" y="6263198"/>
                  <a:pt x="3025860" y="6278698"/>
                  <a:pt x="3008919" y="6288578"/>
                </a:cubicBezTo>
                <a:cubicBezTo>
                  <a:pt x="3004548" y="6291144"/>
                  <a:pt x="2997543" y="6294618"/>
                  <a:pt x="2992996" y="6294618"/>
                </a:cubicBezTo>
                <a:cubicBezTo>
                  <a:pt x="2986694" y="6294618"/>
                  <a:pt x="2990433" y="6283900"/>
                  <a:pt x="2992996" y="6278908"/>
                </a:cubicBezTo>
                <a:cubicBezTo>
                  <a:pt x="3004495" y="6256861"/>
                  <a:pt x="3055985" y="6180056"/>
                  <a:pt x="3055985" y="6180056"/>
                </a:cubicBezTo>
                <a:lnTo>
                  <a:pt x="3023034" y="6182046"/>
                </a:lnTo>
                <a:cubicBezTo>
                  <a:pt x="3023034" y="6182046"/>
                  <a:pt x="2996525" y="6222753"/>
                  <a:pt x="2986168" y="6236874"/>
                </a:cubicBezTo>
                <a:cubicBezTo>
                  <a:pt x="2976547" y="6249966"/>
                  <a:pt x="2960168" y="6266951"/>
                  <a:pt x="2953901" y="6273113"/>
                </a:cubicBezTo>
                <a:cubicBezTo>
                  <a:pt x="2943034" y="6283830"/>
                  <a:pt x="2927305" y="6295299"/>
                  <a:pt x="2919528" y="6295299"/>
                </a:cubicBezTo>
                <a:cubicBezTo>
                  <a:pt x="2913998" y="6295299"/>
                  <a:pt x="2913173" y="6292192"/>
                  <a:pt x="2913541" y="6287967"/>
                </a:cubicBezTo>
                <a:cubicBezTo>
                  <a:pt x="2913875" y="6284005"/>
                  <a:pt x="2916280" y="6276970"/>
                  <a:pt x="2923864" y="6264472"/>
                </a:cubicBezTo>
                <a:cubicBezTo>
                  <a:pt x="2934397" y="6247226"/>
                  <a:pt x="2978408" y="6179742"/>
                  <a:pt x="2978408" y="6179742"/>
                </a:cubicBezTo>
                <a:lnTo>
                  <a:pt x="2945790" y="6181679"/>
                </a:lnTo>
                <a:cubicBezTo>
                  <a:pt x="2936469" y="6196325"/>
                  <a:pt x="2898391" y="6249408"/>
                  <a:pt x="2888613" y="6270704"/>
                </a:cubicBezTo>
                <a:cubicBezTo>
                  <a:pt x="2881205" y="6286903"/>
                  <a:pt x="2883346" y="6298092"/>
                  <a:pt x="2887472" y="6303119"/>
                </a:cubicBezTo>
                <a:cubicBezTo>
                  <a:pt x="2891597" y="6308146"/>
                  <a:pt x="2896741" y="6309560"/>
                  <a:pt x="2903798" y="6309560"/>
                </a:cubicBezTo>
                <a:cubicBezTo>
                  <a:pt x="2914805" y="6309560"/>
                  <a:pt x="2924566" y="6304795"/>
                  <a:pt x="2934344" y="6298703"/>
                </a:cubicBezTo>
                <a:cubicBezTo>
                  <a:pt x="2944878" y="6292157"/>
                  <a:pt x="2955305" y="6282504"/>
                  <a:pt x="2962573" y="6275399"/>
                </a:cubicBezTo>
                <a:lnTo>
                  <a:pt x="2963100" y="6275679"/>
                </a:lnTo>
                <a:cubicBezTo>
                  <a:pt x="2961801" y="6278318"/>
                  <a:pt x="2960695" y="6281057"/>
                  <a:pt x="2959817" y="6283865"/>
                </a:cubicBezTo>
                <a:cubicBezTo>
                  <a:pt x="2956306" y="6294845"/>
                  <a:pt x="2958237" y="6309595"/>
                  <a:pt x="2973510" y="6309595"/>
                </a:cubicBezTo>
                <a:cubicBezTo>
                  <a:pt x="2985307" y="6309595"/>
                  <a:pt x="2993944" y="6305929"/>
                  <a:pt x="3003266" y="6301356"/>
                </a:cubicBezTo>
                <a:cubicBezTo>
                  <a:pt x="3015555" y="6295334"/>
                  <a:pt x="3027510" y="6286501"/>
                  <a:pt x="3037534" y="6278803"/>
                </a:cubicBezTo>
                <a:cubicBezTo>
                  <a:pt x="3037534" y="6278803"/>
                  <a:pt x="3028967" y="6310765"/>
                  <a:pt x="3071855" y="6310765"/>
                </a:cubicBezTo>
                <a:cubicBezTo>
                  <a:pt x="3095642" y="6310765"/>
                  <a:pt x="3115743" y="6299104"/>
                  <a:pt x="3125837" y="6292506"/>
                </a:cubicBezTo>
                <a:cubicBezTo>
                  <a:pt x="3139425" y="6283527"/>
                  <a:pt x="3152152" y="6273306"/>
                  <a:pt x="3163827" y="6261976"/>
                </a:cubicBezTo>
                <a:cubicBezTo>
                  <a:pt x="3162861" y="6266144"/>
                  <a:pt x="3162229" y="6270383"/>
                  <a:pt x="3161948" y="6274649"/>
                </a:cubicBezTo>
                <a:cubicBezTo>
                  <a:pt x="3160702" y="6298336"/>
                  <a:pt x="3173781" y="6311445"/>
                  <a:pt x="3193548" y="6311445"/>
                </a:cubicBezTo>
                <a:cubicBezTo>
                  <a:pt x="3209804" y="6311445"/>
                  <a:pt x="3221636" y="6306959"/>
                  <a:pt x="3238472" y="6297935"/>
                </a:cubicBezTo>
                <a:cubicBezTo>
                  <a:pt x="3258889" y="6286955"/>
                  <a:pt x="3275864" y="6271751"/>
                  <a:pt x="3291138" y="6258973"/>
                </a:cubicBezTo>
                <a:lnTo>
                  <a:pt x="3291629" y="6259270"/>
                </a:lnTo>
                <a:cubicBezTo>
                  <a:pt x="3284853" y="6270093"/>
                  <a:pt x="3258853" y="6308146"/>
                  <a:pt x="3258853" y="6308146"/>
                </a:cubicBezTo>
                <a:lnTo>
                  <a:pt x="3292489" y="6307378"/>
                </a:lnTo>
                <a:cubicBezTo>
                  <a:pt x="3292489" y="6307378"/>
                  <a:pt x="3295544" y="6302613"/>
                  <a:pt x="3296826" y="6300396"/>
                </a:cubicBezTo>
                <a:cubicBezTo>
                  <a:pt x="3310466" y="6277962"/>
                  <a:pt x="3325564" y="6256449"/>
                  <a:pt x="3342065" y="6236002"/>
                </a:cubicBezTo>
                <a:cubicBezTo>
                  <a:pt x="3356285" y="6218092"/>
                  <a:pt x="3383636" y="6189011"/>
                  <a:pt x="3396820" y="6189011"/>
                </a:cubicBezTo>
                <a:cubicBezTo>
                  <a:pt x="3403544" y="6189011"/>
                  <a:pt x="3404141" y="6193968"/>
                  <a:pt x="3403632" y="6197739"/>
                </a:cubicBezTo>
                <a:cubicBezTo>
                  <a:pt x="3402473" y="6206554"/>
                  <a:pt x="3395890" y="6215928"/>
                  <a:pt x="3385357" y="6231341"/>
                </a:cubicBezTo>
                <a:cubicBezTo>
                  <a:pt x="3366713" y="6258642"/>
                  <a:pt x="3356250" y="6271664"/>
                  <a:pt x="3352423" y="6284145"/>
                </a:cubicBezTo>
                <a:cubicBezTo>
                  <a:pt x="3348350" y="6297428"/>
                  <a:pt x="3352423" y="6310328"/>
                  <a:pt x="3367222" y="6310328"/>
                </a:cubicBezTo>
                <a:cubicBezTo>
                  <a:pt x="3375350" y="6310100"/>
                  <a:pt x="3383338" y="6308254"/>
                  <a:pt x="3390729" y="6304900"/>
                </a:cubicBezTo>
                <a:cubicBezTo>
                  <a:pt x="3402842" y="6299663"/>
                  <a:pt x="3420432" y="6289032"/>
                  <a:pt x="3438128" y="6273287"/>
                </a:cubicBezTo>
                <a:cubicBezTo>
                  <a:pt x="3450522" y="6262342"/>
                  <a:pt x="3467059" y="6246143"/>
                  <a:pt x="3473133" y="6233977"/>
                </a:cubicBezTo>
                <a:cubicBezTo>
                  <a:pt x="3478259" y="6223713"/>
                  <a:pt x="3475661" y="6220379"/>
                  <a:pt x="3475661" y="6220379"/>
                </a:cubicBezTo>
                <a:cubicBezTo>
                  <a:pt x="3467041" y="6232633"/>
                  <a:pt x="3443640" y="6256949"/>
                  <a:pt x="3430667" y="6268068"/>
                </a:cubicBezTo>
                <a:cubicBezTo>
                  <a:pt x="3415639" y="6280915"/>
                  <a:pt x="3399963" y="6292314"/>
                  <a:pt x="3390553" y="6292331"/>
                </a:cubicBezTo>
                <a:cubicBezTo>
                  <a:pt x="3386217" y="6292331"/>
                  <a:pt x="3384848" y="6287618"/>
                  <a:pt x="3387621" y="6280898"/>
                </a:cubicBezTo>
                <a:cubicBezTo>
                  <a:pt x="3393274" y="6267178"/>
                  <a:pt x="3408495" y="6246213"/>
                  <a:pt x="3421784" y="6223294"/>
                </a:cubicBezTo>
                <a:cubicBezTo>
                  <a:pt x="3428069" y="6212419"/>
                  <a:pt x="3431352" y="6202941"/>
                  <a:pt x="3431194" y="6195365"/>
                </a:cubicBezTo>
                <a:cubicBezTo>
                  <a:pt x="3430948" y="6183582"/>
                  <a:pt x="3422416" y="6176582"/>
                  <a:pt x="3409513" y="6176582"/>
                </a:cubicBezTo>
                <a:cubicBezTo>
                  <a:pt x="3396030" y="6176582"/>
                  <a:pt x="3385181" y="6182151"/>
                  <a:pt x="3370558" y="6194178"/>
                </a:cubicBezTo>
                <a:cubicBezTo>
                  <a:pt x="3360744" y="6202242"/>
                  <a:pt x="3344348" y="6220361"/>
                  <a:pt x="3344348" y="6220361"/>
                </a:cubicBezTo>
                <a:lnTo>
                  <a:pt x="3342891" y="6220361"/>
                </a:lnTo>
                <a:cubicBezTo>
                  <a:pt x="3342891" y="6220361"/>
                  <a:pt x="3373331" y="6177717"/>
                  <a:pt x="3375719" y="6174226"/>
                </a:cubicBezTo>
                <a:cubicBezTo>
                  <a:pt x="3394117" y="6160628"/>
                  <a:pt x="3411795" y="6151533"/>
                  <a:pt x="3434898" y="6129714"/>
                </a:cubicBezTo>
                <a:cubicBezTo>
                  <a:pt x="3459861" y="6106044"/>
                  <a:pt x="3471764" y="6084643"/>
                  <a:pt x="3475994" y="6072843"/>
                </a:cubicBezTo>
                <a:cubicBezTo>
                  <a:pt x="3485492" y="6043971"/>
                  <a:pt x="3469236" y="6040916"/>
                  <a:pt x="3460985" y="6040916"/>
                </a:cubicBezTo>
                <a:close/>
                <a:moveTo>
                  <a:pt x="1538051" y="6033742"/>
                </a:moveTo>
                <a:cubicBezTo>
                  <a:pt x="1540000" y="6033393"/>
                  <a:pt x="1548005" y="6031996"/>
                  <a:pt x="1548356" y="6034178"/>
                </a:cubicBezTo>
                <a:cubicBezTo>
                  <a:pt x="1548655" y="6036081"/>
                  <a:pt x="1544845" y="6038891"/>
                  <a:pt x="1534593" y="6051739"/>
                </a:cubicBezTo>
                <a:cubicBezTo>
                  <a:pt x="1501835" y="6092830"/>
                  <a:pt x="1465355" y="6155478"/>
                  <a:pt x="1414603" y="6240104"/>
                </a:cubicBezTo>
                <a:lnTo>
                  <a:pt x="1414164" y="6239720"/>
                </a:lnTo>
                <a:cubicBezTo>
                  <a:pt x="1417569" y="6228077"/>
                  <a:pt x="1422818" y="6185607"/>
                  <a:pt x="1402753" y="6151603"/>
                </a:cubicBezTo>
                <a:cubicBezTo>
                  <a:pt x="1409617" y="6141130"/>
                  <a:pt x="1422064" y="6124233"/>
                  <a:pt x="1430964" y="6112817"/>
                </a:cubicBezTo>
                <a:cubicBezTo>
                  <a:pt x="1463301" y="6071673"/>
                  <a:pt x="1501185" y="6040270"/>
                  <a:pt x="1538051" y="6033742"/>
                </a:cubicBezTo>
                <a:close/>
                <a:moveTo>
                  <a:pt x="891633" y="6033424"/>
                </a:moveTo>
                <a:cubicBezTo>
                  <a:pt x="894849" y="6032187"/>
                  <a:pt x="897126" y="6032376"/>
                  <a:pt x="897653" y="6033844"/>
                </a:cubicBezTo>
                <a:cubicBezTo>
                  <a:pt x="897653" y="6033844"/>
                  <a:pt x="891779" y="6038134"/>
                  <a:pt x="883901" y="6044957"/>
                </a:cubicBezTo>
                <a:cubicBezTo>
                  <a:pt x="877136" y="6051353"/>
                  <a:pt x="870698" y="6058084"/>
                  <a:pt x="864610" y="6065127"/>
                </a:cubicBezTo>
                <a:lnTo>
                  <a:pt x="864540" y="6065127"/>
                </a:lnTo>
                <a:cubicBezTo>
                  <a:pt x="867923" y="6056250"/>
                  <a:pt x="873192" y="6048210"/>
                  <a:pt x="879980" y="6041563"/>
                </a:cubicBezTo>
                <a:cubicBezTo>
                  <a:pt x="884262" y="6037325"/>
                  <a:pt x="888417" y="6034661"/>
                  <a:pt x="891633" y="6033424"/>
                </a:cubicBezTo>
                <a:close/>
                <a:moveTo>
                  <a:pt x="942306" y="6027201"/>
                </a:moveTo>
                <a:cubicBezTo>
                  <a:pt x="945410" y="6026656"/>
                  <a:pt x="947296" y="6027927"/>
                  <a:pt x="947806" y="6029588"/>
                </a:cubicBezTo>
                <a:cubicBezTo>
                  <a:pt x="947806" y="6029588"/>
                  <a:pt x="941018" y="6034090"/>
                  <a:pt x="931856" y="6041317"/>
                </a:cubicBezTo>
                <a:cubicBezTo>
                  <a:pt x="926222" y="6045863"/>
                  <a:pt x="920896" y="6050772"/>
                  <a:pt x="915907" y="6056018"/>
                </a:cubicBezTo>
                <a:cubicBezTo>
                  <a:pt x="919457" y="6048641"/>
                  <a:pt x="924033" y="6041802"/>
                  <a:pt x="929500" y="6035708"/>
                </a:cubicBezTo>
                <a:cubicBezTo>
                  <a:pt x="934881" y="6030107"/>
                  <a:pt x="939203" y="6027747"/>
                  <a:pt x="942306" y="6027201"/>
                </a:cubicBezTo>
                <a:close/>
                <a:moveTo>
                  <a:pt x="1552376" y="6025136"/>
                </a:moveTo>
                <a:cubicBezTo>
                  <a:pt x="1516774" y="6026882"/>
                  <a:pt x="1479030" y="6048702"/>
                  <a:pt x="1453312" y="6068776"/>
                </a:cubicBezTo>
                <a:cubicBezTo>
                  <a:pt x="1427593" y="6088850"/>
                  <a:pt x="1409705" y="6106620"/>
                  <a:pt x="1387919" y="6132192"/>
                </a:cubicBezTo>
                <a:cubicBezTo>
                  <a:pt x="1371943" y="6113113"/>
                  <a:pt x="1344030" y="6094697"/>
                  <a:pt x="1315275" y="6095378"/>
                </a:cubicBezTo>
                <a:cubicBezTo>
                  <a:pt x="1302460" y="6095692"/>
                  <a:pt x="1289960" y="6098416"/>
                  <a:pt x="1278110" y="6106253"/>
                </a:cubicBezTo>
                <a:cubicBezTo>
                  <a:pt x="1259554" y="6118472"/>
                  <a:pt x="1252269" y="6139803"/>
                  <a:pt x="1252129" y="6158987"/>
                </a:cubicBezTo>
                <a:cubicBezTo>
                  <a:pt x="1251900" y="6189098"/>
                  <a:pt x="1268560" y="6220484"/>
                  <a:pt x="1295157" y="6241797"/>
                </a:cubicBezTo>
                <a:cubicBezTo>
                  <a:pt x="1284505" y="6253789"/>
                  <a:pt x="1273038" y="6265039"/>
                  <a:pt x="1260836" y="6275469"/>
                </a:cubicBezTo>
                <a:cubicBezTo>
                  <a:pt x="1239770" y="6292925"/>
                  <a:pt x="1207942" y="6312126"/>
                  <a:pt x="1177922" y="6309822"/>
                </a:cubicBezTo>
                <a:cubicBezTo>
                  <a:pt x="1167934" y="6309054"/>
                  <a:pt x="1156610" y="6307256"/>
                  <a:pt x="1149536" y="6298476"/>
                </a:cubicBezTo>
                <a:cubicBezTo>
                  <a:pt x="1146218" y="6294356"/>
                  <a:pt x="1145305" y="6289922"/>
                  <a:pt x="1146551" y="6286396"/>
                </a:cubicBezTo>
                <a:cubicBezTo>
                  <a:pt x="1148307" y="6281701"/>
                  <a:pt x="1151818" y="6280811"/>
                  <a:pt x="1157945" y="6280601"/>
                </a:cubicBezTo>
                <a:cubicBezTo>
                  <a:pt x="1167828" y="6280269"/>
                  <a:pt x="1170321" y="6272798"/>
                  <a:pt x="1170321" y="6266637"/>
                </a:cubicBezTo>
                <a:cubicBezTo>
                  <a:pt x="1170321" y="6258362"/>
                  <a:pt x="1162948" y="6253649"/>
                  <a:pt x="1154925" y="6253649"/>
                </a:cubicBezTo>
                <a:cubicBezTo>
                  <a:pt x="1140403" y="6253318"/>
                  <a:pt x="1128250" y="6264535"/>
                  <a:pt x="1127504" y="6278960"/>
                </a:cubicBezTo>
                <a:cubicBezTo>
                  <a:pt x="1125748" y="6306540"/>
                  <a:pt x="1150922" y="6319108"/>
                  <a:pt x="1177448" y="6319108"/>
                </a:cubicBezTo>
                <a:cubicBezTo>
                  <a:pt x="1223478" y="6319108"/>
                  <a:pt x="1272580" y="6294670"/>
                  <a:pt x="1314660" y="6256268"/>
                </a:cubicBezTo>
                <a:cubicBezTo>
                  <a:pt x="1333971" y="6268103"/>
                  <a:pt x="1366308" y="6275644"/>
                  <a:pt x="1388691" y="6276674"/>
                </a:cubicBezTo>
                <a:lnTo>
                  <a:pt x="1368011" y="6308234"/>
                </a:lnTo>
                <a:lnTo>
                  <a:pt x="1408388" y="6307186"/>
                </a:lnTo>
                <a:cubicBezTo>
                  <a:pt x="1408388" y="6307186"/>
                  <a:pt x="1424855" y="6280200"/>
                  <a:pt x="1429858" y="6272100"/>
                </a:cubicBezTo>
                <a:cubicBezTo>
                  <a:pt x="1446799" y="6266689"/>
                  <a:pt x="1467216" y="6256722"/>
                  <a:pt x="1496726" y="6229927"/>
                </a:cubicBezTo>
                <a:cubicBezTo>
                  <a:pt x="1512438" y="6215631"/>
                  <a:pt x="1525166" y="6202277"/>
                  <a:pt x="1536138" y="6193951"/>
                </a:cubicBezTo>
                <a:cubicBezTo>
                  <a:pt x="1540000" y="6191001"/>
                  <a:pt x="1544108" y="6188173"/>
                  <a:pt x="1546565" y="6188173"/>
                </a:cubicBezTo>
                <a:cubicBezTo>
                  <a:pt x="1550393" y="6188173"/>
                  <a:pt x="1549269" y="6191961"/>
                  <a:pt x="1545705" y="6199100"/>
                </a:cubicBezTo>
                <a:cubicBezTo>
                  <a:pt x="1538578" y="6212087"/>
                  <a:pt x="1527939" y="6228304"/>
                  <a:pt x="1493584" y="6280182"/>
                </a:cubicBezTo>
                <a:lnTo>
                  <a:pt x="1475151" y="6308216"/>
                </a:lnTo>
                <a:lnTo>
                  <a:pt x="1507663" y="6307308"/>
                </a:lnTo>
                <a:cubicBezTo>
                  <a:pt x="1507663" y="6307308"/>
                  <a:pt x="1523182" y="6284756"/>
                  <a:pt x="1527536" y="6278227"/>
                </a:cubicBezTo>
                <a:cubicBezTo>
                  <a:pt x="1533522" y="6269272"/>
                  <a:pt x="1536840" y="6262936"/>
                  <a:pt x="1558749" y="6232319"/>
                </a:cubicBezTo>
                <a:cubicBezTo>
                  <a:pt x="1570809" y="6215474"/>
                  <a:pt x="1595018" y="6188540"/>
                  <a:pt x="1608184" y="6188540"/>
                </a:cubicBezTo>
                <a:cubicBezTo>
                  <a:pt x="1614926" y="6188540"/>
                  <a:pt x="1615751" y="6192816"/>
                  <a:pt x="1615207" y="6196639"/>
                </a:cubicBezTo>
                <a:cubicBezTo>
                  <a:pt x="1613943" y="6205541"/>
                  <a:pt x="1607588" y="6215055"/>
                  <a:pt x="1596721" y="6230957"/>
                </a:cubicBezTo>
                <a:cubicBezTo>
                  <a:pt x="1578077" y="6258258"/>
                  <a:pt x="1567632" y="6271280"/>
                  <a:pt x="1563805" y="6283743"/>
                </a:cubicBezTo>
                <a:cubicBezTo>
                  <a:pt x="1559714" y="6297044"/>
                  <a:pt x="1564209" y="6309927"/>
                  <a:pt x="1579060" y="6309927"/>
                </a:cubicBezTo>
                <a:cubicBezTo>
                  <a:pt x="1586944" y="6309724"/>
                  <a:pt x="1594706" y="6307944"/>
                  <a:pt x="1601882" y="6304690"/>
                </a:cubicBezTo>
                <a:cubicBezTo>
                  <a:pt x="1613960" y="6299610"/>
                  <a:pt x="1629707" y="6289294"/>
                  <a:pt x="1644910" y="6277529"/>
                </a:cubicBezTo>
                <a:cubicBezTo>
                  <a:pt x="1651739" y="6272292"/>
                  <a:pt x="1664695" y="6260492"/>
                  <a:pt x="1664695" y="6260492"/>
                </a:cubicBezTo>
                <a:lnTo>
                  <a:pt x="1665186" y="6260789"/>
                </a:lnTo>
                <a:cubicBezTo>
                  <a:pt x="1658410" y="6271611"/>
                  <a:pt x="1633885" y="6307919"/>
                  <a:pt x="1633885" y="6307919"/>
                </a:cubicBezTo>
                <a:lnTo>
                  <a:pt x="1667574" y="6306907"/>
                </a:lnTo>
                <a:cubicBezTo>
                  <a:pt x="1667574" y="6306907"/>
                  <a:pt x="1670629" y="6302159"/>
                  <a:pt x="1671928" y="6300029"/>
                </a:cubicBezTo>
                <a:cubicBezTo>
                  <a:pt x="1685584" y="6277574"/>
                  <a:pt x="1700732" y="6256050"/>
                  <a:pt x="1717273" y="6235600"/>
                </a:cubicBezTo>
                <a:cubicBezTo>
                  <a:pt x="1731493" y="6217691"/>
                  <a:pt x="1758844" y="6188609"/>
                  <a:pt x="1772010" y="6188609"/>
                </a:cubicBezTo>
                <a:cubicBezTo>
                  <a:pt x="1778751" y="6188609"/>
                  <a:pt x="1779348" y="6193584"/>
                  <a:pt x="1778839" y="6197337"/>
                </a:cubicBezTo>
                <a:cubicBezTo>
                  <a:pt x="1777663" y="6206170"/>
                  <a:pt x="1771080" y="6215526"/>
                  <a:pt x="1760564" y="6230957"/>
                </a:cubicBezTo>
                <a:cubicBezTo>
                  <a:pt x="1741921" y="6258258"/>
                  <a:pt x="1731458" y="6271280"/>
                  <a:pt x="1727630" y="6283743"/>
                </a:cubicBezTo>
                <a:cubicBezTo>
                  <a:pt x="1723540" y="6297027"/>
                  <a:pt x="1727630" y="6309927"/>
                  <a:pt x="1742430" y="6309927"/>
                </a:cubicBezTo>
                <a:cubicBezTo>
                  <a:pt x="1750502" y="6309721"/>
                  <a:pt x="1758447" y="6307879"/>
                  <a:pt x="1765778" y="6304515"/>
                </a:cubicBezTo>
                <a:cubicBezTo>
                  <a:pt x="1783842" y="6296695"/>
                  <a:pt x="1804786" y="6279763"/>
                  <a:pt x="1821130" y="6264088"/>
                </a:cubicBezTo>
                <a:lnTo>
                  <a:pt x="1821534" y="6264280"/>
                </a:lnTo>
                <a:cubicBezTo>
                  <a:pt x="1820754" y="6266898"/>
                  <a:pt x="1820168" y="6269571"/>
                  <a:pt x="1819778" y="6272275"/>
                </a:cubicBezTo>
                <a:cubicBezTo>
                  <a:pt x="1816162" y="6297882"/>
                  <a:pt x="1830768" y="6311201"/>
                  <a:pt x="1850061" y="6311201"/>
                </a:cubicBezTo>
                <a:cubicBezTo>
                  <a:pt x="1868336" y="6311201"/>
                  <a:pt x="1882538" y="6304219"/>
                  <a:pt x="1896249" y="6294932"/>
                </a:cubicBezTo>
                <a:cubicBezTo>
                  <a:pt x="1910398" y="6285436"/>
                  <a:pt x="1929604" y="6267230"/>
                  <a:pt x="1941489" y="6255325"/>
                </a:cubicBezTo>
                <a:lnTo>
                  <a:pt x="1942086" y="6255604"/>
                </a:lnTo>
                <a:cubicBezTo>
                  <a:pt x="1938868" y="6260531"/>
                  <a:pt x="1935938" y="6265636"/>
                  <a:pt x="1933308" y="6270896"/>
                </a:cubicBezTo>
                <a:cubicBezTo>
                  <a:pt x="1925900" y="6286972"/>
                  <a:pt x="1928147" y="6298389"/>
                  <a:pt x="1932167" y="6303311"/>
                </a:cubicBezTo>
                <a:cubicBezTo>
                  <a:pt x="1936187" y="6308234"/>
                  <a:pt x="1941419" y="6309752"/>
                  <a:pt x="1948493" y="6309752"/>
                </a:cubicBezTo>
                <a:cubicBezTo>
                  <a:pt x="1959483" y="6309752"/>
                  <a:pt x="1969261" y="6304987"/>
                  <a:pt x="1979022" y="6298895"/>
                </a:cubicBezTo>
                <a:cubicBezTo>
                  <a:pt x="1989555" y="6292349"/>
                  <a:pt x="1999983" y="6282696"/>
                  <a:pt x="2007251" y="6275591"/>
                </a:cubicBezTo>
                <a:lnTo>
                  <a:pt x="2007777" y="6275871"/>
                </a:lnTo>
                <a:cubicBezTo>
                  <a:pt x="2006487" y="6278517"/>
                  <a:pt x="2005390" y="6281254"/>
                  <a:pt x="2004495" y="6284057"/>
                </a:cubicBezTo>
                <a:cubicBezTo>
                  <a:pt x="2000984" y="6295037"/>
                  <a:pt x="2002915" y="6309787"/>
                  <a:pt x="2018188" y="6309787"/>
                </a:cubicBezTo>
                <a:cubicBezTo>
                  <a:pt x="2030002" y="6309787"/>
                  <a:pt x="2038640" y="6306121"/>
                  <a:pt x="2047944" y="6301548"/>
                </a:cubicBezTo>
                <a:cubicBezTo>
                  <a:pt x="2060233" y="6295526"/>
                  <a:pt x="2072188" y="6286693"/>
                  <a:pt x="2082229" y="6278995"/>
                </a:cubicBezTo>
                <a:cubicBezTo>
                  <a:pt x="2082229" y="6278995"/>
                  <a:pt x="2073645" y="6310957"/>
                  <a:pt x="2116550" y="6310957"/>
                </a:cubicBezTo>
                <a:cubicBezTo>
                  <a:pt x="2141496" y="6310957"/>
                  <a:pt x="2159666" y="6299994"/>
                  <a:pt x="2170515" y="6292803"/>
                </a:cubicBezTo>
                <a:cubicBezTo>
                  <a:pt x="2180539" y="6286135"/>
                  <a:pt x="2199060" y="6271734"/>
                  <a:pt x="2208329" y="6262220"/>
                </a:cubicBezTo>
                <a:lnTo>
                  <a:pt x="2208873" y="6262430"/>
                </a:lnTo>
                <a:cubicBezTo>
                  <a:pt x="2207781" y="6265772"/>
                  <a:pt x="2206970" y="6269199"/>
                  <a:pt x="2206450" y="6272676"/>
                </a:cubicBezTo>
                <a:cubicBezTo>
                  <a:pt x="2203431" y="6300152"/>
                  <a:pt x="2219915" y="6311201"/>
                  <a:pt x="2237593" y="6311201"/>
                </a:cubicBezTo>
                <a:cubicBezTo>
                  <a:pt x="2257097" y="6311201"/>
                  <a:pt x="2272704" y="6302927"/>
                  <a:pt x="2284659" y="6294845"/>
                </a:cubicBezTo>
                <a:cubicBezTo>
                  <a:pt x="2306656" y="6280025"/>
                  <a:pt x="2326019" y="6258747"/>
                  <a:pt x="2343065" y="6236281"/>
                </a:cubicBezTo>
                <a:cubicBezTo>
                  <a:pt x="2351984" y="6224516"/>
                  <a:pt x="2359813" y="6212227"/>
                  <a:pt x="2367643" y="6199921"/>
                </a:cubicBezTo>
                <a:cubicBezTo>
                  <a:pt x="2368433" y="6198699"/>
                  <a:pt x="2376596" y="6185398"/>
                  <a:pt x="2376596" y="6185398"/>
                </a:cubicBezTo>
                <a:cubicBezTo>
                  <a:pt x="2382143" y="6186602"/>
                  <a:pt x="2387533" y="6187038"/>
                  <a:pt x="2391255" y="6187579"/>
                </a:cubicBezTo>
                <a:cubicBezTo>
                  <a:pt x="2399927" y="6188819"/>
                  <a:pt x="2401788" y="6192467"/>
                  <a:pt x="2401209" y="6197180"/>
                </a:cubicBezTo>
                <a:cubicBezTo>
                  <a:pt x="2399962" y="6206501"/>
                  <a:pt x="2393115" y="6215648"/>
                  <a:pt x="2382249" y="6231568"/>
                </a:cubicBezTo>
                <a:cubicBezTo>
                  <a:pt x="2363500" y="6258921"/>
                  <a:pt x="2353037" y="6271978"/>
                  <a:pt x="2349262" y="6284406"/>
                </a:cubicBezTo>
                <a:cubicBezTo>
                  <a:pt x="2345190" y="6297690"/>
                  <a:pt x="2349262" y="6310590"/>
                  <a:pt x="2364062" y="6310590"/>
                </a:cubicBezTo>
                <a:cubicBezTo>
                  <a:pt x="2372104" y="6310499"/>
                  <a:pt x="2380047" y="6308813"/>
                  <a:pt x="2387428" y="6305633"/>
                </a:cubicBezTo>
                <a:cubicBezTo>
                  <a:pt x="2400296" y="6300221"/>
                  <a:pt x="2413603" y="6290743"/>
                  <a:pt x="2424592" y="6282347"/>
                </a:cubicBezTo>
                <a:cubicBezTo>
                  <a:pt x="2437478" y="6272502"/>
                  <a:pt x="2455419" y="6257560"/>
                  <a:pt x="2461458" y="6252672"/>
                </a:cubicBezTo>
                <a:cubicBezTo>
                  <a:pt x="2465636" y="6249181"/>
                  <a:pt x="2469481" y="6246056"/>
                  <a:pt x="2473132" y="6243124"/>
                </a:cubicBezTo>
                <a:cubicBezTo>
                  <a:pt x="2493128" y="6243298"/>
                  <a:pt x="2517126" y="6244066"/>
                  <a:pt x="2525482" y="6244276"/>
                </a:cubicBezTo>
                <a:cubicBezTo>
                  <a:pt x="2532785" y="6244468"/>
                  <a:pt x="2543494" y="6244119"/>
                  <a:pt x="2549287" y="6243752"/>
                </a:cubicBezTo>
                <a:cubicBezTo>
                  <a:pt x="2578833" y="6241849"/>
                  <a:pt x="2590893" y="6230014"/>
                  <a:pt x="2593368" y="6217568"/>
                </a:cubicBezTo>
                <a:cubicBezTo>
                  <a:pt x="2594527" y="6211180"/>
                  <a:pt x="2593175" y="6204756"/>
                  <a:pt x="2589770" y="6200776"/>
                </a:cubicBezTo>
                <a:cubicBezTo>
                  <a:pt x="2585328" y="6195539"/>
                  <a:pt x="2577621" y="6192537"/>
                  <a:pt x="2563524" y="6192537"/>
                </a:cubicBezTo>
                <a:cubicBezTo>
                  <a:pt x="2552763" y="6192537"/>
                  <a:pt x="2538262" y="6195522"/>
                  <a:pt x="2524271" y="6201265"/>
                </a:cubicBezTo>
                <a:cubicBezTo>
                  <a:pt x="2510929" y="6206905"/>
                  <a:pt x="2498301" y="6214088"/>
                  <a:pt x="2486650" y="6222666"/>
                </a:cubicBezTo>
                <a:cubicBezTo>
                  <a:pt x="2478295" y="6222259"/>
                  <a:pt x="2469923" y="6222456"/>
                  <a:pt x="2461599" y="6223259"/>
                </a:cubicBezTo>
                <a:cubicBezTo>
                  <a:pt x="2446097" y="6225720"/>
                  <a:pt x="2437548" y="6233436"/>
                  <a:pt x="2433826" y="6240872"/>
                </a:cubicBezTo>
                <a:cubicBezTo>
                  <a:pt x="2432685" y="6243176"/>
                  <a:pt x="2430965" y="6247854"/>
                  <a:pt x="2433106" y="6249338"/>
                </a:cubicBezTo>
                <a:cubicBezTo>
                  <a:pt x="2433765" y="6248257"/>
                  <a:pt x="2434555" y="6247261"/>
                  <a:pt x="2435459" y="6246370"/>
                </a:cubicBezTo>
                <a:cubicBezTo>
                  <a:pt x="2438970" y="6243333"/>
                  <a:pt x="2443095" y="6242879"/>
                  <a:pt x="2449503" y="6242879"/>
                </a:cubicBezTo>
                <a:lnTo>
                  <a:pt x="2460844" y="6242879"/>
                </a:lnTo>
                <a:lnTo>
                  <a:pt x="2456350" y="6246685"/>
                </a:lnTo>
                <a:cubicBezTo>
                  <a:pt x="2447976" y="6253667"/>
                  <a:pt x="2439865" y="6260195"/>
                  <a:pt x="2431386" y="6266951"/>
                </a:cubicBezTo>
                <a:cubicBezTo>
                  <a:pt x="2423279" y="6273490"/>
                  <a:pt x="2414842" y="6279613"/>
                  <a:pt x="2406106" y="6285297"/>
                </a:cubicBezTo>
                <a:cubicBezTo>
                  <a:pt x="2401279" y="6288404"/>
                  <a:pt x="2393554" y="6292576"/>
                  <a:pt x="2387112" y="6292576"/>
                </a:cubicBezTo>
                <a:cubicBezTo>
                  <a:pt x="2382793" y="6292576"/>
                  <a:pt x="2381564" y="6287845"/>
                  <a:pt x="2384338" y="6281125"/>
                </a:cubicBezTo>
                <a:cubicBezTo>
                  <a:pt x="2389991" y="6267422"/>
                  <a:pt x="2405211" y="6246440"/>
                  <a:pt x="2418500" y="6223521"/>
                </a:cubicBezTo>
                <a:cubicBezTo>
                  <a:pt x="2424785" y="6212646"/>
                  <a:pt x="2428068" y="6203150"/>
                  <a:pt x="2427910" y="6195592"/>
                </a:cubicBezTo>
                <a:cubicBezTo>
                  <a:pt x="2427664" y="6183792"/>
                  <a:pt x="2419132" y="6178520"/>
                  <a:pt x="2406229" y="6177909"/>
                </a:cubicBezTo>
                <a:cubicBezTo>
                  <a:pt x="2398382" y="6177542"/>
                  <a:pt x="2397276" y="6177909"/>
                  <a:pt x="2392887" y="6177089"/>
                </a:cubicBezTo>
                <a:cubicBezTo>
                  <a:pt x="2385865" y="6175797"/>
                  <a:pt x="2384443" y="6171520"/>
                  <a:pt x="2389376" y="6165533"/>
                </a:cubicBezTo>
                <a:cubicBezTo>
                  <a:pt x="2392800" y="6161344"/>
                  <a:pt x="2394643" y="6157817"/>
                  <a:pt x="2394643" y="6154885"/>
                </a:cubicBezTo>
                <a:cubicBezTo>
                  <a:pt x="2394643" y="6150329"/>
                  <a:pt x="2392080" y="6146855"/>
                  <a:pt x="2386269" y="6146855"/>
                </a:cubicBezTo>
                <a:cubicBezTo>
                  <a:pt x="2381196" y="6146855"/>
                  <a:pt x="2374138" y="6150224"/>
                  <a:pt x="2370083" y="6157137"/>
                </a:cubicBezTo>
                <a:cubicBezTo>
                  <a:pt x="2361762" y="6171328"/>
                  <a:pt x="2368784" y="6181103"/>
                  <a:pt x="2368784" y="6181103"/>
                </a:cubicBezTo>
                <a:cubicBezTo>
                  <a:pt x="2358302" y="6198861"/>
                  <a:pt x="2346815" y="6216013"/>
                  <a:pt x="2334376" y="6232476"/>
                </a:cubicBezTo>
                <a:cubicBezTo>
                  <a:pt x="2325142" y="6244433"/>
                  <a:pt x="2306533" y="6268888"/>
                  <a:pt x="2279779" y="6287566"/>
                </a:cubicBezTo>
                <a:cubicBezTo>
                  <a:pt x="2271335" y="6293466"/>
                  <a:pt x="2256062" y="6301775"/>
                  <a:pt x="2244967" y="6301775"/>
                </a:cubicBezTo>
                <a:cubicBezTo>
                  <a:pt x="2235259" y="6301775"/>
                  <a:pt x="2234205" y="6294077"/>
                  <a:pt x="2234205" y="6288159"/>
                </a:cubicBezTo>
                <a:cubicBezTo>
                  <a:pt x="2234205" y="6279781"/>
                  <a:pt x="2237418" y="6267649"/>
                  <a:pt x="2245125" y="6252305"/>
                </a:cubicBezTo>
                <a:cubicBezTo>
                  <a:pt x="2254562" y="6251464"/>
                  <a:pt x="2263886" y="6249656"/>
                  <a:pt x="2272950" y="6246912"/>
                </a:cubicBezTo>
                <a:cubicBezTo>
                  <a:pt x="2305006" y="6236927"/>
                  <a:pt x="2325967" y="6214322"/>
                  <a:pt x="2325967" y="6196587"/>
                </a:cubicBezTo>
                <a:cubicBezTo>
                  <a:pt x="2325967" y="6187998"/>
                  <a:pt x="2322456" y="6176844"/>
                  <a:pt x="2303636" y="6176844"/>
                </a:cubicBezTo>
                <a:cubicBezTo>
                  <a:pt x="2289276" y="6176844"/>
                  <a:pt x="2272405" y="6184664"/>
                  <a:pt x="2258677" y="6194824"/>
                </a:cubicBezTo>
                <a:cubicBezTo>
                  <a:pt x="2243071" y="6206362"/>
                  <a:pt x="2226428" y="6224097"/>
                  <a:pt x="2216281" y="6242635"/>
                </a:cubicBezTo>
                <a:cubicBezTo>
                  <a:pt x="2206644" y="6252934"/>
                  <a:pt x="2187666" y="6270739"/>
                  <a:pt x="2175220" y="6278873"/>
                </a:cubicBezTo>
                <a:cubicBezTo>
                  <a:pt x="2178390" y="6271969"/>
                  <a:pt x="2181036" y="6264839"/>
                  <a:pt x="2183137" y="6257542"/>
                </a:cubicBezTo>
                <a:cubicBezTo>
                  <a:pt x="2187912" y="6239982"/>
                  <a:pt x="2186648" y="6221967"/>
                  <a:pt x="2183313" y="6203098"/>
                </a:cubicBezTo>
                <a:cubicBezTo>
                  <a:pt x="2182066" y="6197464"/>
                  <a:pt x="2181476" y="6191706"/>
                  <a:pt x="2181557" y="6185939"/>
                </a:cubicBezTo>
                <a:cubicBezTo>
                  <a:pt x="2181557" y="6177682"/>
                  <a:pt x="2185753" y="6173196"/>
                  <a:pt x="2191019" y="6168256"/>
                </a:cubicBezTo>
                <a:cubicBezTo>
                  <a:pt x="2195391" y="6164154"/>
                  <a:pt x="2197304" y="6160157"/>
                  <a:pt x="2197304" y="6156630"/>
                </a:cubicBezTo>
                <a:cubicBezTo>
                  <a:pt x="2197632" y="6152953"/>
                  <a:pt x="2195025" y="6149656"/>
                  <a:pt x="2191353" y="6149107"/>
                </a:cubicBezTo>
                <a:cubicBezTo>
                  <a:pt x="2184454" y="6148217"/>
                  <a:pt x="2179292" y="6153244"/>
                  <a:pt x="2173359" y="6162059"/>
                </a:cubicBezTo>
                <a:cubicBezTo>
                  <a:pt x="2153576" y="6193797"/>
                  <a:pt x="2129997" y="6223034"/>
                  <a:pt x="2103138" y="6249128"/>
                </a:cubicBezTo>
                <a:cubicBezTo>
                  <a:pt x="2088321" y="6263268"/>
                  <a:pt x="2070239" y="6278960"/>
                  <a:pt x="2053316" y="6288840"/>
                </a:cubicBezTo>
                <a:cubicBezTo>
                  <a:pt x="2048927" y="6291389"/>
                  <a:pt x="2041922" y="6294880"/>
                  <a:pt x="2037393" y="6294880"/>
                </a:cubicBezTo>
                <a:cubicBezTo>
                  <a:pt x="2031091" y="6294880"/>
                  <a:pt x="2034813" y="6284162"/>
                  <a:pt x="2037393" y="6279170"/>
                </a:cubicBezTo>
                <a:cubicBezTo>
                  <a:pt x="2048892" y="6257123"/>
                  <a:pt x="2100381" y="6180318"/>
                  <a:pt x="2100381" y="6180318"/>
                </a:cubicBezTo>
                <a:lnTo>
                  <a:pt x="2067448" y="6181959"/>
                </a:lnTo>
                <a:cubicBezTo>
                  <a:pt x="2067448" y="6181959"/>
                  <a:pt x="2040939" y="6223015"/>
                  <a:pt x="2030582" y="6237119"/>
                </a:cubicBezTo>
                <a:cubicBezTo>
                  <a:pt x="2020961" y="6250228"/>
                  <a:pt x="2004565" y="6267213"/>
                  <a:pt x="1998315" y="6273374"/>
                </a:cubicBezTo>
                <a:cubicBezTo>
                  <a:pt x="1987448" y="6284092"/>
                  <a:pt x="1971175" y="6295561"/>
                  <a:pt x="1963942" y="6295561"/>
                </a:cubicBezTo>
                <a:cubicBezTo>
                  <a:pt x="1958394" y="6295561"/>
                  <a:pt x="1957727" y="6292454"/>
                  <a:pt x="1958096" y="6288212"/>
                </a:cubicBezTo>
                <a:cubicBezTo>
                  <a:pt x="1958447" y="6284267"/>
                  <a:pt x="1960694" y="6277232"/>
                  <a:pt x="1968278" y="6264734"/>
                </a:cubicBezTo>
                <a:cubicBezTo>
                  <a:pt x="1978846" y="6247540"/>
                  <a:pt x="2022963" y="6180196"/>
                  <a:pt x="2022963" y="6180196"/>
                </a:cubicBezTo>
                <a:lnTo>
                  <a:pt x="1990328" y="6181941"/>
                </a:lnTo>
                <a:cubicBezTo>
                  <a:pt x="1981006" y="6196587"/>
                  <a:pt x="1973229" y="6209434"/>
                  <a:pt x="1963292" y="6221287"/>
                </a:cubicBezTo>
                <a:cubicBezTo>
                  <a:pt x="1952303" y="6234378"/>
                  <a:pt x="1918404" y="6269534"/>
                  <a:pt x="1891649" y="6288229"/>
                </a:cubicBezTo>
                <a:cubicBezTo>
                  <a:pt x="1882082" y="6294915"/>
                  <a:pt x="1869266" y="6301775"/>
                  <a:pt x="1858768" y="6301775"/>
                </a:cubicBezTo>
                <a:cubicBezTo>
                  <a:pt x="1848270" y="6301775"/>
                  <a:pt x="1847867" y="6294077"/>
                  <a:pt x="1847867" y="6288159"/>
                </a:cubicBezTo>
                <a:cubicBezTo>
                  <a:pt x="1847867" y="6279973"/>
                  <a:pt x="1851132" y="6267649"/>
                  <a:pt x="1858821" y="6252305"/>
                </a:cubicBezTo>
                <a:cubicBezTo>
                  <a:pt x="1868143" y="6251347"/>
                  <a:pt x="1877358" y="6249540"/>
                  <a:pt x="1886348" y="6246912"/>
                </a:cubicBezTo>
                <a:cubicBezTo>
                  <a:pt x="1918860" y="6237608"/>
                  <a:pt x="1939013" y="6214409"/>
                  <a:pt x="1939013" y="6195958"/>
                </a:cubicBezTo>
                <a:cubicBezTo>
                  <a:pt x="1939013" y="6188697"/>
                  <a:pt x="1936380" y="6176757"/>
                  <a:pt x="1917298" y="6176757"/>
                </a:cubicBezTo>
                <a:cubicBezTo>
                  <a:pt x="1902920" y="6176757"/>
                  <a:pt x="1887225" y="6184542"/>
                  <a:pt x="1874691" y="6192851"/>
                </a:cubicBezTo>
                <a:cubicBezTo>
                  <a:pt x="1857504" y="6204232"/>
                  <a:pt x="1837597" y="6225266"/>
                  <a:pt x="1826800" y="6247784"/>
                </a:cubicBezTo>
                <a:cubicBezTo>
                  <a:pt x="1806752" y="6267824"/>
                  <a:pt x="1779893" y="6291860"/>
                  <a:pt x="1765690" y="6291860"/>
                </a:cubicBezTo>
                <a:cubicBezTo>
                  <a:pt x="1761372" y="6291860"/>
                  <a:pt x="1759985" y="6287130"/>
                  <a:pt x="1762759" y="6280409"/>
                </a:cubicBezTo>
                <a:cubicBezTo>
                  <a:pt x="1768411" y="6266706"/>
                  <a:pt x="1783649" y="6245725"/>
                  <a:pt x="1796921" y="6222805"/>
                </a:cubicBezTo>
                <a:cubicBezTo>
                  <a:pt x="1803223" y="6211930"/>
                  <a:pt x="1806489" y="6202434"/>
                  <a:pt x="1806331" y="6194876"/>
                </a:cubicBezTo>
                <a:cubicBezTo>
                  <a:pt x="1806085" y="6183076"/>
                  <a:pt x="1797553" y="6176094"/>
                  <a:pt x="1784668" y="6176094"/>
                </a:cubicBezTo>
                <a:cubicBezTo>
                  <a:pt x="1771185" y="6176094"/>
                  <a:pt x="1760336" y="6181662"/>
                  <a:pt x="1745695" y="6193689"/>
                </a:cubicBezTo>
                <a:cubicBezTo>
                  <a:pt x="1735881" y="6201736"/>
                  <a:pt x="1719502" y="6219873"/>
                  <a:pt x="1719502" y="6219873"/>
                </a:cubicBezTo>
                <a:lnTo>
                  <a:pt x="1717993" y="6219873"/>
                </a:lnTo>
                <a:cubicBezTo>
                  <a:pt x="1717993" y="6219873"/>
                  <a:pt x="1748521" y="6177315"/>
                  <a:pt x="1750891" y="6173755"/>
                </a:cubicBezTo>
                <a:cubicBezTo>
                  <a:pt x="1769289" y="6160174"/>
                  <a:pt x="1786985" y="6151062"/>
                  <a:pt x="1810070" y="6129260"/>
                </a:cubicBezTo>
                <a:cubicBezTo>
                  <a:pt x="1835051" y="6105590"/>
                  <a:pt x="1847024" y="6084189"/>
                  <a:pt x="1851184" y="6072372"/>
                </a:cubicBezTo>
                <a:cubicBezTo>
                  <a:pt x="1860664" y="6043517"/>
                  <a:pt x="1844426" y="6040462"/>
                  <a:pt x="1836157" y="6040462"/>
                </a:cubicBezTo>
                <a:cubicBezTo>
                  <a:pt x="1821270" y="6040462"/>
                  <a:pt x="1800239" y="6052682"/>
                  <a:pt x="1774714" y="6087331"/>
                </a:cubicBezTo>
                <a:cubicBezTo>
                  <a:pt x="1754525" y="6114876"/>
                  <a:pt x="1739270" y="6142195"/>
                  <a:pt x="1725366" y="6165603"/>
                </a:cubicBezTo>
                <a:cubicBezTo>
                  <a:pt x="1713077" y="6186323"/>
                  <a:pt x="1701508" y="6208282"/>
                  <a:pt x="1680302" y="6233994"/>
                </a:cubicBezTo>
                <a:cubicBezTo>
                  <a:pt x="1662184" y="6255954"/>
                  <a:pt x="1618314" y="6291947"/>
                  <a:pt x="1602005" y="6291947"/>
                </a:cubicBezTo>
                <a:cubicBezTo>
                  <a:pt x="1597669" y="6291947"/>
                  <a:pt x="1596247" y="6287234"/>
                  <a:pt x="1599021" y="6280496"/>
                </a:cubicBezTo>
                <a:cubicBezTo>
                  <a:pt x="1604673" y="6266794"/>
                  <a:pt x="1619911" y="6245812"/>
                  <a:pt x="1633183" y="6222892"/>
                </a:cubicBezTo>
                <a:cubicBezTo>
                  <a:pt x="1639486" y="6212018"/>
                  <a:pt x="1642751" y="6202539"/>
                  <a:pt x="1642593" y="6194963"/>
                </a:cubicBezTo>
                <a:cubicBezTo>
                  <a:pt x="1642347" y="6183181"/>
                  <a:pt x="1633815" y="6176181"/>
                  <a:pt x="1620912" y="6176181"/>
                </a:cubicBezTo>
                <a:cubicBezTo>
                  <a:pt x="1607430" y="6176181"/>
                  <a:pt x="1597142" y="6180388"/>
                  <a:pt x="1581957" y="6193776"/>
                </a:cubicBezTo>
                <a:cubicBezTo>
                  <a:pt x="1573759" y="6201003"/>
                  <a:pt x="1557783" y="6219960"/>
                  <a:pt x="1557783" y="6219960"/>
                </a:cubicBezTo>
                <a:lnTo>
                  <a:pt x="1556414" y="6219960"/>
                </a:lnTo>
                <a:cubicBezTo>
                  <a:pt x="1559925" y="6213728"/>
                  <a:pt x="1566684" y="6202242"/>
                  <a:pt x="1566824" y="6191437"/>
                </a:cubicBezTo>
                <a:cubicBezTo>
                  <a:pt x="1566824" y="6183495"/>
                  <a:pt x="1562874" y="6177874"/>
                  <a:pt x="1552341" y="6177874"/>
                </a:cubicBezTo>
                <a:cubicBezTo>
                  <a:pt x="1546320" y="6177874"/>
                  <a:pt x="1540509" y="6180074"/>
                  <a:pt x="1530362" y="6187579"/>
                </a:cubicBezTo>
                <a:cubicBezTo>
                  <a:pt x="1522655" y="6193287"/>
                  <a:pt x="1512719" y="6202871"/>
                  <a:pt x="1498903" y="6215718"/>
                </a:cubicBezTo>
                <a:cubicBezTo>
                  <a:pt x="1476924" y="6236176"/>
                  <a:pt x="1452504" y="6255343"/>
                  <a:pt x="1434914" y="6261243"/>
                </a:cubicBezTo>
                <a:cubicBezTo>
                  <a:pt x="1434914" y="6261243"/>
                  <a:pt x="1448045" y="6239423"/>
                  <a:pt x="1453610" y="6229107"/>
                </a:cubicBezTo>
                <a:cubicBezTo>
                  <a:pt x="1484069" y="6172655"/>
                  <a:pt x="1517634" y="6102483"/>
                  <a:pt x="1556432" y="6038455"/>
                </a:cubicBezTo>
                <a:lnTo>
                  <a:pt x="1559275" y="6033829"/>
                </a:lnTo>
                <a:cubicBezTo>
                  <a:pt x="1561189" y="6030705"/>
                  <a:pt x="1561733" y="6028226"/>
                  <a:pt x="1560855" y="6026987"/>
                </a:cubicBezTo>
                <a:cubicBezTo>
                  <a:pt x="1559627" y="6025328"/>
                  <a:pt x="1556870" y="6024909"/>
                  <a:pt x="1552376" y="6025136"/>
                </a:cubicBezTo>
                <a:close/>
                <a:moveTo>
                  <a:pt x="2888192" y="6024106"/>
                </a:moveTo>
                <a:cubicBezTo>
                  <a:pt x="2879677" y="6024264"/>
                  <a:pt x="2865984" y="6028994"/>
                  <a:pt x="2854187" y="6036552"/>
                </a:cubicBezTo>
                <a:cubicBezTo>
                  <a:pt x="2844137" y="6034818"/>
                  <a:pt x="2833988" y="6033704"/>
                  <a:pt x="2823799" y="6033218"/>
                </a:cubicBezTo>
                <a:cubicBezTo>
                  <a:pt x="2764550" y="6030443"/>
                  <a:pt x="2709145" y="6043831"/>
                  <a:pt x="2664854" y="6069230"/>
                </a:cubicBezTo>
                <a:cubicBezTo>
                  <a:pt x="2622089" y="6093668"/>
                  <a:pt x="2592877" y="6127322"/>
                  <a:pt x="2590226" y="6158254"/>
                </a:cubicBezTo>
                <a:cubicBezTo>
                  <a:pt x="2589296" y="6169321"/>
                  <a:pt x="2591701" y="6179532"/>
                  <a:pt x="2599688" y="6186183"/>
                </a:cubicBezTo>
                <a:cubicBezTo>
                  <a:pt x="2606201" y="6191577"/>
                  <a:pt x="2615049" y="6193846"/>
                  <a:pt x="2626021" y="6193881"/>
                </a:cubicBezTo>
                <a:cubicBezTo>
                  <a:pt x="2649861" y="6193968"/>
                  <a:pt x="2679811" y="6183111"/>
                  <a:pt x="2709532" y="6160837"/>
                </a:cubicBezTo>
                <a:cubicBezTo>
                  <a:pt x="2731054" y="6144708"/>
                  <a:pt x="2747311" y="6125524"/>
                  <a:pt x="2755737" y="6110216"/>
                </a:cubicBezTo>
                <a:cubicBezTo>
                  <a:pt x="2766814" y="6090037"/>
                  <a:pt x="2760477" y="6078062"/>
                  <a:pt x="2760477" y="6078062"/>
                </a:cubicBezTo>
                <a:cubicBezTo>
                  <a:pt x="2753648" y="6099742"/>
                  <a:pt x="2727508" y="6130220"/>
                  <a:pt x="2696400" y="6152755"/>
                </a:cubicBezTo>
                <a:cubicBezTo>
                  <a:pt x="2671700" y="6170647"/>
                  <a:pt x="2645490" y="6184036"/>
                  <a:pt x="2622194" y="6184036"/>
                </a:cubicBezTo>
                <a:cubicBezTo>
                  <a:pt x="2602322" y="6184036"/>
                  <a:pt x="2599162" y="6172236"/>
                  <a:pt x="2600478" y="6159336"/>
                </a:cubicBezTo>
                <a:cubicBezTo>
                  <a:pt x="2603375" y="6131407"/>
                  <a:pt x="2627777" y="6104769"/>
                  <a:pt x="2658867" y="6084434"/>
                </a:cubicBezTo>
                <a:cubicBezTo>
                  <a:pt x="2707162" y="6052856"/>
                  <a:pt x="2765322" y="6039049"/>
                  <a:pt x="2825642" y="6042994"/>
                </a:cubicBezTo>
                <a:cubicBezTo>
                  <a:pt x="2831144" y="6043360"/>
                  <a:pt x="2836623" y="6044013"/>
                  <a:pt x="2842056" y="6044949"/>
                </a:cubicBezTo>
                <a:cubicBezTo>
                  <a:pt x="2840845" y="6045856"/>
                  <a:pt x="2839651" y="6046816"/>
                  <a:pt x="2838545" y="6047794"/>
                </a:cubicBezTo>
                <a:cubicBezTo>
                  <a:pt x="2817479" y="6065250"/>
                  <a:pt x="2796518" y="6088815"/>
                  <a:pt x="2777400" y="6116727"/>
                </a:cubicBezTo>
                <a:cubicBezTo>
                  <a:pt x="2746942" y="6161186"/>
                  <a:pt x="2727947" y="6195277"/>
                  <a:pt x="2702790" y="6229822"/>
                </a:cubicBezTo>
                <a:cubicBezTo>
                  <a:pt x="2681829" y="6258991"/>
                  <a:pt x="2658446" y="6286274"/>
                  <a:pt x="2627303" y="6299383"/>
                </a:cubicBezTo>
                <a:cubicBezTo>
                  <a:pt x="2615386" y="6304226"/>
                  <a:pt x="2602560" y="6306458"/>
                  <a:pt x="2589699" y="6305929"/>
                </a:cubicBezTo>
                <a:cubicBezTo>
                  <a:pt x="2577411" y="6305510"/>
                  <a:pt x="2568721" y="6303241"/>
                  <a:pt x="2561277" y="6297865"/>
                </a:cubicBezTo>
                <a:cubicBezTo>
                  <a:pt x="2558749" y="6296032"/>
                  <a:pt x="2555063" y="6291843"/>
                  <a:pt x="2555449" y="6287618"/>
                </a:cubicBezTo>
                <a:cubicBezTo>
                  <a:pt x="2556099" y="6280723"/>
                  <a:pt x="2561207" y="6280636"/>
                  <a:pt x="2566562" y="6281230"/>
                </a:cubicBezTo>
                <a:cubicBezTo>
                  <a:pt x="2576129" y="6282190"/>
                  <a:pt x="2579921" y="6275190"/>
                  <a:pt x="2579535" y="6268696"/>
                </a:cubicBezTo>
                <a:cubicBezTo>
                  <a:pt x="2579078" y="6260894"/>
                  <a:pt x="2572881" y="6255465"/>
                  <a:pt x="2563086" y="6255465"/>
                </a:cubicBezTo>
                <a:cubicBezTo>
                  <a:pt x="2549749" y="6255461"/>
                  <a:pt x="2538842" y="6266034"/>
                  <a:pt x="2538508" y="6279292"/>
                </a:cubicBezTo>
                <a:cubicBezTo>
                  <a:pt x="2536560" y="6309927"/>
                  <a:pt x="2573531" y="6315181"/>
                  <a:pt x="2595967" y="6315181"/>
                </a:cubicBezTo>
                <a:cubicBezTo>
                  <a:pt x="2640820" y="6315181"/>
                  <a:pt x="2681320" y="6295526"/>
                  <a:pt x="2713973" y="6260283"/>
                </a:cubicBezTo>
                <a:cubicBezTo>
                  <a:pt x="2766639" y="6203429"/>
                  <a:pt x="2791778" y="6136521"/>
                  <a:pt x="2809649" y="6106934"/>
                </a:cubicBezTo>
                <a:cubicBezTo>
                  <a:pt x="2823255" y="6083980"/>
                  <a:pt x="2835333" y="6063364"/>
                  <a:pt x="2854345" y="6048352"/>
                </a:cubicBezTo>
                <a:cubicBezTo>
                  <a:pt x="2886366" y="6057080"/>
                  <a:pt x="2898988" y="6079528"/>
                  <a:pt x="2897233" y="6102465"/>
                </a:cubicBezTo>
                <a:cubicBezTo>
                  <a:pt x="2895863" y="6123224"/>
                  <a:pt x="2885365" y="6142329"/>
                  <a:pt x="2868547" y="6154693"/>
                </a:cubicBezTo>
                <a:cubicBezTo>
                  <a:pt x="2857284" y="6145012"/>
                  <a:pt x="2842934" y="6139613"/>
                  <a:pt x="2828047" y="6139454"/>
                </a:cubicBezTo>
                <a:cubicBezTo>
                  <a:pt x="2807420" y="6139454"/>
                  <a:pt x="2800521" y="6151167"/>
                  <a:pt x="2800661" y="6160139"/>
                </a:cubicBezTo>
                <a:cubicBezTo>
                  <a:pt x="2800854" y="6171782"/>
                  <a:pt x="2812827" y="6178433"/>
                  <a:pt x="2828960" y="6178433"/>
                </a:cubicBezTo>
                <a:cubicBezTo>
                  <a:pt x="2838735" y="6178417"/>
                  <a:pt x="2848443" y="6176814"/>
                  <a:pt x="2857698" y="6173685"/>
                </a:cubicBezTo>
                <a:cubicBezTo>
                  <a:pt x="2860946" y="6182884"/>
                  <a:pt x="2859576" y="6199676"/>
                  <a:pt x="2856311" y="6211983"/>
                </a:cubicBezTo>
                <a:cubicBezTo>
                  <a:pt x="2847867" y="6243752"/>
                  <a:pt x="2830593" y="6268661"/>
                  <a:pt x="2810668" y="6284633"/>
                </a:cubicBezTo>
                <a:cubicBezTo>
                  <a:pt x="2786529" y="6303957"/>
                  <a:pt x="2772046" y="6304550"/>
                  <a:pt x="2766639" y="6304481"/>
                </a:cubicBezTo>
                <a:cubicBezTo>
                  <a:pt x="2753736" y="6304306"/>
                  <a:pt x="2749803" y="6295456"/>
                  <a:pt x="2750664" y="6285192"/>
                </a:cubicBezTo>
                <a:cubicBezTo>
                  <a:pt x="2751910" y="6270459"/>
                  <a:pt x="2759564" y="6254470"/>
                  <a:pt x="2768974" y="6242792"/>
                </a:cubicBezTo>
                <a:cubicBezTo>
                  <a:pt x="2780802" y="6227640"/>
                  <a:pt x="2796144" y="6215561"/>
                  <a:pt x="2813687" y="6207584"/>
                </a:cubicBezTo>
                <a:cubicBezTo>
                  <a:pt x="2813687" y="6207584"/>
                  <a:pt x="2811633" y="6204093"/>
                  <a:pt x="2803540" y="6206501"/>
                </a:cubicBezTo>
                <a:cubicBezTo>
                  <a:pt x="2794025" y="6209242"/>
                  <a:pt x="2784229" y="6214688"/>
                  <a:pt x="2772818" y="6225109"/>
                </a:cubicBezTo>
                <a:cubicBezTo>
                  <a:pt x="2753297" y="6243054"/>
                  <a:pt x="2741851" y="6264996"/>
                  <a:pt x="2740464" y="6282451"/>
                </a:cubicBezTo>
                <a:cubicBezTo>
                  <a:pt x="2739639" y="6292925"/>
                  <a:pt x="2742430" y="6302770"/>
                  <a:pt x="2749242" y="6308356"/>
                </a:cubicBezTo>
                <a:cubicBezTo>
                  <a:pt x="2754684" y="6312929"/>
                  <a:pt x="2762338" y="6315600"/>
                  <a:pt x="2773626" y="6315600"/>
                </a:cubicBezTo>
                <a:cubicBezTo>
                  <a:pt x="2789584" y="6315600"/>
                  <a:pt x="2807771" y="6309403"/>
                  <a:pt x="2822570" y="6300291"/>
                </a:cubicBezTo>
                <a:cubicBezTo>
                  <a:pt x="2858558" y="6278087"/>
                  <a:pt x="2880871" y="6245096"/>
                  <a:pt x="2885874" y="6211738"/>
                </a:cubicBezTo>
                <a:cubicBezTo>
                  <a:pt x="2888543" y="6194003"/>
                  <a:pt x="2885874" y="6177926"/>
                  <a:pt x="2877694" y="6165131"/>
                </a:cubicBezTo>
                <a:cubicBezTo>
                  <a:pt x="2884716" y="6161448"/>
                  <a:pt x="2918246" y="6140397"/>
                  <a:pt x="2921915" y="6104228"/>
                </a:cubicBezTo>
                <a:cubicBezTo>
                  <a:pt x="2924584" y="6078359"/>
                  <a:pt x="2909082" y="6050971"/>
                  <a:pt x="2867231" y="6039625"/>
                </a:cubicBezTo>
                <a:cubicBezTo>
                  <a:pt x="2879958" y="6031368"/>
                  <a:pt x="2896302" y="6027231"/>
                  <a:pt x="2899883" y="6027231"/>
                </a:cubicBezTo>
                <a:cubicBezTo>
                  <a:pt x="2899883" y="6027231"/>
                  <a:pt x="2897531" y="6023949"/>
                  <a:pt x="2888192" y="6024106"/>
                </a:cubicBezTo>
                <a:close/>
                <a:moveTo>
                  <a:pt x="936983" y="6010081"/>
                </a:moveTo>
                <a:cubicBezTo>
                  <a:pt x="940693" y="6009019"/>
                  <a:pt x="943208" y="6009454"/>
                  <a:pt x="943639" y="6011142"/>
                </a:cubicBezTo>
                <a:cubicBezTo>
                  <a:pt x="943639" y="6011142"/>
                  <a:pt x="936604" y="6015345"/>
                  <a:pt x="927144" y="6022167"/>
                </a:cubicBezTo>
                <a:cubicBezTo>
                  <a:pt x="918456" y="6028428"/>
                  <a:pt x="903439" y="6042741"/>
                  <a:pt x="903439" y="6042741"/>
                </a:cubicBezTo>
                <a:cubicBezTo>
                  <a:pt x="908165" y="6033181"/>
                  <a:pt x="914888" y="6024744"/>
                  <a:pt x="923152" y="6018000"/>
                </a:cubicBezTo>
                <a:cubicBezTo>
                  <a:pt x="928366" y="6013701"/>
                  <a:pt x="933272" y="6011142"/>
                  <a:pt x="936983" y="6010081"/>
                </a:cubicBezTo>
                <a:close/>
                <a:moveTo>
                  <a:pt x="900122" y="6006047"/>
                </a:moveTo>
                <a:cubicBezTo>
                  <a:pt x="902893" y="6005119"/>
                  <a:pt x="904617" y="6005418"/>
                  <a:pt x="905355" y="6006693"/>
                </a:cubicBezTo>
                <a:cubicBezTo>
                  <a:pt x="906833" y="6009243"/>
                  <a:pt x="904072" y="6012883"/>
                  <a:pt x="894136" y="6019793"/>
                </a:cubicBezTo>
                <a:cubicBezTo>
                  <a:pt x="886891" y="6024823"/>
                  <a:pt x="878608" y="6030239"/>
                  <a:pt x="873385" y="6033597"/>
                </a:cubicBezTo>
                <a:cubicBezTo>
                  <a:pt x="876515" y="6029289"/>
                  <a:pt x="881615" y="6022871"/>
                  <a:pt x="886047" y="6020057"/>
                </a:cubicBezTo>
                <a:lnTo>
                  <a:pt x="885343" y="6019917"/>
                </a:lnTo>
                <a:cubicBezTo>
                  <a:pt x="884306" y="6020198"/>
                  <a:pt x="877219" y="6025772"/>
                  <a:pt x="870361" y="6032068"/>
                </a:cubicBezTo>
                <a:cubicBezTo>
                  <a:pt x="872963" y="6027583"/>
                  <a:pt x="878186" y="6020462"/>
                  <a:pt x="888667" y="6012760"/>
                </a:cubicBezTo>
                <a:lnTo>
                  <a:pt x="888597" y="6012760"/>
                </a:lnTo>
                <a:cubicBezTo>
                  <a:pt x="893530" y="6009129"/>
                  <a:pt x="897350" y="6006975"/>
                  <a:pt x="900122" y="6006047"/>
                </a:cubicBezTo>
                <a:close/>
                <a:moveTo>
                  <a:pt x="733934" y="5999026"/>
                </a:moveTo>
                <a:lnTo>
                  <a:pt x="791104" y="6169474"/>
                </a:lnTo>
                <a:cubicBezTo>
                  <a:pt x="786971" y="6168296"/>
                  <a:pt x="782891" y="6167188"/>
                  <a:pt x="778952" y="6166203"/>
                </a:cubicBezTo>
                <a:cubicBezTo>
                  <a:pt x="762264" y="6116280"/>
                  <a:pt x="746279" y="6068626"/>
                  <a:pt x="744485" y="6063351"/>
                </a:cubicBezTo>
                <a:lnTo>
                  <a:pt x="744485" y="6063368"/>
                </a:lnTo>
                <a:lnTo>
                  <a:pt x="733934" y="6032613"/>
                </a:lnTo>
                <a:lnTo>
                  <a:pt x="723382" y="6063368"/>
                </a:lnTo>
                <a:cubicBezTo>
                  <a:pt x="722169" y="6066885"/>
                  <a:pt x="714590" y="6089534"/>
                  <a:pt x="704672" y="6119094"/>
                </a:cubicBezTo>
                <a:cubicBezTo>
                  <a:pt x="703142" y="6115806"/>
                  <a:pt x="701911" y="6113256"/>
                  <a:pt x="701155" y="6111779"/>
                </a:cubicBezTo>
                <a:cubicBezTo>
                  <a:pt x="700398" y="6110302"/>
                  <a:pt x="699396" y="6108262"/>
                  <a:pt x="698042" y="6105923"/>
                </a:cubicBezTo>
                <a:close/>
                <a:moveTo>
                  <a:pt x="980170" y="5990865"/>
                </a:moveTo>
                <a:cubicBezTo>
                  <a:pt x="984085" y="5989930"/>
                  <a:pt x="986679" y="5990498"/>
                  <a:pt x="987039" y="5992274"/>
                </a:cubicBezTo>
                <a:cubicBezTo>
                  <a:pt x="987039" y="5992274"/>
                  <a:pt x="979548" y="5996318"/>
                  <a:pt x="969331" y="6002983"/>
                </a:cubicBezTo>
                <a:cubicBezTo>
                  <a:pt x="959975" y="6009102"/>
                  <a:pt x="943639" y="6023293"/>
                  <a:pt x="943639" y="6023293"/>
                </a:cubicBezTo>
                <a:lnTo>
                  <a:pt x="943568" y="6023293"/>
                </a:lnTo>
                <a:cubicBezTo>
                  <a:pt x="948977" y="6013553"/>
                  <a:pt x="956414" y="6005086"/>
                  <a:pt x="965374" y="5998463"/>
                </a:cubicBezTo>
                <a:cubicBezTo>
                  <a:pt x="971019" y="5994234"/>
                  <a:pt x="976255" y="5991799"/>
                  <a:pt x="980170" y="5990865"/>
                </a:cubicBezTo>
                <a:close/>
                <a:moveTo>
                  <a:pt x="935189" y="5990401"/>
                </a:moveTo>
                <a:cubicBezTo>
                  <a:pt x="937875" y="5989680"/>
                  <a:pt x="939568" y="5990129"/>
                  <a:pt x="940209" y="5991342"/>
                </a:cubicBezTo>
                <a:cubicBezTo>
                  <a:pt x="941493" y="5993768"/>
                  <a:pt x="938785" y="5997144"/>
                  <a:pt x="929166" y="6003264"/>
                </a:cubicBezTo>
                <a:cubicBezTo>
                  <a:pt x="922800" y="6007344"/>
                  <a:pt x="914992" y="6013006"/>
                  <a:pt x="909418" y="6017173"/>
                </a:cubicBezTo>
                <a:cubicBezTo>
                  <a:pt x="913163" y="6012408"/>
                  <a:pt x="918351" y="6006324"/>
                  <a:pt x="922483" y="6003510"/>
                </a:cubicBezTo>
                <a:lnTo>
                  <a:pt x="921727" y="6003387"/>
                </a:lnTo>
                <a:cubicBezTo>
                  <a:pt x="920690" y="6003704"/>
                  <a:pt x="913198" y="6009559"/>
                  <a:pt x="906059" y="6016206"/>
                </a:cubicBezTo>
                <a:cubicBezTo>
                  <a:pt x="911006" y="6008673"/>
                  <a:pt x="917160" y="6002007"/>
                  <a:pt x="924277" y="5996476"/>
                </a:cubicBezTo>
                <a:lnTo>
                  <a:pt x="924207" y="5996476"/>
                </a:lnTo>
                <a:cubicBezTo>
                  <a:pt x="928823" y="5993012"/>
                  <a:pt x="932503" y="5991122"/>
                  <a:pt x="935189" y="5990401"/>
                </a:cubicBezTo>
                <a:close/>
                <a:moveTo>
                  <a:pt x="972431" y="5974285"/>
                </a:moveTo>
                <a:cubicBezTo>
                  <a:pt x="975165" y="5973749"/>
                  <a:pt x="976822" y="5974311"/>
                  <a:pt x="977367" y="5975568"/>
                </a:cubicBezTo>
                <a:cubicBezTo>
                  <a:pt x="978458" y="5978083"/>
                  <a:pt x="975503" y="5981248"/>
                  <a:pt x="965462" y="5986717"/>
                </a:cubicBezTo>
                <a:cubicBezTo>
                  <a:pt x="958727" y="5990392"/>
                  <a:pt x="951394" y="5994964"/>
                  <a:pt x="946241" y="5998217"/>
                </a:cubicBezTo>
                <a:cubicBezTo>
                  <a:pt x="951218" y="5993135"/>
                  <a:pt x="958867" y="5985679"/>
                  <a:pt x="963967" y="5982391"/>
                </a:cubicBezTo>
                <a:lnTo>
                  <a:pt x="963141" y="5982250"/>
                </a:lnTo>
                <a:cubicBezTo>
                  <a:pt x="961804" y="5982602"/>
                  <a:pt x="950356" y="5991043"/>
                  <a:pt x="941458" y="5999536"/>
                </a:cubicBezTo>
                <a:cubicBezTo>
                  <a:pt x="946482" y="5991542"/>
                  <a:pt x="953184" y="5984738"/>
                  <a:pt x="961101" y="5979595"/>
                </a:cubicBezTo>
                <a:lnTo>
                  <a:pt x="961030" y="5979595"/>
                </a:lnTo>
                <a:cubicBezTo>
                  <a:pt x="965884" y="5976456"/>
                  <a:pt x="969696" y="5974821"/>
                  <a:pt x="972431" y="5974285"/>
                </a:cubicBezTo>
                <a:close/>
                <a:moveTo>
                  <a:pt x="1145900" y="5962252"/>
                </a:moveTo>
                <a:lnTo>
                  <a:pt x="1146239" y="5962257"/>
                </a:lnTo>
                <a:lnTo>
                  <a:pt x="1145940" y="5962257"/>
                </a:lnTo>
                <a:close/>
                <a:moveTo>
                  <a:pt x="1022903" y="5959499"/>
                </a:moveTo>
                <a:cubicBezTo>
                  <a:pt x="1025595" y="5959593"/>
                  <a:pt x="1026774" y="5960613"/>
                  <a:pt x="1026624" y="5961975"/>
                </a:cubicBezTo>
                <a:cubicBezTo>
                  <a:pt x="1026342" y="5964630"/>
                  <a:pt x="1025463" y="5965492"/>
                  <a:pt x="1013540" y="5969484"/>
                </a:cubicBezTo>
                <a:cubicBezTo>
                  <a:pt x="1005163" y="5972374"/>
                  <a:pt x="996943" y="5975708"/>
                  <a:pt x="988921" y="5979472"/>
                </a:cubicBezTo>
                <a:cubicBezTo>
                  <a:pt x="994636" y="5975357"/>
                  <a:pt x="1003147" y="5969501"/>
                  <a:pt x="1008564" y="5967163"/>
                </a:cubicBezTo>
                <a:lnTo>
                  <a:pt x="1007843" y="5966811"/>
                </a:lnTo>
                <a:cubicBezTo>
                  <a:pt x="1006541" y="5966969"/>
                  <a:pt x="995287" y="5972526"/>
                  <a:pt x="985580" y="5978909"/>
                </a:cubicBezTo>
                <a:cubicBezTo>
                  <a:pt x="992557" y="5971856"/>
                  <a:pt x="1000898" y="5966298"/>
                  <a:pt x="1010094" y="5962573"/>
                </a:cubicBezTo>
                <a:cubicBezTo>
                  <a:pt x="1016003" y="5960235"/>
                  <a:pt x="1020210" y="5959404"/>
                  <a:pt x="1022903" y="5959499"/>
                </a:cubicBezTo>
                <a:close/>
                <a:moveTo>
                  <a:pt x="1109837" y="5957262"/>
                </a:moveTo>
                <a:cubicBezTo>
                  <a:pt x="1116552" y="5956900"/>
                  <a:pt x="1123281" y="5957047"/>
                  <a:pt x="1129973" y="5957702"/>
                </a:cubicBezTo>
                <a:cubicBezTo>
                  <a:pt x="1128724" y="5957702"/>
                  <a:pt x="1127493" y="5957702"/>
                  <a:pt x="1126245" y="5957702"/>
                </a:cubicBezTo>
                <a:cubicBezTo>
                  <a:pt x="1119145" y="5957739"/>
                  <a:pt x="1112057" y="5958227"/>
                  <a:pt x="1105019" y="5959162"/>
                </a:cubicBezTo>
                <a:cubicBezTo>
                  <a:pt x="1090912" y="5960931"/>
                  <a:pt x="1077108" y="5964586"/>
                  <a:pt x="1063975" y="5970029"/>
                </a:cubicBezTo>
                <a:cubicBezTo>
                  <a:pt x="1050927" y="5975524"/>
                  <a:pt x="1038436" y="5982261"/>
                  <a:pt x="1026676" y="5990146"/>
                </a:cubicBezTo>
                <a:cubicBezTo>
                  <a:pt x="1020771" y="5994020"/>
                  <a:pt x="1015077" y="5998205"/>
                  <a:pt x="1009619" y="6002684"/>
                </a:cubicBezTo>
                <a:cubicBezTo>
                  <a:pt x="1004079" y="6007071"/>
                  <a:pt x="998828" y="6011812"/>
                  <a:pt x="993897" y="6016874"/>
                </a:cubicBezTo>
                <a:lnTo>
                  <a:pt x="994618" y="6017560"/>
                </a:lnTo>
                <a:cubicBezTo>
                  <a:pt x="1005045" y="6008195"/>
                  <a:pt x="1016220" y="5999696"/>
                  <a:pt x="1028031" y="5992150"/>
                </a:cubicBezTo>
                <a:cubicBezTo>
                  <a:pt x="1039725" y="5984472"/>
                  <a:pt x="1052133" y="5977941"/>
                  <a:pt x="1065083" y="5972649"/>
                </a:cubicBezTo>
                <a:cubicBezTo>
                  <a:pt x="1078048" y="5967441"/>
                  <a:pt x="1091651" y="5963988"/>
                  <a:pt x="1105529" y="5962380"/>
                </a:cubicBezTo>
                <a:cubicBezTo>
                  <a:pt x="1112444" y="5961539"/>
                  <a:pt x="1119402" y="5961110"/>
                  <a:pt x="1126368" y="5961096"/>
                </a:cubicBezTo>
                <a:cubicBezTo>
                  <a:pt x="1129885" y="5961096"/>
                  <a:pt x="1133402" y="5961184"/>
                  <a:pt x="1136796" y="5961395"/>
                </a:cubicBezTo>
                <a:cubicBezTo>
                  <a:pt x="1138554" y="5961500"/>
                  <a:pt x="1140313" y="5961641"/>
                  <a:pt x="1142071" y="5961817"/>
                </a:cubicBezTo>
                <a:lnTo>
                  <a:pt x="1144656" y="5962098"/>
                </a:lnTo>
                <a:lnTo>
                  <a:pt x="1145900" y="5962252"/>
                </a:lnTo>
                <a:lnTo>
                  <a:pt x="1127953" y="5961991"/>
                </a:lnTo>
                <a:cubicBezTo>
                  <a:pt x="1118322" y="5962305"/>
                  <a:pt x="1106136" y="5963417"/>
                  <a:pt x="1094327" y="5966512"/>
                </a:cubicBezTo>
                <a:cubicBezTo>
                  <a:pt x="1069972" y="5972895"/>
                  <a:pt x="1052122" y="5982743"/>
                  <a:pt x="1030668" y="5996529"/>
                </a:cubicBezTo>
                <a:cubicBezTo>
                  <a:pt x="1011043" y="6009155"/>
                  <a:pt x="981429" y="6036728"/>
                  <a:pt x="952132" y="6073901"/>
                </a:cubicBezTo>
                <a:cubicBezTo>
                  <a:pt x="929060" y="6103074"/>
                  <a:pt x="902682" y="6122382"/>
                  <a:pt x="885589" y="6125530"/>
                </a:cubicBezTo>
                <a:cubicBezTo>
                  <a:pt x="885589" y="6125530"/>
                  <a:pt x="906692" y="6106961"/>
                  <a:pt x="920303" y="6088954"/>
                </a:cubicBezTo>
                <a:cubicBezTo>
                  <a:pt x="938029" y="6065637"/>
                  <a:pt x="965585" y="6022519"/>
                  <a:pt x="1019343" y="5988721"/>
                </a:cubicBezTo>
                <a:cubicBezTo>
                  <a:pt x="1061302" y="5962415"/>
                  <a:pt x="1095892" y="5958019"/>
                  <a:pt x="1109837" y="5957262"/>
                </a:cubicBezTo>
                <a:close/>
                <a:moveTo>
                  <a:pt x="1057802" y="5953851"/>
                </a:moveTo>
                <a:cubicBezTo>
                  <a:pt x="1070042" y="5950809"/>
                  <a:pt x="1074966" y="5952145"/>
                  <a:pt x="1074421" y="5954273"/>
                </a:cubicBezTo>
                <a:cubicBezTo>
                  <a:pt x="1073875" y="5956348"/>
                  <a:pt x="1072943" y="5956964"/>
                  <a:pt x="1060686" y="5959549"/>
                </a:cubicBezTo>
                <a:cubicBezTo>
                  <a:pt x="1051401" y="5961448"/>
                  <a:pt x="1042239" y="5963980"/>
                  <a:pt x="1035979" y="5965844"/>
                </a:cubicBezTo>
                <a:cubicBezTo>
                  <a:pt x="1042327" y="5962819"/>
                  <a:pt x="1051384" y="5958810"/>
                  <a:pt x="1056994" y="5957386"/>
                </a:cubicBezTo>
                <a:lnTo>
                  <a:pt x="1056273" y="5956981"/>
                </a:lnTo>
                <a:cubicBezTo>
                  <a:pt x="1055024" y="5956981"/>
                  <a:pt x="1043840" y="5960094"/>
                  <a:pt x="1033412" y="5964402"/>
                </a:cubicBezTo>
                <a:cubicBezTo>
                  <a:pt x="1040922" y="5959597"/>
                  <a:pt x="1049158" y="5956035"/>
                  <a:pt x="1057802" y="5953851"/>
                </a:cubicBezTo>
                <a:close/>
                <a:moveTo>
                  <a:pt x="654378" y="5946131"/>
                </a:moveTo>
                <a:lnTo>
                  <a:pt x="705076" y="5946131"/>
                </a:lnTo>
                <a:cubicBezTo>
                  <a:pt x="709420" y="5958177"/>
                  <a:pt x="720604" y="5967743"/>
                  <a:pt x="733951" y="5967743"/>
                </a:cubicBezTo>
                <a:cubicBezTo>
                  <a:pt x="747298" y="5967743"/>
                  <a:pt x="758571" y="5958177"/>
                  <a:pt x="762844" y="5946131"/>
                </a:cubicBezTo>
                <a:lnTo>
                  <a:pt x="813542" y="5946131"/>
                </a:lnTo>
                <a:lnTo>
                  <a:pt x="812487" y="5947732"/>
                </a:lnTo>
                <a:lnTo>
                  <a:pt x="807950" y="5954765"/>
                </a:lnTo>
                <a:cubicBezTo>
                  <a:pt x="821095" y="5966800"/>
                  <a:pt x="821994" y="5987211"/>
                  <a:pt x="809960" y="6000355"/>
                </a:cubicBezTo>
                <a:cubicBezTo>
                  <a:pt x="804310" y="6006526"/>
                  <a:pt x="796483" y="6010261"/>
                  <a:pt x="788132" y="6010773"/>
                </a:cubicBezTo>
                <a:lnTo>
                  <a:pt x="789204" y="6013674"/>
                </a:lnTo>
                <a:lnTo>
                  <a:pt x="792370" y="6022378"/>
                </a:lnTo>
                <a:cubicBezTo>
                  <a:pt x="808830" y="6067483"/>
                  <a:pt x="832816" y="6133390"/>
                  <a:pt x="851843" y="6185494"/>
                </a:cubicBezTo>
                <a:cubicBezTo>
                  <a:pt x="847795" y="6185022"/>
                  <a:pt x="843779" y="6184312"/>
                  <a:pt x="839815" y="6183366"/>
                </a:cubicBezTo>
                <a:lnTo>
                  <a:pt x="773043" y="6000222"/>
                </a:lnTo>
                <a:lnTo>
                  <a:pt x="786092" y="6000222"/>
                </a:lnTo>
                <a:cubicBezTo>
                  <a:pt x="798062" y="6000563"/>
                  <a:pt x="808042" y="5991136"/>
                  <a:pt x="808383" y="5979166"/>
                </a:cubicBezTo>
                <a:cubicBezTo>
                  <a:pt x="808724" y="5967196"/>
                  <a:pt x="799297" y="5957217"/>
                  <a:pt x="787326" y="5956876"/>
                </a:cubicBezTo>
                <a:cubicBezTo>
                  <a:pt x="786915" y="5956864"/>
                  <a:pt x="786503" y="5956864"/>
                  <a:pt x="786092" y="5956876"/>
                </a:cubicBezTo>
                <a:lnTo>
                  <a:pt x="769544" y="5956876"/>
                </a:lnTo>
                <a:cubicBezTo>
                  <a:pt x="762334" y="5969290"/>
                  <a:pt x="749180" y="5978487"/>
                  <a:pt x="733969" y="5978487"/>
                </a:cubicBezTo>
                <a:cubicBezTo>
                  <a:pt x="718758" y="5978487"/>
                  <a:pt x="705604" y="5969273"/>
                  <a:pt x="698341" y="5956858"/>
                </a:cubicBezTo>
                <a:lnTo>
                  <a:pt x="681793" y="5956858"/>
                </a:lnTo>
                <a:cubicBezTo>
                  <a:pt x="669823" y="5956517"/>
                  <a:pt x="659843" y="5965944"/>
                  <a:pt x="659502" y="5977914"/>
                </a:cubicBezTo>
                <a:cubicBezTo>
                  <a:pt x="659161" y="5989883"/>
                  <a:pt x="668588" y="5999863"/>
                  <a:pt x="680559" y="6000204"/>
                </a:cubicBezTo>
                <a:cubicBezTo>
                  <a:pt x="680970" y="6000217"/>
                  <a:pt x="681382" y="6000217"/>
                  <a:pt x="681793" y="6000204"/>
                </a:cubicBezTo>
                <a:lnTo>
                  <a:pt x="694841" y="6000204"/>
                </a:lnTo>
                <a:lnTo>
                  <a:pt x="670029" y="6068397"/>
                </a:lnTo>
                <a:cubicBezTo>
                  <a:pt x="667268" y="6065899"/>
                  <a:pt x="664373" y="6063549"/>
                  <a:pt x="661359" y="6061364"/>
                </a:cubicBezTo>
                <a:lnTo>
                  <a:pt x="675550" y="6022273"/>
                </a:lnTo>
                <a:lnTo>
                  <a:pt x="678733" y="6013569"/>
                </a:lnTo>
                <a:lnTo>
                  <a:pt x="679788" y="6010667"/>
                </a:lnTo>
                <a:cubicBezTo>
                  <a:pt x="662011" y="6009542"/>
                  <a:pt x="648513" y="5994220"/>
                  <a:pt x="649638" y="5976444"/>
                </a:cubicBezTo>
                <a:cubicBezTo>
                  <a:pt x="650162" y="5968157"/>
                  <a:pt x="653864" y="5960392"/>
                  <a:pt x="659970" y="5954765"/>
                </a:cubicBezTo>
                <a:lnTo>
                  <a:pt x="655415" y="5947732"/>
                </a:lnTo>
                <a:close/>
                <a:moveTo>
                  <a:pt x="633891" y="5935159"/>
                </a:moveTo>
                <a:lnTo>
                  <a:pt x="646200" y="5953921"/>
                </a:lnTo>
                <a:cubicBezTo>
                  <a:pt x="632619" y="5973636"/>
                  <a:pt x="637591" y="6000626"/>
                  <a:pt x="657307" y="6014209"/>
                </a:cubicBezTo>
                <a:cubicBezTo>
                  <a:pt x="659780" y="6015911"/>
                  <a:pt x="662421" y="6017353"/>
                  <a:pt x="665193" y="6018510"/>
                </a:cubicBezTo>
                <a:lnTo>
                  <a:pt x="651845" y="6055156"/>
                </a:lnTo>
                <a:cubicBezTo>
                  <a:pt x="637760" y="6047356"/>
                  <a:pt x="621889" y="6043352"/>
                  <a:pt x="605789" y="6043533"/>
                </a:cubicBezTo>
                <a:cubicBezTo>
                  <a:pt x="547670" y="6043533"/>
                  <a:pt x="498519" y="6088673"/>
                  <a:pt x="480265" y="6104481"/>
                </a:cubicBezTo>
                <a:cubicBezTo>
                  <a:pt x="474497" y="6109475"/>
                  <a:pt x="467411" y="6116298"/>
                  <a:pt x="459444" y="6124457"/>
                </a:cubicBezTo>
                <a:cubicBezTo>
                  <a:pt x="457352" y="6126603"/>
                  <a:pt x="455189" y="6128836"/>
                  <a:pt x="452991" y="6131139"/>
                </a:cubicBezTo>
                <a:cubicBezTo>
                  <a:pt x="432996" y="6150219"/>
                  <a:pt x="391706" y="6178495"/>
                  <a:pt x="363006" y="6192686"/>
                </a:cubicBezTo>
                <a:cubicBezTo>
                  <a:pt x="354618" y="6196818"/>
                  <a:pt x="339231" y="6204819"/>
                  <a:pt x="329067" y="6207879"/>
                </a:cubicBezTo>
                <a:cubicBezTo>
                  <a:pt x="327836" y="6208248"/>
                  <a:pt x="326693" y="6208547"/>
                  <a:pt x="325638" y="6208758"/>
                </a:cubicBezTo>
                <a:cubicBezTo>
                  <a:pt x="324673" y="6208872"/>
                  <a:pt x="323985" y="6209748"/>
                  <a:pt x="324100" y="6210712"/>
                </a:cubicBezTo>
                <a:cubicBezTo>
                  <a:pt x="324165" y="6211264"/>
                  <a:pt x="324488" y="6211753"/>
                  <a:pt x="324969" y="6212029"/>
                </a:cubicBezTo>
                <a:cubicBezTo>
                  <a:pt x="326314" y="6212810"/>
                  <a:pt x="327816" y="6213277"/>
                  <a:pt x="329366" y="6213400"/>
                </a:cubicBezTo>
                <a:cubicBezTo>
                  <a:pt x="336980" y="6214350"/>
                  <a:pt x="351260" y="6208916"/>
                  <a:pt x="361934" y="6203711"/>
                </a:cubicBezTo>
                <a:cubicBezTo>
                  <a:pt x="373505" y="6198067"/>
                  <a:pt x="390246" y="6187762"/>
                  <a:pt x="390246" y="6187762"/>
                </a:cubicBezTo>
                <a:lnTo>
                  <a:pt x="390739" y="6188272"/>
                </a:lnTo>
                <a:cubicBezTo>
                  <a:pt x="390739" y="6188272"/>
                  <a:pt x="363006" y="6213225"/>
                  <a:pt x="348200" y="6224514"/>
                </a:cubicBezTo>
                <a:cubicBezTo>
                  <a:pt x="333393" y="6235803"/>
                  <a:pt x="318357" y="6247972"/>
                  <a:pt x="296499" y="6258329"/>
                </a:cubicBezTo>
                <a:cubicBezTo>
                  <a:pt x="291804" y="6260562"/>
                  <a:pt x="288058" y="6261319"/>
                  <a:pt x="288146" y="6262092"/>
                </a:cubicBezTo>
                <a:cubicBezTo>
                  <a:pt x="288374" y="6263991"/>
                  <a:pt x="292243" y="6264273"/>
                  <a:pt x="297079" y="6263165"/>
                </a:cubicBezTo>
                <a:cubicBezTo>
                  <a:pt x="308474" y="6260475"/>
                  <a:pt x="316740" y="6256254"/>
                  <a:pt x="327168" y="6250047"/>
                </a:cubicBezTo>
                <a:cubicBezTo>
                  <a:pt x="346511" y="6238546"/>
                  <a:pt x="364097" y="6222175"/>
                  <a:pt x="367614" y="6219748"/>
                </a:cubicBezTo>
                <a:lnTo>
                  <a:pt x="368089" y="6220399"/>
                </a:lnTo>
                <a:cubicBezTo>
                  <a:pt x="368089" y="6220399"/>
                  <a:pt x="341166" y="6251858"/>
                  <a:pt x="330632" y="6261811"/>
                </a:cubicBezTo>
                <a:cubicBezTo>
                  <a:pt x="316398" y="6275147"/>
                  <a:pt x="301320" y="6287553"/>
                  <a:pt x="285490" y="6298950"/>
                </a:cubicBezTo>
                <a:cubicBezTo>
                  <a:pt x="281270" y="6301957"/>
                  <a:pt x="278826" y="6303662"/>
                  <a:pt x="280215" y="6304999"/>
                </a:cubicBezTo>
                <a:cubicBezTo>
                  <a:pt x="281604" y="6306335"/>
                  <a:pt x="282642" y="6305597"/>
                  <a:pt x="286211" y="6304594"/>
                </a:cubicBezTo>
                <a:cubicBezTo>
                  <a:pt x="292929" y="6302678"/>
                  <a:pt x="306188" y="6294958"/>
                  <a:pt x="326183" y="6278464"/>
                </a:cubicBezTo>
                <a:cubicBezTo>
                  <a:pt x="338175" y="6268412"/>
                  <a:pt x="349462" y="6257548"/>
                  <a:pt x="359964" y="6245950"/>
                </a:cubicBezTo>
                <a:cubicBezTo>
                  <a:pt x="339688" y="6275738"/>
                  <a:pt x="316001" y="6310731"/>
                  <a:pt x="312712" y="6315585"/>
                </a:cubicBezTo>
                <a:cubicBezTo>
                  <a:pt x="308879" y="6321089"/>
                  <a:pt x="305432" y="6325573"/>
                  <a:pt x="304623" y="6327894"/>
                </a:cubicBezTo>
                <a:cubicBezTo>
                  <a:pt x="303814" y="6330215"/>
                  <a:pt x="304940" y="6331411"/>
                  <a:pt x="308140" y="6331200"/>
                </a:cubicBezTo>
                <a:cubicBezTo>
                  <a:pt x="312783" y="6330796"/>
                  <a:pt x="323668" y="6325221"/>
                  <a:pt x="337772" y="6311857"/>
                </a:cubicBezTo>
                <a:cubicBezTo>
                  <a:pt x="351224" y="6299073"/>
                  <a:pt x="369601" y="6272995"/>
                  <a:pt x="369601" y="6272995"/>
                </a:cubicBezTo>
                <a:lnTo>
                  <a:pt x="370463" y="6273505"/>
                </a:lnTo>
                <a:cubicBezTo>
                  <a:pt x="370463" y="6273505"/>
                  <a:pt x="366436" y="6280978"/>
                  <a:pt x="365187" y="6284196"/>
                </a:cubicBezTo>
                <a:cubicBezTo>
                  <a:pt x="363939" y="6287414"/>
                  <a:pt x="362426" y="6290703"/>
                  <a:pt x="365011" y="6291670"/>
                </a:cubicBezTo>
                <a:cubicBezTo>
                  <a:pt x="368528" y="6293006"/>
                  <a:pt x="375404" y="6288487"/>
                  <a:pt x="381155" y="6283757"/>
                </a:cubicBezTo>
                <a:cubicBezTo>
                  <a:pt x="394871" y="6272467"/>
                  <a:pt x="413846" y="6246671"/>
                  <a:pt x="413846" y="6246671"/>
                </a:cubicBezTo>
                <a:lnTo>
                  <a:pt x="414426" y="6247216"/>
                </a:lnTo>
                <a:cubicBezTo>
                  <a:pt x="414426" y="6247216"/>
                  <a:pt x="411823" y="6252315"/>
                  <a:pt x="410610" y="6255551"/>
                </a:cubicBezTo>
                <a:cubicBezTo>
                  <a:pt x="409397" y="6258786"/>
                  <a:pt x="409203" y="6262409"/>
                  <a:pt x="412228" y="6262813"/>
                </a:cubicBezTo>
                <a:cubicBezTo>
                  <a:pt x="415252" y="6263218"/>
                  <a:pt x="421020" y="6260246"/>
                  <a:pt x="429989" y="6253529"/>
                </a:cubicBezTo>
                <a:cubicBezTo>
                  <a:pt x="440540" y="6245651"/>
                  <a:pt x="463085" y="6220434"/>
                  <a:pt x="463085" y="6220434"/>
                </a:cubicBezTo>
                <a:lnTo>
                  <a:pt x="463682" y="6221032"/>
                </a:lnTo>
                <a:cubicBezTo>
                  <a:pt x="463682" y="6221032"/>
                  <a:pt x="460992" y="6225534"/>
                  <a:pt x="459216" y="6229315"/>
                </a:cubicBezTo>
                <a:cubicBezTo>
                  <a:pt x="457703" y="6232550"/>
                  <a:pt x="458002" y="6235909"/>
                  <a:pt x="460271" y="6236577"/>
                </a:cubicBezTo>
                <a:cubicBezTo>
                  <a:pt x="463788" y="6237614"/>
                  <a:pt x="469486" y="6236225"/>
                  <a:pt x="483132" y="6226923"/>
                </a:cubicBezTo>
                <a:cubicBezTo>
                  <a:pt x="497429" y="6217146"/>
                  <a:pt x="506591" y="6204327"/>
                  <a:pt x="510794" y="6200054"/>
                </a:cubicBezTo>
                <a:lnTo>
                  <a:pt x="511391" y="6200458"/>
                </a:lnTo>
                <a:cubicBezTo>
                  <a:pt x="509985" y="6202695"/>
                  <a:pt x="508773" y="6205048"/>
                  <a:pt x="507769" y="6207492"/>
                </a:cubicBezTo>
                <a:cubicBezTo>
                  <a:pt x="506854" y="6210147"/>
                  <a:pt x="506257" y="6213506"/>
                  <a:pt x="508965" y="6213822"/>
                </a:cubicBezTo>
                <a:cubicBezTo>
                  <a:pt x="512781" y="6214280"/>
                  <a:pt x="519164" y="6211572"/>
                  <a:pt x="526919" y="6206472"/>
                </a:cubicBezTo>
                <a:cubicBezTo>
                  <a:pt x="533953" y="6201847"/>
                  <a:pt x="539334" y="6197680"/>
                  <a:pt x="539334" y="6197680"/>
                </a:cubicBezTo>
                <a:lnTo>
                  <a:pt x="539862" y="6198313"/>
                </a:lnTo>
                <a:cubicBezTo>
                  <a:pt x="537847" y="6200757"/>
                  <a:pt x="536035" y="6203363"/>
                  <a:pt x="534446" y="6206103"/>
                </a:cubicBezTo>
                <a:cubicBezTo>
                  <a:pt x="533408" y="6207861"/>
                  <a:pt x="531913" y="6210886"/>
                  <a:pt x="533936" y="6212504"/>
                </a:cubicBezTo>
                <a:cubicBezTo>
                  <a:pt x="535958" y="6214121"/>
                  <a:pt x="540794" y="6212785"/>
                  <a:pt x="546703" y="6210569"/>
                </a:cubicBezTo>
                <a:cubicBezTo>
                  <a:pt x="552671" y="6207981"/>
                  <a:pt x="558467" y="6205014"/>
                  <a:pt x="564059" y="6201689"/>
                </a:cubicBezTo>
                <a:lnTo>
                  <a:pt x="564780" y="6202375"/>
                </a:lnTo>
                <a:cubicBezTo>
                  <a:pt x="561629" y="6205222"/>
                  <a:pt x="558629" y="6208232"/>
                  <a:pt x="555794" y="6211396"/>
                </a:cubicBezTo>
                <a:cubicBezTo>
                  <a:pt x="553772" y="6213822"/>
                  <a:pt x="552101" y="6217076"/>
                  <a:pt x="553121" y="6219080"/>
                </a:cubicBezTo>
                <a:cubicBezTo>
                  <a:pt x="554141" y="6221085"/>
                  <a:pt x="558133" y="6221190"/>
                  <a:pt x="563796" y="6220012"/>
                </a:cubicBezTo>
                <a:cubicBezTo>
                  <a:pt x="569898" y="6218746"/>
                  <a:pt x="579869" y="6213822"/>
                  <a:pt x="582155" y="6212662"/>
                </a:cubicBezTo>
                <a:cubicBezTo>
                  <a:pt x="580185" y="6214245"/>
                  <a:pt x="572536" y="6220329"/>
                  <a:pt x="568966" y="6223687"/>
                </a:cubicBezTo>
                <a:cubicBezTo>
                  <a:pt x="566972" y="6225448"/>
                  <a:pt x="565596" y="6227802"/>
                  <a:pt x="565044" y="6230405"/>
                </a:cubicBezTo>
                <a:lnTo>
                  <a:pt x="563813" y="6230774"/>
                </a:lnTo>
                <a:cubicBezTo>
                  <a:pt x="533983" y="6240013"/>
                  <a:pt x="504793" y="6251202"/>
                  <a:pt x="476432" y="6264273"/>
                </a:cubicBezTo>
                <a:cubicBezTo>
                  <a:pt x="457774" y="6273065"/>
                  <a:pt x="455611" y="6275967"/>
                  <a:pt x="456947" y="6279185"/>
                </a:cubicBezTo>
                <a:cubicBezTo>
                  <a:pt x="457967" y="6281594"/>
                  <a:pt x="466549" y="6280750"/>
                  <a:pt x="472774" y="6279730"/>
                </a:cubicBezTo>
                <a:cubicBezTo>
                  <a:pt x="478999" y="6278710"/>
                  <a:pt x="492769" y="6275140"/>
                  <a:pt x="494351" y="6274542"/>
                </a:cubicBezTo>
                <a:lnTo>
                  <a:pt x="494984" y="6275263"/>
                </a:lnTo>
                <a:cubicBezTo>
                  <a:pt x="494984" y="6275263"/>
                  <a:pt x="485629" y="6279132"/>
                  <a:pt x="482358" y="6281101"/>
                </a:cubicBezTo>
                <a:cubicBezTo>
                  <a:pt x="479087" y="6283071"/>
                  <a:pt x="474163" y="6286218"/>
                  <a:pt x="475078" y="6289085"/>
                </a:cubicBezTo>
                <a:cubicBezTo>
                  <a:pt x="475992" y="6291951"/>
                  <a:pt x="487387" y="6289612"/>
                  <a:pt x="492558" y="6288504"/>
                </a:cubicBezTo>
                <a:cubicBezTo>
                  <a:pt x="499409" y="6286920"/>
                  <a:pt x="506084" y="6284652"/>
                  <a:pt x="512482" y="6281734"/>
                </a:cubicBezTo>
                <a:lnTo>
                  <a:pt x="512921" y="6282455"/>
                </a:lnTo>
                <a:cubicBezTo>
                  <a:pt x="512921" y="6282455"/>
                  <a:pt x="498220" y="6290808"/>
                  <a:pt x="499011" y="6295908"/>
                </a:cubicBezTo>
                <a:cubicBezTo>
                  <a:pt x="499275" y="6297666"/>
                  <a:pt x="502071" y="6297965"/>
                  <a:pt x="505606" y="6297561"/>
                </a:cubicBezTo>
                <a:cubicBezTo>
                  <a:pt x="486749" y="6312762"/>
                  <a:pt x="483784" y="6340372"/>
                  <a:pt x="498987" y="6359228"/>
                </a:cubicBezTo>
                <a:cubicBezTo>
                  <a:pt x="499198" y="6359488"/>
                  <a:pt x="499411" y="6359747"/>
                  <a:pt x="499627" y="6360004"/>
                </a:cubicBezTo>
                <a:cubicBezTo>
                  <a:pt x="482319" y="6375459"/>
                  <a:pt x="463906" y="6389628"/>
                  <a:pt x="444532" y="6402400"/>
                </a:cubicBezTo>
                <a:lnTo>
                  <a:pt x="432469" y="6410032"/>
                </a:lnTo>
                <a:lnTo>
                  <a:pt x="553965" y="6410032"/>
                </a:lnTo>
                <a:cubicBezTo>
                  <a:pt x="553965" y="6396105"/>
                  <a:pt x="565255" y="6384816"/>
                  <a:pt x="579183" y="6384816"/>
                </a:cubicBezTo>
                <a:cubicBezTo>
                  <a:pt x="593110" y="6384816"/>
                  <a:pt x="604400" y="6396105"/>
                  <a:pt x="604400" y="6410032"/>
                </a:cubicBezTo>
                <a:lnTo>
                  <a:pt x="709086" y="6410032"/>
                </a:lnTo>
                <a:cubicBezTo>
                  <a:pt x="672614" y="6388385"/>
                  <a:pt x="643739" y="6351475"/>
                  <a:pt x="654466" y="6305562"/>
                </a:cubicBezTo>
                <a:cubicBezTo>
                  <a:pt x="657983" y="6304823"/>
                  <a:pt x="661887" y="6301113"/>
                  <a:pt x="664436" y="6298528"/>
                </a:cubicBezTo>
                <a:cubicBezTo>
                  <a:pt x="665685" y="6297195"/>
                  <a:pt x="666821" y="6295760"/>
                  <a:pt x="667830" y="6294237"/>
                </a:cubicBezTo>
                <a:lnTo>
                  <a:pt x="672825" y="6296576"/>
                </a:lnTo>
                <a:cubicBezTo>
                  <a:pt x="672614" y="6298053"/>
                  <a:pt x="672455" y="6299442"/>
                  <a:pt x="672385" y="6300620"/>
                </a:cubicBezTo>
                <a:cubicBezTo>
                  <a:pt x="672139" y="6304665"/>
                  <a:pt x="672104" y="6312824"/>
                  <a:pt x="677661" y="6313545"/>
                </a:cubicBezTo>
                <a:cubicBezTo>
                  <a:pt x="680914" y="6313967"/>
                  <a:pt x="685609" y="6310362"/>
                  <a:pt x="688440" y="6303575"/>
                </a:cubicBezTo>
                <a:lnTo>
                  <a:pt x="694455" y="6306072"/>
                </a:lnTo>
                <a:lnTo>
                  <a:pt x="695686" y="6306581"/>
                </a:lnTo>
                <a:cubicBezTo>
                  <a:pt x="695807" y="6307470"/>
                  <a:pt x="696000" y="6308345"/>
                  <a:pt x="696266" y="6309202"/>
                </a:cubicBezTo>
                <a:cubicBezTo>
                  <a:pt x="697251" y="6312560"/>
                  <a:pt x="699203" y="6315374"/>
                  <a:pt x="702421" y="6315374"/>
                </a:cubicBezTo>
                <a:cubicBezTo>
                  <a:pt x="704812" y="6315339"/>
                  <a:pt x="706924" y="6313803"/>
                  <a:pt x="707696" y="6311540"/>
                </a:cubicBezTo>
                <a:cubicBezTo>
                  <a:pt x="727190" y="6315639"/>
                  <a:pt x="747040" y="6317806"/>
                  <a:pt x="766959" y="6318011"/>
                </a:cubicBezTo>
                <a:cubicBezTo>
                  <a:pt x="783093" y="6318041"/>
                  <a:pt x="799163" y="6315956"/>
                  <a:pt x="814756" y="6311804"/>
                </a:cubicBezTo>
                <a:cubicBezTo>
                  <a:pt x="821632" y="6354851"/>
                  <a:pt x="793759" y="6389440"/>
                  <a:pt x="758922" y="6410102"/>
                </a:cubicBezTo>
                <a:lnTo>
                  <a:pt x="863625" y="6410102"/>
                </a:lnTo>
                <a:cubicBezTo>
                  <a:pt x="863625" y="6396175"/>
                  <a:pt x="874915" y="6384886"/>
                  <a:pt x="888843" y="6384886"/>
                </a:cubicBezTo>
                <a:cubicBezTo>
                  <a:pt x="902770" y="6384886"/>
                  <a:pt x="914060" y="6396175"/>
                  <a:pt x="914060" y="6410102"/>
                </a:cubicBezTo>
                <a:lnTo>
                  <a:pt x="1035504" y="6410102"/>
                </a:lnTo>
                <a:lnTo>
                  <a:pt x="1023458" y="6402471"/>
                </a:lnTo>
                <a:cubicBezTo>
                  <a:pt x="1004051" y="6389683"/>
                  <a:pt x="985608" y="6375489"/>
                  <a:pt x="968276" y="6360004"/>
                </a:cubicBezTo>
                <a:cubicBezTo>
                  <a:pt x="975018" y="6352108"/>
                  <a:pt x="978704" y="6342057"/>
                  <a:pt x="978669" y="6331675"/>
                </a:cubicBezTo>
                <a:cubicBezTo>
                  <a:pt x="978690" y="6307445"/>
                  <a:pt x="959064" y="6287783"/>
                  <a:pt x="934832" y="6287762"/>
                </a:cubicBezTo>
                <a:cubicBezTo>
                  <a:pt x="926004" y="6287755"/>
                  <a:pt x="917380" y="6290409"/>
                  <a:pt x="910086" y="6295380"/>
                </a:cubicBezTo>
                <a:cubicBezTo>
                  <a:pt x="903831" y="6286178"/>
                  <a:pt x="898337" y="6276480"/>
                  <a:pt x="893661" y="6266383"/>
                </a:cubicBezTo>
                <a:cubicBezTo>
                  <a:pt x="906621" y="6255041"/>
                  <a:pt x="909382" y="6250873"/>
                  <a:pt x="923398" y="6240692"/>
                </a:cubicBezTo>
                <a:cubicBezTo>
                  <a:pt x="940983" y="6227978"/>
                  <a:pt x="960433" y="6221120"/>
                  <a:pt x="974255" y="6209303"/>
                </a:cubicBezTo>
                <a:cubicBezTo>
                  <a:pt x="981553" y="6203061"/>
                  <a:pt x="986336" y="6195235"/>
                  <a:pt x="987496" y="6189327"/>
                </a:cubicBezTo>
                <a:cubicBezTo>
                  <a:pt x="989114" y="6181115"/>
                  <a:pt x="985738" y="6177229"/>
                  <a:pt x="985738" y="6177229"/>
                </a:cubicBezTo>
                <a:cubicBezTo>
                  <a:pt x="983800" y="6181952"/>
                  <a:pt x="980151" y="6185770"/>
                  <a:pt x="975521" y="6187920"/>
                </a:cubicBezTo>
                <a:cubicBezTo>
                  <a:pt x="970456" y="6190593"/>
                  <a:pt x="963914" y="6193336"/>
                  <a:pt x="963914" y="6193336"/>
                </a:cubicBezTo>
                <a:cubicBezTo>
                  <a:pt x="968457" y="6187894"/>
                  <a:pt x="972605" y="6182135"/>
                  <a:pt x="976330" y="6176103"/>
                </a:cubicBezTo>
                <a:cubicBezTo>
                  <a:pt x="981746" y="6168102"/>
                  <a:pt x="986142" y="6163513"/>
                  <a:pt x="989343" y="6163513"/>
                </a:cubicBezTo>
                <a:cubicBezTo>
                  <a:pt x="994355" y="6163513"/>
                  <a:pt x="993950" y="6172094"/>
                  <a:pt x="993950" y="6172094"/>
                </a:cubicBezTo>
                <a:cubicBezTo>
                  <a:pt x="996857" y="6168860"/>
                  <a:pt x="998389" y="6164622"/>
                  <a:pt x="998223" y="6160277"/>
                </a:cubicBezTo>
                <a:cubicBezTo>
                  <a:pt x="998223" y="6156760"/>
                  <a:pt x="996746" y="6149129"/>
                  <a:pt x="985140" y="6148794"/>
                </a:cubicBezTo>
                <a:cubicBezTo>
                  <a:pt x="974096" y="6148460"/>
                  <a:pt x="961154" y="6157815"/>
                  <a:pt x="959114" y="6159345"/>
                </a:cubicBezTo>
                <a:cubicBezTo>
                  <a:pt x="958340" y="6154509"/>
                  <a:pt x="953152" y="6149973"/>
                  <a:pt x="945784" y="6150799"/>
                </a:cubicBezTo>
                <a:cubicBezTo>
                  <a:pt x="938416" y="6151626"/>
                  <a:pt x="931382" y="6154175"/>
                  <a:pt x="914640" y="6164058"/>
                </a:cubicBezTo>
                <a:cubicBezTo>
                  <a:pt x="905338" y="6169544"/>
                  <a:pt x="885255" y="6182944"/>
                  <a:pt x="863643" y="6185406"/>
                </a:cubicBezTo>
                <a:lnTo>
                  <a:pt x="863432" y="6184861"/>
                </a:lnTo>
                <a:cubicBezTo>
                  <a:pt x="869147" y="6182416"/>
                  <a:pt x="887665" y="6173114"/>
                  <a:pt x="911018" y="6147599"/>
                </a:cubicBezTo>
                <a:cubicBezTo>
                  <a:pt x="943463" y="6112113"/>
                  <a:pt x="971933" y="6056792"/>
                  <a:pt x="1018869" y="6020550"/>
                </a:cubicBezTo>
                <a:cubicBezTo>
                  <a:pt x="1046319" y="5999343"/>
                  <a:pt x="1067809" y="5990884"/>
                  <a:pt x="1086818" y="5990058"/>
                </a:cubicBezTo>
                <a:cubicBezTo>
                  <a:pt x="1108694" y="5989108"/>
                  <a:pt x="1109574" y="5995544"/>
                  <a:pt x="1111578" y="5994454"/>
                </a:cubicBezTo>
                <a:cubicBezTo>
                  <a:pt x="1113583" y="5993364"/>
                  <a:pt x="1113952" y="5989530"/>
                  <a:pt x="1106690" y="5986383"/>
                </a:cubicBezTo>
                <a:cubicBezTo>
                  <a:pt x="1091707" y="5979894"/>
                  <a:pt x="1068688" y="5984290"/>
                  <a:pt x="1068688" y="5984290"/>
                </a:cubicBezTo>
                <a:cubicBezTo>
                  <a:pt x="1072715" y="5980439"/>
                  <a:pt x="1088841" y="5974671"/>
                  <a:pt x="1106690" y="5975779"/>
                </a:cubicBezTo>
                <a:cubicBezTo>
                  <a:pt x="1121057" y="5976658"/>
                  <a:pt x="1131731" y="5979894"/>
                  <a:pt x="1138079" y="5986488"/>
                </a:cubicBezTo>
                <a:cubicBezTo>
                  <a:pt x="1140172" y="5988669"/>
                  <a:pt x="1140963" y="5991148"/>
                  <a:pt x="1142968" y="5990603"/>
                </a:cubicBezTo>
                <a:cubicBezTo>
                  <a:pt x="1144973" y="5990058"/>
                  <a:pt x="1145465" y="5986277"/>
                  <a:pt x="1143549" y="5983464"/>
                </a:cubicBezTo>
                <a:cubicBezTo>
                  <a:pt x="1134562" y="5970258"/>
                  <a:pt x="1108378" y="5969396"/>
                  <a:pt x="1108378" y="5969396"/>
                </a:cubicBezTo>
                <a:cubicBezTo>
                  <a:pt x="1119316" y="5967198"/>
                  <a:pt x="1133437" y="5969660"/>
                  <a:pt x="1140911" y="5971858"/>
                </a:cubicBezTo>
                <a:cubicBezTo>
                  <a:pt x="1147600" y="5973586"/>
                  <a:pt x="1153938" y="5976466"/>
                  <a:pt x="1159639" y="5980369"/>
                </a:cubicBezTo>
                <a:cubicBezTo>
                  <a:pt x="1162629" y="5982426"/>
                  <a:pt x="1164475" y="5985064"/>
                  <a:pt x="1166673" y="5984501"/>
                </a:cubicBezTo>
                <a:cubicBezTo>
                  <a:pt x="1169962" y="5983675"/>
                  <a:pt x="1167781" y="5979489"/>
                  <a:pt x="1165073" y="5976799"/>
                </a:cubicBezTo>
                <a:cubicBezTo>
                  <a:pt x="1158162" y="5969941"/>
                  <a:pt x="1145729" y="5965809"/>
                  <a:pt x="1145729" y="5965809"/>
                </a:cubicBezTo>
                <a:cubicBezTo>
                  <a:pt x="1153803" y="5965772"/>
                  <a:pt x="1161776" y="5967576"/>
                  <a:pt x="1169047" y="5971084"/>
                </a:cubicBezTo>
                <a:cubicBezTo>
                  <a:pt x="1180566" y="5976254"/>
                  <a:pt x="1185419" y="5982004"/>
                  <a:pt x="1187195" y="5980931"/>
                </a:cubicBezTo>
                <a:cubicBezTo>
                  <a:pt x="1190466" y="5978997"/>
                  <a:pt x="1184118" y="5971576"/>
                  <a:pt x="1178086" y="5967743"/>
                </a:cubicBezTo>
                <a:cubicBezTo>
                  <a:pt x="1160149" y="5956348"/>
                  <a:pt x="1138924" y="5953218"/>
                  <a:pt x="1131151" y="5952638"/>
                </a:cubicBezTo>
                <a:cubicBezTo>
                  <a:pt x="1134668" y="5949332"/>
                  <a:pt x="1129287" y="5947011"/>
                  <a:pt x="1122886" y="5946307"/>
                </a:cubicBezTo>
                <a:cubicBezTo>
                  <a:pt x="1107622" y="5944672"/>
                  <a:pt x="1090546" y="5947415"/>
                  <a:pt x="1080470" y="5950158"/>
                </a:cubicBezTo>
                <a:cubicBezTo>
                  <a:pt x="1081912" y="5947134"/>
                  <a:pt x="1078448" y="5943564"/>
                  <a:pt x="1065311" y="5945375"/>
                </a:cubicBezTo>
                <a:cubicBezTo>
                  <a:pt x="1053651" y="5947477"/>
                  <a:pt x="1042297" y="5951021"/>
                  <a:pt x="1031512" y="5955926"/>
                </a:cubicBezTo>
                <a:cubicBezTo>
                  <a:pt x="1032093" y="5951811"/>
                  <a:pt x="1026694" y="5950334"/>
                  <a:pt x="1015686" y="5953359"/>
                </a:cubicBezTo>
                <a:cubicBezTo>
                  <a:pt x="1003692" y="5957478"/>
                  <a:pt x="992549" y="5963747"/>
                  <a:pt x="982801" y="5971858"/>
                </a:cubicBezTo>
                <a:cubicBezTo>
                  <a:pt x="984560" y="5969115"/>
                  <a:pt x="979829" y="5964824"/>
                  <a:pt x="969647" y="5969097"/>
                </a:cubicBezTo>
                <a:cubicBezTo>
                  <a:pt x="959764" y="5973229"/>
                  <a:pt x="952273" y="5978997"/>
                  <a:pt x="944219" y="5986682"/>
                </a:cubicBezTo>
                <a:cubicBezTo>
                  <a:pt x="943639" y="5983657"/>
                  <a:pt x="941915" y="5980668"/>
                  <a:pt x="932701" y="5984800"/>
                </a:cubicBezTo>
                <a:cubicBezTo>
                  <a:pt x="922554" y="5989319"/>
                  <a:pt x="910525" y="6000960"/>
                  <a:pt x="910525" y="6000960"/>
                </a:cubicBezTo>
                <a:cubicBezTo>
                  <a:pt x="910525" y="5996283"/>
                  <a:pt x="904722" y="5997074"/>
                  <a:pt x="898304" y="6000239"/>
                </a:cubicBezTo>
                <a:cubicBezTo>
                  <a:pt x="889309" y="6004664"/>
                  <a:pt x="881318" y="6010889"/>
                  <a:pt x="874827" y="6018527"/>
                </a:cubicBezTo>
                <a:cubicBezTo>
                  <a:pt x="874827" y="6015010"/>
                  <a:pt x="871785" y="6013006"/>
                  <a:pt x="866193" y="6016312"/>
                </a:cubicBezTo>
                <a:cubicBezTo>
                  <a:pt x="856398" y="6022079"/>
                  <a:pt x="846023" y="6036657"/>
                  <a:pt x="846023" y="6036657"/>
                </a:cubicBezTo>
                <a:cubicBezTo>
                  <a:pt x="846023" y="6031382"/>
                  <a:pt x="842066" y="6032085"/>
                  <a:pt x="836245" y="6035831"/>
                </a:cubicBezTo>
                <a:cubicBezTo>
                  <a:pt x="829580" y="6040121"/>
                  <a:pt x="819592" y="6050391"/>
                  <a:pt x="815828" y="6054365"/>
                </a:cubicBezTo>
                <a:cubicBezTo>
                  <a:pt x="811186" y="6041616"/>
                  <a:pt x="806754" y="6029518"/>
                  <a:pt x="802745" y="6018510"/>
                </a:cubicBezTo>
                <a:cubicBezTo>
                  <a:pt x="824836" y="6009285"/>
                  <a:pt x="835266" y="5983897"/>
                  <a:pt x="826039" y="5961807"/>
                </a:cubicBezTo>
                <a:cubicBezTo>
                  <a:pt x="824881" y="5959037"/>
                  <a:pt x="823441" y="5956394"/>
                  <a:pt x="821737" y="5953921"/>
                </a:cubicBezTo>
                <a:lnTo>
                  <a:pt x="834047" y="5935159"/>
                </a:lnTo>
                <a:lnTo>
                  <a:pt x="753682" y="5935159"/>
                </a:lnTo>
                <a:cubicBezTo>
                  <a:pt x="753682" y="5946466"/>
                  <a:pt x="745065" y="5956735"/>
                  <a:pt x="733951" y="5956735"/>
                </a:cubicBezTo>
                <a:cubicBezTo>
                  <a:pt x="722837" y="5956735"/>
                  <a:pt x="714256" y="5946483"/>
                  <a:pt x="714256" y="5935159"/>
                </a:cubicBezTo>
                <a:close/>
                <a:moveTo>
                  <a:pt x="733969" y="5815583"/>
                </a:moveTo>
                <a:lnTo>
                  <a:pt x="720481" y="5857118"/>
                </a:lnTo>
                <a:lnTo>
                  <a:pt x="676817" y="5857118"/>
                </a:lnTo>
                <a:lnTo>
                  <a:pt x="712145" y="5882774"/>
                </a:lnTo>
                <a:lnTo>
                  <a:pt x="698640" y="5924309"/>
                </a:lnTo>
                <a:lnTo>
                  <a:pt x="733969" y="5898635"/>
                </a:lnTo>
                <a:lnTo>
                  <a:pt x="769298" y="5924309"/>
                </a:lnTo>
                <a:lnTo>
                  <a:pt x="755810" y="5882774"/>
                </a:lnTo>
                <a:lnTo>
                  <a:pt x="791139" y="5857118"/>
                </a:lnTo>
                <a:lnTo>
                  <a:pt x="747474" y="5857118"/>
                </a:lnTo>
                <a:close/>
                <a:moveTo>
                  <a:pt x="315913" y="323850"/>
                </a:moveTo>
                <a:lnTo>
                  <a:pt x="315913" y="457200"/>
                </a:lnTo>
                <a:lnTo>
                  <a:pt x="11876088" y="457200"/>
                </a:lnTo>
                <a:lnTo>
                  <a:pt x="11876088" y="323850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pattFill prst="pct25">
            <a:fgClr>
              <a:schemeClr val="tx1"/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algn="ctr">
              <a:defRPr sz="1200"/>
            </a:lvl1pPr>
          </a:lstStyle>
          <a:p>
            <a:r>
              <a:rPr lang="en-US"/>
              <a:t>                                                                                                                                      Insert background image here</a:t>
            </a:r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4AC4C0E9-5609-654C-BB62-B010DDB05D75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15913" y="2105460"/>
            <a:ext cx="1220524" cy="877915"/>
          </a:xfrm>
        </p:spPr>
        <p:txBody>
          <a:bodyPr rIns="0" anchor="b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6000" b="1" kern="1200" spc="-300" dirty="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algn="r">
              <a:defRPr lang="en-US" sz="1200" b="1" kern="1200" baseline="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algn="r">
              <a:defRPr lang="en-US" sz="1200" b="1" kern="1200" baseline="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algn="r">
              <a:defRPr lang="en-US" sz="1200" b="1" kern="1200" baseline="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algn="r">
              <a:defRPr lang="en-US" sz="1200" b="1" kern="1200" baseline="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0#</a:t>
            </a:r>
          </a:p>
        </p:txBody>
      </p:sp>
      <p:sp>
        <p:nvSpPr>
          <p:cNvPr id="18" name="Text Placeholder 3">
            <a:extLst>
              <a:ext uri="{FF2B5EF4-FFF2-40B4-BE49-F238E27FC236}">
                <a16:creationId xmlns:a16="http://schemas.microsoft.com/office/drawing/2014/main" id="{65991922-1466-5740-AA74-D6B8D25859B7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15913" y="3147153"/>
            <a:ext cx="5780087" cy="1400993"/>
          </a:xfrm>
        </p:spPr>
        <p:txBody>
          <a:bodyPr rIns="0" anchor="t"/>
          <a:lstStyle>
            <a:lvl1pPr algn="l">
              <a:lnSpc>
                <a:spcPct val="90000"/>
              </a:lnSpc>
              <a:spcAft>
                <a:spcPts val="0"/>
              </a:spcAft>
              <a:defRPr lang="en-US" sz="5000" b="0" i="0" kern="1200" dirty="0">
                <a:solidFill>
                  <a:schemeClr val="bg1"/>
                </a:solidFill>
                <a:latin typeface="Arial"/>
                <a:ea typeface="+mj-ea"/>
                <a:cs typeface="Arial"/>
              </a:defRPr>
            </a:lvl1pPr>
          </a:lstStyle>
          <a:p>
            <a:pPr lvl="0"/>
            <a:r>
              <a:rPr lang="en-US"/>
              <a:t>One or Two Line Section Title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4860CD4-1AD7-9246-A506-17A608FB56DD}"/>
              </a:ext>
            </a:extLst>
          </p:cNvPr>
          <p:cNvSpPr/>
          <p:nvPr userDrawn="1"/>
        </p:nvSpPr>
        <p:spPr>
          <a:xfrm>
            <a:off x="315913" y="323850"/>
            <a:ext cx="11560175" cy="133350"/>
          </a:xfrm>
          <a:prstGeom prst="rect">
            <a:avLst/>
          </a:prstGeom>
          <a:gradFill>
            <a:gsLst>
              <a:gs pos="0">
                <a:srgbClr val="D1A33C"/>
              </a:gs>
              <a:gs pos="100000">
                <a:srgbClr val="F2D713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235109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Divider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DE984633-2E42-5240-BC04-4ECCDD653B42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D1A33C"/>
              </a:gs>
              <a:gs pos="100000">
                <a:srgbClr val="F2D713"/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4AC4C0E9-5609-654C-BB62-B010DDB05D75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207827" y="3258210"/>
            <a:ext cx="5671419" cy="3883885"/>
          </a:xfrm>
        </p:spPr>
        <p:txBody>
          <a:bodyPr rIns="0" anchor="ctr"/>
          <a:lstStyle>
            <a:lvl1pPr marL="0" indent="0" algn="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30000" b="1" kern="1200" spc="-3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algn="r">
              <a:defRPr lang="en-US" sz="1200" b="1" kern="1200" baseline="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algn="r">
              <a:defRPr lang="en-US" sz="1200" b="1" kern="1200" baseline="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algn="r">
              <a:defRPr lang="en-US" sz="1200" b="1" kern="1200" baseline="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algn="r">
              <a:defRPr lang="en-US" sz="1200" b="1" kern="1200" baseline="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0#</a:t>
            </a:r>
          </a:p>
        </p:txBody>
      </p:sp>
      <p:sp>
        <p:nvSpPr>
          <p:cNvPr id="7" name="Title Placeholder 1">
            <a:extLst>
              <a:ext uri="{FF2B5EF4-FFF2-40B4-BE49-F238E27FC236}">
                <a16:creationId xmlns:a16="http://schemas.microsoft.com/office/drawing/2014/main" id="{7DBB4138-B0A8-A64F-820C-A585AD091FA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15913" y="681038"/>
            <a:ext cx="4860386" cy="1903135"/>
          </a:xfrm>
          <a:prstGeom prst="rect">
            <a:avLst/>
          </a:prstGeom>
        </p:spPr>
        <p:txBody>
          <a:bodyPr vert="horz" lIns="0" tIns="0" rIns="91440" bIns="0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Section Header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457F84A-4F22-E340-AFA4-655D3A586FB9}"/>
              </a:ext>
            </a:extLst>
          </p:cNvPr>
          <p:cNvSpPr/>
          <p:nvPr userDrawn="1"/>
        </p:nvSpPr>
        <p:spPr>
          <a:xfrm>
            <a:off x="315913" y="323850"/>
            <a:ext cx="11560175" cy="1333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5905CD9A-8893-B541-9CE8-AE7ABD4958AB}"/>
              </a:ext>
            </a:extLst>
          </p:cNvPr>
          <p:cNvGrpSpPr/>
          <p:nvPr userDrawn="1"/>
        </p:nvGrpSpPr>
        <p:grpSpPr>
          <a:xfrm>
            <a:off x="279811" y="5815583"/>
            <a:ext cx="3198255" cy="594361"/>
            <a:chOff x="298099" y="5720938"/>
            <a:chExt cx="3690293" cy="685801"/>
          </a:xfrm>
          <a:solidFill>
            <a:schemeClr val="tx1"/>
          </a:solidFill>
        </p:grpSpPr>
        <p:pic>
          <p:nvPicPr>
            <p:cNvPr id="21" name="Graphic 20">
              <a:extLst>
                <a:ext uri="{FF2B5EF4-FFF2-40B4-BE49-F238E27FC236}">
                  <a16:creationId xmlns:a16="http://schemas.microsoft.com/office/drawing/2014/main" id="{6B9F3F14-E55A-9948-8DA1-4335AEB4596E}"/>
                </a:ext>
              </a:extLst>
            </p:cNvPr>
            <p:cNvPicPr>
              <a:picLocks noChangeAspect="1"/>
            </p:cNvPicPr>
            <p:nvPr userDrawn="1"/>
          </p:nvPicPr>
          <p:blipFill>
            <a:blip cstate="email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p:blipFill>
          <p:spPr>
            <a:xfrm>
              <a:off x="298099" y="5720938"/>
              <a:ext cx="1049031" cy="685801"/>
            </a:xfrm>
            <a:prstGeom prst="rect">
              <a:avLst/>
            </a:prstGeom>
          </p:spPr>
        </p:pic>
        <p:pic>
          <p:nvPicPr>
            <p:cNvPr id="22" name="Graphic 21">
              <a:extLst>
                <a:ext uri="{FF2B5EF4-FFF2-40B4-BE49-F238E27FC236}">
                  <a16:creationId xmlns:a16="http://schemas.microsoft.com/office/drawing/2014/main" id="{E47BC1B5-A18A-A74B-94D7-6DD88C59F6C0}"/>
                </a:ext>
              </a:extLst>
            </p:cNvPr>
            <p:cNvPicPr>
              <a:picLocks noChangeAspect="1"/>
            </p:cNvPicPr>
            <p:nvPr userDrawn="1"/>
          </p:nvPicPr>
          <p:blipFill>
            <a:blip cstate="email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276104" y="5961542"/>
              <a:ext cx="2712288" cy="34038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64138418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Divider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4AC4C0E9-5609-654C-BB62-B010DDB05D75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207827" y="3258210"/>
            <a:ext cx="5671419" cy="3883885"/>
          </a:xfrm>
        </p:spPr>
        <p:txBody>
          <a:bodyPr rIns="0" anchor="ctr"/>
          <a:lstStyle>
            <a:lvl1pPr marL="0" indent="0" algn="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30000" b="1" kern="1200" spc="-300" dirty="0">
                <a:gradFill>
                  <a:gsLst>
                    <a:gs pos="0">
                      <a:srgbClr val="D1A33C"/>
                    </a:gs>
                    <a:gs pos="100000">
                      <a:srgbClr val="F2D713"/>
                    </a:gs>
                  </a:gsLst>
                  <a:lin ang="2700000" scaled="0"/>
                </a:gradFill>
                <a:latin typeface="+mn-lt"/>
                <a:ea typeface="+mn-ea"/>
                <a:cs typeface="+mn-cs"/>
              </a:defRPr>
            </a:lvl1pPr>
            <a:lvl2pPr algn="r">
              <a:defRPr lang="en-US" sz="1200" b="1" kern="1200" baseline="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algn="r">
              <a:defRPr lang="en-US" sz="1200" b="1" kern="1200" baseline="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algn="r">
              <a:defRPr lang="en-US" sz="1200" b="1" kern="1200" baseline="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algn="r">
              <a:defRPr lang="en-US" sz="1200" b="1" kern="1200" baseline="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0#</a:t>
            </a:r>
          </a:p>
        </p:txBody>
      </p:sp>
      <p:sp>
        <p:nvSpPr>
          <p:cNvPr id="7" name="Title Placeholder 1">
            <a:extLst>
              <a:ext uri="{FF2B5EF4-FFF2-40B4-BE49-F238E27FC236}">
                <a16:creationId xmlns:a16="http://schemas.microsoft.com/office/drawing/2014/main" id="{7DBB4138-B0A8-A64F-820C-A585AD091FA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15913" y="681038"/>
            <a:ext cx="4860386" cy="1903135"/>
          </a:xfrm>
          <a:prstGeom prst="rect">
            <a:avLst/>
          </a:prstGeom>
        </p:spPr>
        <p:txBody>
          <a:bodyPr vert="horz" lIns="0" tIns="0" rIns="91440" bIns="0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Section Header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144E2F0-5030-054F-B02C-B379A5C950B8}"/>
              </a:ext>
            </a:extLst>
          </p:cNvPr>
          <p:cNvSpPr/>
          <p:nvPr userDrawn="1"/>
        </p:nvSpPr>
        <p:spPr>
          <a:xfrm>
            <a:off x="315913" y="323850"/>
            <a:ext cx="11560175" cy="133350"/>
          </a:xfrm>
          <a:prstGeom prst="rect">
            <a:avLst/>
          </a:prstGeom>
          <a:gradFill>
            <a:gsLst>
              <a:gs pos="0">
                <a:srgbClr val="D1A33C"/>
              </a:gs>
              <a:gs pos="100000">
                <a:srgbClr val="F2D713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706F8635-96EA-3846-B21F-2F651E432E16}"/>
              </a:ext>
            </a:extLst>
          </p:cNvPr>
          <p:cNvGrpSpPr/>
          <p:nvPr userDrawn="1"/>
        </p:nvGrpSpPr>
        <p:grpSpPr>
          <a:xfrm>
            <a:off x="279811" y="5815583"/>
            <a:ext cx="3198255" cy="594361"/>
            <a:chOff x="298099" y="5720938"/>
            <a:chExt cx="3690293" cy="685801"/>
          </a:xfrm>
        </p:grpSpPr>
        <p:pic>
          <p:nvPicPr>
            <p:cNvPr id="14" name="Graphic 13">
              <a:extLst>
                <a:ext uri="{FF2B5EF4-FFF2-40B4-BE49-F238E27FC236}">
                  <a16:creationId xmlns:a16="http://schemas.microsoft.com/office/drawing/2014/main" id="{779D1A50-0165-4840-89C7-9CA02B603C0E}"/>
                </a:ext>
              </a:extLst>
            </p:cNvPr>
            <p:cNvPicPr>
              <a:picLocks noChangeAspect="1"/>
            </p:cNvPicPr>
            <p:nvPr userDrawn="1"/>
          </p:nvPicPr>
          <p:blipFill>
            <a:blip cstate="email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p:blipFill>
          <p:spPr>
            <a:xfrm>
              <a:off x="298099" y="5720938"/>
              <a:ext cx="1049031" cy="685801"/>
            </a:xfrm>
            <a:prstGeom prst="rect">
              <a:avLst/>
            </a:prstGeom>
          </p:spPr>
        </p:pic>
        <p:pic>
          <p:nvPicPr>
            <p:cNvPr id="15" name="Graphic 14">
              <a:extLst>
                <a:ext uri="{FF2B5EF4-FFF2-40B4-BE49-F238E27FC236}">
                  <a16:creationId xmlns:a16="http://schemas.microsoft.com/office/drawing/2014/main" id="{DE70E3D2-7E37-AB48-8F95-9C821D997E92}"/>
                </a:ext>
              </a:extLst>
            </p:cNvPr>
            <p:cNvPicPr>
              <a:picLocks noChangeAspect="1"/>
            </p:cNvPicPr>
            <p:nvPr userDrawn="1"/>
          </p:nvPicPr>
          <p:blipFill>
            <a:blip cstate="email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276104" y="5961542"/>
              <a:ext cx="2712288" cy="34038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72350567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Divider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EC8B242-E20E-714E-AF42-4E746E557249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4AC4C0E9-5609-654C-BB62-B010DDB05D75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207827" y="3258210"/>
            <a:ext cx="5671419" cy="3883885"/>
          </a:xfrm>
        </p:spPr>
        <p:txBody>
          <a:bodyPr rIns="0" anchor="ctr"/>
          <a:lstStyle>
            <a:lvl1pPr marL="0" indent="0" algn="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30000" b="1" kern="1200" spc="-300" dirty="0">
                <a:gradFill>
                  <a:gsLst>
                    <a:gs pos="0">
                      <a:srgbClr val="D1A33C"/>
                    </a:gs>
                    <a:gs pos="100000">
                      <a:srgbClr val="F2D713"/>
                    </a:gs>
                  </a:gsLst>
                  <a:lin ang="0" scaled="0"/>
                </a:gradFill>
                <a:latin typeface="+mn-lt"/>
                <a:ea typeface="+mn-ea"/>
                <a:cs typeface="+mn-cs"/>
              </a:defRPr>
            </a:lvl1pPr>
            <a:lvl2pPr algn="r">
              <a:defRPr lang="en-US" sz="1200" b="1" kern="1200" baseline="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algn="r">
              <a:defRPr lang="en-US" sz="1200" b="1" kern="1200" baseline="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algn="r">
              <a:defRPr lang="en-US" sz="1200" b="1" kern="1200" baseline="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algn="r">
              <a:defRPr lang="en-US" sz="1200" b="1" kern="1200" baseline="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0#</a:t>
            </a:r>
          </a:p>
        </p:txBody>
      </p:sp>
      <p:sp>
        <p:nvSpPr>
          <p:cNvPr id="7" name="Title Placeholder 1">
            <a:extLst>
              <a:ext uri="{FF2B5EF4-FFF2-40B4-BE49-F238E27FC236}">
                <a16:creationId xmlns:a16="http://schemas.microsoft.com/office/drawing/2014/main" id="{7DBB4138-B0A8-A64F-820C-A585AD091FA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15913" y="681038"/>
            <a:ext cx="4860386" cy="1903135"/>
          </a:xfrm>
          <a:prstGeom prst="rect">
            <a:avLst/>
          </a:prstGeom>
        </p:spPr>
        <p:txBody>
          <a:bodyPr vert="horz" lIns="0" tIns="0" rIns="91440" bIns="0" rtlCol="0" anchor="t"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Section Header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1D0CEA6-D7E9-4641-B61F-BE6F71497F59}"/>
              </a:ext>
            </a:extLst>
          </p:cNvPr>
          <p:cNvSpPr/>
          <p:nvPr userDrawn="1"/>
        </p:nvSpPr>
        <p:spPr>
          <a:xfrm>
            <a:off x="315913" y="323850"/>
            <a:ext cx="11560175" cy="133350"/>
          </a:xfrm>
          <a:prstGeom prst="rect">
            <a:avLst/>
          </a:prstGeom>
          <a:gradFill>
            <a:gsLst>
              <a:gs pos="0">
                <a:srgbClr val="D1A33C"/>
              </a:gs>
              <a:gs pos="100000">
                <a:srgbClr val="F2D713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CD1F6C9E-1B97-C244-B084-8A01411DBFC1}"/>
              </a:ext>
            </a:extLst>
          </p:cNvPr>
          <p:cNvGrpSpPr/>
          <p:nvPr userDrawn="1"/>
        </p:nvGrpSpPr>
        <p:grpSpPr>
          <a:xfrm>
            <a:off x="279811" y="5815583"/>
            <a:ext cx="3198255" cy="594361"/>
            <a:chOff x="298099" y="5720938"/>
            <a:chExt cx="3690293" cy="685801"/>
          </a:xfrm>
        </p:grpSpPr>
        <p:pic>
          <p:nvPicPr>
            <p:cNvPr id="16" name="Graphic 15">
              <a:extLst>
                <a:ext uri="{FF2B5EF4-FFF2-40B4-BE49-F238E27FC236}">
                  <a16:creationId xmlns:a16="http://schemas.microsoft.com/office/drawing/2014/main" id="{81ED59AC-18CD-AC40-91D8-F3CDEAD63C3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cstate="email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p:blipFill>
          <p:spPr>
            <a:xfrm>
              <a:off x="298099" y="5720938"/>
              <a:ext cx="1049031" cy="685801"/>
            </a:xfrm>
            <a:prstGeom prst="rect">
              <a:avLst/>
            </a:prstGeom>
          </p:spPr>
        </p:pic>
        <p:pic>
          <p:nvPicPr>
            <p:cNvPr id="18" name="Graphic 17">
              <a:extLst>
                <a:ext uri="{FF2B5EF4-FFF2-40B4-BE49-F238E27FC236}">
                  <a16:creationId xmlns:a16="http://schemas.microsoft.com/office/drawing/2014/main" id="{C03E5E0F-1A18-D749-A15E-9AFE98FFD6D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cstate="email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276104" y="5961542"/>
              <a:ext cx="2712288" cy="34038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42253783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Divider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>
            <a:extLst>
              <a:ext uri="{FF2B5EF4-FFF2-40B4-BE49-F238E27FC236}">
                <a16:creationId xmlns:a16="http://schemas.microsoft.com/office/drawing/2014/main" id="{F50DAEDF-643F-4648-8FEB-3B7466AA08DC}"/>
              </a:ext>
            </a:extLst>
          </p:cNvPr>
          <p:cNvGrpSpPr/>
          <p:nvPr userDrawn="1"/>
        </p:nvGrpSpPr>
        <p:grpSpPr>
          <a:xfrm>
            <a:off x="279811" y="5815583"/>
            <a:ext cx="3198255" cy="594361"/>
            <a:chOff x="279811" y="5815583"/>
            <a:chExt cx="3198255" cy="594361"/>
          </a:xfrm>
        </p:grpSpPr>
        <p:pic>
          <p:nvPicPr>
            <p:cNvPr id="18" name="Graphic 17">
              <a:extLst>
                <a:ext uri="{FF2B5EF4-FFF2-40B4-BE49-F238E27FC236}">
                  <a16:creationId xmlns:a16="http://schemas.microsoft.com/office/drawing/2014/main" id="{54BDF0E1-1D2B-E64A-B1FF-F5FA0E139198}"/>
                </a:ext>
              </a:extLst>
            </p:cNvPr>
            <p:cNvPicPr>
              <a:picLocks noChangeAspect="1"/>
            </p:cNvPicPr>
            <p:nvPr userDrawn="1"/>
          </p:nvPicPr>
          <p:blipFill>
            <a:blip cstate="email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p:blipFill>
          <p:spPr>
            <a:xfrm>
              <a:off x="279811" y="5815583"/>
              <a:ext cx="909161" cy="594361"/>
            </a:xfrm>
            <a:prstGeom prst="rect">
              <a:avLst/>
            </a:prstGeom>
          </p:spPr>
        </p:pic>
        <p:pic>
          <p:nvPicPr>
            <p:cNvPr id="19" name="Graphic 18">
              <a:extLst>
                <a:ext uri="{FF2B5EF4-FFF2-40B4-BE49-F238E27FC236}">
                  <a16:creationId xmlns:a16="http://schemas.microsoft.com/office/drawing/2014/main" id="{67AE7219-07C7-954E-B529-B872135B73E6}"/>
                </a:ext>
              </a:extLst>
            </p:cNvPr>
            <p:cNvPicPr>
              <a:picLocks noChangeAspect="1"/>
            </p:cNvPicPr>
            <p:nvPr userDrawn="1"/>
          </p:nvPicPr>
          <p:blipFill>
            <a:blip cstate="email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127416" y="6024107"/>
              <a:ext cx="2350650" cy="295002"/>
            </a:xfrm>
            <a:prstGeom prst="rect">
              <a:avLst/>
            </a:prstGeom>
          </p:spPr>
        </p:pic>
      </p:grpSp>
      <p:sp>
        <p:nvSpPr>
          <p:cNvPr id="20" name="Picture Placeholder 19">
            <a:extLst>
              <a:ext uri="{FF2B5EF4-FFF2-40B4-BE49-F238E27FC236}">
                <a16:creationId xmlns:a16="http://schemas.microsoft.com/office/drawing/2014/main" id="{A08EBB11-ABA9-B145-8FA0-9FDB804071D0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12192000" cy="6858000"/>
          </a:xfrm>
          <a:custGeom>
            <a:avLst/>
            <a:gdLst>
              <a:gd name="connsiteX0" fmla="*/ 717984 w 12192000"/>
              <a:gd name="connsiteY0" fmla="*/ 6278516 h 6858000"/>
              <a:gd name="connsiteX1" fmla="*/ 721747 w 12192000"/>
              <a:gd name="connsiteY1" fmla="*/ 6288276 h 6858000"/>
              <a:gd name="connsiteX2" fmla="*/ 722591 w 12192000"/>
              <a:gd name="connsiteY2" fmla="*/ 6298422 h 6858000"/>
              <a:gd name="connsiteX3" fmla="*/ 722556 w 12192000"/>
              <a:gd name="connsiteY3" fmla="*/ 6298369 h 6858000"/>
              <a:gd name="connsiteX4" fmla="*/ 720199 w 12192000"/>
              <a:gd name="connsiteY4" fmla="*/ 6304102 h 6858000"/>
              <a:gd name="connsiteX5" fmla="*/ 715627 w 12192000"/>
              <a:gd name="connsiteY5" fmla="*/ 6294096 h 6858000"/>
              <a:gd name="connsiteX6" fmla="*/ 714783 w 12192000"/>
              <a:gd name="connsiteY6" fmla="*/ 6283317 h 6858000"/>
              <a:gd name="connsiteX7" fmla="*/ 715258 w 12192000"/>
              <a:gd name="connsiteY7" fmla="*/ 6279097 h 6858000"/>
              <a:gd name="connsiteX8" fmla="*/ 716014 w 12192000"/>
              <a:gd name="connsiteY8" fmla="*/ 6282473 h 6858000"/>
              <a:gd name="connsiteX9" fmla="*/ 718195 w 12192000"/>
              <a:gd name="connsiteY9" fmla="*/ 6291969 h 6858000"/>
              <a:gd name="connsiteX10" fmla="*/ 718828 w 12192000"/>
              <a:gd name="connsiteY10" fmla="*/ 6291863 h 6858000"/>
              <a:gd name="connsiteX11" fmla="*/ 718212 w 12192000"/>
              <a:gd name="connsiteY11" fmla="*/ 6282156 h 6858000"/>
              <a:gd name="connsiteX12" fmla="*/ 699220 w 12192000"/>
              <a:gd name="connsiteY12" fmla="*/ 6275509 h 6858000"/>
              <a:gd name="connsiteX13" fmla="*/ 699924 w 12192000"/>
              <a:gd name="connsiteY13" fmla="*/ 6281840 h 6858000"/>
              <a:gd name="connsiteX14" fmla="*/ 700715 w 12192000"/>
              <a:gd name="connsiteY14" fmla="*/ 6287449 h 6858000"/>
              <a:gd name="connsiteX15" fmla="*/ 701577 w 12192000"/>
              <a:gd name="connsiteY15" fmla="*/ 6293076 h 6858000"/>
              <a:gd name="connsiteX16" fmla="*/ 702210 w 12192000"/>
              <a:gd name="connsiteY16" fmla="*/ 6293076 h 6858000"/>
              <a:gd name="connsiteX17" fmla="*/ 702210 w 12192000"/>
              <a:gd name="connsiteY17" fmla="*/ 6281752 h 6858000"/>
              <a:gd name="connsiteX18" fmla="*/ 702104 w 12192000"/>
              <a:gd name="connsiteY18" fmla="*/ 6275773 h 6858000"/>
              <a:gd name="connsiteX19" fmla="*/ 705533 w 12192000"/>
              <a:gd name="connsiteY19" fmla="*/ 6288628 h 6858000"/>
              <a:gd name="connsiteX20" fmla="*/ 705129 w 12192000"/>
              <a:gd name="connsiteY20" fmla="*/ 6301253 h 6858000"/>
              <a:gd name="connsiteX21" fmla="*/ 701366 w 12192000"/>
              <a:gd name="connsiteY21" fmla="*/ 6307953 h 6858000"/>
              <a:gd name="connsiteX22" fmla="*/ 697497 w 12192000"/>
              <a:gd name="connsiteY22" fmla="*/ 6294993 h 6858000"/>
              <a:gd name="connsiteX23" fmla="*/ 697954 w 12192000"/>
              <a:gd name="connsiteY23" fmla="*/ 6281488 h 6858000"/>
              <a:gd name="connsiteX24" fmla="*/ 699220 w 12192000"/>
              <a:gd name="connsiteY24" fmla="*/ 6275509 h 6858000"/>
              <a:gd name="connsiteX25" fmla="*/ 857330 w 12192000"/>
              <a:gd name="connsiteY25" fmla="*/ 6274402 h 6858000"/>
              <a:gd name="connsiteX26" fmla="*/ 837582 w 12192000"/>
              <a:gd name="connsiteY26" fmla="*/ 6283968 h 6858000"/>
              <a:gd name="connsiteX27" fmla="*/ 781308 w 12192000"/>
              <a:gd name="connsiteY27" fmla="*/ 6291265 h 6858000"/>
              <a:gd name="connsiteX28" fmla="*/ 785107 w 12192000"/>
              <a:gd name="connsiteY28" fmla="*/ 6290069 h 6858000"/>
              <a:gd name="connsiteX29" fmla="*/ 857330 w 12192000"/>
              <a:gd name="connsiteY29" fmla="*/ 6274402 h 6858000"/>
              <a:gd name="connsiteX30" fmla="*/ 884781 w 12192000"/>
              <a:gd name="connsiteY30" fmla="*/ 6273874 h 6858000"/>
              <a:gd name="connsiteX31" fmla="*/ 900924 w 12192000"/>
              <a:gd name="connsiteY31" fmla="*/ 6301587 h 6858000"/>
              <a:gd name="connsiteX32" fmla="*/ 900836 w 12192000"/>
              <a:gd name="connsiteY32" fmla="*/ 6301587 h 6858000"/>
              <a:gd name="connsiteX33" fmla="*/ 907061 w 12192000"/>
              <a:gd name="connsiteY33" fmla="*/ 6310819 h 6858000"/>
              <a:gd name="connsiteX34" fmla="*/ 908204 w 12192000"/>
              <a:gd name="connsiteY34" fmla="*/ 6312367 h 6858000"/>
              <a:gd name="connsiteX35" fmla="*/ 953986 w 12192000"/>
              <a:gd name="connsiteY35" fmla="*/ 6305085 h 6858000"/>
              <a:gd name="connsiteX36" fmla="*/ 961266 w 12192000"/>
              <a:gd name="connsiteY36" fmla="*/ 6350865 h 6858000"/>
              <a:gd name="connsiteX37" fmla="*/ 951394 w 12192000"/>
              <a:gd name="connsiteY37" fmla="*/ 6359845 h 6858000"/>
              <a:gd name="connsiteX38" fmla="*/ 952713 w 12192000"/>
              <a:gd name="connsiteY38" fmla="*/ 6361059 h 6858000"/>
              <a:gd name="connsiteX39" fmla="*/ 960819 w 12192000"/>
              <a:gd name="connsiteY39" fmla="*/ 6368268 h 6858000"/>
              <a:gd name="connsiteX40" fmla="*/ 998804 w 12192000"/>
              <a:gd name="connsiteY40" fmla="*/ 6398901 h 6858000"/>
              <a:gd name="connsiteX41" fmla="*/ 923433 w 12192000"/>
              <a:gd name="connsiteY41" fmla="*/ 6398901 h 6858000"/>
              <a:gd name="connsiteX42" fmla="*/ 877694 w 12192000"/>
              <a:gd name="connsiteY42" fmla="*/ 6375496 h 6858000"/>
              <a:gd name="connsiteX43" fmla="*/ 854288 w 12192000"/>
              <a:gd name="connsiteY43" fmla="*/ 6398901 h 6858000"/>
              <a:gd name="connsiteX44" fmla="*/ 792176 w 12192000"/>
              <a:gd name="connsiteY44" fmla="*/ 6398901 h 6858000"/>
              <a:gd name="connsiteX45" fmla="*/ 815617 w 12192000"/>
              <a:gd name="connsiteY45" fmla="*/ 6368778 h 6858000"/>
              <a:gd name="connsiteX46" fmla="*/ 826520 w 12192000"/>
              <a:gd name="connsiteY46" fmla="*/ 6333451 h 6858000"/>
              <a:gd name="connsiteX47" fmla="*/ 825483 w 12192000"/>
              <a:gd name="connsiteY47" fmla="*/ 6308463 h 6858000"/>
              <a:gd name="connsiteX48" fmla="*/ 835524 w 12192000"/>
              <a:gd name="connsiteY48" fmla="*/ 6304700 h 6858000"/>
              <a:gd name="connsiteX49" fmla="*/ 824973 w 12192000"/>
              <a:gd name="connsiteY49" fmla="*/ 6373702 h 6858000"/>
              <a:gd name="connsiteX50" fmla="*/ 815688 w 12192000"/>
              <a:gd name="connsiteY50" fmla="*/ 6388332 h 6858000"/>
              <a:gd name="connsiteX51" fmla="*/ 847341 w 12192000"/>
              <a:gd name="connsiteY51" fmla="*/ 6388332 h 6858000"/>
              <a:gd name="connsiteX52" fmla="*/ 910598 w 12192000"/>
              <a:gd name="connsiteY52" fmla="*/ 6368552 h 6858000"/>
              <a:gd name="connsiteX53" fmla="*/ 930379 w 12192000"/>
              <a:gd name="connsiteY53" fmla="*/ 6388332 h 6858000"/>
              <a:gd name="connsiteX54" fmla="*/ 968047 w 12192000"/>
              <a:gd name="connsiteY54" fmla="*/ 6388332 h 6858000"/>
              <a:gd name="connsiteX55" fmla="*/ 931681 w 12192000"/>
              <a:gd name="connsiteY55" fmla="*/ 6355115 h 6858000"/>
              <a:gd name="connsiteX56" fmla="*/ 930045 w 12192000"/>
              <a:gd name="connsiteY56" fmla="*/ 6353445 h 6858000"/>
              <a:gd name="connsiteX57" fmla="*/ 932226 w 12192000"/>
              <a:gd name="connsiteY57" fmla="*/ 6353673 h 6858000"/>
              <a:gd name="connsiteX58" fmla="*/ 934740 w 12192000"/>
              <a:gd name="connsiteY58" fmla="*/ 6353831 h 6858000"/>
              <a:gd name="connsiteX59" fmla="*/ 956951 w 12192000"/>
              <a:gd name="connsiteY59" fmla="*/ 6331622 h 6858000"/>
              <a:gd name="connsiteX60" fmla="*/ 934740 w 12192000"/>
              <a:gd name="connsiteY60" fmla="*/ 6309413 h 6858000"/>
              <a:gd name="connsiteX61" fmla="*/ 912530 w 12192000"/>
              <a:gd name="connsiteY61" fmla="*/ 6331622 h 6858000"/>
              <a:gd name="connsiteX62" fmla="*/ 912530 w 12192000"/>
              <a:gd name="connsiteY62" fmla="*/ 6331798 h 6858000"/>
              <a:gd name="connsiteX63" fmla="*/ 912530 w 12192000"/>
              <a:gd name="connsiteY63" fmla="*/ 6332044 h 6858000"/>
              <a:gd name="connsiteX64" fmla="*/ 912530 w 12192000"/>
              <a:gd name="connsiteY64" fmla="*/ 6334383 h 6858000"/>
              <a:gd name="connsiteX65" fmla="*/ 911018 w 12192000"/>
              <a:gd name="connsiteY65" fmla="*/ 6332624 h 6858000"/>
              <a:gd name="connsiteX66" fmla="*/ 876340 w 12192000"/>
              <a:gd name="connsiteY66" fmla="*/ 6280627 h 6858000"/>
              <a:gd name="connsiteX67" fmla="*/ 876445 w 12192000"/>
              <a:gd name="connsiteY67" fmla="*/ 6280627 h 6858000"/>
              <a:gd name="connsiteX68" fmla="*/ 884781 w 12192000"/>
              <a:gd name="connsiteY68" fmla="*/ 6273874 h 6858000"/>
              <a:gd name="connsiteX69" fmla="*/ 683939 w 12192000"/>
              <a:gd name="connsiteY69" fmla="*/ 6270023 h 6858000"/>
              <a:gd name="connsiteX70" fmla="*/ 683288 w 12192000"/>
              <a:gd name="connsiteY70" fmla="*/ 6277690 h 6858000"/>
              <a:gd name="connsiteX71" fmla="*/ 682303 w 12192000"/>
              <a:gd name="connsiteY71" fmla="*/ 6291160 h 6858000"/>
              <a:gd name="connsiteX72" fmla="*/ 682936 w 12192000"/>
              <a:gd name="connsiteY72" fmla="*/ 6291160 h 6858000"/>
              <a:gd name="connsiteX73" fmla="*/ 685539 w 12192000"/>
              <a:gd name="connsiteY73" fmla="*/ 6277919 h 6858000"/>
              <a:gd name="connsiteX74" fmla="*/ 686963 w 12192000"/>
              <a:gd name="connsiteY74" fmla="*/ 6270885 h 6858000"/>
              <a:gd name="connsiteX75" fmla="*/ 687508 w 12192000"/>
              <a:gd name="connsiteY75" fmla="*/ 6285673 h 6858000"/>
              <a:gd name="connsiteX76" fmla="*/ 684466 w 12192000"/>
              <a:gd name="connsiteY76" fmla="*/ 6299161 h 6858000"/>
              <a:gd name="connsiteX77" fmla="*/ 679349 w 12192000"/>
              <a:gd name="connsiteY77" fmla="*/ 6305773 h 6858000"/>
              <a:gd name="connsiteX78" fmla="*/ 678259 w 12192000"/>
              <a:gd name="connsiteY78" fmla="*/ 6291072 h 6858000"/>
              <a:gd name="connsiteX79" fmla="*/ 681776 w 12192000"/>
              <a:gd name="connsiteY79" fmla="*/ 6275421 h 6858000"/>
              <a:gd name="connsiteX80" fmla="*/ 683939 w 12192000"/>
              <a:gd name="connsiteY80" fmla="*/ 6270023 h 6858000"/>
              <a:gd name="connsiteX81" fmla="*/ 562582 w 12192000"/>
              <a:gd name="connsiteY81" fmla="*/ 6262550 h 6858000"/>
              <a:gd name="connsiteX82" fmla="*/ 543590 w 12192000"/>
              <a:gd name="connsiteY82" fmla="*/ 6273909 h 6858000"/>
              <a:gd name="connsiteX83" fmla="*/ 544030 w 12192000"/>
              <a:gd name="connsiteY83" fmla="*/ 6274437 h 6858000"/>
              <a:gd name="connsiteX84" fmla="*/ 560982 w 12192000"/>
              <a:gd name="connsiteY84" fmla="*/ 6266770 h 6858000"/>
              <a:gd name="connsiteX85" fmla="*/ 539880 w 12192000"/>
              <a:gd name="connsiteY85" fmla="*/ 6280134 h 6858000"/>
              <a:gd name="connsiteX86" fmla="*/ 513695 w 12192000"/>
              <a:gd name="connsiteY86" fmla="*/ 6291142 h 6858000"/>
              <a:gd name="connsiteX87" fmla="*/ 508103 w 12192000"/>
              <a:gd name="connsiteY87" fmla="*/ 6291142 h 6858000"/>
              <a:gd name="connsiteX88" fmla="*/ 509897 w 12192000"/>
              <a:gd name="connsiteY88" fmla="*/ 6288786 h 6858000"/>
              <a:gd name="connsiteX89" fmla="*/ 535518 w 12192000"/>
              <a:gd name="connsiteY89" fmla="*/ 6273944 h 6858000"/>
              <a:gd name="connsiteX90" fmla="*/ 562582 w 12192000"/>
              <a:gd name="connsiteY90" fmla="*/ 6262550 h 6858000"/>
              <a:gd name="connsiteX91" fmla="*/ 668165 w 12192000"/>
              <a:gd name="connsiteY91" fmla="*/ 6262215 h 6858000"/>
              <a:gd name="connsiteX92" fmla="*/ 666195 w 12192000"/>
              <a:gd name="connsiteY92" fmla="*/ 6268810 h 6858000"/>
              <a:gd name="connsiteX93" fmla="*/ 662484 w 12192000"/>
              <a:gd name="connsiteY93" fmla="*/ 6281805 h 6858000"/>
              <a:gd name="connsiteX94" fmla="*/ 663082 w 12192000"/>
              <a:gd name="connsiteY94" fmla="*/ 6281998 h 6858000"/>
              <a:gd name="connsiteX95" fmla="*/ 668516 w 12192000"/>
              <a:gd name="connsiteY95" fmla="*/ 6269689 h 6858000"/>
              <a:gd name="connsiteX96" fmla="*/ 671875 w 12192000"/>
              <a:gd name="connsiteY96" fmla="*/ 6262215 h 6858000"/>
              <a:gd name="connsiteX97" fmla="*/ 669712 w 12192000"/>
              <a:gd name="connsiteY97" fmla="*/ 6276564 h 6858000"/>
              <a:gd name="connsiteX98" fmla="*/ 663557 w 12192000"/>
              <a:gd name="connsiteY98" fmla="*/ 6289929 h 6858000"/>
              <a:gd name="connsiteX99" fmla="*/ 656998 w 12192000"/>
              <a:gd name="connsiteY99" fmla="*/ 6295644 h 6858000"/>
              <a:gd name="connsiteX100" fmla="*/ 659073 w 12192000"/>
              <a:gd name="connsiteY100" fmla="*/ 6280081 h 6858000"/>
              <a:gd name="connsiteX101" fmla="*/ 665404 w 12192000"/>
              <a:gd name="connsiteY101" fmla="*/ 6266489 h 6858000"/>
              <a:gd name="connsiteX102" fmla="*/ 668165 w 12192000"/>
              <a:gd name="connsiteY102" fmla="*/ 6262215 h 6858000"/>
              <a:gd name="connsiteX103" fmla="*/ 882055 w 12192000"/>
              <a:gd name="connsiteY103" fmla="*/ 6257485 h 6858000"/>
              <a:gd name="connsiteX104" fmla="*/ 876023 w 12192000"/>
              <a:gd name="connsiteY104" fmla="*/ 6262004 h 6858000"/>
              <a:gd name="connsiteX105" fmla="*/ 802165 w 12192000"/>
              <a:gd name="connsiteY105" fmla="*/ 6282543 h 6858000"/>
              <a:gd name="connsiteX106" fmla="*/ 810764 w 12192000"/>
              <a:gd name="connsiteY106" fmla="*/ 6277620 h 6858000"/>
              <a:gd name="connsiteX107" fmla="*/ 882055 w 12192000"/>
              <a:gd name="connsiteY107" fmla="*/ 6257485 h 6858000"/>
              <a:gd name="connsiteX108" fmla="*/ 777018 w 12192000"/>
              <a:gd name="connsiteY108" fmla="*/ 6257133 h 6858000"/>
              <a:gd name="connsiteX109" fmla="*/ 795799 w 12192000"/>
              <a:gd name="connsiteY109" fmla="*/ 6259033 h 6858000"/>
              <a:gd name="connsiteX110" fmla="*/ 777475 w 12192000"/>
              <a:gd name="connsiteY110" fmla="*/ 6260791 h 6858000"/>
              <a:gd name="connsiteX111" fmla="*/ 777440 w 12192000"/>
              <a:gd name="connsiteY111" fmla="*/ 6260791 h 6858000"/>
              <a:gd name="connsiteX112" fmla="*/ 757779 w 12192000"/>
              <a:gd name="connsiteY112" fmla="*/ 6258716 h 6858000"/>
              <a:gd name="connsiteX113" fmla="*/ 777018 w 12192000"/>
              <a:gd name="connsiteY113" fmla="*/ 6257133 h 6858000"/>
              <a:gd name="connsiteX114" fmla="*/ 563110 w 12192000"/>
              <a:gd name="connsiteY114" fmla="*/ 6251999 h 6858000"/>
              <a:gd name="connsiteX115" fmla="*/ 532722 w 12192000"/>
              <a:gd name="connsiteY115" fmla="*/ 6266066 h 6858000"/>
              <a:gd name="connsiteX116" fmla="*/ 533144 w 12192000"/>
              <a:gd name="connsiteY116" fmla="*/ 6266612 h 6858000"/>
              <a:gd name="connsiteX117" fmla="*/ 563198 w 12192000"/>
              <a:gd name="connsiteY117" fmla="*/ 6255445 h 6858000"/>
              <a:gd name="connsiteX118" fmla="*/ 533074 w 12192000"/>
              <a:gd name="connsiteY118" fmla="*/ 6270902 h 6858000"/>
              <a:gd name="connsiteX119" fmla="*/ 493085 w 12192000"/>
              <a:gd name="connsiteY119" fmla="*/ 6284495 h 6858000"/>
              <a:gd name="connsiteX120" fmla="*/ 486051 w 12192000"/>
              <a:gd name="connsiteY120" fmla="*/ 6284495 h 6858000"/>
              <a:gd name="connsiteX121" fmla="*/ 488618 w 12192000"/>
              <a:gd name="connsiteY121" fmla="*/ 6281646 h 6858000"/>
              <a:gd name="connsiteX122" fmla="*/ 528168 w 12192000"/>
              <a:gd name="connsiteY122" fmla="*/ 6263288 h 6858000"/>
              <a:gd name="connsiteX123" fmla="*/ 563110 w 12192000"/>
              <a:gd name="connsiteY123" fmla="*/ 6251999 h 6858000"/>
              <a:gd name="connsiteX124" fmla="*/ 658581 w 12192000"/>
              <a:gd name="connsiteY124" fmla="*/ 6250891 h 6858000"/>
              <a:gd name="connsiteX125" fmla="*/ 654219 w 12192000"/>
              <a:gd name="connsiteY125" fmla="*/ 6258153 h 6858000"/>
              <a:gd name="connsiteX126" fmla="*/ 650491 w 12192000"/>
              <a:gd name="connsiteY126" fmla="*/ 6264695 h 6858000"/>
              <a:gd name="connsiteX127" fmla="*/ 646763 w 12192000"/>
              <a:gd name="connsiteY127" fmla="*/ 6271272 h 6858000"/>
              <a:gd name="connsiteX128" fmla="*/ 647308 w 12192000"/>
              <a:gd name="connsiteY128" fmla="*/ 6271588 h 6858000"/>
              <a:gd name="connsiteX129" fmla="*/ 655908 w 12192000"/>
              <a:gd name="connsiteY129" fmla="*/ 6259173 h 6858000"/>
              <a:gd name="connsiteX130" fmla="*/ 660392 w 12192000"/>
              <a:gd name="connsiteY130" fmla="*/ 6252685 h 6858000"/>
              <a:gd name="connsiteX131" fmla="*/ 654606 w 12192000"/>
              <a:gd name="connsiteY131" fmla="*/ 6268212 h 6858000"/>
              <a:gd name="connsiteX132" fmla="*/ 644301 w 12192000"/>
              <a:gd name="connsiteY132" fmla="*/ 6282526 h 6858000"/>
              <a:gd name="connsiteX133" fmla="*/ 637496 w 12192000"/>
              <a:gd name="connsiteY133" fmla="*/ 6286465 h 6858000"/>
              <a:gd name="connsiteX134" fmla="*/ 642578 w 12192000"/>
              <a:gd name="connsiteY134" fmla="*/ 6270955 h 6858000"/>
              <a:gd name="connsiteX135" fmla="*/ 653129 w 12192000"/>
              <a:gd name="connsiteY135" fmla="*/ 6256166 h 6858000"/>
              <a:gd name="connsiteX136" fmla="*/ 658581 w 12192000"/>
              <a:gd name="connsiteY136" fmla="*/ 6250891 h 6858000"/>
              <a:gd name="connsiteX137" fmla="*/ 374771 w 12192000"/>
              <a:gd name="connsiteY137" fmla="*/ 6243347 h 6858000"/>
              <a:gd name="connsiteX138" fmla="*/ 363710 w 12192000"/>
              <a:gd name="connsiteY138" fmla="*/ 6258822 h 6858000"/>
              <a:gd name="connsiteX139" fmla="*/ 356940 w 12192000"/>
              <a:gd name="connsiteY139" fmla="*/ 6268968 h 6858000"/>
              <a:gd name="connsiteX140" fmla="*/ 349905 w 12192000"/>
              <a:gd name="connsiteY140" fmla="*/ 6278938 h 6858000"/>
              <a:gd name="connsiteX141" fmla="*/ 350521 w 12192000"/>
              <a:gd name="connsiteY141" fmla="*/ 6279448 h 6858000"/>
              <a:gd name="connsiteX142" fmla="*/ 358118 w 12192000"/>
              <a:gd name="connsiteY142" fmla="*/ 6269847 h 6858000"/>
              <a:gd name="connsiteX143" fmla="*/ 365416 w 12192000"/>
              <a:gd name="connsiteY143" fmla="*/ 6260070 h 6858000"/>
              <a:gd name="connsiteX144" fmla="*/ 376811 w 12192000"/>
              <a:gd name="connsiteY144" fmla="*/ 6245317 h 6858000"/>
              <a:gd name="connsiteX145" fmla="*/ 363376 w 12192000"/>
              <a:gd name="connsiteY145" fmla="*/ 6271184 h 6858000"/>
              <a:gd name="connsiteX146" fmla="*/ 329366 w 12192000"/>
              <a:gd name="connsiteY146" fmla="*/ 6309712 h 6858000"/>
              <a:gd name="connsiteX147" fmla="*/ 321153 w 12192000"/>
              <a:gd name="connsiteY147" fmla="*/ 6313615 h 6858000"/>
              <a:gd name="connsiteX148" fmla="*/ 325708 w 12192000"/>
              <a:gd name="connsiteY148" fmla="*/ 6306054 h 6858000"/>
              <a:gd name="connsiteX149" fmla="*/ 345386 w 12192000"/>
              <a:gd name="connsiteY149" fmla="*/ 6276899 h 6858000"/>
              <a:gd name="connsiteX150" fmla="*/ 374771 w 12192000"/>
              <a:gd name="connsiteY150" fmla="*/ 6243347 h 6858000"/>
              <a:gd name="connsiteX151" fmla="*/ 703617 w 12192000"/>
              <a:gd name="connsiteY151" fmla="*/ 6241905 h 6858000"/>
              <a:gd name="connsiteX152" fmla="*/ 702737 w 12192000"/>
              <a:gd name="connsiteY152" fmla="*/ 6244068 h 6858000"/>
              <a:gd name="connsiteX153" fmla="*/ 699326 w 12192000"/>
              <a:gd name="connsiteY153" fmla="*/ 6254003 h 6858000"/>
              <a:gd name="connsiteX154" fmla="*/ 699941 w 12192000"/>
              <a:gd name="connsiteY154" fmla="*/ 6254320 h 6858000"/>
              <a:gd name="connsiteX155" fmla="*/ 702667 w 12192000"/>
              <a:gd name="connsiteY155" fmla="*/ 6249801 h 6858000"/>
              <a:gd name="connsiteX156" fmla="*/ 705340 w 12192000"/>
              <a:gd name="connsiteY156" fmla="*/ 6245281 h 6858000"/>
              <a:gd name="connsiteX157" fmla="*/ 706448 w 12192000"/>
              <a:gd name="connsiteY157" fmla="*/ 6243382 h 6858000"/>
              <a:gd name="connsiteX158" fmla="*/ 703704 w 12192000"/>
              <a:gd name="connsiteY158" fmla="*/ 6256043 h 6858000"/>
              <a:gd name="connsiteX159" fmla="*/ 698112 w 12192000"/>
              <a:gd name="connsiteY159" fmla="*/ 6263341 h 6858000"/>
              <a:gd name="connsiteX160" fmla="*/ 690146 w 12192000"/>
              <a:gd name="connsiteY160" fmla="*/ 6262550 h 6858000"/>
              <a:gd name="connsiteX161" fmla="*/ 690058 w 12192000"/>
              <a:gd name="connsiteY161" fmla="*/ 6262550 h 6858000"/>
              <a:gd name="connsiteX162" fmla="*/ 695334 w 12192000"/>
              <a:gd name="connsiteY162" fmla="*/ 6254302 h 6858000"/>
              <a:gd name="connsiteX163" fmla="*/ 700926 w 12192000"/>
              <a:gd name="connsiteY163" fmla="*/ 6244842 h 6858000"/>
              <a:gd name="connsiteX164" fmla="*/ 703617 w 12192000"/>
              <a:gd name="connsiteY164" fmla="*/ 6241905 h 6858000"/>
              <a:gd name="connsiteX165" fmla="*/ 644671 w 12192000"/>
              <a:gd name="connsiteY165" fmla="*/ 6238740 h 6858000"/>
              <a:gd name="connsiteX166" fmla="*/ 638481 w 12192000"/>
              <a:gd name="connsiteY166" fmla="*/ 6246917 h 6858000"/>
              <a:gd name="connsiteX167" fmla="*/ 630462 w 12192000"/>
              <a:gd name="connsiteY167" fmla="*/ 6259578 h 6858000"/>
              <a:gd name="connsiteX168" fmla="*/ 630972 w 12192000"/>
              <a:gd name="connsiteY168" fmla="*/ 6259947 h 6858000"/>
              <a:gd name="connsiteX169" fmla="*/ 635491 w 12192000"/>
              <a:gd name="connsiteY169" fmla="*/ 6253968 h 6858000"/>
              <a:gd name="connsiteX170" fmla="*/ 640098 w 12192000"/>
              <a:gd name="connsiteY170" fmla="*/ 6248165 h 6858000"/>
              <a:gd name="connsiteX171" fmla="*/ 646781 w 12192000"/>
              <a:gd name="connsiteY171" fmla="*/ 6240446 h 6858000"/>
              <a:gd name="connsiteX172" fmla="*/ 638445 w 12192000"/>
              <a:gd name="connsiteY172" fmla="*/ 6256993 h 6858000"/>
              <a:gd name="connsiteX173" fmla="*/ 625784 w 12192000"/>
              <a:gd name="connsiteY173" fmla="*/ 6271606 h 6858000"/>
              <a:gd name="connsiteX174" fmla="*/ 625116 w 12192000"/>
              <a:gd name="connsiteY174" fmla="*/ 6272151 h 6858000"/>
              <a:gd name="connsiteX175" fmla="*/ 623164 w 12192000"/>
              <a:gd name="connsiteY175" fmla="*/ 6273487 h 6858000"/>
              <a:gd name="connsiteX176" fmla="*/ 618556 w 12192000"/>
              <a:gd name="connsiteY176" fmla="*/ 6274067 h 6858000"/>
              <a:gd name="connsiteX177" fmla="*/ 626206 w 12192000"/>
              <a:gd name="connsiteY177" fmla="*/ 6258910 h 6858000"/>
              <a:gd name="connsiteX178" fmla="*/ 638516 w 12192000"/>
              <a:gd name="connsiteY178" fmla="*/ 6243752 h 6858000"/>
              <a:gd name="connsiteX179" fmla="*/ 644671 w 12192000"/>
              <a:gd name="connsiteY179" fmla="*/ 6238740 h 6858000"/>
              <a:gd name="connsiteX180" fmla="*/ 564851 w 12192000"/>
              <a:gd name="connsiteY180" fmla="*/ 6237755 h 6858000"/>
              <a:gd name="connsiteX181" fmla="*/ 520729 w 12192000"/>
              <a:gd name="connsiteY181" fmla="*/ 6256026 h 6858000"/>
              <a:gd name="connsiteX182" fmla="*/ 521151 w 12192000"/>
              <a:gd name="connsiteY182" fmla="*/ 6256553 h 6858000"/>
              <a:gd name="connsiteX183" fmla="*/ 568807 w 12192000"/>
              <a:gd name="connsiteY183" fmla="*/ 6240639 h 6858000"/>
              <a:gd name="connsiteX184" fmla="*/ 530120 w 12192000"/>
              <a:gd name="connsiteY184" fmla="*/ 6258734 h 6858000"/>
              <a:gd name="connsiteX185" fmla="*/ 480670 w 12192000"/>
              <a:gd name="connsiteY185" fmla="*/ 6273417 h 6858000"/>
              <a:gd name="connsiteX186" fmla="*/ 471877 w 12192000"/>
              <a:gd name="connsiteY186" fmla="*/ 6273100 h 6858000"/>
              <a:gd name="connsiteX187" fmla="*/ 475166 w 12192000"/>
              <a:gd name="connsiteY187" fmla="*/ 6269759 h 6858000"/>
              <a:gd name="connsiteX188" fmla="*/ 524405 w 12192000"/>
              <a:gd name="connsiteY188" fmla="*/ 6249256 h 6858000"/>
              <a:gd name="connsiteX189" fmla="*/ 564851 w 12192000"/>
              <a:gd name="connsiteY189" fmla="*/ 6237755 h 6858000"/>
              <a:gd name="connsiteX190" fmla="*/ 611030 w 12192000"/>
              <a:gd name="connsiteY190" fmla="*/ 6237069 h 6858000"/>
              <a:gd name="connsiteX191" fmla="*/ 599881 w 12192000"/>
              <a:gd name="connsiteY191" fmla="*/ 6250293 h 6858000"/>
              <a:gd name="connsiteX192" fmla="*/ 595801 w 12192000"/>
              <a:gd name="connsiteY192" fmla="*/ 6260052 h 6858000"/>
              <a:gd name="connsiteX193" fmla="*/ 596962 w 12192000"/>
              <a:gd name="connsiteY193" fmla="*/ 6263569 h 6858000"/>
              <a:gd name="connsiteX194" fmla="*/ 598316 w 12192000"/>
              <a:gd name="connsiteY194" fmla="*/ 6264800 h 6858000"/>
              <a:gd name="connsiteX195" fmla="*/ 556814 w 12192000"/>
              <a:gd name="connsiteY195" fmla="*/ 6332572 h 6858000"/>
              <a:gd name="connsiteX196" fmla="*/ 555302 w 12192000"/>
              <a:gd name="connsiteY196" fmla="*/ 6334330 h 6858000"/>
              <a:gd name="connsiteX197" fmla="*/ 555302 w 12192000"/>
              <a:gd name="connsiteY197" fmla="*/ 6331991 h 6858000"/>
              <a:gd name="connsiteX198" fmla="*/ 555302 w 12192000"/>
              <a:gd name="connsiteY198" fmla="*/ 6331745 h 6858000"/>
              <a:gd name="connsiteX199" fmla="*/ 555302 w 12192000"/>
              <a:gd name="connsiteY199" fmla="*/ 6331569 h 6858000"/>
              <a:gd name="connsiteX200" fmla="*/ 533092 w 12192000"/>
              <a:gd name="connsiteY200" fmla="*/ 6309360 h 6858000"/>
              <a:gd name="connsiteX201" fmla="*/ 510881 w 12192000"/>
              <a:gd name="connsiteY201" fmla="*/ 6331569 h 6858000"/>
              <a:gd name="connsiteX202" fmla="*/ 533092 w 12192000"/>
              <a:gd name="connsiteY202" fmla="*/ 6353779 h 6858000"/>
              <a:gd name="connsiteX203" fmla="*/ 535606 w 12192000"/>
              <a:gd name="connsiteY203" fmla="*/ 6353620 h 6858000"/>
              <a:gd name="connsiteX204" fmla="*/ 537928 w 12192000"/>
              <a:gd name="connsiteY204" fmla="*/ 6353357 h 6858000"/>
              <a:gd name="connsiteX205" fmla="*/ 536292 w 12192000"/>
              <a:gd name="connsiteY205" fmla="*/ 6355027 h 6858000"/>
              <a:gd name="connsiteX206" fmla="*/ 499926 w 12192000"/>
              <a:gd name="connsiteY206" fmla="*/ 6388245 h 6858000"/>
              <a:gd name="connsiteX207" fmla="*/ 537594 w 12192000"/>
              <a:gd name="connsiteY207" fmla="*/ 6388245 h 6858000"/>
              <a:gd name="connsiteX208" fmla="*/ 600850 w 12192000"/>
              <a:gd name="connsiteY208" fmla="*/ 6368464 h 6858000"/>
              <a:gd name="connsiteX209" fmla="*/ 620631 w 12192000"/>
              <a:gd name="connsiteY209" fmla="*/ 6388245 h 6858000"/>
              <a:gd name="connsiteX210" fmla="*/ 652285 w 12192000"/>
              <a:gd name="connsiteY210" fmla="*/ 6388245 h 6858000"/>
              <a:gd name="connsiteX211" fmla="*/ 642982 w 12192000"/>
              <a:gd name="connsiteY211" fmla="*/ 6373614 h 6858000"/>
              <a:gd name="connsiteX212" fmla="*/ 634594 w 12192000"/>
              <a:gd name="connsiteY212" fmla="*/ 6295257 h 6858000"/>
              <a:gd name="connsiteX213" fmla="*/ 646394 w 12192000"/>
              <a:gd name="connsiteY213" fmla="*/ 6287045 h 6858000"/>
              <a:gd name="connsiteX214" fmla="*/ 649436 w 12192000"/>
              <a:gd name="connsiteY214" fmla="*/ 6283739 h 6858000"/>
              <a:gd name="connsiteX215" fmla="*/ 647344 w 12192000"/>
              <a:gd name="connsiteY215" fmla="*/ 6290017 h 6858000"/>
              <a:gd name="connsiteX216" fmla="*/ 646271 w 12192000"/>
              <a:gd name="connsiteY216" fmla="*/ 6293252 h 6858000"/>
              <a:gd name="connsiteX217" fmla="*/ 641382 w 12192000"/>
              <a:gd name="connsiteY217" fmla="*/ 6333363 h 6858000"/>
              <a:gd name="connsiteX218" fmla="*/ 652426 w 12192000"/>
              <a:gd name="connsiteY218" fmla="*/ 6368778 h 6858000"/>
              <a:gd name="connsiteX219" fmla="*/ 652338 w 12192000"/>
              <a:gd name="connsiteY219" fmla="*/ 6368778 h 6858000"/>
              <a:gd name="connsiteX220" fmla="*/ 675761 w 12192000"/>
              <a:gd name="connsiteY220" fmla="*/ 6398901 h 6858000"/>
              <a:gd name="connsiteX221" fmla="*/ 613668 w 12192000"/>
              <a:gd name="connsiteY221" fmla="*/ 6398901 h 6858000"/>
              <a:gd name="connsiteX222" fmla="*/ 567928 w 12192000"/>
              <a:gd name="connsiteY222" fmla="*/ 6375496 h 6858000"/>
              <a:gd name="connsiteX223" fmla="*/ 544522 w 12192000"/>
              <a:gd name="connsiteY223" fmla="*/ 6398901 h 6858000"/>
              <a:gd name="connsiteX224" fmla="*/ 468905 w 12192000"/>
              <a:gd name="connsiteY224" fmla="*/ 6398901 h 6858000"/>
              <a:gd name="connsiteX225" fmla="*/ 506872 w 12192000"/>
              <a:gd name="connsiteY225" fmla="*/ 6368268 h 6858000"/>
              <a:gd name="connsiteX226" fmla="*/ 514996 w 12192000"/>
              <a:gd name="connsiteY226" fmla="*/ 6361059 h 6858000"/>
              <a:gd name="connsiteX227" fmla="*/ 516298 w 12192000"/>
              <a:gd name="connsiteY227" fmla="*/ 6359845 h 6858000"/>
              <a:gd name="connsiteX228" fmla="*/ 504653 w 12192000"/>
              <a:gd name="connsiteY228" fmla="*/ 6314952 h 6858000"/>
              <a:gd name="connsiteX229" fmla="*/ 549548 w 12192000"/>
              <a:gd name="connsiteY229" fmla="*/ 6303307 h 6858000"/>
              <a:gd name="connsiteX230" fmla="*/ 559505 w 12192000"/>
              <a:gd name="connsiteY230" fmla="*/ 6312367 h 6858000"/>
              <a:gd name="connsiteX231" fmla="*/ 560648 w 12192000"/>
              <a:gd name="connsiteY231" fmla="*/ 6310819 h 6858000"/>
              <a:gd name="connsiteX232" fmla="*/ 566873 w 12192000"/>
              <a:gd name="connsiteY232" fmla="*/ 6301587 h 6858000"/>
              <a:gd name="connsiteX233" fmla="*/ 589417 w 12192000"/>
              <a:gd name="connsiteY233" fmla="*/ 6258329 h 6858000"/>
              <a:gd name="connsiteX234" fmla="*/ 592600 w 12192000"/>
              <a:gd name="connsiteY234" fmla="*/ 6249537 h 6858000"/>
              <a:gd name="connsiteX235" fmla="*/ 593867 w 12192000"/>
              <a:gd name="connsiteY235" fmla="*/ 6248992 h 6858000"/>
              <a:gd name="connsiteX236" fmla="*/ 597630 w 12192000"/>
              <a:gd name="connsiteY236" fmla="*/ 6247005 h 6858000"/>
              <a:gd name="connsiteX237" fmla="*/ 611030 w 12192000"/>
              <a:gd name="connsiteY237" fmla="*/ 6237069 h 6858000"/>
              <a:gd name="connsiteX238" fmla="*/ 412439 w 12192000"/>
              <a:gd name="connsiteY238" fmla="*/ 6231653 h 6858000"/>
              <a:gd name="connsiteX239" fmla="*/ 405035 w 12192000"/>
              <a:gd name="connsiteY239" fmla="*/ 6239830 h 6858000"/>
              <a:gd name="connsiteX240" fmla="*/ 399127 w 12192000"/>
              <a:gd name="connsiteY240" fmla="*/ 6246864 h 6858000"/>
              <a:gd name="connsiteX241" fmla="*/ 393394 w 12192000"/>
              <a:gd name="connsiteY241" fmla="*/ 6254091 h 6858000"/>
              <a:gd name="connsiteX242" fmla="*/ 394009 w 12192000"/>
              <a:gd name="connsiteY242" fmla="*/ 6254601 h 6858000"/>
              <a:gd name="connsiteX243" fmla="*/ 400340 w 12192000"/>
              <a:gd name="connsiteY243" fmla="*/ 6247954 h 6858000"/>
              <a:gd name="connsiteX244" fmla="*/ 406812 w 12192000"/>
              <a:gd name="connsiteY244" fmla="*/ 6241448 h 6858000"/>
              <a:gd name="connsiteX245" fmla="*/ 416097 w 12192000"/>
              <a:gd name="connsiteY245" fmla="*/ 6232656 h 6858000"/>
              <a:gd name="connsiteX246" fmla="*/ 404332 w 12192000"/>
              <a:gd name="connsiteY246" fmla="*/ 6249027 h 6858000"/>
              <a:gd name="connsiteX247" fmla="*/ 382139 w 12192000"/>
              <a:gd name="connsiteY247" fmla="*/ 6272678 h 6858000"/>
              <a:gd name="connsiteX248" fmla="*/ 374666 w 12192000"/>
              <a:gd name="connsiteY248" fmla="*/ 6276635 h 6858000"/>
              <a:gd name="connsiteX249" fmla="*/ 375791 w 12192000"/>
              <a:gd name="connsiteY249" fmla="*/ 6272221 h 6858000"/>
              <a:gd name="connsiteX250" fmla="*/ 388822 w 12192000"/>
              <a:gd name="connsiteY250" fmla="*/ 6253177 h 6858000"/>
              <a:gd name="connsiteX251" fmla="*/ 412439 w 12192000"/>
              <a:gd name="connsiteY251" fmla="*/ 6231653 h 6858000"/>
              <a:gd name="connsiteX252" fmla="*/ 689126 w 12192000"/>
              <a:gd name="connsiteY252" fmla="*/ 6229825 h 6858000"/>
              <a:gd name="connsiteX253" fmla="*/ 687544 w 12192000"/>
              <a:gd name="connsiteY253" fmla="*/ 6232128 h 6858000"/>
              <a:gd name="connsiteX254" fmla="*/ 686629 w 12192000"/>
              <a:gd name="connsiteY254" fmla="*/ 6233640 h 6858000"/>
              <a:gd name="connsiteX255" fmla="*/ 685803 w 12192000"/>
              <a:gd name="connsiteY255" fmla="*/ 6235135 h 6858000"/>
              <a:gd name="connsiteX256" fmla="*/ 684044 w 12192000"/>
              <a:gd name="connsiteY256" fmla="*/ 6238124 h 6858000"/>
              <a:gd name="connsiteX257" fmla="*/ 680527 w 12192000"/>
              <a:gd name="connsiteY257" fmla="*/ 6243963 h 6858000"/>
              <a:gd name="connsiteX258" fmla="*/ 681072 w 12192000"/>
              <a:gd name="connsiteY258" fmla="*/ 6244402 h 6858000"/>
              <a:gd name="connsiteX259" fmla="*/ 685732 w 12192000"/>
              <a:gd name="connsiteY259" fmla="*/ 6239267 h 6858000"/>
              <a:gd name="connsiteX260" fmla="*/ 690076 w 12192000"/>
              <a:gd name="connsiteY260" fmla="*/ 6233992 h 6858000"/>
              <a:gd name="connsiteX261" fmla="*/ 692467 w 12192000"/>
              <a:gd name="connsiteY261" fmla="*/ 6231214 h 6858000"/>
              <a:gd name="connsiteX262" fmla="*/ 686189 w 12192000"/>
              <a:gd name="connsiteY262" fmla="*/ 6245827 h 6858000"/>
              <a:gd name="connsiteX263" fmla="*/ 678135 w 12192000"/>
              <a:gd name="connsiteY263" fmla="*/ 6252860 h 6858000"/>
              <a:gd name="connsiteX264" fmla="*/ 668903 w 12192000"/>
              <a:gd name="connsiteY264" fmla="*/ 6250363 h 6858000"/>
              <a:gd name="connsiteX265" fmla="*/ 676852 w 12192000"/>
              <a:gd name="connsiteY265" fmla="*/ 6242116 h 6858000"/>
              <a:gd name="connsiteX266" fmla="*/ 685398 w 12192000"/>
              <a:gd name="connsiteY266" fmla="*/ 6232568 h 6858000"/>
              <a:gd name="connsiteX267" fmla="*/ 689126 w 12192000"/>
              <a:gd name="connsiteY267" fmla="*/ 6229825 h 6858000"/>
              <a:gd name="connsiteX268" fmla="*/ 634242 w 12192000"/>
              <a:gd name="connsiteY268" fmla="*/ 6223582 h 6858000"/>
              <a:gd name="connsiteX269" fmla="*/ 631499 w 12192000"/>
              <a:gd name="connsiteY269" fmla="*/ 6226114 h 6858000"/>
              <a:gd name="connsiteX270" fmla="*/ 626329 w 12192000"/>
              <a:gd name="connsiteY270" fmla="*/ 6231671 h 6858000"/>
              <a:gd name="connsiteX271" fmla="*/ 621669 w 12192000"/>
              <a:gd name="connsiteY271" fmla="*/ 6237597 h 6858000"/>
              <a:gd name="connsiteX272" fmla="*/ 617062 w 12192000"/>
              <a:gd name="connsiteY272" fmla="*/ 6243470 h 6858000"/>
              <a:gd name="connsiteX273" fmla="*/ 617536 w 12192000"/>
              <a:gd name="connsiteY273" fmla="*/ 6243910 h 6858000"/>
              <a:gd name="connsiteX274" fmla="*/ 622707 w 12192000"/>
              <a:gd name="connsiteY274" fmla="*/ 6238476 h 6858000"/>
              <a:gd name="connsiteX275" fmla="*/ 627859 w 12192000"/>
              <a:gd name="connsiteY275" fmla="*/ 6233060 h 6858000"/>
              <a:gd name="connsiteX276" fmla="*/ 633240 w 12192000"/>
              <a:gd name="connsiteY276" fmla="*/ 6228031 h 6858000"/>
              <a:gd name="connsiteX277" fmla="*/ 634453 w 12192000"/>
              <a:gd name="connsiteY277" fmla="*/ 6227029 h 6858000"/>
              <a:gd name="connsiteX278" fmla="*/ 624430 w 12192000"/>
              <a:gd name="connsiteY278" fmla="*/ 6242855 h 6858000"/>
              <a:gd name="connsiteX279" fmla="*/ 609201 w 12192000"/>
              <a:gd name="connsiteY279" fmla="*/ 6257010 h 6858000"/>
              <a:gd name="connsiteX280" fmla="*/ 601745 w 12192000"/>
              <a:gd name="connsiteY280" fmla="*/ 6258400 h 6858000"/>
              <a:gd name="connsiteX281" fmla="*/ 611329 w 12192000"/>
              <a:gd name="connsiteY281" fmla="*/ 6243681 h 6858000"/>
              <a:gd name="connsiteX282" fmla="*/ 626100 w 12192000"/>
              <a:gd name="connsiteY282" fmla="*/ 6228470 h 6858000"/>
              <a:gd name="connsiteX283" fmla="*/ 626048 w 12192000"/>
              <a:gd name="connsiteY283" fmla="*/ 6228541 h 6858000"/>
              <a:gd name="connsiteX284" fmla="*/ 634242 w 12192000"/>
              <a:gd name="connsiteY284" fmla="*/ 6223582 h 6858000"/>
              <a:gd name="connsiteX285" fmla="*/ 456842 w 12192000"/>
              <a:gd name="connsiteY285" fmla="*/ 6213559 h 6858000"/>
              <a:gd name="connsiteX286" fmla="*/ 454819 w 12192000"/>
              <a:gd name="connsiteY286" fmla="*/ 6215089 h 6858000"/>
              <a:gd name="connsiteX287" fmla="*/ 447996 w 12192000"/>
              <a:gd name="connsiteY287" fmla="*/ 6220645 h 6858000"/>
              <a:gd name="connsiteX288" fmla="*/ 441507 w 12192000"/>
              <a:gd name="connsiteY288" fmla="*/ 6226624 h 6858000"/>
              <a:gd name="connsiteX289" fmla="*/ 435440 w 12192000"/>
              <a:gd name="connsiteY289" fmla="*/ 6233060 h 6858000"/>
              <a:gd name="connsiteX290" fmla="*/ 436038 w 12192000"/>
              <a:gd name="connsiteY290" fmla="*/ 6233570 h 6858000"/>
              <a:gd name="connsiteX291" fmla="*/ 442475 w 12192000"/>
              <a:gd name="connsiteY291" fmla="*/ 6227714 h 6858000"/>
              <a:gd name="connsiteX292" fmla="*/ 449298 w 12192000"/>
              <a:gd name="connsiteY292" fmla="*/ 6222281 h 6858000"/>
              <a:gd name="connsiteX293" fmla="*/ 456332 w 12192000"/>
              <a:gd name="connsiteY293" fmla="*/ 6217164 h 6858000"/>
              <a:gd name="connsiteX294" fmla="*/ 460376 w 12192000"/>
              <a:gd name="connsiteY294" fmla="*/ 6214438 h 6858000"/>
              <a:gd name="connsiteX295" fmla="*/ 448383 w 12192000"/>
              <a:gd name="connsiteY295" fmla="*/ 6227732 h 6858000"/>
              <a:gd name="connsiteX296" fmla="*/ 425329 w 12192000"/>
              <a:gd name="connsiteY296" fmla="*/ 6247866 h 6858000"/>
              <a:gd name="connsiteX297" fmla="*/ 417908 w 12192000"/>
              <a:gd name="connsiteY297" fmla="*/ 6250873 h 6858000"/>
              <a:gd name="connsiteX298" fmla="*/ 419403 w 12192000"/>
              <a:gd name="connsiteY298" fmla="*/ 6246213 h 6858000"/>
              <a:gd name="connsiteX299" fmla="*/ 433014 w 12192000"/>
              <a:gd name="connsiteY299" fmla="*/ 6229033 h 6858000"/>
              <a:gd name="connsiteX300" fmla="*/ 456842 w 12192000"/>
              <a:gd name="connsiteY300" fmla="*/ 6213559 h 6858000"/>
              <a:gd name="connsiteX301" fmla="*/ 678892 w 12192000"/>
              <a:gd name="connsiteY301" fmla="*/ 6213260 h 6858000"/>
              <a:gd name="connsiteX302" fmla="*/ 675375 w 12192000"/>
              <a:gd name="connsiteY302" fmla="*/ 6217462 h 6858000"/>
              <a:gd name="connsiteX303" fmla="*/ 670961 w 12192000"/>
              <a:gd name="connsiteY303" fmla="*/ 6223476 h 6858000"/>
              <a:gd name="connsiteX304" fmla="*/ 666301 w 12192000"/>
              <a:gd name="connsiteY304" fmla="*/ 6229279 h 6858000"/>
              <a:gd name="connsiteX305" fmla="*/ 666793 w 12192000"/>
              <a:gd name="connsiteY305" fmla="*/ 6229754 h 6858000"/>
              <a:gd name="connsiteX306" fmla="*/ 672280 w 12192000"/>
              <a:gd name="connsiteY306" fmla="*/ 6224637 h 6858000"/>
              <a:gd name="connsiteX307" fmla="*/ 677450 w 12192000"/>
              <a:gd name="connsiteY307" fmla="*/ 6219221 h 6858000"/>
              <a:gd name="connsiteX308" fmla="*/ 681670 w 12192000"/>
              <a:gd name="connsiteY308" fmla="*/ 6215089 h 6858000"/>
              <a:gd name="connsiteX309" fmla="*/ 672104 w 12192000"/>
              <a:gd name="connsiteY309" fmla="*/ 6231179 h 6858000"/>
              <a:gd name="connsiteX310" fmla="*/ 661799 w 12192000"/>
              <a:gd name="connsiteY310" fmla="*/ 6238212 h 6858000"/>
              <a:gd name="connsiteX311" fmla="*/ 651353 w 12192000"/>
              <a:gd name="connsiteY311" fmla="*/ 6234819 h 6858000"/>
              <a:gd name="connsiteX312" fmla="*/ 661693 w 12192000"/>
              <a:gd name="connsiteY312" fmla="*/ 6226360 h 6858000"/>
              <a:gd name="connsiteX313" fmla="*/ 672860 w 12192000"/>
              <a:gd name="connsiteY313" fmla="*/ 6216513 h 6858000"/>
              <a:gd name="connsiteX314" fmla="*/ 678892 w 12192000"/>
              <a:gd name="connsiteY314" fmla="*/ 6213260 h 6858000"/>
              <a:gd name="connsiteX315" fmla="*/ 789908 w 12192000"/>
              <a:gd name="connsiteY315" fmla="*/ 6212451 h 6858000"/>
              <a:gd name="connsiteX316" fmla="*/ 803888 w 12192000"/>
              <a:gd name="connsiteY316" fmla="*/ 6214842 h 6858000"/>
              <a:gd name="connsiteX317" fmla="*/ 790066 w 12192000"/>
              <a:gd name="connsiteY317" fmla="*/ 6216144 h 6858000"/>
              <a:gd name="connsiteX318" fmla="*/ 790048 w 12192000"/>
              <a:gd name="connsiteY318" fmla="*/ 6216091 h 6858000"/>
              <a:gd name="connsiteX319" fmla="*/ 775329 w 12192000"/>
              <a:gd name="connsiteY319" fmla="*/ 6213524 h 6858000"/>
              <a:gd name="connsiteX320" fmla="*/ 789908 w 12192000"/>
              <a:gd name="connsiteY320" fmla="*/ 6212451 h 6858000"/>
              <a:gd name="connsiteX321" fmla="*/ 624817 w 12192000"/>
              <a:gd name="connsiteY321" fmla="*/ 6209338 h 6858000"/>
              <a:gd name="connsiteX322" fmla="*/ 622056 w 12192000"/>
              <a:gd name="connsiteY322" fmla="*/ 6211378 h 6858000"/>
              <a:gd name="connsiteX323" fmla="*/ 616059 w 12192000"/>
              <a:gd name="connsiteY323" fmla="*/ 6216530 h 6858000"/>
              <a:gd name="connsiteX324" fmla="*/ 610608 w 12192000"/>
              <a:gd name="connsiteY324" fmla="*/ 6222158 h 6858000"/>
              <a:gd name="connsiteX325" fmla="*/ 605192 w 12192000"/>
              <a:gd name="connsiteY325" fmla="*/ 6227732 h 6858000"/>
              <a:gd name="connsiteX326" fmla="*/ 605596 w 12192000"/>
              <a:gd name="connsiteY326" fmla="*/ 6228224 h 6858000"/>
              <a:gd name="connsiteX327" fmla="*/ 611610 w 12192000"/>
              <a:gd name="connsiteY327" fmla="*/ 6223213 h 6858000"/>
              <a:gd name="connsiteX328" fmla="*/ 617554 w 12192000"/>
              <a:gd name="connsiteY328" fmla="*/ 6218236 h 6858000"/>
              <a:gd name="connsiteX329" fmla="*/ 623744 w 12192000"/>
              <a:gd name="connsiteY329" fmla="*/ 6213717 h 6858000"/>
              <a:gd name="connsiteX330" fmla="*/ 625503 w 12192000"/>
              <a:gd name="connsiteY330" fmla="*/ 6212627 h 6858000"/>
              <a:gd name="connsiteX331" fmla="*/ 612577 w 12192000"/>
              <a:gd name="connsiteY331" fmla="*/ 6228998 h 6858000"/>
              <a:gd name="connsiteX332" fmla="*/ 594816 w 12192000"/>
              <a:gd name="connsiteY332" fmla="*/ 6242556 h 6858000"/>
              <a:gd name="connsiteX333" fmla="*/ 594816 w 12192000"/>
              <a:gd name="connsiteY333" fmla="*/ 6242609 h 6858000"/>
              <a:gd name="connsiteX334" fmla="*/ 586516 w 12192000"/>
              <a:gd name="connsiteY334" fmla="*/ 6242960 h 6858000"/>
              <a:gd name="connsiteX335" fmla="*/ 599037 w 12192000"/>
              <a:gd name="connsiteY335" fmla="*/ 6228629 h 6858000"/>
              <a:gd name="connsiteX336" fmla="*/ 618134 w 12192000"/>
              <a:gd name="connsiteY336" fmla="*/ 6212363 h 6858000"/>
              <a:gd name="connsiteX337" fmla="*/ 624817 w 12192000"/>
              <a:gd name="connsiteY337" fmla="*/ 6209338 h 6858000"/>
              <a:gd name="connsiteX338" fmla="*/ 492663 w 12192000"/>
              <a:gd name="connsiteY338" fmla="*/ 6206736 h 6858000"/>
              <a:gd name="connsiteX339" fmla="*/ 486825 w 12192000"/>
              <a:gd name="connsiteY339" fmla="*/ 6210728 h 6858000"/>
              <a:gd name="connsiteX340" fmla="*/ 481145 w 12192000"/>
              <a:gd name="connsiteY340" fmla="*/ 6215141 h 6858000"/>
              <a:gd name="connsiteX341" fmla="*/ 475764 w 12192000"/>
              <a:gd name="connsiteY341" fmla="*/ 6219960 h 6858000"/>
              <a:gd name="connsiteX342" fmla="*/ 476221 w 12192000"/>
              <a:gd name="connsiteY342" fmla="*/ 6220417 h 6858000"/>
              <a:gd name="connsiteX343" fmla="*/ 481883 w 12192000"/>
              <a:gd name="connsiteY343" fmla="*/ 6216108 h 6858000"/>
              <a:gd name="connsiteX344" fmla="*/ 487810 w 12192000"/>
              <a:gd name="connsiteY344" fmla="*/ 6212205 h 6858000"/>
              <a:gd name="connsiteX345" fmla="*/ 493929 w 12192000"/>
              <a:gd name="connsiteY345" fmla="*/ 6208530 h 6858000"/>
              <a:gd name="connsiteX346" fmla="*/ 495195 w 12192000"/>
              <a:gd name="connsiteY346" fmla="*/ 6207826 h 6858000"/>
              <a:gd name="connsiteX347" fmla="*/ 488144 w 12192000"/>
              <a:gd name="connsiteY347" fmla="*/ 6215880 h 6858000"/>
              <a:gd name="connsiteX348" fmla="*/ 471613 w 12192000"/>
              <a:gd name="connsiteY348" fmla="*/ 6227925 h 6858000"/>
              <a:gd name="connsiteX349" fmla="*/ 465406 w 12192000"/>
              <a:gd name="connsiteY349" fmla="*/ 6229420 h 6858000"/>
              <a:gd name="connsiteX350" fmla="*/ 466795 w 12192000"/>
              <a:gd name="connsiteY350" fmla="*/ 6224936 h 6858000"/>
              <a:gd name="connsiteX351" fmla="*/ 474972 w 12192000"/>
              <a:gd name="connsiteY351" fmla="*/ 6215089 h 6858000"/>
              <a:gd name="connsiteX352" fmla="*/ 492663 w 12192000"/>
              <a:gd name="connsiteY352" fmla="*/ 6206736 h 6858000"/>
              <a:gd name="connsiteX353" fmla="*/ 918210 w 12192000"/>
              <a:gd name="connsiteY353" fmla="*/ 6201531 h 6858000"/>
              <a:gd name="connsiteX354" fmla="*/ 905900 w 12192000"/>
              <a:gd name="connsiteY354" fmla="*/ 6207017 h 6858000"/>
              <a:gd name="connsiteX355" fmla="*/ 906446 w 12192000"/>
              <a:gd name="connsiteY355" fmla="*/ 6208055 h 6858000"/>
              <a:gd name="connsiteX356" fmla="*/ 918087 w 12192000"/>
              <a:gd name="connsiteY356" fmla="*/ 6204591 h 6858000"/>
              <a:gd name="connsiteX357" fmla="*/ 922255 w 12192000"/>
              <a:gd name="connsiteY357" fmla="*/ 6206701 h 6858000"/>
              <a:gd name="connsiteX358" fmla="*/ 933158 w 12192000"/>
              <a:gd name="connsiteY358" fmla="*/ 6203870 h 6858000"/>
              <a:gd name="connsiteX359" fmla="*/ 932771 w 12192000"/>
              <a:gd name="connsiteY359" fmla="*/ 6203061 h 6858000"/>
              <a:gd name="connsiteX360" fmla="*/ 923486 w 12192000"/>
              <a:gd name="connsiteY360" fmla="*/ 6205048 h 6858000"/>
              <a:gd name="connsiteX361" fmla="*/ 918210 w 12192000"/>
              <a:gd name="connsiteY361" fmla="*/ 6201531 h 6858000"/>
              <a:gd name="connsiteX362" fmla="*/ 2561945 w 12192000"/>
              <a:gd name="connsiteY362" fmla="*/ 6200060 h 6858000"/>
              <a:gd name="connsiteX363" fmla="*/ 2582695 w 12192000"/>
              <a:gd name="connsiteY363" fmla="*/ 6205751 h 6858000"/>
              <a:gd name="connsiteX364" fmla="*/ 2584099 w 12192000"/>
              <a:gd name="connsiteY364" fmla="*/ 6215352 h 6858000"/>
              <a:gd name="connsiteX365" fmla="*/ 2584117 w 12192000"/>
              <a:gd name="connsiteY365" fmla="*/ 6215352 h 6858000"/>
              <a:gd name="connsiteX366" fmla="*/ 2557643 w 12192000"/>
              <a:gd name="connsiteY366" fmla="*/ 6224847 h 6858000"/>
              <a:gd name="connsiteX367" fmla="*/ 2499711 w 12192000"/>
              <a:gd name="connsiteY367" fmla="*/ 6223102 h 6858000"/>
              <a:gd name="connsiteX368" fmla="*/ 2527273 w 12192000"/>
              <a:gd name="connsiteY368" fmla="*/ 6208265 h 6858000"/>
              <a:gd name="connsiteX369" fmla="*/ 2561945 w 12192000"/>
              <a:gd name="connsiteY369" fmla="*/ 6200060 h 6858000"/>
              <a:gd name="connsiteX370" fmla="*/ 611575 w 12192000"/>
              <a:gd name="connsiteY370" fmla="*/ 6196695 h 6858000"/>
              <a:gd name="connsiteX371" fmla="*/ 609922 w 12192000"/>
              <a:gd name="connsiteY371" fmla="*/ 6197820 h 6858000"/>
              <a:gd name="connsiteX372" fmla="*/ 604136 w 12192000"/>
              <a:gd name="connsiteY372" fmla="*/ 6202463 h 6858000"/>
              <a:gd name="connsiteX373" fmla="*/ 598703 w 12192000"/>
              <a:gd name="connsiteY373" fmla="*/ 6207334 h 6858000"/>
              <a:gd name="connsiteX374" fmla="*/ 593286 w 12192000"/>
              <a:gd name="connsiteY374" fmla="*/ 6212205 h 6858000"/>
              <a:gd name="connsiteX375" fmla="*/ 593673 w 12192000"/>
              <a:gd name="connsiteY375" fmla="*/ 6212715 h 6858000"/>
              <a:gd name="connsiteX376" fmla="*/ 599687 w 12192000"/>
              <a:gd name="connsiteY376" fmla="*/ 6208565 h 6858000"/>
              <a:gd name="connsiteX377" fmla="*/ 605684 w 12192000"/>
              <a:gd name="connsiteY377" fmla="*/ 6204397 h 6858000"/>
              <a:gd name="connsiteX378" fmla="*/ 611645 w 12192000"/>
              <a:gd name="connsiteY378" fmla="*/ 6200405 h 6858000"/>
              <a:gd name="connsiteX379" fmla="*/ 613052 w 12192000"/>
              <a:gd name="connsiteY379" fmla="*/ 6199597 h 6858000"/>
              <a:gd name="connsiteX380" fmla="*/ 600127 w 12192000"/>
              <a:gd name="connsiteY380" fmla="*/ 6214456 h 6858000"/>
              <a:gd name="connsiteX381" fmla="*/ 581557 w 12192000"/>
              <a:gd name="connsiteY381" fmla="*/ 6226501 h 6858000"/>
              <a:gd name="connsiteX382" fmla="*/ 573239 w 12192000"/>
              <a:gd name="connsiteY382" fmla="*/ 6226519 h 6858000"/>
              <a:gd name="connsiteX383" fmla="*/ 586674 w 12192000"/>
              <a:gd name="connsiteY383" fmla="*/ 6213524 h 6858000"/>
              <a:gd name="connsiteX384" fmla="*/ 605825 w 12192000"/>
              <a:gd name="connsiteY384" fmla="*/ 6198999 h 6858000"/>
              <a:gd name="connsiteX385" fmla="*/ 611575 w 12192000"/>
              <a:gd name="connsiteY385" fmla="*/ 6196695 h 6858000"/>
              <a:gd name="connsiteX386" fmla="*/ 668569 w 12192000"/>
              <a:gd name="connsiteY386" fmla="*/ 6195658 h 6858000"/>
              <a:gd name="connsiteX387" fmla="*/ 663821 w 12192000"/>
              <a:gd name="connsiteY387" fmla="*/ 6200142 h 6858000"/>
              <a:gd name="connsiteX388" fmla="*/ 658792 w 12192000"/>
              <a:gd name="connsiteY388" fmla="*/ 6205681 h 6858000"/>
              <a:gd name="connsiteX389" fmla="*/ 653516 w 12192000"/>
              <a:gd name="connsiteY389" fmla="*/ 6210956 h 6858000"/>
              <a:gd name="connsiteX390" fmla="*/ 653973 w 12192000"/>
              <a:gd name="connsiteY390" fmla="*/ 6211484 h 6858000"/>
              <a:gd name="connsiteX391" fmla="*/ 659987 w 12192000"/>
              <a:gd name="connsiteY391" fmla="*/ 6206982 h 6858000"/>
              <a:gd name="connsiteX392" fmla="*/ 665738 w 12192000"/>
              <a:gd name="connsiteY392" fmla="*/ 6202199 h 6858000"/>
              <a:gd name="connsiteX393" fmla="*/ 670609 w 12192000"/>
              <a:gd name="connsiteY393" fmla="*/ 6198366 h 6858000"/>
              <a:gd name="connsiteX394" fmla="*/ 659812 w 12192000"/>
              <a:gd name="connsiteY394" fmla="*/ 6214069 h 6858000"/>
              <a:gd name="connsiteX395" fmla="*/ 648487 w 12192000"/>
              <a:gd name="connsiteY395" fmla="*/ 6220804 h 6858000"/>
              <a:gd name="connsiteX396" fmla="*/ 637760 w 12192000"/>
              <a:gd name="connsiteY396" fmla="*/ 6216495 h 6858000"/>
              <a:gd name="connsiteX397" fmla="*/ 649208 w 12192000"/>
              <a:gd name="connsiteY397" fmla="*/ 6208336 h 6858000"/>
              <a:gd name="connsiteX398" fmla="*/ 661658 w 12192000"/>
              <a:gd name="connsiteY398" fmla="*/ 6198735 h 6858000"/>
              <a:gd name="connsiteX399" fmla="*/ 668569 w 12192000"/>
              <a:gd name="connsiteY399" fmla="*/ 6195658 h 6858000"/>
              <a:gd name="connsiteX400" fmla="*/ 757990 w 12192000"/>
              <a:gd name="connsiteY400" fmla="*/ 6190892 h 6858000"/>
              <a:gd name="connsiteX401" fmla="*/ 757990 w 12192000"/>
              <a:gd name="connsiteY401" fmla="*/ 6190910 h 6858000"/>
              <a:gd name="connsiteX402" fmla="*/ 771601 w 12192000"/>
              <a:gd name="connsiteY402" fmla="*/ 6195622 h 6858000"/>
              <a:gd name="connsiteX403" fmla="*/ 757656 w 12192000"/>
              <a:gd name="connsiteY403" fmla="*/ 6196080 h 6858000"/>
              <a:gd name="connsiteX404" fmla="*/ 743342 w 12192000"/>
              <a:gd name="connsiteY404" fmla="*/ 6191050 h 6858000"/>
              <a:gd name="connsiteX405" fmla="*/ 757990 w 12192000"/>
              <a:gd name="connsiteY405" fmla="*/ 6190892 h 6858000"/>
              <a:gd name="connsiteX406" fmla="*/ 888368 w 12192000"/>
              <a:gd name="connsiteY406" fmla="*/ 6187797 h 6858000"/>
              <a:gd name="connsiteX407" fmla="*/ 861603 w 12192000"/>
              <a:gd name="connsiteY407" fmla="*/ 6195323 h 6858000"/>
              <a:gd name="connsiteX408" fmla="*/ 844018 w 12192000"/>
              <a:gd name="connsiteY408" fmla="*/ 6195183 h 6858000"/>
              <a:gd name="connsiteX409" fmla="*/ 844264 w 12192000"/>
              <a:gd name="connsiteY409" fmla="*/ 6195710 h 6858000"/>
              <a:gd name="connsiteX410" fmla="*/ 860689 w 12192000"/>
              <a:gd name="connsiteY410" fmla="*/ 6198031 h 6858000"/>
              <a:gd name="connsiteX411" fmla="*/ 888280 w 12192000"/>
              <a:gd name="connsiteY411" fmla="*/ 6188272 h 6858000"/>
              <a:gd name="connsiteX412" fmla="*/ 2167267 w 12192000"/>
              <a:gd name="connsiteY412" fmla="*/ 6187754 h 6858000"/>
              <a:gd name="connsiteX413" fmla="*/ 2165950 w 12192000"/>
              <a:gd name="connsiteY413" fmla="*/ 6201387 h 6858000"/>
              <a:gd name="connsiteX414" fmla="*/ 2165968 w 12192000"/>
              <a:gd name="connsiteY414" fmla="*/ 6201387 h 6858000"/>
              <a:gd name="connsiteX415" fmla="*/ 2146569 w 12192000"/>
              <a:gd name="connsiteY415" fmla="*/ 6273881 h 6858000"/>
              <a:gd name="connsiteX416" fmla="*/ 2110037 w 12192000"/>
              <a:gd name="connsiteY416" fmla="*/ 6300396 h 6858000"/>
              <a:gd name="connsiteX417" fmla="*/ 2094237 w 12192000"/>
              <a:gd name="connsiteY417" fmla="*/ 6282591 h 6858000"/>
              <a:gd name="connsiteX418" fmla="*/ 2106052 w 12192000"/>
              <a:gd name="connsiteY418" fmla="*/ 6272798 h 6858000"/>
              <a:gd name="connsiteX419" fmla="*/ 2115040 w 12192000"/>
              <a:gd name="connsiteY419" fmla="*/ 6274317 h 6858000"/>
              <a:gd name="connsiteX420" fmla="*/ 2123818 w 12192000"/>
              <a:gd name="connsiteY420" fmla="*/ 6273130 h 6858000"/>
              <a:gd name="connsiteX421" fmla="*/ 2129084 w 12192000"/>
              <a:gd name="connsiteY421" fmla="*/ 6263564 h 6858000"/>
              <a:gd name="connsiteX422" fmla="*/ 2121588 w 12192000"/>
              <a:gd name="connsiteY422" fmla="*/ 6253248 h 6858000"/>
              <a:gd name="connsiteX423" fmla="*/ 2112021 w 12192000"/>
              <a:gd name="connsiteY423" fmla="*/ 6253248 h 6858000"/>
              <a:gd name="connsiteX424" fmla="*/ 2167267 w 12192000"/>
              <a:gd name="connsiteY424" fmla="*/ 6187754 h 6858000"/>
              <a:gd name="connsiteX425" fmla="*/ 3122905 w 12192000"/>
              <a:gd name="connsiteY425" fmla="*/ 6187510 h 6858000"/>
              <a:gd name="connsiteX426" fmla="*/ 3121501 w 12192000"/>
              <a:gd name="connsiteY426" fmla="*/ 6201090 h 6858000"/>
              <a:gd name="connsiteX427" fmla="*/ 3121589 w 12192000"/>
              <a:gd name="connsiteY427" fmla="*/ 6201090 h 6858000"/>
              <a:gd name="connsiteX428" fmla="*/ 3101787 w 12192000"/>
              <a:gd name="connsiteY428" fmla="*/ 6273881 h 6858000"/>
              <a:gd name="connsiteX429" fmla="*/ 3065658 w 12192000"/>
              <a:gd name="connsiteY429" fmla="*/ 6300064 h 6858000"/>
              <a:gd name="connsiteX430" fmla="*/ 3049858 w 12192000"/>
              <a:gd name="connsiteY430" fmla="*/ 6282242 h 6858000"/>
              <a:gd name="connsiteX431" fmla="*/ 3061690 w 12192000"/>
              <a:gd name="connsiteY431" fmla="*/ 6272449 h 6858000"/>
              <a:gd name="connsiteX432" fmla="*/ 3070661 w 12192000"/>
              <a:gd name="connsiteY432" fmla="*/ 6273968 h 6858000"/>
              <a:gd name="connsiteX433" fmla="*/ 3079439 w 12192000"/>
              <a:gd name="connsiteY433" fmla="*/ 6272781 h 6858000"/>
              <a:gd name="connsiteX434" fmla="*/ 3084705 w 12192000"/>
              <a:gd name="connsiteY434" fmla="*/ 6263233 h 6858000"/>
              <a:gd name="connsiteX435" fmla="*/ 3077227 w 12192000"/>
              <a:gd name="connsiteY435" fmla="*/ 6252899 h 6858000"/>
              <a:gd name="connsiteX436" fmla="*/ 3067641 w 12192000"/>
              <a:gd name="connsiteY436" fmla="*/ 6252986 h 6858000"/>
              <a:gd name="connsiteX437" fmla="*/ 3122905 w 12192000"/>
              <a:gd name="connsiteY437" fmla="*/ 6187510 h 6858000"/>
              <a:gd name="connsiteX438" fmla="*/ 2306656 w 12192000"/>
              <a:gd name="connsiteY438" fmla="*/ 6185363 h 6858000"/>
              <a:gd name="connsiteX439" fmla="*/ 2309500 w 12192000"/>
              <a:gd name="connsiteY439" fmla="*/ 6210377 h 6858000"/>
              <a:gd name="connsiteX440" fmla="*/ 2276531 w 12192000"/>
              <a:gd name="connsiteY440" fmla="*/ 6236717 h 6858000"/>
              <a:gd name="connsiteX441" fmla="*/ 2249373 w 12192000"/>
              <a:gd name="connsiteY441" fmla="*/ 6242984 h 6858000"/>
              <a:gd name="connsiteX442" fmla="*/ 2257396 w 12192000"/>
              <a:gd name="connsiteY442" fmla="*/ 6229264 h 6858000"/>
              <a:gd name="connsiteX443" fmla="*/ 2282552 w 12192000"/>
              <a:gd name="connsiteY443" fmla="*/ 6198018 h 6858000"/>
              <a:gd name="connsiteX444" fmla="*/ 2306656 w 12192000"/>
              <a:gd name="connsiteY444" fmla="*/ 6185363 h 6858000"/>
              <a:gd name="connsiteX445" fmla="*/ 1920229 w 12192000"/>
              <a:gd name="connsiteY445" fmla="*/ 6185363 h 6858000"/>
              <a:gd name="connsiteX446" fmla="*/ 1929025 w 12192000"/>
              <a:gd name="connsiteY446" fmla="*/ 6193212 h 6858000"/>
              <a:gd name="connsiteX447" fmla="*/ 1929007 w 12192000"/>
              <a:gd name="connsiteY447" fmla="*/ 6194352 h 6858000"/>
              <a:gd name="connsiteX448" fmla="*/ 1922880 w 12192000"/>
              <a:gd name="connsiteY448" fmla="*/ 6210377 h 6858000"/>
              <a:gd name="connsiteX449" fmla="*/ 1890175 w 12192000"/>
              <a:gd name="connsiteY449" fmla="*/ 6236560 h 6858000"/>
              <a:gd name="connsiteX450" fmla="*/ 1862982 w 12192000"/>
              <a:gd name="connsiteY450" fmla="*/ 6242984 h 6858000"/>
              <a:gd name="connsiteX451" fmla="*/ 1871057 w 12192000"/>
              <a:gd name="connsiteY451" fmla="*/ 6229264 h 6858000"/>
              <a:gd name="connsiteX452" fmla="*/ 1896144 w 12192000"/>
              <a:gd name="connsiteY452" fmla="*/ 6198018 h 6858000"/>
              <a:gd name="connsiteX453" fmla="*/ 1920229 w 12192000"/>
              <a:gd name="connsiteY453" fmla="*/ 6185363 h 6858000"/>
              <a:gd name="connsiteX454" fmla="*/ 599089 w 12192000"/>
              <a:gd name="connsiteY454" fmla="*/ 6184298 h 6858000"/>
              <a:gd name="connsiteX455" fmla="*/ 595572 w 12192000"/>
              <a:gd name="connsiteY455" fmla="*/ 6186584 h 6858000"/>
              <a:gd name="connsiteX456" fmla="*/ 589734 w 12192000"/>
              <a:gd name="connsiteY456" fmla="*/ 6191086 h 6858000"/>
              <a:gd name="connsiteX457" fmla="*/ 578620 w 12192000"/>
              <a:gd name="connsiteY457" fmla="*/ 6200511 h 6858000"/>
              <a:gd name="connsiteX458" fmla="*/ 579007 w 12192000"/>
              <a:gd name="connsiteY458" fmla="*/ 6201021 h 6858000"/>
              <a:gd name="connsiteX459" fmla="*/ 584898 w 12192000"/>
              <a:gd name="connsiteY459" fmla="*/ 6196695 h 6858000"/>
              <a:gd name="connsiteX460" fmla="*/ 590754 w 12192000"/>
              <a:gd name="connsiteY460" fmla="*/ 6192369 h 6858000"/>
              <a:gd name="connsiteX461" fmla="*/ 596663 w 12192000"/>
              <a:gd name="connsiteY461" fmla="*/ 6188237 h 6858000"/>
              <a:gd name="connsiteX462" fmla="*/ 598984 w 12192000"/>
              <a:gd name="connsiteY462" fmla="*/ 6186848 h 6858000"/>
              <a:gd name="connsiteX463" fmla="*/ 587167 w 12192000"/>
              <a:gd name="connsiteY463" fmla="*/ 6200757 h 6858000"/>
              <a:gd name="connsiteX464" fmla="*/ 568596 w 12192000"/>
              <a:gd name="connsiteY464" fmla="*/ 6212803 h 6858000"/>
              <a:gd name="connsiteX465" fmla="*/ 560279 w 12192000"/>
              <a:gd name="connsiteY465" fmla="*/ 6213189 h 6858000"/>
              <a:gd name="connsiteX466" fmla="*/ 573714 w 12192000"/>
              <a:gd name="connsiteY466" fmla="*/ 6200194 h 6858000"/>
              <a:gd name="connsiteX467" fmla="*/ 590297 w 12192000"/>
              <a:gd name="connsiteY467" fmla="*/ 6187164 h 6858000"/>
              <a:gd name="connsiteX468" fmla="*/ 599089 w 12192000"/>
              <a:gd name="connsiteY468" fmla="*/ 6184298 h 6858000"/>
              <a:gd name="connsiteX469" fmla="*/ 938310 w 12192000"/>
              <a:gd name="connsiteY469" fmla="*/ 6181097 h 6858000"/>
              <a:gd name="connsiteX470" fmla="*/ 936991 w 12192000"/>
              <a:gd name="connsiteY470" fmla="*/ 6190663 h 6858000"/>
              <a:gd name="connsiteX471" fmla="*/ 936903 w 12192000"/>
              <a:gd name="connsiteY471" fmla="*/ 6190663 h 6858000"/>
              <a:gd name="connsiteX472" fmla="*/ 930766 w 12192000"/>
              <a:gd name="connsiteY472" fmla="*/ 6196554 h 6858000"/>
              <a:gd name="connsiteX473" fmla="*/ 926663 w 12192000"/>
              <a:gd name="connsiteY473" fmla="*/ 6194210 h 6858000"/>
              <a:gd name="connsiteX474" fmla="*/ 926546 w 12192000"/>
              <a:gd name="connsiteY474" fmla="*/ 6193372 h 6858000"/>
              <a:gd name="connsiteX475" fmla="*/ 926897 w 12192000"/>
              <a:gd name="connsiteY475" fmla="*/ 6189679 h 6858000"/>
              <a:gd name="connsiteX476" fmla="*/ 930063 w 12192000"/>
              <a:gd name="connsiteY476" fmla="*/ 6186936 h 6858000"/>
              <a:gd name="connsiteX477" fmla="*/ 932876 w 12192000"/>
              <a:gd name="connsiteY477" fmla="*/ 6190452 h 6858000"/>
              <a:gd name="connsiteX478" fmla="*/ 935796 w 12192000"/>
              <a:gd name="connsiteY478" fmla="*/ 6182539 h 6858000"/>
              <a:gd name="connsiteX479" fmla="*/ 938310 w 12192000"/>
              <a:gd name="connsiteY479" fmla="*/ 6181097 h 6858000"/>
              <a:gd name="connsiteX480" fmla="*/ 751255 w 12192000"/>
              <a:gd name="connsiteY480" fmla="*/ 6179937 h 6858000"/>
              <a:gd name="connsiteX481" fmla="*/ 766396 w 12192000"/>
              <a:gd name="connsiteY481" fmla="*/ 6180482 h 6858000"/>
              <a:gd name="connsiteX482" fmla="*/ 782223 w 12192000"/>
              <a:gd name="connsiteY482" fmla="*/ 6185968 h 6858000"/>
              <a:gd name="connsiteX483" fmla="*/ 766009 w 12192000"/>
              <a:gd name="connsiteY483" fmla="*/ 6186514 h 6858000"/>
              <a:gd name="connsiteX484" fmla="*/ 766009 w 12192000"/>
              <a:gd name="connsiteY484" fmla="*/ 6186531 h 6858000"/>
              <a:gd name="connsiteX485" fmla="*/ 753436 w 12192000"/>
              <a:gd name="connsiteY485" fmla="*/ 6183014 h 6858000"/>
              <a:gd name="connsiteX486" fmla="*/ 769263 w 12192000"/>
              <a:gd name="connsiteY486" fmla="*/ 6183753 h 6858000"/>
              <a:gd name="connsiteX487" fmla="*/ 768840 w 12192000"/>
              <a:gd name="connsiteY487" fmla="*/ 6183172 h 6858000"/>
              <a:gd name="connsiteX488" fmla="*/ 751255 w 12192000"/>
              <a:gd name="connsiteY488" fmla="*/ 6179937 h 6858000"/>
              <a:gd name="connsiteX489" fmla="*/ 658141 w 12192000"/>
              <a:gd name="connsiteY489" fmla="*/ 6178266 h 6858000"/>
              <a:gd name="connsiteX490" fmla="*/ 653973 w 12192000"/>
              <a:gd name="connsiteY490" fmla="*/ 6181361 h 6858000"/>
              <a:gd name="connsiteX491" fmla="*/ 648276 w 12192000"/>
              <a:gd name="connsiteY491" fmla="*/ 6186197 h 6858000"/>
              <a:gd name="connsiteX492" fmla="*/ 642402 w 12192000"/>
              <a:gd name="connsiteY492" fmla="*/ 6190787 h 6858000"/>
              <a:gd name="connsiteX493" fmla="*/ 642789 w 12192000"/>
              <a:gd name="connsiteY493" fmla="*/ 6191349 h 6858000"/>
              <a:gd name="connsiteX494" fmla="*/ 649331 w 12192000"/>
              <a:gd name="connsiteY494" fmla="*/ 6187657 h 6858000"/>
              <a:gd name="connsiteX495" fmla="*/ 655644 w 12192000"/>
              <a:gd name="connsiteY495" fmla="*/ 6183647 h 6858000"/>
              <a:gd name="connsiteX496" fmla="*/ 661869 w 12192000"/>
              <a:gd name="connsiteY496" fmla="*/ 6179954 h 6858000"/>
              <a:gd name="connsiteX497" fmla="*/ 647801 w 12192000"/>
              <a:gd name="connsiteY497" fmla="*/ 6195499 h 6858000"/>
              <a:gd name="connsiteX498" fmla="*/ 635174 w 12192000"/>
              <a:gd name="connsiteY498" fmla="*/ 6201232 h 6858000"/>
              <a:gd name="connsiteX499" fmla="*/ 624483 w 12192000"/>
              <a:gd name="connsiteY499" fmla="*/ 6196379 h 6858000"/>
              <a:gd name="connsiteX500" fmla="*/ 637390 w 12192000"/>
              <a:gd name="connsiteY500" fmla="*/ 6189151 h 6858000"/>
              <a:gd name="connsiteX501" fmla="*/ 651458 w 12192000"/>
              <a:gd name="connsiteY501" fmla="*/ 6180535 h 6858000"/>
              <a:gd name="connsiteX502" fmla="*/ 658141 w 12192000"/>
              <a:gd name="connsiteY502" fmla="*/ 6178266 h 6858000"/>
              <a:gd name="connsiteX503" fmla="*/ 613545 w 12192000"/>
              <a:gd name="connsiteY503" fmla="*/ 6175558 h 6858000"/>
              <a:gd name="connsiteX504" fmla="*/ 613602 w 12192000"/>
              <a:gd name="connsiteY504" fmla="*/ 6175585 h 6858000"/>
              <a:gd name="connsiteX505" fmla="*/ 613545 w 12192000"/>
              <a:gd name="connsiteY505" fmla="*/ 6175611 h 6858000"/>
              <a:gd name="connsiteX506" fmla="*/ 581258 w 12192000"/>
              <a:gd name="connsiteY506" fmla="*/ 6173378 h 6858000"/>
              <a:gd name="connsiteX507" fmla="*/ 579816 w 12192000"/>
              <a:gd name="connsiteY507" fmla="*/ 6174257 h 6858000"/>
              <a:gd name="connsiteX508" fmla="*/ 572782 w 12192000"/>
              <a:gd name="connsiteY508" fmla="*/ 6179392 h 6858000"/>
              <a:gd name="connsiteX509" fmla="*/ 566258 w 12192000"/>
              <a:gd name="connsiteY509" fmla="*/ 6184966 h 6858000"/>
              <a:gd name="connsiteX510" fmla="*/ 559804 w 12192000"/>
              <a:gd name="connsiteY510" fmla="*/ 6190558 h 6858000"/>
              <a:gd name="connsiteX511" fmla="*/ 560191 w 12192000"/>
              <a:gd name="connsiteY511" fmla="*/ 6191068 h 6858000"/>
              <a:gd name="connsiteX512" fmla="*/ 567049 w 12192000"/>
              <a:gd name="connsiteY512" fmla="*/ 6185933 h 6858000"/>
              <a:gd name="connsiteX513" fmla="*/ 573925 w 12192000"/>
              <a:gd name="connsiteY513" fmla="*/ 6180869 h 6858000"/>
              <a:gd name="connsiteX514" fmla="*/ 580959 w 12192000"/>
              <a:gd name="connsiteY514" fmla="*/ 6176297 h 6858000"/>
              <a:gd name="connsiteX515" fmla="*/ 582524 w 12192000"/>
              <a:gd name="connsiteY515" fmla="*/ 6175453 h 6858000"/>
              <a:gd name="connsiteX516" fmla="*/ 567823 w 12192000"/>
              <a:gd name="connsiteY516" fmla="*/ 6191683 h 6858000"/>
              <a:gd name="connsiteX517" fmla="*/ 549341 w 12192000"/>
              <a:gd name="connsiteY517" fmla="*/ 6203729 h 6858000"/>
              <a:gd name="connsiteX518" fmla="*/ 541023 w 12192000"/>
              <a:gd name="connsiteY518" fmla="*/ 6204133 h 6858000"/>
              <a:gd name="connsiteX519" fmla="*/ 554458 w 12192000"/>
              <a:gd name="connsiteY519" fmla="*/ 6191121 h 6858000"/>
              <a:gd name="connsiteX520" fmla="*/ 574224 w 12192000"/>
              <a:gd name="connsiteY520" fmla="*/ 6175928 h 6858000"/>
              <a:gd name="connsiteX521" fmla="*/ 581258 w 12192000"/>
              <a:gd name="connsiteY521" fmla="*/ 6173378 h 6858000"/>
              <a:gd name="connsiteX522" fmla="*/ 603345 w 12192000"/>
              <a:gd name="connsiteY522" fmla="*/ 6171180 h 6858000"/>
              <a:gd name="connsiteX523" fmla="*/ 607952 w 12192000"/>
              <a:gd name="connsiteY523" fmla="*/ 6171373 h 6858000"/>
              <a:gd name="connsiteX524" fmla="*/ 606546 w 12192000"/>
              <a:gd name="connsiteY524" fmla="*/ 6171672 h 6858000"/>
              <a:gd name="connsiteX525" fmla="*/ 602343 w 12192000"/>
              <a:gd name="connsiteY525" fmla="*/ 6172991 h 6858000"/>
              <a:gd name="connsiteX526" fmla="*/ 598245 w 12192000"/>
              <a:gd name="connsiteY526" fmla="*/ 6174574 h 6858000"/>
              <a:gd name="connsiteX527" fmla="*/ 598368 w 12192000"/>
              <a:gd name="connsiteY527" fmla="*/ 6174943 h 6858000"/>
              <a:gd name="connsiteX528" fmla="*/ 606915 w 12192000"/>
              <a:gd name="connsiteY528" fmla="*/ 6173677 h 6858000"/>
              <a:gd name="connsiteX529" fmla="*/ 608128 w 12192000"/>
              <a:gd name="connsiteY529" fmla="*/ 6173554 h 6858000"/>
              <a:gd name="connsiteX530" fmla="*/ 601446 w 12192000"/>
              <a:gd name="connsiteY530" fmla="*/ 6177071 h 6858000"/>
              <a:gd name="connsiteX531" fmla="*/ 593198 w 12192000"/>
              <a:gd name="connsiteY531" fmla="*/ 6177633 h 6858000"/>
              <a:gd name="connsiteX532" fmla="*/ 589312 w 12192000"/>
              <a:gd name="connsiteY532" fmla="*/ 6175382 h 6858000"/>
              <a:gd name="connsiteX533" fmla="*/ 596469 w 12192000"/>
              <a:gd name="connsiteY533" fmla="*/ 6173096 h 6858000"/>
              <a:gd name="connsiteX534" fmla="*/ 596416 w 12192000"/>
              <a:gd name="connsiteY534" fmla="*/ 6173167 h 6858000"/>
              <a:gd name="connsiteX535" fmla="*/ 603345 w 12192000"/>
              <a:gd name="connsiteY535" fmla="*/ 6171180 h 6858000"/>
              <a:gd name="connsiteX536" fmla="*/ 763846 w 12192000"/>
              <a:gd name="connsiteY536" fmla="*/ 6170863 h 6858000"/>
              <a:gd name="connsiteX537" fmla="*/ 779163 w 12192000"/>
              <a:gd name="connsiteY537" fmla="*/ 6171848 h 6858000"/>
              <a:gd name="connsiteX538" fmla="*/ 794796 w 12192000"/>
              <a:gd name="connsiteY538" fmla="*/ 6177862 h 6858000"/>
              <a:gd name="connsiteX539" fmla="*/ 778706 w 12192000"/>
              <a:gd name="connsiteY539" fmla="*/ 6177915 h 6858000"/>
              <a:gd name="connsiteX540" fmla="*/ 778688 w 12192000"/>
              <a:gd name="connsiteY540" fmla="*/ 6177862 h 6858000"/>
              <a:gd name="connsiteX541" fmla="*/ 766379 w 12192000"/>
              <a:gd name="connsiteY541" fmla="*/ 6174046 h 6858000"/>
              <a:gd name="connsiteX542" fmla="*/ 780060 w 12192000"/>
              <a:gd name="connsiteY542" fmla="*/ 6175295 h 6858000"/>
              <a:gd name="connsiteX543" fmla="*/ 779673 w 12192000"/>
              <a:gd name="connsiteY543" fmla="*/ 6174697 h 6858000"/>
              <a:gd name="connsiteX544" fmla="*/ 763846 w 12192000"/>
              <a:gd name="connsiteY544" fmla="*/ 6170863 h 6858000"/>
              <a:gd name="connsiteX545" fmla="*/ 561175 w 12192000"/>
              <a:gd name="connsiteY545" fmla="*/ 6163583 h 6858000"/>
              <a:gd name="connsiteX546" fmla="*/ 560437 w 12192000"/>
              <a:gd name="connsiteY546" fmla="*/ 6164111 h 6858000"/>
              <a:gd name="connsiteX547" fmla="*/ 553860 w 12192000"/>
              <a:gd name="connsiteY547" fmla="*/ 6169826 h 6858000"/>
              <a:gd name="connsiteX548" fmla="*/ 547811 w 12192000"/>
              <a:gd name="connsiteY548" fmla="*/ 6175910 h 6858000"/>
              <a:gd name="connsiteX549" fmla="*/ 541832 w 12192000"/>
              <a:gd name="connsiteY549" fmla="*/ 6182029 h 6858000"/>
              <a:gd name="connsiteX550" fmla="*/ 542254 w 12192000"/>
              <a:gd name="connsiteY550" fmla="*/ 6182504 h 6858000"/>
              <a:gd name="connsiteX551" fmla="*/ 548813 w 12192000"/>
              <a:gd name="connsiteY551" fmla="*/ 6176983 h 6858000"/>
              <a:gd name="connsiteX552" fmla="*/ 555390 w 12192000"/>
              <a:gd name="connsiteY552" fmla="*/ 6171531 h 6858000"/>
              <a:gd name="connsiteX553" fmla="*/ 562143 w 12192000"/>
              <a:gd name="connsiteY553" fmla="*/ 6166555 h 6858000"/>
              <a:gd name="connsiteX554" fmla="*/ 563901 w 12192000"/>
              <a:gd name="connsiteY554" fmla="*/ 6165517 h 6858000"/>
              <a:gd name="connsiteX555" fmla="*/ 546703 w 12192000"/>
              <a:gd name="connsiteY555" fmla="*/ 6185230 h 6858000"/>
              <a:gd name="connsiteX556" fmla="*/ 525002 w 12192000"/>
              <a:gd name="connsiteY556" fmla="*/ 6201847 h 6858000"/>
              <a:gd name="connsiteX557" fmla="*/ 517142 w 12192000"/>
              <a:gd name="connsiteY557" fmla="*/ 6203166 h 6858000"/>
              <a:gd name="connsiteX558" fmla="*/ 530806 w 12192000"/>
              <a:gd name="connsiteY558" fmla="*/ 6187938 h 6858000"/>
              <a:gd name="connsiteX559" fmla="*/ 554722 w 12192000"/>
              <a:gd name="connsiteY559" fmla="*/ 6166537 h 6858000"/>
              <a:gd name="connsiteX560" fmla="*/ 561175 w 12192000"/>
              <a:gd name="connsiteY560" fmla="*/ 6163583 h 6858000"/>
              <a:gd name="connsiteX561" fmla="*/ 1397065 w 12192000"/>
              <a:gd name="connsiteY561" fmla="*/ 6160418 h 6858000"/>
              <a:gd name="connsiteX562" fmla="*/ 1407247 w 12192000"/>
              <a:gd name="connsiteY562" fmla="*/ 6234501 h 6858000"/>
              <a:gd name="connsiteX563" fmla="*/ 1395801 w 12192000"/>
              <a:gd name="connsiteY563" fmla="*/ 6267666 h 6858000"/>
              <a:gd name="connsiteX564" fmla="*/ 1323385 w 12192000"/>
              <a:gd name="connsiteY564" fmla="*/ 6248587 h 6858000"/>
              <a:gd name="connsiteX565" fmla="*/ 1361831 w 12192000"/>
              <a:gd name="connsiteY565" fmla="*/ 6207880 h 6858000"/>
              <a:gd name="connsiteX566" fmla="*/ 1397065 w 12192000"/>
              <a:gd name="connsiteY566" fmla="*/ 6160418 h 6858000"/>
              <a:gd name="connsiteX567" fmla="*/ 952493 w 12192000"/>
              <a:gd name="connsiteY567" fmla="*/ 6160076 h 6858000"/>
              <a:gd name="connsiteX568" fmla="*/ 954330 w 12192000"/>
              <a:gd name="connsiteY568" fmla="*/ 6160611 h 6858000"/>
              <a:gd name="connsiteX569" fmla="*/ 955491 w 12192000"/>
              <a:gd name="connsiteY569" fmla="*/ 6161385 h 6858000"/>
              <a:gd name="connsiteX570" fmla="*/ 594166 w 12192000"/>
              <a:gd name="connsiteY570" fmla="*/ 6159802 h 6858000"/>
              <a:gd name="connsiteX571" fmla="*/ 599582 w 12192000"/>
              <a:gd name="connsiteY571" fmla="*/ 6160084 h 6858000"/>
              <a:gd name="connsiteX572" fmla="*/ 595449 w 12192000"/>
              <a:gd name="connsiteY572" fmla="*/ 6160875 h 6858000"/>
              <a:gd name="connsiteX573" fmla="*/ 590068 w 12192000"/>
              <a:gd name="connsiteY573" fmla="*/ 6162405 h 6858000"/>
              <a:gd name="connsiteX574" fmla="*/ 584793 w 12192000"/>
              <a:gd name="connsiteY574" fmla="*/ 6164251 h 6858000"/>
              <a:gd name="connsiteX575" fmla="*/ 584951 w 12192000"/>
              <a:gd name="connsiteY575" fmla="*/ 6164709 h 6858000"/>
              <a:gd name="connsiteX576" fmla="*/ 590350 w 12192000"/>
              <a:gd name="connsiteY576" fmla="*/ 6163495 h 6858000"/>
              <a:gd name="connsiteX577" fmla="*/ 595766 w 12192000"/>
              <a:gd name="connsiteY577" fmla="*/ 6162493 h 6858000"/>
              <a:gd name="connsiteX578" fmla="*/ 601534 w 12192000"/>
              <a:gd name="connsiteY578" fmla="*/ 6161807 h 6858000"/>
              <a:gd name="connsiteX579" fmla="*/ 588362 w 12192000"/>
              <a:gd name="connsiteY579" fmla="*/ 6166625 h 6858000"/>
              <a:gd name="connsiteX580" fmla="*/ 588362 w 12192000"/>
              <a:gd name="connsiteY580" fmla="*/ 6166678 h 6858000"/>
              <a:gd name="connsiteX581" fmla="*/ 578655 w 12192000"/>
              <a:gd name="connsiteY581" fmla="*/ 6167434 h 6858000"/>
              <a:gd name="connsiteX582" fmla="*/ 574083 w 12192000"/>
              <a:gd name="connsiteY582" fmla="*/ 6164990 h 6858000"/>
              <a:gd name="connsiteX583" fmla="*/ 582401 w 12192000"/>
              <a:gd name="connsiteY583" fmla="*/ 6162458 h 6858000"/>
              <a:gd name="connsiteX584" fmla="*/ 594166 w 12192000"/>
              <a:gd name="connsiteY584" fmla="*/ 6159802 h 6858000"/>
              <a:gd name="connsiteX585" fmla="*/ 650491 w 12192000"/>
              <a:gd name="connsiteY585" fmla="*/ 6159363 h 6858000"/>
              <a:gd name="connsiteX586" fmla="*/ 646095 w 12192000"/>
              <a:gd name="connsiteY586" fmla="*/ 6162018 h 6858000"/>
              <a:gd name="connsiteX587" fmla="*/ 639219 w 12192000"/>
              <a:gd name="connsiteY587" fmla="*/ 6166959 h 6858000"/>
              <a:gd name="connsiteX588" fmla="*/ 632642 w 12192000"/>
              <a:gd name="connsiteY588" fmla="*/ 6172129 h 6858000"/>
              <a:gd name="connsiteX589" fmla="*/ 632976 w 12192000"/>
              <a:gd name="connsiteY589" fmla="*/ 6172745 h 6858000"/>
              <a:gd name="connsiteX590" fmla="*/ 640327 w 12192000"/>
              <a:gd name="connsiteY590" fmla="*/ 6168648 h 6858000"/>
              <a:gd name="connsiteX591" fmla="*/ 647695 w 12192000"/>
              <a:gd name="connsiteY591" fmla="*/ 6164796 h 6858000"/>
              <a:gd name="connsiteX592" fmla="*/ 653393 w 12192000"/>
              <a:gd name="connsiteY592" fmla="*/ 6162071 h 6858000"/>
              <a:gd name="connsiteX593" fmla="*/ 638270 w 12192000"/>
              <a:gd name="connsiteY593" fmla="*/ 6175840 h 6858000"/>
              <a:gd name="connsiteX594" fmla="*/ 624571 w 12192000"/>
              <a:gd name="connsiteY594" fmla="*/ 6180816 h 6858000"/>
              <a:gd name="connsiteX595" fmla="*/ 613602 w 12192000"/>
              <a:gd name="connsiteY595" fmla="*/ 6175585 h 6858000"/>
              <a:gd name="connsiteX596" fmla="*/ 627613 w 12192000"/>
              <a:gd name="connsiteY596" fmla="*/ 6169087 h 6858000"/>
              <a:gd name="connsiteX597" fmla="*/ 643158 w 12192000"/>
              <a:gd name="connsiteY597" fmla="*/ 6161209 h 6858000"/>
              <a:gd name="connsiteX598" fmla="*/ 650491 w 12192000"/>
              <a:gd name="connsiteY598" fmla="*/ 6159363 h 6858000"/>
              <a:gd name="connsiteX599" fmla="*/ 944254 w 12192000"/>
              <a:gd name="connsiteY599" fmla="*/ 6156479 h 6858000"/>
              <a:gd name="connsiteX600" fmla="*/ 944342 w 12192000"/>
              <a:gd name="connsiteY600" fmla="*/ 6156479 h 6858000"/>
              <a:gd name="connsiteX601" fmla="*/ 944294 w 12192000"/>
              <a:gd name="connsiteY601" fmla="*/ 6156497 h 6858000"/>
              <a:gd name="connsiteX602" fmla="*/ 984767 w 12192000"/>
              <a:gd name="connsiteY602" fmla="*/ 6154232 h 6858000"/>
              <a:gd name="connsiteX603" fmla="*/ 979143 w 12192000"/>
              <a:gd name="connsiteY603" fmla="*/ 6155793 h 6858000"/>
              <a:gd name="connsiteX604" fmla="*/ 973270 w 12192000"/>
              <a:gd name="connsiteY604" fmla="*/ 6159064 h 6858000"/>
              <a:gd name="connsiteX605" fmla="*/ 973569 w 12192000"/>
              <a:gd name="connsiteY605" fmla="*/ 6159644 h 6858000"/>
              <a:gd name="connsiteX606" fmla="*/ 979706 w 12192000"/>
              <a:gd name="connsiteY606" fmla="*/ 6157253 h 6858000"/>
              <a:gd name="connsiteX607" fmla="*/ 985966 w 12192000"/>
              <a:gd name="connsiteY607" fmla="*/ 6156127 h 6858000"/>
              <a:gd name="connsiteX608" fmla="*/ 991787 w 12192000"/>
              <a:gd name="connsiteY608" fmla="*/ 6157182 h 6858000"/>
              <a:gd name="connsiteX609" fmla="*/ 994636 w 12192000"/>
              <a:gd name="connsiteY609" fmla="*/ 6161051 h 6858000"/>
              <a:gd name="connsiteX610" fmla="*/ 994530 w 12192000"/>
              <a:gd name="connsiteY610" fmla="*/ 6165447 h 6858000"/>
              <a:gd name="connsiteX611" fmla="*/ 988622 w 12192000"/>
              <a:gd name="connsiteY611" fmla="*/ 6161051 h 6858000"/>
              <a:gd name="connsiteX612" fmla="*/ 968698 w 12192000"/>
              <a:gd name="connsiteY612" fmla="*/ 6178460 h 6858000"/>
              <a:gd name="connsiteX613" fmla="*/ 957091 w 12192000"/>
              <a:gd name="connsiteY613" fmla="*/ 6195148 h 6858000"/>
              <a:gd name="connsiteX614" fmla="*/ 952713 w 12192000"/>
              <a:gd name="connsiteY614" fmla="*/ 6201214 h 6858000"/>
              <a:gd name="connsiteX615" fmla="*/ 959290 w 12192000"/>
              <a:gd name="connsiteY615" fmla="*/ 6199280 h 6858000"/>
              <a:gd name="connsiteX616" fmla="*/ 971705 w 12192000"/>
              <a:gd name="connsiteY616" fmla="*/ 6192879 h 6858000"/>
              <a:gd name="connsiteX617" fmla="*/ 984577 w 12192000"/>
              <a:gd name="connsiteY617" fmla="*/ 6182997 h 6858000"/>
              <a:gd name="connsiteX618" fmla="*/ 983680 w 12192000"/>
              <a:gd name="connsiteY618" fmla="*/ 6189644 h 6858000"/>
              <a:gd name="connsiteX619" fmla="*/ 982608 w 12192000"/>
              <a:gd name="connsiteY619" fmla="*/ 6191068 h 6858000"/>
              <a:gd name="connsiteX620" fmla="*/ 979935 w 12192000"/>
              <a:gd name="connsiteY620" fmla="*/ 6193723 h 6858000"/>
              <a:gd name="connsiteX621" fmla="*/ 973727 w 12192000"/>
              <a:gd name="connsiteY621" fmla="*/ 6198559 h 6858000"/>
              <a:gd name="connsiteX622" fmla="*/ 967115 w 12192000"/>
              <a:gd name="connsiteY622" fmla="*/ 6202973 h 6858000"/>
              <a:gd name="connsiteX623" fmla="*/ 960186 w 12192000"/>
              <a:gd name="connsiteY623" fmla="*/ 6206841 h 6858000"/>
              <a:gd name="connsiteX624" fmla="*/ 945889 w 12192000"/>
              <a:gd name="connsiteY624" fmla="*/ 6214332 h 6858000"/>
              <a:gd name="connsiteX625" fmla="*/ 932366 w 12192000"/>
              <a:gd name="connsiteY625" fmla="*/ 6223230 h 6858000"/>
              <a:gd name="connsiteX626" fmla="*/ 932876 w 12192000"/>
              <a:gd name="connsiteY626" fmla="*/ 6223881 h 6858000"/>
              <a:gd name="connsiteX627" fmla="*/ 946716 w 12192000"/>
              <a:gd name="connsiteY627" fmla="*/ 6215880 h 6858000"/>
              <a:gd name="connsiteX628" fmla="*/ 953926 w 12192000"/>
              <a:gd name="connsiteY628" fmla="*/ 6212363 h 6858000"/>
              <a:gd name="connsiteX629" fmla="*/ 961259 w 12192000"/>
              <a:gd name="connsiteY629" fmla="*/ 6209057 h 6858000"/>
              <a:gd name="connsiteX630" fmla="*/ 968539 w 12192000"/>
              <a:gd name="connsiteY630" fmla="*/ 6205382 h 6858000"/>
              <a:gd name="connsiteX631" fmla="*/ 975486 w 12192000"/>
              <a:gd name="connsiteY631" fmla="*/ 6201126 h 6858000"/>
              <a:gd name="connsiteX632" fmla="*/ 979372 w 12192000"/>
              <a:gd name="connsiteY632" fmla="*/ 6198471 h 6858000"/>
              <a:gd name="connsiteX633" fmla="*/ 974712 w 12192000"/>
              <a:gd name="connsiteY633" fmla="*/ 6203870 h 6858000"/>
              <a:gd name="connsiteX634" fmla="*/ 924646 w 12192000"/>
              <a:gd name="connsiteY634" fmla="*/ 6232708 h 6858000"/>
              <a:gd name="connsiteX635" fmla="*/ 913867 w 12192000"/>
              <a:gd name="connsiteY635" fmla="*/ 6240323 h 6858000"/>
              <a:gd name="connsiteX636" fmla="*/ 885906 w 12192000"/>
              <a:gd name="connsiteY636" fmla="*/ 6264027 h 6858000"/>
              <a:gd name="connsiteX637" fmla="*/ 819891 w 12192000"/>
              <a:gd name="connsiteY637" fmla="*/ 6299372 h 6858000"/>
              <a:gd name="connsiteX638" fmla="*/ 802165 w 12192000"/>
              <a:gd name="connsiteY638" fmla="*/ 6301711 h 6858000"/>
              <a:gd name="connsiteX639" fmla="*/ 842330 w 12192000"/>
              <a:gd name="connsiteY639" fmla="*/ 6286570 h 6858000"/>
              <a:gd name="connsiteX640" fmla="*/ 906182 w 12192000"/>
              <a:gd name="connsiteY640" fmla="*/ 6240516 h 6858000"/>
              <a:gd name="connsiteX641" fmla="*/ 912126 w 12192000"/>
              <a:gd name="connsiteY641" fmla="*/ 6235241 h 6858000"/>
              <a:gd name="connsiteX642" fmla="*/ 934459 w 12192000"/>
              <a:gd name="connsiteY642" fmla="*/ 6213928 h 6858000"/>
              <a:gd name="connsiteX643" fmla="*/ 939576 w 12192000"/>
              <a:gd name="connsiteY643" fmla="*/ 6208195 h 6858000"/>
              <a:gd name="connsiteX644" fmla="*/ 944131 w 12192000"/>
              <a:gd name="connsiteY644" fmla="*/ 6200511 h 6858000"/>
              <a:gd name="connsiteX645" fmla="*/ 931206 w 12192000"/>
              <a:gd name="connsiteY645" fmla="*/ 6214280 h 6858000"/>
              <a:gd name="connsiteX646" fmla="*/ 909365 w 12192000"/>
              <a:gd name="connsiteY646" fmla="*/ 6226870 h 6858000"/>
              <a:gd name="connsiteX647" fmla="*/ 866896 w 12192000"/>
              <a:gd name="connsiteY647" fmla="*/ 6244191 h 6858000"/>
              <a:gd name="connsiteX648" fmla="*/ 870712 w 12192000"/>
              <a:gd name="connsiteY648" fmla="*/ 6244701 h 6858000"/>
              <a:gd name="connsiteX649" fmla="*/ 910631 w 12192000"/>
              <a:gd name="connsiteY649" fmla="*/ 6230633 h 6858000"/>
              <a:gd name="connsiteX650" fmla="*/ 916557 w 12192000"/>
              <a:gd name="connsiteY650" fmla="*/ 6227925 h 6858000"/>
              <a:gd name="connsiteX651" fmla="*/ 912882 w 12192000"/>
              <a:gd name="connsiteY651" fmla="*/ 6231302 h 6858000"/>
              <a:gd name="connsiteX652" fmla="*/ 911211 w 12192000"/>
              <a:gd name="connsiteY652" fmla="*/ 6232409 h 6858000"/>
              <a:gd name="connsiteX653" fmla="*/ 849768 w 12192000"/>
              <a:gd name="connsiteY653" fmla="*/ 6257837 h 6858000"/>
              <a:gd name="connsiteX654" fmla="*/ 852494 w 12192000"/>
              <a:gd name="connsiteY654" fmla="*/ 6258417 h 6858000"/>
              <a:gd name="connsiteX655" fmla="*/ 900502 w 12192000"/>
              <a:gd name="connsiteY655" fmla="*/ 6242362 h 6858000"/>
              <a:gd name="connsiteX656" fmla="*/ 894927 w 12192000"/>
              <a:gd name="connsiteY656" fmla="*/ 6247128 h 6858000"/>
              <a:gd name="connsiteX657" fmla="*/ 807774 w 12192000"/>
              <a:gd name="connsiteY657" fmla="*/ 6273399 h 6858000"/>
              <a:gd name="connsiteX658" fmla="*/ 782750 w 12192000"/>
              <a:gd name="connsiteY658" fmla="*/ 6270832 h 6858000"/>
              <a:gd name="connsiteX659" fmla="*/ 828279 w 12192000"/>
              <a:gd name="connsiteY659" fmla="*/ 6263921 h 6858000"/>
              <a:gd name="connsiteX660" fmla="*/ 829141 w 12192000"/>
              <a:gd name="connsiteY660" fmla="*/ 6263306 h 6858000"/>
              <a:gd name="connsiteX661" fmla="*/ 796977 w 12192000"/>
              <a:gd name="connsiteY661" fmla="*/ 6265486 h 6858000"/>
              <a:gd name="connsiteX662" fmla="*/ 812399 w 12192000"/>
              <a:gd name="connsiteY662" fmla="*/ 6257960 h 6858000"/>
              <a:gd name="connsiteX663" fmla="*/ 849926 w 12192000"/>
              <a:gd name="connsiteY663" fmla="*/ 6249941 h 6858000"/>
              <a:gd name="connsiteX664" fmla="*/ 850771 w 12192000"/>
              <a:gd name="connsiteY664" fmla="*/ 6249273 h 6858000"/>
              <a:gd name="connsiteX665" fmla="*/ 811942 w 12192000"/>
              <a:gd name="connsiteY665" fmla="*/ 6253757 h 6858000"/>
              <a:gd name="connsiteX666" fmla="*/ 784157 w 12192000"/>
              <a:gd name="connsiteY666" fmla="*/ 6248482 h 6858000"/>
              <a:gd name="connsiteX667" fmla="*/ 826028 w 12192000"/>
              <a:gd name="connsiteY667" fmla="*/ 6244965 h 6858000"/>
              <a:gd name="connsiteX668" fmla="*/ 826942 w 12192000"/>
              <a:gd name="connsiteY668" fmla="*/ 6244420 h 6858000"/>
              <a:gd name="connsiteX669" fmla="*/ 798208 w 12192000"/>
              <a:gd name="connsiteY669" fmla="*/ 6243839 h 6858000"/>
              <a:gd name="connsiteX670" fmla="*/ 813736 w 12192000"/>
              <a:gd name="connsiteY670" fmla="*/ 6236806 h 6858000"/>
              <a:gd name="connsiteX671" fmla="*/ 839621 w 12192000"/>
              <a:gd name="connsiteY671" fmla="*/ 6235504 h 6858000"/>
              <a:gd name="connsiteX672" fmla="*/ 840536 w 12192000"/>
              <a:gd name="connsiteY672" fmla="*/ 6234942 h 6858000"/>
              <a:gd name="connsiteX673" fmla="*/ 814949 w 12192000"/>
              <a:gd name="connsiteY673" fmla="*/ 6233834 h 6858000"/>
              <a:gd name="connsiteX674" fmla="*/ 793847 w 12192000"/>
              <a:gd name="connsiteY674" fmla="*/ 6227187 h 6858000"/>
              <a:gd name="connsiteX675" fmla="*/ 825747 w 12192000"/>
              <a:gd name="connsiteY675" fmla="*/ 6226413 h 6858000"/>
              <a:gd name="connsiteX676" fmla="*/ 826661 w 12192000"/>
              <a:gd name="connsiteY676" fmla="*/ 6225868 h 6858000"/>
              <a:gd name="connsiteX677" fmla="*/ 803343 w 12192000"/>
              <a:gd name="connsiteY677" fmla="*/ 6222966 h 6858000"/>
              <a:gd name="connsiteX678" fmla="*/ 815002 w 12192000"/>
              <a:gd name="connsiteY678" fmla="*/ 6217902 h 6858000"/>
              <a:gd name="connsiteX679" fmla="*/ 836526 w 12192000"/>
              <a:gd name="connsiteY679" fmla="*/ 6217216 h 6858000"/>
              <a:gd name="connsiteX680" fmla="*/ 837458 w 12192000"/>
              <a:gd name="connsiteY680" fmla="*/ 6216689 h 6858000"/>
              <a:gd name="connsiteX681" fmla="*/ 815195 w 12192000"/>
              <a:gd name="connsiteY681" fmla="*/ 6214245 h 6858000"/>
              <a:gd name="connsiteX682" fmla="*/ 801743 w 12192000"/>
              <a:gd name="connsiteY682" fmla="*/ 6207721 h 6858000"/>
              <a:gd name="connsiteX683" fmla="*/ 827998 w 12192000"/>
              <a:gd name="connsiteY683" fmla="*/ 6208213 h 6858000"/>
              <a:gd name="connsiteX684" fmla="*/ 829105 w 12192000"/>
              <a:gd name="connsiteY684" fmla="*/ 6207721 h 6858000"/>
              <a:gd name="connsiteX685" fmla="*/ 802499 w 12192000"/>
              <a:gd name="connsiteY685" fmla="*/ 6203324 h 6858000"/>
              <a:gd name="connsiteX686" fmla="*/ 817077 w 12192000"/>
              <a:gd name="connsiteY686" fmla="*/ 6198963 h 6858000"/>
              <a:gd name="connsiteX687" fmla="*/ 839762 w 12192000"/>
              <a:gd name="connsiteY687" fmla="*/ 6199948 h 6858000"/>
              <a:gd name="connsiteX688" fmla="*/ 840325 w 12192000"/>
              <a:gd name="connsiteY688" fmla="*/ 6199509 h 6858000"/>
              <a:gd name="connsiteX689" fmla="*/ 819346 w 12192000"/>
              <a:gd name="connsiteY689" fmla="*/ 6195658 h 6858000"/>
              <a:gd name="connsiteX690" fmla="*/ 811256 w 12192000"/>
              <a:gd name="connsiteY690" fmla="*/ 6188624 h 6858000"/>
              <a:gd name="connsiteX691" fmla="*/ 831304 w 12192000"/>
              <a:gd name="connsiteY691" fmla="*/ 6191490 h 6858000"/>
              <a:gd name="connsiteX692" fmla="*/ 831866 w 12192000"/>
              <a:gd name="connsiteY692" fmla="*/ 6191156 h 6858000"/>
              <a:gd name="connsiteX693" fmla="*/ 806860 w 12192000"/>
              <a:gd name="connsiteY693" fmla="*/ 6183735 h 6858000"/>
              <a:gd name="connsiteX694" fmla="*/ 802938 w 12192000"/>
              <a:gd name="connsiteY694" fmla="*/ 6178003 h 6858000"/>
              <a:gd name="connsiteX695" fmla="*/ 855202 w 12192000"/>
              <a:gd name="connsiteY695" fmla="*/ 6191420 h 6858000"/>
              <a:gd name="connsiteX696" fmla="*/ 893520 w 12192000"/>
              <a:gd name="connsiteY696" fmla="*/ 6180500 h 6858000"/>
              <a:gd name="connsiteX697" fmla="*/ 900273 w 12192000"/>
              <a:gd name="connsiteY697" fmla="*/ 6176789 h 6858000"/>
              <a:gd name="connsiteX698" fmla="*/ 923304 w 12192000"/>
              <a:gd name="connsiteY698" fmla="*/ 6164043 h 6858000"/>
              <a:gd name="connsiteX699" fmla="*/ 944294 w 12192000"/>
              <a:gd name="connsiteY699" fmla="*/ 6156497 h 6858000"/>
              <a:gd name="connsiteX700" fmla="*/ 952493 w 12192000"/>
              <a:gd name="connsiteY700" fmla="*/ 6160076 h 6858000"/>
              <a:gd name="connsiteX701" fmla="*/ 948897 w 12192000"/>
              <a:gd name="connsiteY701" fmla="*/ 6159029 h 6858000"/>
              <a:gd name="connsiteX702" fmla="*/ 943463 w 12192000"/>
              <a:gd name="connsiteY702" fmla="*/ 6159451 h 6858000"/>
              <a:gd name="connsiteX703" fmla="*/ 938451 w 12192000"/>
              <a:gd name="connsiteY703" fmla="*/ 6160893 h 6858000"/>
              <a:gd name="connsiteX704" fmla="*/ 933633 w 12192000"/>
              <a:gd name="connsiteY704" fmla="*/ 6162827 h 6858000"/>
              <a:gd name="connsiteX705" fmla="*/ 929060 w 12192000"/>
              <a:gd name="connsiteY705" fmla="*/ 6165201 h 6858000"/>
              <a:gd name="connsiteX706" fmla="*/ 920426 w 12192000"/>
              <a:gd name="connsiteY706" fmla="*/ 6170687 h 6858000"/>
              <a:gd name="connsiteX707" fmla="*/ 920866 w 12192000"/>
              <a:gd name="connsiteY707" fmla="*/ 6171391 h 6858000"/>
              <a:gd name="connsiteX708" fmla="*/ 929957 w 12192000"/>
              <a:gd name="connsiteY708" fmla="*/ 6166959 h 6858000"/>
              <a:gd name="connsiteX709" fmla="*/ 934529 w 12192000"/>
              <a:gd name="connsiteY709" fmla="*/ 6164937 h 6858000"/>
              <a:gd name="connsiteX710" fmla="*/ 939242 w 12192000"/>
              <a:gd name="connsiteY710" fmla="*/ 6163355 h 6858000"/>
              <a:gd name="connsiteX711" fmla="*/ 948668 w 12192000"/>
              <a:gd name="connsiteY711" fmla="*/ 6161877 h 6858000"/>
              <a:gd name="connsiteX712" fmla="*/ 952924 w 12192000"/>
              <a:gd name="connsiteY712" fmla="*/ 6163091 h 6858000"/>
              <a:gd name="connsiteX713" fmla="*/ 955931 w 12192000"/>
              <a:gd name="connsiteY713" fmla="*/ 6166098 h 6858000"/>
              <a:gd name="connsiteX714" fmla="*/ 954313 w 12192000"/>
              <a:gd name="connsiteY714" fmla="*/ 6171813 h 6858000"/>
              <a:gd name="connsiteX715" fmla="*/ 949653 w 12192000"/>
              <a:gd name="connsiteY715" fmla="*/ 6178847 h 6858000"/>
              <a:gd name="connsiteX716" fmla="*/ 943410 w 12192000"/>
              <a:gd name="connsiteY716" fmla="*/ 6175224 h 6858000"/>
              <a:gd name="connsiteX717" fmla="*/ 919687 w 12192000"/>
              <a:gd name="connsiteY717" fmla="*/ 6191050 h 6858000"/>
              <a:gd name="connsiteX718" fmla="*/ 901188 w 12192000"/>
              <a:gd name="connsiteY718" fmla="*/ 6201601 h 6858000"/>
              <a:gd name="connsiteX719" fmla="*/ 908591 w 12192000"/>
              <a:gd name="connsiteY719" fmla="*/ 6200986 h 6858000"/>
              <a:gd name="connsiteX720" fmla="*/ 921499 w 12192000"/>
              <a:gd name="connsiteY720" fmla="*/ 6194251 h 6858000"/>
              <a:gd name="connsiteX721" fmla="*/ 927909 w 12192000"/>
              <a:gd name="connsiteY721" fmla="*/ 6201330 h 6858000"/>
              <a:gd name="connsiteX722" fmla="*/ 929096 w 12192000"/>
              <a:gd name="connsiteY722" fmla="*/ 6201285 h 6858000"/>
              <a:gd name="connsiteX723" fmla="*/ 938908 w 12192000"/>
              <a:gd name="connsiteY723" fmla="*/ 6190734 h 6858000"/>
              <a:gd name="connsiteX724" fmla="*/ 940034 w 12192000"/>
              <a:gd name="connsiteY724" fmla="*/ 6180429 h 6858000"/>
              <a:gd name="connsiteX725" fmla="*/ 940649 w 12192000"/>
              <a:gd name="connsiteY725" fmla="*/ 6180253 h 6858000"/>
              <a:gd name="connsiteX726" fmla="*/ 944782 w 12192000"/>
              <a:gd name="connsiteY726" fmla="*/ 6187938 h 6858000"/>
              <a:gd name="connsiteX727" fmla="*/ 953082 w 12192000"/>
              <a:gd name="connsiteY727" fmla="*/ 6180271 h 6858000"/>
              <a:gd name="connsiteX728" fmla="*/ 953592 w 12192000"/>
              <a:gd name="connsiteY728" fmla="*/ 6180535 h 6858000"/>
              <a:gd name="connsiteX729" fmla="*/ 950532 w 12192000"/>
              <a:gd name="connsiteY729" fmla="*/ 6188676 h 6858000"/>
              <a:gd name="connsiteX730" fmla="*/ 947648 w 12192000"/>
              <a:gd name="connsiteY730" fmla="*/ 6193477 h 6858000"/>
              <a:gd name="connsiteX731" fmla="*/ 951499 w 12192000"/>
              <a:gd name="connsiteY731" fmla="*/ 6190277 h 6858000"/>
              <a:gd name="connsiteX732" fmla="*/ 959219 w 12192000"/>
              <a:gd name="connsiteY732" fmla="*/ 6173712 h 6858000"/>
              <a:gd name="connsiteX733" fmla="*/ 960063 w 12192000"/>
              <a:gd name="connsiteY733" fmla="*/ 6161649 h 6858000"/>
              <a:gd name="connsiteX734" fmla="*/ 973287 w 12192000"/>
              <a:gd name="connsiteY734" fmla="*/ 6154422 h 6858000"/>
              <a:gd name="connsiteX735" fmla="*/ 989308 w 12192000"/>
              <a:gd name="connsiteY735" fmla="*/ 6153824 h 6858000"/>
              <a:gd name="connsiteX736" fmla="*/ 991295 w 12192000"/>
              <a:gd name="connsiteY736" fmla="*/ 6154123 h 6858000"/>
              <a:gd name="connsiteX737" fmla="*/ 984767 w 12192000"/>
              <a:gd name="connsiteY737" fmla="*/ 6154232 h 6858000"/>
              <a:gd name="connsiteX738" fmla="*/ 985791 w 12192000"/>
              <a:gd name="connsiteY738" fmla="*/ 6153947 h 6858000"/>
              <a:gd name="connsiteX739" fmla="*/ 989308 w 12192000"/>
              <a:gd name="connsiteY739" fmla="*/ 6153824 h 6858000"/>
              <a:gd name="connsiteX740" fmla="*/ 544223 w 12192000"/>
              <a:gd name="connsiteY740" fmla="*/ 6153402 h 6858000"/>
              <a:gd name="connsiteX741" fmla="*/ 542799 w 12192000"/>
              <a:gd name="connsiteY741" fmla="*/ 6154580 h 6858000"/>
              <a:gd name="connsiteX742" fmla="*/ 534393 w 12192000"/>
              <a:gd name="connsiteY742" fmla="*/ 6162634 h 6858000"/>
              <a:gd name="connsiteX743" fmla="*/ 530489 w 12192000"/>
              <a:gd name="connsiteY743" fmla="*/ 6166907 h 6858000"/>
              <a:gd name="connsiteX744" fmla="*/ 526796 w 12192000"/>
              <a:gd name="connsiteY744" fmla="*/ 6171338 h 6858000"/>
              <a:gd name="connsiteX745" fmla="*/ 519551 w 12192000"/>
              <a:gd name="connsiteY745" fmla="*/ 6180271 h 6858000"/>
              <a:gd name="connsiteX746" fmla="*/ 520026 w 12192000"/>
              <a:gd name="connsiteY746" fmla="*/ 6180693 h 6858000"/>
              <a:gd name="connsiteX747" fmla="*/ 528150 w 12192000"/>
              <a:gd name="connsiteY747" fmla="*/ 6172551 h 6858000"/>
              <a:gd name="connsiteX748" fmla="*/ 536327 w 12192000"/>
              <a:gd name="connsiteY748" fmla="*/ 6164550 h 6858000"/>
              <a:gd name="connsiteX749" fmla="*/ 544891 w 12192000"/>
              <a:gd name="connsiteY749" fmla="*/ 6157130 h 6858000"/>
              <a:gd name="connsiteX750" fmla="*/ 548127 w 12192000"/>
              <a:gd name="connsiteY750" fmla="*/ 6154773 h 6858000"/>
              <a:gd name="connsiteX751" fmla="*/ 527623 w 12192000"/>
              <a:gd name="connsiteY751" fmla="*/ 6179392 h 6858000"/>
              <a:gd name="connsiteX752" fmla="*/ 502405 w 12192000"/>
              <a:gd name="connsiteY752" fmla="*/ 6199333 h 6858000"/>
              <a:gd name="connsiteX753" fmla="*/ 497130 w 12192000"/>
              <a:gd name="connsiteY753" fmla="*/ 6201091 h 6858000"/>
              <a:gd name="connsiteX754" fmla="*/ 495371 w 12192000"/>
              <a:gd name="connsiteY754" fmla="*/ 6199526 h 6858000"/>
              <a:gd name="connsiteX755" fmla="*/ 512728 w 12192000"/>
              <a:gd name="connsiteY755" fmla="*/ 6182504 h 6858000"/>
              <a:gd name="connsiteX756" fmla="*/ 539370 w 12192000"/>
              <a:gd name="connsiteY756" fmla="*/ 6155969 h 6858000"/>
              <a:gd name="connsiteX757" fmla="*/ 544223 w 12192000"/>
              <a:gd name="connsiteY757" fmla="*/ 6153402 h 6858000"/>
              <a:gd name="connsiteX758" fmla="*/ 2829487 w 12192000"/>
              <a:gd name="connsiteY758" fmla="*/ 6148601 h 6858000"/>
              <a:gd name="connsiteX759" fmla="*/ 2847042 w 12192000"/>
              <a:gd name="connsiteY759" fmla="*/ 6154955 h 6858000"/>
              <a:gd name="connsiteX760" fmla="*/ 2854643 w 12192000"/>
              <a:gd name="connsiteY760" fmla="*/ 6162949 h 6858000"/>
              <a:gd name="connsiteX761" fmla="*/ 2828240 w 12192000"/>
              <a:gd name="connsiteY761" fmla="*/ 6168989 h 6858000"/>
              <a:gd name="connsiteX762" fmla="*/ 2810984 w 12192000"/>
              <a:gd name="connsiteY762" fmla="*/ 6159284 h 6858000"/>
              <a:gd name="connsiteX763" fmla="*/ 2829487 w 12192000"/>
              <a:gd name="connsiteY763" fmla="*/ 6148601 h 6858000"/>
              <a:gd name="connsiteX764" fmla="*/ 583773 w 12192000"/>
              <a:gd name="connsiteY764" fmla="*/ 6146210 h 6858000"/>
              <a:gd name="connsiteX765" fmla="*/ 591299 w 12192000"/>
              <a:gd name="connsiteY765" fmla="*/ 6146210 h 6858000"/>
              <a:gd name="connsiteX766" fmla="*/ 585514 w 12192000"/>
              <a:gd name="connsiteY766" fmla="*/ 6147616 h 6858000"/>
              <a:gd name="connsiteX767" fmla="*/ 579200 w 12192000"/>
              <a:gd name="connsiteY767" fmla="*/ 6149797 h 6858000"/>
              <a:gd name="connsiteX768" fmla="*/ 573046 w 12192000"/>
              <a:gd name="connsiteY768" fmla="*/ 6152329 h 6858000"/>
              <a:gd name="connsiteX769" fmla="*/ 573257 w 12192000"/>
              <a:gd name="connsiteY769" fmla="*/ 6152874 h 6858000"/>
              <a:gd name="connsiteX770" fmla="*/ 579587 w 12192000"/>
              <a:gd name="connsiteY770" fmla="*/ 6150975 h 6858000"/>
              <a:gd name="connsiteX771" fmla="*/ 585953 w 12192000"/>
              <a:gd name="connsiteY771" fmla="*/ 6149322 h 6858000"/>
              <a:gd name="connsiteX772" fmla="*/ 593673 w 12192000"/>
              <a:gd name="connsiteY772" fmla="*/ 6147933 h 6858000"/>
              <a:gd name="connsiteX773" fmla="*/ 577037 w 12192000"/>
              <a:gd name="connsiteY773" fmla="*/ 6155670 h 6858000"/>
              <a:gd name="connsiteX774" fmla="*/ 565976 w 12192000"/>
              <a:gd name="connsiteY774" fmla="*/ 6156725 h 6858000"/>
              <a:gd name="connsiteX775" fmla="*/ 560015 w 12192000"/>
              <a:gd name="connsiteY775" fmla="*/ 6154035 h 6858000"/>
              <a:gd name="connsiteX776" fmla="*/ 570373 w 12192000"/>
              <a:gd name="connsiteY776" fmla="*/ 6150061 h 6858000"/>
              <a:gd name="connsiteX777" fmla="*/ 583773 w 12192000"/>
              <a:gd name="connsiteY777" fmla="*/ 6146210 h 6858000"/>
              <a:gd name="connsiteX778" fmla="*/ 531386 w 12192000"/>
              <a:gd name="connsiteY778" fmla="*/ 6145576 h 6858000"/>
              <a:gd name="connsiteX779" fmla="*/ 502792 w 12192000"/>
              <a:gd name="connsiteY779" fmla="*/ 6181150 h 6858000"/>
              <a:gd name="connsiteX780" fmla="*/ 477786 w 12192000"/>
              <a:gd name="connsiteY780" fmla="*/ 6202568 h 6858000"/>
              <a:gd name="connsiteX781" fmla="*/ 464773 w 12192000"/>
              <a:gd name="connsiteY781" fmla="*/ 6206261 h 6858000"/>
              <a:gd name="connsiteX782" fmla="*/ 485277 w 12192000"/>
              <a:gd name="connsiteY782" fmla="*/ 6186074 h 6858000"/>
              <a:gd name="connsiteX783" fmla="*/ 519252 w 12192000"/>
              <a:gd name="connsiteY783" fmla="*/ 6149586 h 6858000"/>
              <a:gd name="connsiteX784" fmla="*/ 523138 w 12192000"/>
              <a:gd name="connsiteY784" fmla="*/ 6147106 h 6858000"/>
              <a:gd name="connsiteX785" fmla="*/ 522400 w 12192000"/>
              <a:gd name="connsiteY785" fmla="*/ 6147757 h 6858000"/>
              <a:gd name="connsiteX786" fmla="*/ 512570 w 12192000"/>
              <a:gd name="connsiteY786" fmla="*/ 6157604 h 6858000"/>
              <a:gd name="connsiteX787" fmla="*/ 508033 w 12192000"/>
              <a:gd name="connsiteY787" fmla="*/ 6162880 h 6858000"/>
              <a:gd name="connsiteX788" fmla="*/ 503830 w 12192000"/>
              <a:gd name="connsiteY788" fmla="*/ 6168349 h 6858000"/>
              <a:gd name="connsiteX789" fmla="*/ 495670 w 12192000"/>
              <a:gd name="connsiteY789" fmla="*/ 6179497 h 6858000"/>
              <a:gd name="connsiteX790" fmla="*/ 496198 w 12192000"/>
              <a:gd name="connsiteY790" fmla="*/ 6179919 h 6858000"/>
              <a:gd name="connsiteX791" fmla="*/ 505465 w 12192000"/>
              <a:gd name="connsiteY791" fmla="*/ 6169738 h 6858000"/>
              <a:gd name="connsiteX792" fmla="*/ 510196 w 12192000"/>
              <a:gd name="connsiteY792" fmla="*/ 6164744 h 6858000"/>
              <a:gd name="connsiteX793" fmla="*/ 514891 w 12192000"/>
              <a:gd name="connsiteY793" fmla="*/ 6159802 h 6858000"/>
              <a:gd name="connsiteX794" fmla="*/ 524932 w 12192000"/>
              <a:gd name="connsiteY794" fmla="*/ 6150641 h 6858000"/>
              <a:gd name="connsiteX795" fmla="*/ 531386 w 12192000"/>
              <a:gd name="connsiteY795" fmla="*/ 6145576 h 6858000"/>
              <a:gd name="connsiteX796" fmla="*/ 643299 w 12192000"/>
              <a:gd name="connsiteY796" fmla="*/ 6142218 h 6858000"/>
              <a:gd name="connsiteX797" fmla="*/ 636933 w 12192000"/>
              <a:gd name="connsiteY797" fmla="*/ 6144855 h 6858000"/>
              <a:gd name="connsiteX798" fmla="*/ 629389 w 12192000"/>
              <a:gd name="connsiteY798" fmla="*/ 6148724 h 6858000"/>
              <a:gd name="connsiteX799" fmla="*/ 622126 w 12192000"/>
              <a:gd name="connsiteY799" fmla="*/ 6152857 h 6858000"/>
              <a:gd name="connsiteX800" fmla="*/ 622355 w 12192000"/>
              <a:gd name="connsiteY800" fmla="*/ 6153490 h 6858000"/>
              <a:gd name="connsiteX801" fmla="*/ 630215 w 12192000"/>
              <a:gd name="connsiteY801" fmla="*/ 6150430 h 6858000"/>
              <a:gd name="connsiteX802" fmla="*/ 638023 w 12192000"/>
              <a:gd name="connsiteY802" fmla="*/ 6147616 h 6858000"/>
              <a:gd name="connsiteX803" fmla="*/ 645902 w 12192000"/>
              <a:gd name="connsiteY803" fmla="*/ 6145154 h 6858000"/>
              <a:gd name="connsiteX804" fmla="*/ 646376 w 12192000"/>
              <a:gd name="connsiteY804" fmla="*/ 6145031 h 6858000"/>
              <a:gd name="connsiteX805" fmla="*/ 628140 w 12192000"/>
              <a:gd name="connsiteY805" fmla="*/ 6156760 h 6858000"/>
              <a:gd name="connsiteX806" fmla="*/ 612824 w 12192000"/>
              <a:gd name="connsiteY806" fmla="*/ 6160400 h 6858000"/>
              <a:gd name="connsiteX807" fmla="*/ 601551 w 12192000"/>
              <a:gd name="connsiteY807" fmla="*/ 6155125 h 6858000"/>
              <a:gd name="connsiteX808" fmla="*/ 617519 w 12192000"/>
              <a:gd name="connsiteY808" fmla="*/ 6149850 h 6858000"/>
              <a:gd name="connsiteX809" fmla="*/ 635104 w 12192000"/>
              <a:gd name="connsiteY809" fmla="*/ 6143326 h 6858000"/>
              <a:gd name="connsiteX810" fmla="*/ 643299 w 12192000"/>
              <a:gd name="connsiteY810" fmla="*/ 6142218 h 6858000"/>
              <a:gd name="connsiteX811" fmla="*/ 507241 w 12192000"/>
              <a:gd name="connsiteY811" fmla="*/ 6137505 h 6858000"/>
              <a:gd name="connsiteX812" fmla="*/ 499504 w 12192000"/>
              <a:gd name="connsiteY812" fmla="*/ 6144099 h 6858000"/>
              <a:gd name="connsiteX813" fmla="*/ 486860 w 12192000"/>
              <a:gd name="connsiteY813" fmla="*/ 6156848 h 6858000"/>
              <a:gd name="connsiteX814" fmla="*/ 481145 w 12192000"/>
              <a:gd name="connsiteY814" fmla="*/ 6163759 h 6858000"/>
              <a:gd name="connsiteX815" fmla="*/ 475746 w 12192000"/>
              <a:gd name="connsiteY815" fmla="*/ 6170793 h 6858000"/>
              <a:gd name="connsiteX816" fmla="*/ 465195 w 12192000"/>
              <a:gd name="connsiteY816" fmla="*/ 6185107 h 6858000"/>
              <a:gd name="connsiteX817" fmla="*/ 465828 w 12192000"/>
              <a:gd name="connsiteY817" fmla="*/ 6185599 h 6858000"/>
              <a:gd name="connsiteX818" fmla="*/ 477293 w 12192000"/>
              <a:gd name="connsiteY818" fmla="*/ 6172006 h 6858000"/>
              <a:gd name="connsiteX819" fmla="*/ 489076 w 12192000"/>
              <a:gd name="connsiteY819" fmla="*/ 6158783 h 6858000"/>
              <a:gd name="connsiteX820" fmla="*/ 501931 w 12192000"/>
              <a:gd name="connsiteY820" fmla="*/ 6146755 h 6858000"/>
              <a:gd name="connsiteX821" fmla="*/ 509563 w 12192000"/>
              <a:gd name="connsiteY821" fmla="*/ 6140706 h 6858000"/>
              <a:gd name="connsiteX822" fmla="*/ 472985 w 12192000"/>
              <a:gd name="connsiteY822" fmla="*/ 6187217 h 6858000"/>
              <a:gd name="connsiteX823" fmla="*/ 445869 w 12192000"/>
              <a:gd name="connsiteY823" fmla="*/ 6211378 h 6858000"/>
              <a:gd name="connsiteX824" fmla="*/ 430218 w 12192000"/>
              <a:gd name="connsiteY824" fmla="*/ 6216319 h 6858000"/>
              <a:gd name="connsiteX825" fmla="*/ 452305 w 12192000"/>
              <a:gd name="connsiteY825" fmla="*/ 6193864 h 6858000"/>
              <a:gd name="connsiteX826" fmla="*/ 497886 w 12192000"/>
              <a:gd name="connsiteY826" fmla="*/ 6143132 h 6858000"/>
              <a:gd name="connsiteX827" fmla="*/ 507241 w 12192000"/>
              <a:gd name="connsiteY827" fmla="*/ 6137505 h 6858000"/>
              <a:gd name="connsiteX828" fmla="*/ 481918 w 12192000"/>
              <a:gd name="connsiteY828" fmla="*/ 6133865 h 6858000"/>
              <a:gd name="connsiteX829" fmla="*/ 469468 w 12192000"/>
              <a:gd name="connsiteY829" fmla="*/ 6144416 h 6858000"/>
              <a:gd name="connsiteX830" fmla="*/ 452727 w 12192000"/>
              <a:gd name="connsiteY830" fmla="*/ 6160242 h 6858000"/>
              <a:gd name="connsiteX831" fmla="*/ 437304 w 12192000"/>
              <a:gd name="connsiteY831" fmla="*/ 6177176 h 6858000"/>
              <a:gd name="connsiteX832" fmla="*/ 422515 w 12192000"/>
              <a:gd name="connsiteY832" fmla="*/ 6194761 h 6858000"/>
              <a:gd name="connsiteX833" fmla="*/ 423131 w 12192000"/>
              <a:gd name="connsiteY833" fmla="*/ 6195271 h 6858000"/>
              <a:gd name="connsiteX834" fmla="*/ 438764 w 12192000"/>
              <a:gd name="connsiteY834" fmla="*/ 6178618 h 6858000"/>
              <a:gd name="connsiteX835" fmla="*/ 454978 w 12192000"/>
              <a:gd name="connsiteY835" fmla="*/ 6162563 h 6858000"/>
              <a:gd name="connsiteX836" fmla="*/ 472088 w 12192000"/>
              <a:gd name="connsiteY836" fmla="*/ 6147634 h 6858000"/>
              <a:gd name="connsiteX837" fmla="*/ 478665 w 12192000"/>
              <a:gd name="connsiteY837" fmla="*/ 6142358 h 6858000"/>
              <a:gd name="connsiteX838" fmla="*/ 460482 w 12192000"/>
              <a:gd name="connsiteY838" fmla="*/ 6167417 h 6858000"/>
              <a:gd name="connsiteX839" fmla="*/ 408605 w 12192000"/>
              <a:gd name="connsiteY839" fmla="*/ 6223248 h 6858000"/>
              <a:gd name="connsiteX840" fmla="*/ 408552 w 12192000"/>
              <a:gd name="connsiteY840" fmla="*/ 6223265 h 6858000"/>
              <a:gd name="connsiteX841" fmla="*/ 385973 w 12192000"/>
              <a:gd name="connsiteY841" fmla="*/ 6236401 h 6858000"/>
              <a:gd name="connsiteX842" fmla="*/ 393165 w 12192000"/>
              <a:gd name="connsiteY842" fmla="*/ 6221208 h 6858000"/>
              <a:gd name="connsiteX843" fmla="*/ 429989 w 12192000"/>
              <a:gd name="connsiteY843" fmla="*/ 6176719 h 6858000"/>
              <a:gd name="connsiteX844" fmla="*/ 481918 w 12192000"/>
              <a:gd name="connsiteY844" fmla="*/ 6133865 h 6858000"/>
              <a:gd name="connsiteX845" fmla="*/ 576487 w 12192000"/>
              <a:gd name="connsiteY845" fmla="*/ 6132693 h 6858000"/>
              <a:gd name="connsiteX846" fmla="*/ 570144 w 12192000"/>
              <a:gd name="connsiteY846" fmla="*/ 6134656 h 6858000"/>
              <a:gd name="connsiteX847" fmla="*/ 563972 w 12192000"/>
              <a:gd name="connsiteY847" fmla="*/ 6137277 h 6858000"/>
              <a:gd name="connsiteX848" fmla="*/ 558010 w 12192000"/>
              <a:gd name="connsiteY848" fmla="*/ 6140248 h 6858000"/>
              <a:gd name="connsiteX849" fmla="*/ 558256 w 12192000"/>
              <a:gd name="connsiteY849" fmla="*/ 6140776 h 6858000"/>
              <a:gd name="connsiteX850" fmla="*/ 564517 w 12192000"/>
              <a:gd name="connsiteY850" fmla="*/ 6138648 h 6858000"/>
              <a:gd name="connsiteX851" fmla="*/ 570812 w 12192000"/>
              <a:gd name="connsiteY851" fmla="*/ 6136767 h 6858000"/>
              <a:gd name="connsiteX852" fmla="*/ 577178 w 12192000"/>
              <a:gd name="connsiteY852" fmla="*/ 6135289 h 6858000"/>
              <a:gd name="connsiteX853" fmla="*/ 578778 w 12192000"/>
              <a:gd name="connsiteY853" fmla="*/ 6134991 h 6858000"/>
              <a:gd name="connsiteX854" fmla="*/ 563040 w 12192000"/>
              <a:gd name="connsiteY854" fmla="*/ 6143132 h 6858000"/>
              <a:gd name="connsiteX855" fmla="*/ 549886 w 12192000"/>
              <a:gd name="connsiteY855" fmla="*/ 6146174 h 6858000"/>
              <a:gd name="connsiteX856" fmla="*/ 543098 w 12192000"/>
              <a:gd name="connsiteY856" fmla="*/ 6143730 h 6858000"/>
              <a:gd name="connsiteX857" fmla="*/ 554018 w 12192000"/>
              <a:gd name="connsiteY857" fmla="*/ 6138613 h 6858000"/>
              <a:gd name="connsiteX858" fmla="*/ 569106 w 12192000"/>
              <a:gd name="connsiteY858" fmla="*/ 6133338 h 6858000"/>
              <a:gd name="connsiteX859" fmla="*/ 576563 w 12192000"/>
              <a:gd name="connsiteY859" fmla="*/ 6132669 h 6858000"/>
              <a:gd name="connsiteX860" fmla="*/ 576756 w 12192000"/>
              <a:gd name="connsiteY860" fmla="*/ 6132669 h 6858000"/>
              <a:gd name="connsiteX861" fmla="*/ 576487 w 12192000"/>
              <a:gd name="connsiteY861" fmla="*/ 6132693 h 6858000"/>
              <a:gd name="connsiteX862" fmla="*/ 633275 w 12192000"/>
              <a:gd name="connsiteY862" fmla="*/ 6126831 h 6858000"/>
              <a:gd name="connsiteX863" fmla="*/ 626364 w 12192000"/>
              <a:gd name="connsiteY863" fmla="*/ 6128748 h 6858000"/>
              <a:gd name="connsiteX864" fmla="*/ 618398 w 12192000"/>
              <a:gd name="connsiteY864" fmla="*/ 6131702 h 6858000"/>
              <a:gd name="connsiteX865" fmla="*/ 610696 w 12192000"/>
              <a:gd name="connsiteY865" fmla="*/ 6134973 h 6858000"/>
              <a:gd name="connsiteX866" fmla="*/ 610854 w 12192000"/>
              <a:gd name="connsiteY866" fmla="*/ 6135641 h 6858000"/>
              <a:gd name="connsiteX867" fmla="*/ 619049 w 12192000"/>
              <a:gd name="connsiteY867" fmla="*/ 6133672 h 6858000"/>
              <a:gd name="connsiteX868" fmla="*/ 627173 w 12192000"/>
              <a:gd name="connsiteY868" fmla="*/ 6131913 h 6858000"/>
              <a:gd name="connsiteX869" fmla="*/ 635174 w 12192000"/>
              <a:gd name="connsiteY869" fmla="*/ 6130524 h 6858000"/>
              <a:gd name="connsiteX870" fmla="*/ 615831 w 12192000"/>
              <a:gd name="connsiteY870" fmla="*/ 6140125 h 6858000"/>
              <a:gd name="connsiteX871" fmla="*/ 599054 w 12192000"/>
              <a:gd name="connsiteY871" fmla="*/ 6142833 h 6858000"/>
              <a:gd name="connsiteX872" fmla="*/ 587255 w 12192000"/>
              <a:gd name="connsiteY872" fmla="*/ 6137312 h 6858000"/>
              <a:gd name="connsiteX873" fmla="*/ 604840 w 12192000"/>
              <a:gd name="connsiteY873" fmla="*/ 6132951 h 6858000"/>
              <a:gd name="connsiteX874" fmla="*/ 624342 w 12192000"/>
              <a:gd name="connsiteY874" fmla="*/ 6127324 h 6858000"/>
              <a:gd name="connsiteX875" fmla="*/ 633275 w 12192000"/>
              <a:gd name="connsiteY875" fmla="*/ 6126831 h 6858000"/>
              <a:gd name="connsiteX876" fmla="*/ 558221 w 12192000"/>
              <a:gd name="connsiteY876" fmla="*/ 6121345 h 6858000"/>
              <a:gd name="connsiteX877" fmla="*/ 556586 w 12192000"/>
              <a:gd name="connsiteY877" fmla="*/ 6121802 h 6858000"/>
              <a:gd name="connsiteX878" fmla="*/ 550220 w 12192000"/>
              <a:gd name="connsiteY878" fmla="*/ 6123912 h 6858000"/>
              <a:gd name="connsiteX879" fmla="*/ 544100 w 12192000"/>
              <a:gd name="connsiteY879" fmla="*/ 6126620 h 6858000"/>
              <a:gd name="connsiteX880" fmla="*/ 538174 w 12192000"/>
              <a:gd name="connsiteY880" fmla="*/ 6129662 h 6858000"/>
              <a:gd name="connsiteX881" fmla="*/ 538438 w 12192000"/>
              <a:gd name="connsiteY881" fmla="*/ 6130172 h 6858000"/>
              <a:gd name="connsiteX882" fmla="*/ 544610 w 12192000"/>
              <a:gd name="connsiteY882" fmla="*/ 6127834 h 6858000"/>
              <a:gd name="connsiteX883" fmla="*/ 550835 w 12192000"/>
              <a:gd name="connsiteY883" fmla="*/ 6125723 h 6858000"/>
              <a:gd name="connsiteX884" fmla="*/ 560718 w 12192000"/>
              <a:gd name="connsiteY884" fmla="*/ 6123279 h 6858000"/>
              <a:gd name="connsiteX885" fmla="*/ 542693 w 12192000"/>
              <a:gd name="connsiteY885" fmla="*/ 6133496 h 6858000"/>
              <a:gd name="connsiteX886" fmla="*/ 528766 w 12192000"/>
              <a:gd name="connsiteY886" fmla="*/ 6136872 h 6858000"/>
              <a:gd name="connsiteX887" fmla="*/ 528783 w 12192000"/>
              <a:gd name="connsiteY887" fmla="*/ 6136890 h 6858000"/>
              <a:gd name="connsiteX888" fmla="*/ 521573 w 12192000"/>
              <a:gd name="connsiteY888" fmla="*/ 6134428 h 6858000"/>
              <a:gd name="connsiteX889" fmla="*/ 533021 w 12192000"/>
              <a:gd name="connsiteY889" fmla="*/ 6128801 h 6858000"/>
              <a:gd name="connsiteX890" fmla="*/ 549428 w 12192000"/>
              <a:gd name="connsiteY890" fmla="*/ 6122189 h 6858000"/>
              <a:gd name="connsiteX891" fmla="*/ 558221 w 12192000"/>
              <a:gd name="connsiteY891" fmla="*/ 6121345 h 6858000"/>
              <a:gd name="connsiteX892" fmla="*/ 536116 w 12192000"/>
              <a:gd name="connsiteY892" fmla="*/ 6111515 h 6858000"/>
              <a:gd name="connsiteX893" fmla="*/ 534780 w 12192000"/>
              <a:gd name="connsiteY893" fmla="*/ 6111884 h 6858000"/>
              <a:gd name="connsiteX894" fmla="*/ 527289 w 12192000"/>
              <a:gd name="connsiteY894" fmla="*/ 6114329 h 6858000"/>
              <a:gd name="connsiteX895" fmla="*/ 520079 w 12192000"/>
              <a:gd name="connsiteY895" fmla="*/ 6117459 h 6858000"/>
              <a:gd name="connsiteX896" fmla="*/ 513044 w 12192000"/>
              <a:gd name="connsiteY896" fmla="*/ 6120976 h 6858000"/>
              <a:gd name="connsiteX897" fmla="*/ 513361 w 12192000"/>
              <a:gd name="connsiteY897" fmla="*/ 6121573 h 6858000"/>
              <a:gd name="connsiteX898" fmla="*/ 520606 w 12192000"/>
              <a:gd name="connsiteY898" fmla="*/ 6118760 h 6858000"/>
              <a:gd name="connsiteX899" fmla="*/ 527922 w 12192000"/>
              <a:gd name="connsiteY899" fmla="*/ 6116228 h 6858000"/>
              <a:gd name="connsiteX900" fmla="*/ 535378 w 12192000"/>
              <a:gd name="connsiteY900" fmla="*/ 6114188 h 6858000"/>
              <a:gd name="connsiteX901" fmla="*/ 540812 w 12192000"/>
              <a:gd name="connsiteY901" fmla="*/ 6113045 h 6858000"/>
              <a:gd name="connsiteX902" fmla="*/ 518144 w 12192000"/>
              <a:gd name="connsiteY902" fmla="*/ 6125354 h 6858000"/>
              <a:gd name="connsiteX903" fmla="*/ 501948 w 12192000"/>
              <a:gd name="connsiteY903" fmla="*/ 6128889 h 6858000"/>
              <a:gd name="connsiteX904" fmla="*/ 501966 w 12192000"/>
              <a:gd name="connsiteY904" fmla="*/ 6128906 h 6858000"/>
              <a:gd name="connsiteX905" fmla="*/ 493648 w 12192000"/>
              <a:gd name="connsiteY905" fmla="*/ 6125899 h 6858000"/>
              <a:gd name="connsiteX906" fmla="*/ 507083 w 12192000"/>
              <a:gd name="connsiteY906" fmla="*/ 6119622 h 6858000"/>
              <a:gd name="connsiteX907" fmla="*/ 526304 w 12192000"/>
              <a:gd name="connsiteY907" fmla="*/ 6112306 h 6858000"/>
              <a:gd name="connsiteX908" fmla="*/ 536116 w 12192000"/>
              <a:gd name="connsiteY908" fmla="*/ 6111515 h 6858000"/>
              <a:gd name="connsiteX909" fmla="*/ 611505 w 12192000"/>
              <a:gd name="connsiteY909" fmla="*/ 6111357 h 6858000"/>
              <a:gd name="connsiteX910" fmla="*/ 621599 w 12192000"/>
              <a:gd name="connsiteY910" fmla="*/ 6111550 h 6858000"/>
              <a:gd name="connsiteX911" fmla="*/ 620684 w 12192000"/>
              <a:gd name="connsiteY911" fmla="*/ 6111708 h 6858000"/>
              <a:gd name="connsiteX912" fmla="*/ 612015 w 12192000"/>
              <a:gd name="connsiteY912" fmla="*/ 6113731 h 6858000"/>
              <a:gd name="connsiteX913" fmla="*/ 603626 w 12192000"/>
              <a:gd name="connsiteY913" fmla="*/ 6116456 h 6858000"/>
              <a:gd name="connsiteX914" fmla="*/ 595432 w 12192000"/>
              <a:gd name="connsiteY914" fmla="*/ 6119586 h 6858000"/>
              <a:gd name="connsiteX915" fmla="*/ 595625 w 12192000"/>
              <a:gd name="connsiteY915" fmla="*/ 6120237 h 6858000"/>
              <a:gd name="connsiteX916" fmla="*/ 604154 w 12192000"/>
              <a:gd name="connsiteY916" fmla="*/ 6118320 h 6858000"/>
              <a:gd name="connsiteX917" fmla="*/ 612700 w 12192000"/>
              <a:gd name="connsiteY917" fmla="*/ 6116773 h 6858000"/>
              <a:gd name="connsiteX918" fmla="*/ 621212 w 12192000"/>
              <a:gd name="connsiteY918" fmla="*/ 6115612 h 6858000"/>
              <a:gd name="connsiteX919" fmla="*/ 623674 w 12192000"/>
              <a:gd name="connsiteY919" fmla="*/ 6115436 h 6858000"/>
              <a:gd name="connsiteX920" fmla="*/ 601006 w 12192000"/>
              <a:gd name="connsiteY920" fmla="*/ 6124616 h 6858000"/>
              <a:gd name="connsiteX921" fmla="*/ 582788 w 12192000"/>
              <a:gd name="connsiteY921" fmla="*/ 6126620 h 6858000"/>
              <a:gd name="connsiteX922" fmla="*/ 570320 w 12192000"/>
              <a:gd name="connsiteY922" fmla="*/ 6120782 h 6858000"/>
              <a:gd name="connsiteX923" fmla="*/ 589523 w 12192000"/>
              <a:gd name="connsiteY923" fmla="*/ 6117054 h 6858000"/>
              <a:gd name="connsiteX924" fmla="*/ 611505 w 12192000"/>
              <a:gd name="connsiteY924" fmla="*/ 6111357 h 6858000"/>
              <a:gd name="connsiteX925" fmla="*/ 1322666 w 12192000"/>
              <a:gd name="connsiteY925" fmla="*/ 6110425 h 6858000"/>
              <a:gd name="connsiteX926" fmla="*/ 1380352 w 12192000"/>
              <a:gd name="connsiteY926" fmla="*/ 6140449 h 6858000"/>
              <a:gd name="connsiteX927" fmla="*/ 1342714 w 12192000"/>
              <a:gd name="connsiteY927" fmla="*/ 6187003 h 6858000"/>
              <a:gd name="connsiteX928" fmla="*/ 1302495 w 12192000"/>
              <a:gd name="connsiteY928" fmla="*/ 6233837 h 6858000"/>
              <a:gd name="connsiteX929" fmla="*/ 1272510 w 12192000"/>
              <a:gd name="connsiteY929" fmla="*/ 6190372 h 6858000"/>
              <a:gd name="connsiteX930" fmla="*/ 1291066 w 12192000"/>
              <a:gd name="connsiteY930" fmla="*/ 6119537 h 6858000"/>
              <a:gd name="connsiteX931" fmla="*/ 1322666 w 12192000"/>
              <a:gd name="connsiteY931" fmla="*/ 6110425 h 6858000"/>
              <a:gd name="connsiteX932" fmla="*/ 588257 w 12192000"/>
              <a:gd name="connsiteY932" fmla="*/ 6097781 h 6858000"/>
              <a:gd name="connsiteX933" fmla="*/ 600760 w 12192000"/>
              <a:gd name="connsiteY933" fmla="*/ 6097781 h 6858000"/>
              <a:gd name="connsiteX934" fmla="*/ 598492 w 12192000"/>
              <a:gd name="connsiteY934" fmla="*/ 6098203 h 6858000"/>
              <a:gd name="connsiteX935" fmla="*/ 587940 w 12192000"/>
              <a:gd name="connsiteY935" fmla="*/ 6100876 h 6858000"/>
              <a:gd name="connsiteX936" fmla="*/ 577723 w 12192000"/>
              <a:gd name="connsiteY936" fmla="*/ 6104270 h 6858000"/>
              <a:gd name="connsiteX937" fmla="*/ 567612 w 12192000"/>
              <a:gd name="connsiteY937" fmla="*/ 6108174 h 6858000"/>
              <a:gd name="connsiteX938" fmla="*/ 567840 w 12192000"/>
              <a:gd name="connsiteY938" fmla="*/ 6108807 h 6858000"/>
              <a:gd name="connsiteX939" fmla="*/ 578075 w 12192000"/>
              <a:gd name="connsiteY939" fmla="*/ 6105694 h 6858000"/>
              <a:gd name="connsiteX940" fmla="*/ 588450 w 12192000"/>
              <a:gd name="connsiteY940" fmla="*/ 6103197 h 6858000"/>
              <a:gd name="connsiteX941" fmla="*/ 599001 w 12192000"/>
              <a:gd name="connsiteY941" fmla="*/ 6101439 h 6858000"/>
              <a:gd name="connsiteX942" fmla="*/ 604084 w 12192000"/>
              <a:gd name="connsiteY942" fmla="*/ 6100947 h 6858000"/>
              <a:gd name="connsiteX943" fmla="*/ 577354 w 12192000"/>
              <a:gd name="connsiteY943" fmla="*/ 6111409 h 6858000"/>
              <a:gd name="connsiteX944" fmla="*/ 557113 w 12192000"/>
              <a:gd name="connsiteY944" fmla="*/ 6113643 h 6858000"/>
              <a:gd name="connsiteX945" fmla="*/ 543238 w 12192000"/>
              <a:gd name="connsiteY945" fmla="*/ 6107488 h 6858000"/>
              <a:gd name="connsiteX946" fmla="*/ 564569 w 12192000"/>
              <a:gd name="connsiteY946" fmla="*/ 6103338 h 6858000"/>
              <a:gd name="connsiteX947" fmla="*/ 588257 w 12192000"/>
              <a:gd name="connsiteY947" fmla="*/ 6097781 h 6858000"/>
              <a:gd name="connsiteX948" fmla="*/ 733961 w 12192000"/>
              <a:gd name="connsiteY948" fmla="*/ 6066964 h 6858000"/>
              <a:gd name="connsiteX949" fmla="*/ 735787 w 12192000"/>
              <a:gd name="connsiteY949" fmla="*/ 6072371 h 6858000"/>
              <a:gd name="connsiteX950" fmla="*/ 754122 w 12192000"/>
              <a:gd name="connsiteY950" fmla="*/ 6127077 h 6858000"/>
              <a:gd name="connsiteX951" fmla="*/ 735692 w 12192000"/>
              <a:gd name="connsiteY951" fmla="*/ 6163302 h 6858000"/>
              <a:gd name="connsiteX952" fmla="*/ 726477 w 12192000"/>
              <a:gd name="connsiteY952" fmla="*/ 6165605 h 6858000"/>
              <a:gd name="connsiteX953" fmla="*/ 711530 w 12192000"/>
              <a:gd name="connsiteY953" fmla="*/ 6133865 h 6858000"/>
              <a:gd name="connsiteX954" fmla="*/ 731905 w 12192000"/>
              <a:gd name="connsiteY954" fmla="*/ 6073063 h 6858000"/>
              <a:gd name="connsiteX955" fmla="*/ 733934 w 12192000"/>
              <a:gd name="connsiteY955" fmla="*/ 6066885 h 6858000"/>
              <a:gd name="connsiteX956" fmla="*/ 733969 w 12192000"/>
              <a:gd name="connsiteY956" fmla="*/ 6066938 h 6858000"/>
              <a:gd name="connsiteX957" fmla="*/ 733961 w 12192000"/>
              <a:gd name="connsiteY957" fmla="*/ 6066964 h 6858000"/>
              <a:gd name="connsiteX958" fmla="*/ 615602 w 12192000"/>
              <a:gd name="connsiteY958" fmla="*/ 6051164 h 6858000"/>
              <a:gd name="connsiteX959" fmla="*/ 695053 w 12192000"/>
              <a:gd name="connsiteY959" fmla="*/ 6111163 h 6858000"/>
              <a:gd name="connsiteX960" fmla="*/ 738295 w 12192000"/>
              <a:gd name="connsiteY960" fmla="*/ 6198629 h 6858000"/>
              <a:gd name="connsiteX961" fmla="*/ 748019 w 12192000"/>
              <a:gd name="connsiteY961" fmla="*/ 6215018 h 6858000"/>
              <a:gd name="connsiteX962" fmla="*/ 747738 w 12192000"/>
              <a:gd name="connsiteY962" fmla="*/ 6215018 h 6858000"/>
              <a:gd name="connsiteX963" fmla="*/ 747896 w 12192000"/>
              <a:gd name="connsiteY963" fmla="*/ 6214702 h 6858000"/>
              <a:gd name="connsiteX964" fmla="*/ 745821 w 12192000"/>
              <a:gd name="connsiteY964" fmla="*/ 6212943 h 6858000"/>
              <a:gd name="connsiteX965" fmla="*/ 743658 w 12192000"/>
              <a:gd name="connsiteY965" fmla="*/ 6210429 h 6858000"/>
              <a:gd name="connsiteX966" fmla="*/ 739579 w 12192000"/>
              <a:gd name="connsiteY966" fmla="*/ 6204925 h 6858000"/>
              <a:gd name="connsiteX967" fmla="*/ 731999 w 12192000"/>
              <a:gd name="connsiteY967" fmla="*/ 6193284 h 6858000"/>
              <a:gd name="connsiteX968" fmla="*/ 717931 w 12192000"/>
              <a:gd name="connsiteY968" fmla="*/ 6169105 h 6858000"/>
              <a:gd name="connsiteX969" fmla="*/ 704724 w 12192000"/>
              <a:gd name="connsiteY969" fmla="*/ 6144486 h 6858000"/>
              <a:gd name="connsiteX970" fmla="*/ 690428 w 12192000"/>
              <a:gd name="connsiteY970" fmla="*/ 6120307 h 6858000"/>
              <a:gd name="connsiteX971" fmla="*/ 689654 w 12192000"/>
              <a:gd name="connsiteY971" fmla="*/ 6120747 h 6858000"/>
              <a:gd name="connsiteX972" fmla="*/ 701805 w 12192000"/>
              <a:gd name="connsiteY972" fmla="*/ 6145981 h 6858000"/>
              <a:gd name="connsiteX973" fmla="*/ 714713 w 12192000"/>
              <a:gd name="connsiteY973" fmla="*/ 6170916 h 6858000"/>
              <a:gd name="connsiteX974" fmla="*/ 728465 w 12192000"/>
              <a:gd name="connsiteY974" fmla="*/ 6195429 h 6858000"/>
              <a:gd name="connsiteX975" fmla="*/ 736009 w 12192000"/>
              <a:gd name="connsiteY975" fmla="*/ 6207386 h 6858000"/>
              <a:gd name="connsiteX976" fmla="*/ 739367 w 12192000"/>
              <a:gd name="connsiteY976" fmla="*/ 6212082 h 6858000"/>
              <a:gd name="connsiteX977" fmla="*/ 731050 w 12192000"/>
              <a:gd name="connsiteY977" fmla="*/ 6203729 h 6858000"/>
              <a:gd name="connsiteX978" fmla="*/ 720868 w 12192000"/>
              <a:gd name="connsiteY978" fmla="*/ 6189890 h 6858000"/>
              <a:gd name="connsiteX979" fmla="*/ 702983 w 12192000"/>
              <a:gd name="connsiteY979" fmla="*/ 6160172 h 6858000"/>
              <a:gd name="connsiteX980" fmla="*/ 686172 w 12192000"/>
              <a:gd name="connsiteY980" fmla="*/ 6129645 h 6858000"/>
              <a:gd name="connsiteX981" fmla="*/ 666512 w 12192000"/>
              <a:gd name="connsiteY981" fmla="*/ 6100753 h 6858000"/>
              <a:gd name="connsiteX982" fmla="*/ 665773 w 12192000"/>
              <a:gd name="connsiteY982" fmla="*/ 6101333 h 6858000"/>
              <a:gd name="connsiteX983" fmla="*/ 675164 w 12192000"/>
              <a:gd name="connsiteY983" fmla="*/ 6115929 h 6858000"/>
              <a:gd name="connsiteX984" fmla="*/ 683710 w 12192000"/>
              <a:gd name="connsiteY984" fmla="*/ 6131034 h 6858000"/>
              <a:gd name="connsiteX985" fmla="*/ 691817 w 12192000"/>
              <a:gd name="connsiteY985" fmla="*/ 6146403 h 6858000"/>
              <a:gd name="connsiteX986" fmla="*/ 700047 w 12192000"/>
              <a:gd name="connsiteY986" fmla="*/ 6161790 h 6858000"/>
              <a:gd name="connsiteX987" fmla="*/ 717896 w 12192000"/>
              <a:gd name="connsiteY987" fmla="*/ 6191877 h 6858000"/>
              <a:gd name="connsiteX988" fmla="*/ 728605 w 12192000"/>
              <a:gd name="connsiteY988" fmla="*/ 6205945 h 6858000"/>
              <a:gd name="connsiteX989" fmla="*/ 730751 w 12192000"/>
              <a:gd name="connsiteY989" fmla="*/ 6208195 h 6858000"/>
              <a:gd name="connsiteX990" fmla="*/ 712673 w 12192000"/>
              <a:gd name="connsiteY990" fmla="*/ 6189556 h 6858000"/>
              <a:gd name="connsiteX991" fmla="*/ 669378 w 12192000"/>
              <a:gd name="connsiteY991" fmla="*/ 6118232 h 6858000"/>
              <a:gd name="connsiteX992" fmla="*/ 599951 w 12192000"/>
              <a:gd name="connsiteY992" fmla="*/ 6071633 h 6858000"/>
              <a:gd name="connsiteX993" fmla="*/ 504691 w 12192000"/>
              <a:gd name="connsiteY993" fmla="*/ 6105044 h 6858000"/>
              <a:gd name="connsiteX994" fmla="*/ 454978 w 12192000"/>
              <a:gd name="connsiteY994" fmla="*/ 6142693 h 6858000"/>
              <a:gd name="connsiteX995" fmla="*/ 469609 w 12192000"/>
              <a:gd name="connsiteY995" fmla="*/ 6128853 h 6858000"/>
              <a:gd name="connsiteX996" fmla="*/ 490184 w 12192000"/>
              <a:gd name="connsiteY996" fmla="*/ 6111744 h 6858000"/>
              <a:gd name="connsiteX997" fmla="*/ 512007 w 12192000"/>
              <a:gd name="connsiteY997" fmla="*/ 6096304 h 6858000"/>
              <a:gd name="connsiteX998" fmla="*/ 535149 w 12192000"/>
              <a:gd name="connsiteY998" fmla="*/ 6082993 h 6858000"/>
              <a:gd name="connsiteX999" fmla="*/ 559769 w 12192000"/>
              <a:gd name="connsiteY999" fmla="*/ 6072600 h 6858000"/>
              <a:gd name="connsiteX1000" fmla="*/ 585689 w 12192000"/>
              <a:gd name="connsiteY1000" fmla="*/ 6066674 h 6858000"/>
              <a:gd name="connsiteX1001" fmla="*/ 612261 w 12192000"/>
              <a:gd name="connsiteY1001" fmla="*/ 6066991 h 6858000"/>
              <a:gd name="connsiteX1002" fmla="*/ 637337 w 12192000"/>
              <a:gd name="connsiteY1002" fmla="*/ 6075554 h 6858000"/>
              <a:gd name="connsiteX1003" fmla="*/ 637812 w 12192000"/>
              <a:gd name="connsiteY1003" fmla="*/ 6074798 h 6858000"/>
              <a:gd name="connsiteX1004" fmla="*/ 612577 w 12192000"/>
              <a:gd name="connsiteY1004" fmla="*/ 6065127 h 6858000"/>
              <a:gd name="connsiteX1005" fmla="*/ 585426 w 12192000"/>
              <a:gd name="connsiteY1005" fmla="*/ 6064054 h 6858000"/>
              <a:gd name="connsiteX1006" fmla="*/ 558749 w 12192000"/>
              <a:gd name="connsiteY1006" fmla="*/ 6069435 h 6858000"/>
              <a:gd name="connsiteX1007" fmla="*/ 533443 w 12192000"/>
              <a:gd name="connsiteY1007" fmla="*/ 6079353 h 6858000"/>
              <a:gd name="connsiteX1008" fmla="*/ 521345 w 12192000"/>
              <a:gd name="connsiteY1008" fmla="*/ 6085542 h 6858000"/>
              <a:gd name="connsiteX1009" fmla="*/ 515471 w 12192000"/>
              <a:gd name="connsiteY1009" fmla="*/ 6088936 h 6858000"/>
              <a:gd name="connsiteX1010" fmla="*/ 512534 w 12192000"/>
              <a:gd name="connsiteY1010" fmla="*/ 6090695 h 6858000"/>
              <a:gd name="connsiteX1011" fmla="*/ 509668 w 12192000"/>
              <a:gd name="connsiteY1011" fmla="*/ 6092453 h 6858000"/>
              <a:gd name="connsiteX1012" fmla="*/ 487352 w 12192000"/>
              <a:gd name="connsiteY1012" fmla="*/ 6107910 h 6858000"/>
              <a:gd name="connsiteX1013" fmla="*/ 460025 w 12192000"/>
              <a:gd name="connsiteY1013" fmla="*/ 6131157 h 6858000"/>
              <a:gd name="connsiteX1014" fmla="*/ 469222 w 12192000"/>
              <a:gd name="connsiteY1014" fmla="*/ 6120149 h 6858000"/>
              <a:gd name="connsiteX1015" fmla="*/ 518601 w 12192000"/>
              <a:gd name="connsiteY1015" fmla="*/ 6080056 h 6858000"/>
              <a:gd name="connsiteX1016" fmla="*/ 615602 w 12192000"/>
              <a:gd name="connsiteY1016" fmla="*/ 6051164 h 6858000"/>
              <a:gd name="connsiteX1017" fmla="*/ 3462846 w 12192000"/>
              <a:gd name="connsiteY1017" fmla="*/ 6050552 h 6858000"/>
              <a:gd name="connsiteX1018" fmla="*/ 3467129 w 12192000"/>
              <a:gd name="connsiteY1018" fmla="*/ 6066157 h 6858000"/>
              <a:gd name="connsiteX1019" fmla="*/ 3442552 w 12192000"/>
              <a:gd name="connsiteY1019" fmla="*/ 6108522 h 6858000"/>
              <a:gd name="connsiteX1020" fmla="*/ 3400419 w 12192000"/>
              <a:gd name="connsiteY1020" fmla="*/ 6146925 h 6858000"/>
              <a:gd name="connsiteX1021" fmla="*/ 3384760 w 12192000"/>
              <a:gd name="connsiteY1021" fmla="*/ 6157643 h 6858000"/>
              <a:gd name="connsiteX1022" fmla="*/ 3437549 w 12192000"/>
              <a:gd name="connsiteY1022" fmla="*/ 6075810 h 6858000"/>
              <a:gd name="connsiteX1023" fmla="*/ 3437584 w 12192000"/>
              <a:gd name="connsiteY1023" fmla="*/ 6075810 h 6858000"/>
              <a:gd name="connsiteX1024" fmla="*/ 3462846 w 12192000"/>
              <a:gd name="connsiteY1024" fmla="*/ 6050552 h 6858000"/>
              <a:gd name="connsiteX1025" fmla="*/ 1838036 w 12192000"/>
              <a:gd name="connsiteY1025" fmla="*/ 6050185 h 6858000"/>
              <a:gd name="connsiteX1026" fmla="*/ 1842319 w 12192000"/>
              <a:gd name="connsiteY1026" fmla="*/ 6065791 h 6858000"/>
              <a:gd name="connsiteX1027" fmla="*/ 1817742 w 12192000"/>
              <a:gd name="connsiteY1027" fmla="*/ 6108173 h 6858000"/>
              <a:gd name="connsiteX1028" fmla="*/ 1775609 w 12192000"/>
              <a:gd name="connsiteY1028" fmla="*/ 6146576 h 6858000"/>
              <a:gd name="connsiteX1029" fmla="*/ 1759967 w 12192000"/>
              <a:gd name="connsiteY1029" fmla="*/ 6157311 h 6858000"/>
              <a:gd name="connsiteX1030" fmla="*/ 1812791 w 12192000"/>
              <a:gd name="connsiteY1030" fmla="*/ 6075461 h 6858000"/>
              <a:gd name="connsiteX1031" fmla="*/ 1838036 w 12192000"/>
              <a:gd name="connsiteY1031" fmla="*/ 6050185 h 6858000"/>
              <a:gd name="connsiteX1032" fmla="*/ 3460985 w 12192000"/>
              <a:gd name="connsiteY1032" fmla="*/ 6040916 h 6858000"/>
              <a:gd name="connsiteX1033" fmla="*/ 3399875 w 12192000"/>
              <a:gd name="connsiteY1033" fmla="*/ 6087802 h 6858000"/>
              <a:gd name="connsiteX1034" fmla="*/ 3350123 w 12192000"/>
              <a:gd name="connsiteY1034" fmla="*/ 6165987 h 6858000"/>
              <a:gd name="connsiteX1035" fmla="*/ 3310396 w 12192000"/>
              <a:gd name="connsiteY1035" fmla="*/ 6226925 h 6858000"/>
              <a:gd name="connsiteX1036" fmla="*/ 3225955 w 12192000"/>
              <a:gd name="connsiteY1036" fmla="*/ 6294164 h 6858000"/>
              <a:gd name="connsiteX1037" fmla="*/ 3205240 w 12192000"/>
              <a:gd name="connsiteY1037" fmla="*/ 6299680 h 6858000"/>
              <a:gd name="connsiteX1038" fmla="*/ 3193337 w 12192000"/>
              <a:gd name="connsiteY1038" fmla="*/ 6287828 h 6858000"/>
              <a:gd name="connsiteX1039" fmla="*/ 3204643 w 12192000"/>
              <a:gd name="connsiteY1039" fmla="*/ 6246353 h 6858000"/>
              <a:gd name="connsiteX1040" fmla="*/ 3235909 w 12192000"/>
              <a:gd name="connsiteY1040" fmla="*/ 6203429 h 6858000"/>
              <a:gd name="connsiteX1041" fmla="*/ 3269878 w 12192000"/>
              <a:gd name="connsiteY1041" fmla="*/ 6183879 h 6858000"/>
              <a:gd name="connsiteX1042" fmla="*/ 3280411 w 12192000"/>
              <a:gd name="connsiteY1042" fmla="*/ 6192188 h 6858000"/>
              <a:gd name="connsiteX1043" fmla="*/ 3271406 w 12192000"/>
              <a:gd name="connsiteY1043" fmla="*/ 6202260 h 6858000"/>
              <a:gd name="connsiteX1044" fmla="*/ 3260293 w 12192000"/>
              <a:gd name="connsiteY1044" fmla="*/ 6208596 h 6858000"/>
              <a:gd name="connsiteX1045" fmla="*/ 3258099 w 12192000"/>
              <a:gd name="connsiteY1045" fmla="*/ 6215578 h 6858000"/>
              <a:gd name="connsiteX1046" fmla="*/ 3267508 w 12192000"/>
              <a:gd name="connsiteY1046" fmla="*/ 6224167 h 6858000"/>
              <a:gd name="connsiteX1047" fmla="*/ 3282852 w 12192000"/>
              <a:gd name="connsiteY1047" fmla="*/ 6218197 h 6858000"/>
              <a:gd name="connsiteX1048" fmla="*/ 3292928 w 12192000"/>
              <a:gd name="connsiteY1048" fmla="*/ 6197669 h 6858000"/>
              <a:gd name="connsiteX1049" fmla="*/ 3290225 w 12192000"/>
              <a:gd name="connsiteY1049" fmla="*/ 6184525 h 6858000"/>
              <a:gd name="connsiteX1050" fmla="*/ 3266455 w 12192000"/>
              <a:gd name="connsiteY1050" fmla="*/ 6175116 h 6858000"/>
              <a:gd name="connsiteX1051" fmla="*/ 3218915 w 12192000"/>
              <a:gd name="connsiteY1051" fmla="*/ 6191874 h 6858000"/>
              <a:gd name="connsiteX1052" fmla="*/ 3170463 w 12192000"/>
              <a:gd name="connsiteY1052" fmla="*/ 6243874 h 6858000"/>
              <a:gd name="connsiteX1053" fmla="*/ 3130823 w 12192000"/>
              <a:gd name="connsiteY1053" fmla="*/ 6278611 h 6858000"/>
              <a:gd name="connsiteX1054" fmla="*/ 3138723 w 12192000"/>
              <a:gd name="connsiteY1054" fmla="*/ 6257280 h 6858000"/>
              <a:gd name="connsiteX1055" fmla="*/ 3138916 w 12192000"/>
              <a:gd name="connsiteY1055" fmla="*/ 6202836 h 6858000"/>
              <a:gd name="connsiteX1056" fmla="*/ 3137160 w 12192000"/>
              <a:gd name="connsiteY1056" fmla="*/ 6185677 h 6858000"/>
              <a:gd name="connsiteX1057" fmla="*/ 3146605 w 12192000"/>
              <a:gd name="connsiteY1057" fmla="*/ 6167994 h 6858000"/>
              <a:gd name="connsiteX1058" fmla="*/ 3152890 w 12192000"/>
              <a:gd name="connsiteY1058" fmla="*/ 6156369 h 6858000"/>
              <a:gd name="connsiteX1059" fmla="*/ 3146939 w 12192000"/>
              <a:gd name="connsiteY1059" fmla="*/ 6148845 h 6858000"/>
              <a:gd name="connsiteX1060" fmla="*/ 3128962 w 12192000"/>
              <a:gd name="connsiteY1060" fmla="*/ 6161815 h 6858000"/>
              <a:gd name="connsiteX1061" fmla="*/ 3058741 w 12192000"/>
              <a:gd name="connsiteY1061" fmla="*/ 6248867 h 6858000"/>
              <a:gd name="connsiteX1062" fmla="*/ 3008919 w 12192000"/>
              <a:gd name="connsiteY1062" fmla="*/ 6288578 h 6858000"/>
              <a:gd name="connsiteX1063" fmla="*/ 2992996 w 12192000"/>
              <a:gd name="connsiteY1063" fmla="*/ 6294618 h 6858000"/>
              <a:gd name="connsiteX1064" fmla="*/ 2992996 w 12192000"/>
              <a:gd name="connsiteY1064" fmla="*/ 6278908 h 6858000"/>
              <a:gd name="connsiteX1065" fmla="*/ 3055985 w 12192000"/>
              <a:gd name="connsiteY1065" fmla="*/ 6180056 h 6858000"/>
              <a:gd name="connsiteX1066" fmla="*/ 3023034 w 12192000"/>
              <a:gd name="connsiteY1066" fmla="*/ 6182046 h 6858000"/>
              <a:gd name="connsiteX1067" fmla="*/ 2986168 w 12192000"/>
              <a:gd name="connsiteY1067" fmla="*/ 6236874 h 6858000"/>
              <a:gd name="connsiteX1068" fmla="*/ 2953901 w 12192000"/>
              <a:gd name="connsiteY1068" fmla="*/ 6273113 h 6858000"/>
              <a:gd name="connsiteX1069" fmla="*/ 2919528 w 12192000"/>
              <a:gd name="connsiteY1069" fmla="*/ 6295299 h 6858000"/>
              <a:gd name="connsiteX1070" fmla="*/ 2913541 w 12192000"/>
              <a:gd name="connsiteY1070" fmla="*/ 6287967 h 6858000"/>
              <a:gd name="connsiteX1071" fmla="*/ 2923864 w 12192000"/>
              <a:gd name="connsiteY1071" fmla="*/ 6264472 h 6858000"/>
              <a:gd name="connsiteX1072" fmla="*/ 2978408 w 12192000"/>
              <a:gd name="connsiteY1072" fmla="*/ 6179742 h 6858000"/>
              <a:gd name="connsiteX1073" fmla="*/ 2945790 w 12192000"/>
              <a:gd name="connsiteY1073" fmla="*/ 6181679 h 6858000"/>
              <a:gd name="connsiteX1074" fmla="*/ 2888613 w 12192000"/>
              <a:gd name="connsiteY1074" fmla="*/ 6270704 h 6858000"/>
              <a:gd name="connsiteX1075" fmla="*/ 2887472 w 12192000"/>
              <a:gd name="connsiteY1075" fmla="*/ 6303119 h 6858000"/>
              <a:gd name="connsiteX1076" fmla="*/ 2903798 w 12192000"/>
              <a:gd name="connsiteY1076" fmla="*/ 6309560 h 6858000"/>
              <a:gd name="connsiteX1077" fmla="*/ 2934344 w 12192000"/>
              <a:gd name="connsiteY1077" fmla="*/ 6298703 h 6858000"/>
              <a:gd name="connsiteX1078" fmla="*/ 2962573 w 12192000"/>
              <a:gd name="connsiteY1078" fmla="*/ 6275399 h 6858000"/>
              <a:gd name="connsiteX1079" fmla="*/ 2963100 w 12192000"/>
              <a:gd name="connsiteY1079" fmla="*/ 6275679 h 6858000"/>
              <a:gd name="connsiteX1080" fmla="*/ 2959817 w 12192000"/>
              <a:gd name="connsiteY1080" fmla="*/ 6283865 h 6858000"/>
              <a:gd name="connsiteX1081" fmla="*/ 2973510 w 12192000"/>
              <a:gd name="connsiteY1081" fmla="*/ 6309595 h 6858000"/>
              <a:gd name="connsiteX1082" fmla="*/ 3003266 w 12192000"/>
              <a:gd name="connsiteY1082" fmla="*/ 6301356 h 6858000"/>
              <a:gd name="connsiteX1083" fmla="*/ 3037534 w 12192000"/>
              <a:gd name="connsiteY1083" fmla="*/ 6278803 h 6858000"/>
              <a:gd name="connsiteX1084" fmla="*/ 3071855 w 12192000"/>
              <a:gd name="connsiteY1084" fmla="*/ 6310765 h 6858000"/>
              <a:gd name="connsiteX1085" fmla="*/ 3125837 w 12192000"/>
              <a:gd name="connsiteY1085" fmla="*/ 6292506 h 6858000"/>
              <a:gd name="connsiteX1086" fmla="*/ 3163827 w 12192000"/>
              <a:gd name="connsiteY1086" fmla="*/ 6261976 h 6858000"/>
              <a:gd name="connsiteX1087" fmla="*/ 3161948 w 12192000"/>
              <a:gd name="connsiteY1087" fmla="*/ 6274649 h 6858000"/>
              <a:gd name="connsiteX1088" fmla="*/ 3193548 w 12192000"/>
              <a:gd name="connsiteY1088" fmla="*/ 6311445 h 6858000"/>
              <a:gd name="connsiteX1089" fmla="*/ 3238472 w 12192000"/>
              <a:gd name="connsiteY1089" fmla="*/ 6297935 h 6858000"/>
              <a:gd name="connsiteX1090" fmla="*/ 3291138 w 12192000"/>
              <a:gd name="connsiteY1090" fmla="*/ 6258973 h 6858000"/>
              <a:gd name="connsiteX1091" fmla="*/ 3291629 w 12192000"/>
              <a:gd name="connsiteY1091" fmla="*/ 6259270 h 6858000"/>
              <a:gd name="connsiteX1092" fmla="*/ 3258853 w 12192000"/>
              <a:gd name="connsiteY1092" fmla="*/ 6308146 h 6858000"/>
              <a:gd name="connsiteX1093" fmla="*/ 3292489 w 12192000"/>
              <a:gd name="connsiteY1093" fmla="*/ 6307378 h 6858000"/>
              <a:gd name="connsiteX1094" fmla="*/ 3296826 w 12192000"/>
              <a:gd name="connsiteY1094" fmla="*/ 6300396 h 6858000"/>
              <a:gd name="connsiteX1095" fmla="*/ 3342065 w 12192000"/>
              <a:gd name="connsiteY1095" fmla="*/ 6236002 h 6858000"/>
              <a:gd name="connsiteX1096" fmla="*/ 3396820 w 12192000"/>
              <a:gd name="connsiteY1096" fmla="*/ 6189011 h 6858000"/>
              <a:gd name="connsiteX1097" fmla="*/ 3403632 w 12192000"/>
              <a:gd name="connsiteY1097" fmla="*/ 6197739 h 6858000"/>
              <a:gd name="connsiteX1098" fmla="*/ 3385357 w 12192000"/>
              <a:gd name="connsiteY1098" fmla="*/ 6231341 h 6858000"/>
              <a:gd name="connsiteX1099" fmla="*/ 3352423 w 12192000"/>
              <a:gd name="connsiteY1099" fmla="*/ 6284145 h 6858000"/>
              <a:gd name="connsiteX1100" fmla="*/ 3367222 w 12192000"/>
              <a:gd name="connsiteY1100" fmla="*/ 6310328 h 6858000"/>
              <a:gd name="connsiteX1101" fmla="*/ 3390729 w 12192000"/>
              <a:gd name="connsiteY1101" fmla="*/ 6304900 h 6858000"/>
              <a:gd name="connsiteX1102" fmla="*/ 3438128 w 12192000"/>
              <a:gd name="connsiteY1102" fmla="*/ 6273287 h 6858000"/>
              <a:gd name="connsiteX1103" fmla="*/ 3473133 w 12192000"/>
              <a:gd name="connsiteY1103" fmla="*/ 6233977 h 6858000"/>
              <a:gd name="connsiteX1104" fmla="*/ 3475661 w 12192000"/>
              <a:gd name="connsiteY1104" fmla="*/ 6220379 h 6858000"/>
              <a:gd name="connsiteX1105" fmla="*/ 3430667 w 12192000"/>
              <a:gd name="connsiteY1105" fmla="*/ 6268068 h 6858000"/>
              <a:gd name="connsiteX1106" fmla="*/ 3390553 w 12192000"/>
              <a:gd name="connsiteY1106" fmla="*/ 6292331 h 6858000"/>
              <a:gd name="connsiteX1107" fmla="*/ 3387621 w 12192000"/>
              <a:gd name="connsiteY1107" fmla="*/ 6280898 h 6858000"/>
              <a:gd name="connsiteX1108" fmla="*/ 3421784 w 12192000"/>
              <a:gd name="connsiteY1108" fmla="*/ 6223294 h 6858000"/>
              <a:gd name="connsiteX1109" fmla="*/ 3431194 w 12192000"/>
              <a:gd name="connsiteY1109" fmla="*/ 6195365 h 6858000"/>
              <a:gd name="connsiteX1110" fmla="*/ 3409513 w 12192000"/>
              <a:gd name="connsiteY1110" fmla="*/ 6176582 h 6858000"/>
              <a:gd name="connsiteX1111" fmla="*/ 3370558 w 12192000"/>
              <a:gd name="connsiteY1111" fmla="*/ 6194178 h 6858000"/>
              <a:gd name="connsiteX1112" fmla="*/ 3344348 w 12192000"/>
              <a:gd name="connsiteY1112" fmla="*/ 6220361 h 6858000"/>
              <a:gd name="connsiteX1113" fmla="*/ 3342891 w 12192000"/>
              <a:gd name="connsiteY1113" fmla="*/ 6220361 h 6858000"/>
              <a:gd name="connsiteX1114" fmla="*/ 3375719 w 12192000"/>
              <a:gd name="connsiteY1114" fmla="*/ 6174226 h 6858000"/>
              <a:gd name="connsiteX1115" fmla="*/ 3434898 w 12192000"/>
              <a:gd name="connsiteY1115" fmla="*/ 6129714 h 6858000"/>
              <a:gd name="connsiteX1116" fmla="*/ 3475994 w 12192000"/>
              <a:gd name="connsiteY1116" fmla="*/ 6072843 h 6858000"/>
              <a:gd name="connsiteX1117" fmla="*/ 3460985 w 12192000"/>
              <a:gd name="connsiteY1117" fmla="*/ 6040916 h 6858000"/>
              <a:gd name="connsiteX1118" fmla="*/ 1538051 w 12192000"/>
              <a:gd name="connsiteY1118" fmla="*/ 6033742 h 6858000"/>
              <a:gd name="connsiteX1119" fmla="*/ 1548356 w 12192000"/>
              <a:gd name="connsiteY1119" fmla="*/ 6034178 h 6858000"/>
              <a:gd name="connsiteX1120" fmla="*/ 1534593 w 12192000"/>
              <a:gd name="connsiteY1120" fmla="*/ 6051739 h 6858000"/>
              <a:gd name="connsiteX1121" fmla="*/ 1414603 w 12192000"/>
              <a:gd name="connsiteY1121" fmla="*/ 6240104 h 6858000"/>
              <a:gd name="connsiteX1122" fmla="*/ 1414164 w 12192000"/>
              <a:gd name="connsiteY1122" fmla="*/ 6239720 h 6858000"/>
              <a:gd name="connsiteX1123" fmla="*/ 1402753 w 12192000"/>
              <a:gd name="connsiteY1123" fmla="*/ 6151603 h 6858000"/>
              <a:gd name="connsiteX1124" fmla="*/ 1430964 w 12192000"/>
              <a:gd name="connsiteY1124" fmla="*/ 6112817 h 6858000"/>
              <a:gd name="connsiteX1125" fmla="*/ 1538051 w 12192000"/>
              <a:gd name="connsiteY1125" fmla="*/ 6033742 h 6858000"/>
              <a:gd name="connsiteX1126" fmla="*/ 891633 w 12192000"/>
              <a:gd name="connsiteY1126" fmla="*/ 6033424 h 6858000"/>
              <a:gd name="connsiteX1127" fmla="*/ 897653 w 12192000"/>
              <a:gd name="connsiteY1127" fmla="*/ 6033844 h 6858000"/>
              <a:gd name="connsiteX1128" fmla="*/ 883901 w 12192000"/>
              <a:gd name="connsiteY1128" fmla="*/ 6044957 h 6858000"/>
              <a:gd name="connsiteX1129" fmla="*/ 864610 w 12192000"/>
              <a:gd name="connsiteY1129" fmla="*/ 6065127 h 6858000"/>
              <a:gd name="connsiteX1130" fmla="*/ 864540 w 12192000"/>
              <a:gd name="connsiteY1130" fmla="*/ 6065127 h 6858000"/>
              <a:gd name="connsiteX1131" fmla="*/ 879980 w 12192000"/>
              <a:gd name="connsiteY1131" fmla="*/ 6041563 h 6858000"/>
              <a:gd name="connsiteX1132" fmla="*/ 891633 w 12192000"/>
              <a:gd name="connsiteY1132" fmla="*/ 6033424 h 6858000"/>
              <a:gd name="connsiteX1133" fmla="*/ 942306 w 12192000"/>
              <a:gd name="connsiteY1133" fmla="*/ 6027201 h 6858000"/>
              <a:gd name="connsiteX1134" fmla="*/ 947806 w 12192000"/>
              <a:gd name="connsiteY1134" fmla="*/ 6029588 h 6858000"/>
              <a:gd name="connsiteX1135" fmla="*/ 931856 w 12192000"/>
              <a:gd name="connsiteY1135" fmla="*/ 6041317 h 6858000"/>
              <a:gd name="connsiteX1136" fmla="*/ 915907 w 12192000"/>
              <a:gd name="connsiteY1136" fmla="*/ 6056018 h 6858000"/>
              <a:gd name="connsiteX1137" fmla="*/ 929500 w 12192000"/>
              <a:gd name="connsiteY1137" fmla="*/ 6035708 h 6858000"/>
              <a:gd name="connsiteX1138" fmla="*/ 942306 w 12192000"/>
              <a:gd name="connsiteY1138" fmla="*/ 6027201 h 6858000"/>
              <a:gd name="connsiteX1139" fmla="*/ 1552376 w 12192000"/>
              <a:gd name="connsiteY1139" fmla="*/ 6025136 h 6858000"/>
              <a:gd name="connsiteX1140" fmla="*/ 1453312 w 12192000"/>
              <a:gd name="connsiteY1140" fmla="*/ 6068776 h 6858000"/>
              <a:gd name="connsiteX1141" fmla="*/ 1387919 w 12192000"/>
              <a:gd name="connsiteY1141" fmla="*/ 6132192 h 6858000"/>
              <a:gd name="connsiteX1142" fmla="*/ 1315275 w 12192000"/>
              <a:gd name="connsiteY1142" fmla="*/ 6095378 h 6858000"/>
              <a:gd name="connsiteX1143" fmla="*/ 1278110 w 12192000"/>
              <a:gd name="connsiteY1143" fmla="*/ 6106253 h 6858000"/>
              <a:gd name="connsiteX1144" fmla="*/ 1252129 w 12192000"/>
              <a:gd name="connsiteY1144" fmla="*/ 6158987 h 6858000"/>
              <a:gd name="connsiteX1145" fmla="*/ 1295157 w 12192000"/>
              <a:gd name="connsiteY1145" fmla="*/ 6241797 h 6858000"/>
              <a:gd name="connsiteX1146" fmla="*/ 1260836 w 12192000"/>
              <a:gd name="connsiteY1146" fmla="*/ 6275469 h 6858000"/>
              <a:gd name="connsiteX1147" fmla="*/ 1177922 w 12192000"/>
              <a:gd name="connsiteY1147" fmla="*/ 6309822 h 6858000"/>
              <a:gd name="connsiteX1148" fmla="*/ 1149536 w 12192000"/>
              <a:gd name="connsiteY1148" fmla="*/ 6298476 h 6858000"/>
              <a:gd name="connsiteX1149" fmla="*/ 1146551 w 12192000"/>
              <a:gd name="connsiteY1149" fmla="*/ 6286396 h 6858000"/>
              <a:gd name="connsiteX1150" fmla="*/ 1157945 w 12192000"/>
              <a:gd name="connsiteY1150" fmla="*/ 6280601 h 6858000"/>
              <a:gd name="connsiteX1151" fmla="*/ 1170321 w 12192000"/>
              <a:gd name="connsiteY1151" fmla="*/ 6266637 h 6858000"/>
              <a:gd name="connsiteX1152" fmla="*/ 1154925 w 12192000"/>
              <a:gd name="connsiteY1152" fmla="*/ 6253649 h 6858000"/>
              <a:gd name="connsiteX1153" fmla="*/ 1127504 w 12192000"/>
              <a:gd name="connsiteY1153" fmla="*/ 6278960 h 6858000"/>
              <a:gd name="connsiteX1154" fmla="*/ 1177448 w 12192000"/>
              <a:gd name="connsiteY1154" fmla="*/ 6319108 h 6858000"/>
              <a:gd name="connsiteX1155" fmla="*/ 1314660 w 12192000"/>
              <a:gd name="connsiteY1155" fmla="*/ 6256268 h 6858000"/>
              <a:gd name="connsiteX1156" fmla="*/ 1388691 w 12192000"/>
              <a:gd name="connsiteY1156" fmla="*/ 6276674 h 6858000"/>
              <a:gd name="connsiteX1157" fmla="*/ 1368011 w 12192000"/>
              <a:gd name="connsiteY1157" fmla="*/ 6308234 h 6858000"/>
              <a:gd name="connsiteX1158" fmla="*/ 1408388 w 12192000"/>
              <a:gd name="connsiteY1158" fmla="*/ 6307186 h 6858000"/>
              <a:gd name="connsiteX1159" fmla="*/ 1429858 w 12192000"/>
              <a:gd name="connsiteY1159" fmla="*/ 6272100 h 6858000"/>
              <a:gd name="connsiteX1160" fmla="*/ 1496726 w 12192000"/>
              <a:gd name="connsiteY1160" fmla="*/ 6229927 h 6858000"/>
              <a:gd name="connsiteX1161" fmla="*/ 1536138 w 12192000"/>
              <a:gd name="connsiteY1161" fmla="*/ 6193951 h 6858000"/>
              <a:gd name="connsiteX1162" fmla="*/ 1546565 w 12192000"/>
              <a:gd name="connsiteY1162" fmla="*/ 6188173 h 6858000"/>
              <a:gd name="connsiteX1163" fmla="*/ 1545705 w 12192000"/>
              <a:gd name="connsiteY1163" fmla="*/ 6199100 h 6858000"/>
              <a:gd name="connsiteX1164" fmla="*/ 1493584 w 12192000"/>
              <a:gd name="connsiteY1164" fmla="*/ 6280182 h 6858000"/>
              <a:gd name="connsiteX1165" fmla="*/ 1475151 w 12192000"/>
              <a:gd name="connsiteY1165" fmla="*/ 6308216 h 6858000"/>
              <a:gd name="connsiteX1166" fmla="*/ 1507663 w 12192000"/>
              <a:gd name="connsiteY1166" fmla="*/ 6307308 h 6858000"/>
              <a:gd name="connsiteX1167" fmla="*/ 1527536 w 12192000"/>
              <a:gd name="connsiteY1167" fmla="*/ 6278227 h 6858000"/>
              <a:gd name="connsiteX1168" fmla="*/ 1558749 w 12192000"/>
              <a:gd name="connsiteY1168" fmla="*/ 6232319 h 6858000"/>
              <a:gd name="connsiteX1169" fmla="*/ 1608184 w 12192000"/>
              <a:gd name="connsiteY1169" fmla="*/ 6188540 h 6858000"/>
              <a:gd name="connsiteX1170" fmla="*/ 1615207 w 12192000"/>
              <a:gd name="connsiteY1170" fmla="*/ 6196639 h 6858000"/>
              <a:gd name="connsiteX1171" fmla="*/ 1596721 w 12192000"/>
              <a:gd name="connsiteY1171" fmla="*/ 6230957 h 6858000"/>
              <a:gd name="connsiteX1172" fmla="*/ 1563805 w 12192000"/>
              <a:gd name="connsiteY1172" fmla="*/ 6283743 h 6858000"/>
              <a:gd name="connsiteX1173" fmla="*/ 1579060 w 12192000"/>
              <a:gd name="connsiteY1173" fmla="*/ 6309927 h 6858000"/>
              <a:gd name="connsiteX1174" fmla="*/ 1601882 w 12192000"/>
              <a:gd name="connsiteY1174" fmla="*/ 6304690 h 6858000"/>
              <a:gd name="connsiteX1175" fmla="*/ 1644910 w 12192000"/>
              <a:gd name="connsiteY1175" fmla="*/ 6277529 h 6858000"/>
              <a:gd name="connsiteX1176" fmla="*/ 1664695 w 12192000"/>
              <a:gd name="connsiteY1176" fmla="*/ 6260492 h 6858000"/>
              <a:gd name="connsiteX1177" fmla="*/ 1665186 w 12192000"/>
              <a:gd name="connsiteY1177" fmla="*/ 6260789 h 6858000"/>
              <a:gd name="connsiteX1178" fmla="*/ 1633885 w 12192000"/>
              <a:gd name="connsiteY1178" fmla="*/ 6307919 h 6858000"/>
              <a:gd name="connsiteX1179" fmla="*/ 1667574 w 12192000"/>
              <a:gd name="connsiteY1179" fmla="*/ 6306907 h 6858000"/>
              <a:gd name="connsiteX1180" fmla="*/ 1671928 w 12192000"/>
              <a:gd name="connsiteY1180" fmla="*/ 6300029 h 6858000"/>
              <a:gd name="connsiteX1181" fmla="*/ 1717273 w 12192000"/>
              <a:gd name="connsiteY1181" fmla="*/ 6235600 h 6858000"/>
              <a:gd name="connsiteX1182" fmla="*/ 1772010 w 12192000"/>
              <a:gd name="connsiteY1182" fmla="*/ 6188609 h 6858000"/>
              <a:gd name="connsiteX1183" fmla="*/ 1778839 w 12192000"/>
              <a:gd name="connsiteY1183" fmla="*/ 6197337 h 6858000"/>
              <a:gd name="connsiteX1184" fmla="*/ 1760564 w 12192000"/>
              <a:gd name="connsiteY1184" fmla="*/ 6230957 h 6858000"/>
              <a:gd name="connsiteX1185" fmla="*/ 1727630 w 12192000"/>
              <a:gd name="connsiteY1185" fmla="*/ 6283743 h 6858000"/>
              <a:gd name="connsiteX1186" fmla="*/ 1742430 w 12192000"/>
              <a:gd name="connsiteY1186" fmla="*/ 6309927 h 6858000"/>
              <a:gd name="connsiteX1187" fmla="*/ 1765778 w 12192000"/>
              <a:gd name="connsiteY1187" fmla="*/ 6304515 h 6858000"/>
              <a:gd name="connsiteX1188" fmla="*/ 1821130 w 12192000"/>
              <a:gd name="connsiteY1188" fmla="*/ 6264088 h 6858000"/>
              <a:gd name="connsiteX1189" fmla="*/ 1821534 w 12192000"/>
              <a:gd name="connsiteY1189" fmla="*/ 6264280 h 6858000"/>
              <a:gd name="connsiteX1190" fmla="*/ 1819778 w 12192000"/>
              <a:gd name="connsiteY1190" fmla="*/ 6272275 h 6858000"/>
              <a:gd name="connsiteX1191" fmla="*/ 1850061 w 12192000"/>
              <a:gd name="connsiteY1191" fmla="*/ 6311201 h 6858000"/>
              <a:gd name="connsiteX1192" fmla="*/ 1896249 w 12192000"/>
              <a:gd name="connsiteY1192" fmla="*/ 6294932 h 6858000"/>
              <a:gd name="connsiteX1193" fmla="*/ 1941489 w 12192000"/>
              <a:gd name="connsiteY1193" fmla="*/ 6255325 h 6858000"/>
              <a:gd name="connsiteX1194" fmla="*/ 1942086 w 12192000"/>
              <a:gd name="connsiteY1194" fmla="*/ 6255604 h 6858000"/>
              <a:gd name="connsiteX1195" fmla="*/ 1933308 w 12192000"/>
              <a:gd name="connsiteY1195" fmla="*/ 6270896 h 6858000"/>
              <a:gd name="connsiteX1196" fmla="*/ 1932167 w 12192000"/>
              <a:gd name="connsiteY1196" fmla="*/ 6303311 h 6858000"/>
              <a:gd name="connsiteX1197" fmla="*/ 1948493 w 12192000"/>
              <a:gd name="connsiteY1197" fmla="*/ 6309752 h 6858000"/>
              <a:gd name="connsiteX1198" fmla="*/ 1979022 w 12192000"/>
              <a:gd name="connsiteY1198" fmla="*/ 6298895 h 6858000"/>
              <a:gd name="connsiteX1199" fmla="*/ 2007251 w 12192000"/>
              <a:gd name="connsiteY1199" fmla="*/ 6275591 h 6858000"/>
              <a:gd name="connsiteX1200" fmla="*/ 2007777 w 12192000"/>
              <a:gd name="connsiteY1200" fmla="*/ 6275871 h 6858000"/>
              <a:gd name="connsiteX1201" fmla="*/ 2004495 w 12192000"/>
              <a:gd name="connsiteY1201" fmla="*/ 6284057 h 6858000"/>
              <a:gd name="connsiteX1202" fmla="*/ 2018188 w 12192000"/>
              <a:gd name="connsiteY1202" fmla="*/ 6309787 h 6858000"/>
              <a:gd name="connsiteX1203" fmla="*/ 2047944 w 12192000"/>
              <a:gd name="connsiteY1203" fmla="*/ 6301548 h 6858000"/>
              <a:gd name="connsiteX1204" fmla="*/ 2082229 w 12192000"/>
              <a:gd name="connsiteY1204" fmla="*/ 6278995 h 6858000"/>
              <a:gd name="connsiteX1205" fmla="*/ 2116550 w 12192000"/>
              <a:gd name="connsiteY1205" fmla="*/ 6310957 h 6858000"/>
              <a:gd name="connsiteX1206" fmla="*/ 2170515 w 12192000"/>
              <a:gd name="connsiteY1206" fmla="*/ 6292803 h 6858000"/>
              <a:gd name="connsiteX1207" fmla="*/ 2208329 w 12192000"/>
              <a:gd name="connsiteY1207" fmla="*/ 6262220 h 6858000"/>
              <a:gd name="connsiteX1208" fmla="*/ 2208873 w 12192000"/>
              <a:gd name="connsiteY1208" fmla="*/ 6262430 h 6858000"/>
              <a:gd name="connsiteX1209" fmla="*/ 2206450 w 12192000"/>
              <a:gd name="connsiteY1209" fmla="*/ 6272676 h 6858000"/>
              <a:gd name="connsiteX1210" fmla="*/ 2237593 w 12192000"/>
              <a:gd name="connsiteY1210" fmla="*/ 6311201 h 6858000"/>
              <a:gd name="connsiteX1211" fmla="*/ 2284659 w 12192000"/>
              <a:gd name="connsiteY1211" fmla="*/ 6294845 h 6858000"/>
              <a:gd name="connsiteX1212" fmla="*/ 2343065 w 12192000"/>
              <a:gd name="connsiteY1212" fmla="*/ 6236281 h 6858000"/>
              <a:gd name="connsiteX1213" fmla="*/ 2367643 w 12192000"/>
              <a:gd name="connsiteY1213" fmla="*/ 6199921 h 6858000"/>
              <a:gd name="connsiteX1214" fmla="*/ 2376596 w 12192000"/>
              <a:gd name="connsiteY1214" fmla="*/ 6185398 h 6858000"/>
              <a:gd name="connsiteX1215" fmla="*/ 2391255 w 12192000"/>
              <a:gd name="connsiteY1215" fmla="*/ 6187579 h 6858000"/>
              <a:gd name="connsiteX1216" fmla="*/ 2401209 w 12192000"/>
              <a:gd name="connsiteY1216" fmla="*/ 6197180 h 6858000"/>
              <a:gd name="connsiteX1217" fmla="*/ 2382249 w 12192000"/>
              <a:gd name="connsiteY1217" fmla="*/ 6231568 h 6858000"/>
              <a:gd name="connsiteX1218" fmla="*/ 2349262 w 12192000"/>
              <a:gd name="connsiteY1218" fmla="*/ 6284406 h 6858000"/>
              <a:gd name="connsiteX1219" fmla="*/ 2364062 w 12192000"/>
              <a:gd name="connsiteY1219" fmla="*/ 6310590 h 6858000"/>
              <a:gd name="connsiteX1220" fmla="*/ 2387428 w 12192000"/>
              <a:gd name="connsiteY1220" fmla="*/ 6305633 h 6858000"/>
              <a:gd name="connsiteX1221" fmla="*/ 2424592 w 12192000"/>
              <a:gd name="connsiteY1221" fmla="*/ 6282347 h 6858000"/>
              <a:gd name="connsiteX1222" fmla="*/ 2461458 w 12192000"/>
              <a:gd name="connsiteY1222" fmla="*/ 6252672 h 6858000"/>
              <a:gd name="connsiteX1223" fmla="*/ 2473132 w 12192000"/>
              <a:gd name="connsiteY1223" fmla="*/ 6243124 h 6858000"/>
              <a:gd name="connsiteX1224" fmla="*/ 2525482 w 12192000"/>
              <a:gd name="connsiteY1224" fmla="*/ 6244276 h 6858000"/>
              <a:gd name="connsiteX1225" fmla="*/ 2549287 w 12192000"/>
              <a:gd name="connsiteY1225" fmla="*/ 6243752 h 6858000"/>
              <a:gd name="connsiteX1226" fmla="*/ 2593368 w 12192000"/>
              <a:gd name="connsiteY1226" fmla="*/ 6217568 h 6858000"/>
              <a:gd name="connsiteX1227" fmla="*/ 2589770 w 12192000"/>
              <a:gd name="connsiteY1227" fmla="*/ 6200776 h 6858000"/>
              <a:gd name="connsiteX1228" fmla="*/ 2563524 w 12192000"/>
              <a:gd name="connsiteY1228" fmla="*/ 6192537 h 6858000"/>
              <a:gd name="connsiteX1229" fmla="*/ 2524271 w 12192000"/>
              <a:gd name="connsiteY1229" fmla="*/ 6201265 h 6858000"/>
              <a:gd name="connsiteX1230" fmla="*/ 2486650 w 12192000"/>
              <a:gd name="connsiteY1230" fmla="*/ 6222666 h 6858000"/>
              <a:gd name="connsiteX1231" fmla="*/ 2461599 w 12192000"/>
              <a:gd name="connsiteY1231" fmla="*/ 6223259 h 6858000"/>
              <a:gd name="connsiteX1232" fmla="*/ 2433826 w 12192000"/>
              <a:gd name="connsiteY1232" fmla="*/ 6240872 h 6858000"/>
              <a:gd name="connsiteX1233" fmla="*/ 2433106 w 12192000"/>
              <a:gd name="connsiteY1233" fmla="*/ 6249338 h 6858000"/>
              <a:gd name="connsiteX1234" fmla="*/ 2435459 w 12192000"/>
              <a:gd name="connsiteY1234" fmla="*/ 6246370 h 6858000"/>
              <a:gd name="connsiteX1235" fmla="*/ 2449503 w 12192000"/>
              <a:gd name="connsiteY1235" fmla="*/ 6242879 h 6858000"/>
              <a:gd name="connsiteX1236" fmla="*/ 2460844 w 12192000"/>
              <a:gd name="connsiteY1236" fmla="*/ 6242879 h 6858000"/>
              <a:gd name="connsiteX1237" fmla="*/ 2456350 w 12192000"/>
              <a:gd name="connsiteY1237" fmla="*/ 6246685 h 6858000"/>
              <a:gd name="connsiteX1238" fmla="*/ 2431386 w 12192000"/>
              <a:gd name="connsiteY1238" fmla="*/ 6266951 h 6858000"/>
              <a:gd name="connsiteX1239" fmla="*/ 2406106 w 12192000"/>
              <a:gd name="connsiteY1239" fmla="*/ 6285297 h 6858000"/>
              <a:gd name="connsiteX1240" fmla="*/ 2387112 w 12192000"/>
              <a:gd name="connsiteY1240" fmla="*/ 6292576 h 6858000"/>
              <a:gd name="connsiteX1241" fmla="*/ 2384338 w 12192000"/>
              <a:gd name="connsiteY1241" fmla="*/ 6281125 h 6858000"/>
              <a:gd name="connsiteX1242" fmla="*/ 2418500 w 12192000"/>
              <a:gd name="connsiteY1242" fmla="*/ 6223521 h 6858000"/>
              <a:gd name="connsiteX1243" fmla="*/ 2427910 w 12192000"/>
              <a:gd name="connsiteY1243" fmla="*/ 6195592 h 6858000"/>
              <a:gd name="connsiteX1244" fmla="*/ 2406229 w 12192000"/>
              <a:gd name="connsiteY1244" fmla="*/ 6177909 h 6858000"/>
              <a:gd name="connsiteX1245" fmla="*/ 2392887 w 12192000"/>
              <a:gd name="connsiteY1245" fmla="*/ 6177089 h 6858000"/>
              <a:gd name="connsiteX1246" fmla="*/ 2389376 w 12192000"/>
              <a:gd name="connsiteY1246" fmla="*/ 6165533 h 6858000"/>
              <a:gd name="connsiteX1247" fmla="*/ 2394643 w 12192000"/>
              <a:gd name="connsiteY1247" fmla="*/ 6154885 h 6858000"/>
              <a:gd name="connsiteX1248" fmla="*/ 2386269 w 12192000"/>
              <a:gd name="connsiteY1248" fmla="*/ 6146855 h 6858000"/>
              <a:gd name="connsiteX1249" fmla="*/ 2370083 w 12192000"/>
              <a:gd name="connsiteY1249" fmla="*/ 6157137 h 6858000"/>
              <a:gd name="connsiteX1250" fmla="*/ 2368784 w 12192000"/>
              <a:gd name="connsiteY1250" fmla="*/ 6181103 h 6858000"/>
              <a:gd name="connsiteX1251" fmla="*/ 2334376 w 12192000"/>
              <a:gd name="connsiteY1251" fmla="*/ 6232476 h 6858000"/>
              <a:gd name="connsiteX1252" fmla="*/ 2279779 w 12192000"/>
              <a:gd name="connsiteY1252" fmla="*/ 6287566 h 6858000"/>
              <a:gd name="connsiteX1253" fmla="*/ 2244967 w 12192000"/>
              <a:gd name="connsiteY1253" fmla="*/ 6301775 h 6858000"/>
              <a:gd name="connsiteX1254" fmla="*/ 2234205 w 12192000"/>
              <a:gd name="connsiteY1254" fmla="*/ 6288159 h 6858000"/>
              <a:gd name="connsiteX1255" fmla="*/ 2245125 w 12192000"/>
              <a:gd name="connsiteY1255" fmla="*/ 6252305 h 6858000"/>
              <a:gd name="connsiteX1256" fmla="*/ 2272950 w 12192000"/>
              <a:gd name="connsiteY1256" fmla="*/ 6246912 h 6858000"/>
              <a:gd name="connsiteX1257" fmla="*/ 2325967 w 12192000"/>
              <a:gd name="connsiteY1257" fmla="*/ 6196587 h 6858000"/>
              <a:gd name="connsiteX1258" fmla="*/ 2303636 w 12192000"/>
              <a:gd name="connsiteY1258" fmla="*/ 6176844 h 6858000"/>
              <a:gd name="connsiteX1259" fmla="*/ 2258677 w 12192000"/>
              <a:gd name="connsiteY1259" fmla="*/ 6194824 h 6858000"/>
              <a:gd name="connsiteX1260" fmla="*/ 2216281 w 12192000"/>
              <a:gd name="connsiteY1260" fmla="*/ 6242635 h 6858000"/>
              <a:gd name="connsiteX1261" fmla="*/ 2175220 w 12192000"/>
              <a:gd name="connsiteY1261" fmla="*/ 6278873 h 6858000"/>
              <a:gd name="connsiteX1262" fmla="*/ 2183137 w 12192000"/>
              <a:gd name="connsiteY1262" fmla="*/ 6257542 h 6858000"/>
              <a:gd name="connsiteX1263" fmla="*/ 2183313 w 12192000"/>
              <a:gd name="connsiteY1263" fmla="*/ 6203098 h 6858000"/>
              <a:gd name="connsiteX1264" fmla="*/ 2181557 w 12192000"/>
              <a:gd name="connsiteY1264" fmla="*/ 6185939 h 6858000"/>
              <a:gd name="connsiteX1265" fmla="*/ 2191019 w 12192000"/>
              <a:gd name="connsiteY1265" fmla="*/ 6168256 h 6858000"/>
              <a:gd name="connsiteX1266" fmla="*/ 2197304 w 12192000"/>
              <a:gd name="connsiteY1266" fmla="*/ 6156630 h 6858000"/>
              <a:gd name="connsiteX1267" fmla="*/ 2191353 w 12192000"/>
              <a:gd name="connsiteY1267" fmla="*/ 6149107 h 6858000"/>
              <a:gd name="connsiteX1268" fmla="*/ 2173359 w 12192000"/>
              <a:gd name="connsiteY1268" fmla="*/ 6162059 h 6858000"/>
              <a:gd name="connsiteX1269" fmla="*/ 2103138 w 12192000"/>
              <a:gd name="connsiteY1269" fmla="*/ 6249128 h 6858000"/>
              <a:gd name="connsiteX1270" fmla="*/ 2053316 w 12192000"/>
              <a:gd name="connsiteY1270" fmla="*/ 6288840 h 6858000"/>
              <a:gd name="connsiteX1271" fmla="*/ 2037393 w 12192000"/>
              <a:gd name="connsiteY1271" fmla="*/ 6294880 h 6858000"/>
              <a:gd name="connsiteX1272" fmla="*/ 2037393 w 12192000"/>
              <a:gd name="connsiteY1272" fmla="*/ 6279170 h 6858000"/>
              <a:gd name="connsiteX1273" fmla="*/ 2100381 w 12192000"/>
              <a:gd name="connsiteY1273" fmla="*/ 6180318 h 6858000"/>
              <a:gd name="connsiteX1274" fmla="*/ 2067448 w 12192000"/>
              <a:gd name="connsiteY1274" fmla="*/ 6181959 h 6858000"/>
              <a:gd name="connsiteX1275" fmla="*/ 2030582 w 12192000"/>
              <a:gd name="connsiteY1275" fmla="*/ 6237119 h 6858000"/>
              <a:gd name="connsiteX1276" fmla="*/ 1998315 w 12192000"/>
              <a:gd name="connsiteY1276" fmla="*/ 6273374 h 6858000"/>
              <a:gd name="connsiteX1277" fmla="*/ 1963942 w 12192000"/>
              <a:gd name="connsiteY1277" fmla="*/ 6295561 h 6858000"/>
              <a:gd name="connsiteX1278" fmla="*/ 1958096 w 12192000"/>
              <a:gd name="connsiteY1278" fmla="*/ 6288212 h 6858000"/>
              <a:gd name="connsiteX1279" fmla="*/ 1968278 w 12192000"/>
              <a:gd name="connsiteY1279" fmla="*/ 6264734 h 6858000"/>
              <a:gd name="connsiteX1280" fmla="*/ 2022963 w 12192000"/>
              <a:gd name="connsiteY1280" fmla="*/ 6180196 h 6858000"/>
              <a:gd name="connsiteX1281" fmla="*/ 1990328 w 12192000"/>
              <a:gd name="connsiteY1281" fmla="*/ 6181941 h 6858000"/>
              <a:gd name="connsiteX1282" fmla="*/ 1963292 w 12192000"/>
              <a:gd name="connsiteY1282" fmla="*/ 6221287 h 6858000"/>
              <a:gd name="connsiteX1283" fmla="*/ 1891649 w 12192000"/>
              <a:gd name="connsiteY1283" fmla="*/ 6288229 h 6858000"/>
              <a:gd name="connsiteX1284" fmla="*/ 1858768 w 12192000"/>
              <a:gd name="connsiteY1284" fmla="*/ 6301775 h 6858000"/>
              <a:gd name="connsiteX1285" fmla="*/ 1847867 w 12192000"/>
              <a:gd name="connsiteY1285" fmla="*/ 6288159 h 6858000"/>
              <a:gd name="connsiteX1286" fmla="*/ 1858821 w 12192000"/>
              <a:gd name="connsiteY1286" fmla="*/ 6252305 h 6858000"/>
              <a:gd name="connsiteX1287" fmla="*/ 1886348 w 12192000"/>
              <a:gd name="connsiteY1287" fmla="*/ 6246912 h 6858000"/>
              <a:gd name="connsiteX1288" fmla="*/ 1939013 w 12192000"/>
              <a:gd name="connsiteY1288" fmla="*/ 6195958 h 6858000"/>
              <a:gd name="connsiteX1289" fmla="*/ 1917298 w 12192000"/>
              <a:gd name="connsiteY1289" fmla="*/ 6176757 h 6858000"/>
              <a:gd name="connsiteX1290" fmla="*/ 1874691 w 12192000"/>
              <a:gd name="connsiteY1290" fmla="*/ 6192851 h 6858000"/>
              <a:gd name="connsiteX1291" fmla="*/ 1826800 w 12192000"/>
              <a:gd name="connsiteY1291" fmla="*/ 6247784 h 6858000"/>
              <a:gd name="connsiteX1292" fmla="*/ 1765690 w 12192000"/>
              <a:gd name="connsiteY1292" fmla="*/ 6291860 h 6858000"/>
              <a:gd name="connsiteX1293" fmla="*/ 1762759 w 12192000"/>
              <a:gd name="connsiteY1293" fmla="*/ 6280409 h 6858000"/>
              <a:gd name="connsiteX1294" fmla="*/ 1796921 w 12192000"/>
              <a:gd name="connsiteY1294" fmla="*/ 6222805 h 6858000"/>
              <a:gd name="connsiteX1295" fmla="*/ 1806331 w 12192000"/>
              <a:gd name="connsiteY1295" fmla="*/ 6194876 h 6858000"/>
              <a:gd name="connsiteX1296" fmla="*/ 1784668 w 12192000"/>
              <a:gd name="connsiteY1296" fmla="*/ 6176094 h 6858000"/>
              <a:gd name="connsiteX1297" fmla="*/ 1745695 w 12192000"/>
              <a:gd name="connsiteY1297" fmla="*/ 6193689 h 6858000"/>
              <a:gd name="connsiteX1298" fmla="*/ 1719502 w 12192000"/>
              <a:gd name="connsiteY1298" fmla="*/ 6219873 h 6858000"/>
              <a:gd name="connsiteX1299" fmla="*/ 1717993 w 12192000"/>
              <a:gd name="connsiteY1299" fmla="*/ 6219873 h 6858000"/>
              <a:gd name="connsiteX1300" fmla="*/ 1750891 w 12192000"/>
              <a:gd name="connsiteY1300" fmla="*/ 6173755 h 6858000"/>
              <a:gd name="connsiteX1301" fmla="*/ 1810070 w 12192000"/>
              <a:gd name="connsiteY1301" fmla="*/ 6129260 h 6858000"/>
              <a:gd name="connsiteX1302" fmla="*/ 1851184 w 12192000"/>
              <a:gd name="connsiteY1302" fmla="*/ 6072372 h 6858000"/>
              <a:gd name="connsiteX1303" fmla="*/ 1836157 w 12192000"/>
              <a:gd name="connsiteY1303" fmla="*/ 6040462 h 6858000"/>
              <a:gd name="connsiteX1304" fmla="*/ 1774714 w 12192000"/>
              <a:gd name="connsiteY1304" fmla="*/ 6087331 h 6858000"/>
              <a:gd name="connsiteX1305" fmla="*/ 1725366 w 12192000"/>
              <a:gd name="connsiteY1305" fmla="*/ 6165603 h 6858000"/>
              <a:gd name="connsiteX1306" fmla="*/ 1680302 w 12192000"/>
              <a:gd name="connsiteY1306" fmla="*/ 6233994 h 6858000"/>
              <a:gd name="connsiteX1307" fmla="*/ 1602005 w 12192000"/>
              <a:gd name="connsiteY1307" fmla="*/ 6291947 h 6858000"/>
              <a:gd name="connsiteX1308" fmla="*/ 1599021 w 12192000"/>
              <a:gd name="connsiteY1308" fmla="*/ 6280496 h 6858000"/>
              <a:gd name="connsiteX1309" fmla="*/ 1633183 w 12192000"/>
              <a:gd name="connsiteY1309" fmla="*/ 6222892 h 6858000"/>
              <a:gd name="connsiteX1310" fmla="*/ 1642593 w 12192000"/>
              <a:gd name="connsiteY1310" fmla="*/ 6194963 h 6858000"/>
              <a:gd name="connsiteX1311" fmla="*/ 1620912 w 12192000"/>
              <a:gd name="connsiteY1311" fmla="*/ 6176181 h 6858000"/>
              <a:gd name="connsiteX1312" fmla="*/ 1581957 w 12192000"/>
              <a:gd name="connsiteY1312" fmla="*/ 6193776 h 6858000"/>
              <a:gd name="connsiteX1313" fmla="*/ 1557783 w 12192000"/>
              <a:gd name="connsiteY1313" fmla="*/ 6219960 h 6858000"/>
              <a:gd name="connsiteX1314" fmla="*/ 1556414 w 12192000"/>
              <a:gd name="connsiteY1314" fmla="*/ 6219960 h 6858000"/>
              <a:gd name="connsiteX1315" fmla="*/ 1566824 w 12192000"/>
              <a:gd name="connsiteY1315" fmla="*/ 6191437 h 6858000"/>
              <a:gd name="connsiteX1316" fmla="*/ 1552341 w 12192000"/>
              <a:gd name="connsiteY1316" fmla="*/ 6177874 h 6858000"/>
              <a:gd name="connsiteX1317" fmla="*/ 1530362 w 12192000"/>
              <a:gd name="connsiteY1317" fmla="*/ 6187579 h 6858000"/>
              <a:gd name="connsiteX1318" fmla="*/ 1498903 w 12192000"/>
              <a:gd name="connsiteY1318" fmla="*/ 6215718 h 6858000"/>
              <a:gd name="connsiteX1319" fmla="*/ 1434914 w 12192000"/>
              <a:gd name="connsiteY1319" fmla="*/ 6261243 h 6858000"/>
              <a:gd name="connsiteX1320" fmla="*/ 1453610 w 12192000"/>
              <a:gd name="connsiteY1320" fmla="*/ 6229107 h 6858000"/>
              <a:gd name="connsiteX1321" fmla="*/ 1556432 w 12192000"/>
              <a:gd name="connsiteY1321" fmla="*/ 6038455 h 6858000"/>
              <a:gd name="connsiteX1322" fmla="*/ 1559275 w 12192000"/>
              <a:gd name="connsiteY1322" fmla="*/ 6033829 h 6858000"/>
              <a:gd name="connsiteX1323" fmla="*/ 1560855 w 12192000"/>
              <a:gd name="connsiteY1323" fmla="*/ 6026987 h 6858000"/>
              <a:gd name="connsiteX1324" fmla="*/ 1552376 w 12192000"/>
              <a:gd name="connsiteY1324" fmla="*/ 6025136 h 6858000"/>
              <a:gd name="connsiteX1325" fmla="*/ 2888192 w 12192000"/>
              <a:gd name="connsiteY1325" fmla="*/ 6024106 h 6858000"/>
              <a:gd name="connsiteX1326" fmla="*/ 2854187 w 12192000"/>
              <a:gd name="connsiteY1326" fmla="*/ 6036552 h 6858000"/>
              <a:gd name="connsiteX1327" fmla="*/ 2823799 w 12192000"/>
              <a:gd name="connsiteY1327" fmla="*/ 6033218 h 6858000"/>
              <a:gd name="connsiteX1328" fmla="*/ 2664854 w 12192000"/>
              <a:gd name="connsiteY1328" fmla="*/ 6069230 h 6858000"/>
              <a:gd name="connsiteX1329" fmla="*/ 2590226 w 12192000"/>
              <a:gd name="connsiteY1329" fmla="*/ 6158254 h 6858000"/>
              <a:gd name="connsiteX1330" fmla="*/ 2599688 w 12192000"/>
              <a:gd name="connsiteY1330" fmla="*/ 6186183 h 6858000"/>
              <a:gd name="connsiteX1331" fmla="*/ 2626021 w 12192000"/>
              <a:gd name="connsiteY1331" fmla="*/ 6193881 h 6858000"/>
              <a:gd name="connsiteX1332" fmla="*/ 2709532 w 12192000"/>
              <a:gd name="connsiteY1332" fmla="*/ 6160837 h 6858000"/>
              <a:gd name="connsiteX1333" fmla="*/ 2755737 w 12192000"/>
              <a:gd name="connsiteY1333" fmla="*/ 6110216 h 6858000"/>
              <a:gd name="connsiteX1334" fmla="*/ 2760477 w 12192000"/>
              <a:gd name="connsiteY1334" fmla="*/ 6078062 h 6858000"/>
              <a:gd name="connsiteX1335" fmla="*/ 2696400 w 12192000"/>
              <a:gd name="connsiteY1335" fmla="*/ 6152755 h 6858000"/>
              <a:gd name="connsiteX1336" fmla="*/ 2622194 w 12192000"/>
              <a:gd name="connsiteY1336" fmla="*/ 6184036 h 6858000"/>
              <a:gd name="connsiteX1337" fmla="*/ 2600478 w 12192000"/>
              <a:gd name="connsiteY1337" fmla="*/ 6159336 h 6858000"/>
              <a:gd name="connsiteX1338" fmla="*/ 2658867 w 12192000"/>
              <a:gd name="connsiteY1338" fmla="*/ 6084434 h 6858000"/>
              <a:gd name="connsiteX1339" fmla="*/ 2825642 w 12192000"/>
              <a:gd name="connsiteY1339" fmla="*/ 6042994 h 6858000"/>
              <a:gd name="connsiteX1340" fmla="*/ 2842056 w 12192000"/>
              <a:gd name="connsiteY1340" fmla="*/ 6044949 h 6858000"/>
              <a:gd name="connsiteX1341" fmla="*/ 2838545 w 12192000"/>
              <a:gd name="connsiteY1341" fmla="*/ 6047794 h 6858000"/>
              <a:gd name="connsiteX1342" fmla="*/ 2777400 w 12192000"/>
              <a:gd name="connsiteY1342" fmla="*/ 6116727 h 6858000"/>
              <a:gd name="connsiteX1343" fmla="*/ 2702790 w 12192000"/>
              <a:gd name="connsiteY1343" fmla="*/ 6229822 h 6858000"/>
              <a:gd name="connsiteX1344" fmla="*/ 2627303 w 12192000"/>
              <a:gd name="connsiteY1344" fmla="*/ 6299383 h 6858000"/>
              <a:gd name="connsiteX1345" fmla="*/ 2589699 w 12192000"/>
              <a:gd name="connsiteY1345" fmla="*/ 6305929 h 6858000"/>
              <a:gd name="connsiteX1346" fmla="*/ 2561277 w 12192000"/>
              <a:gd name="connsiteY1346" fmla="*/ 6297865 h 6858000"/>
              <a:gd name="connsiteX1347" fmla="*/ 2555449 w 12192000"/>
              <a:gd name="connsiteY1347" fmla="*/ 6287618 h 6858000"/>
              <a:gd name="connsiteX1348" fmla="*/ 2566562 w 12192000"/>
              <a:gd name="connsiteY1348" fmla="*/ 6281230 h 6858000"/>
              <a:gd name="connsiteX1349" fmla="*/ 2579535 w 12192000"/>
              <a:gd name="connsiteY1349" fmla="*/ 6268696 h 6858000"/>
              <a:gd name="connsiteX1350" fmla="*/ 2563086 w 12192000"/>
              <a:gd name="connsiteY1350" fmla="*/ 6255465 h 6858000"/>
              <a:gd name="connsiteX1351" fmla="*/ 2538508 w 12192000"/>
              <a:gd name="connsiteY1351" fmla="*/ 6279292 h 6858000"/>
              <a:gd name="connsiteX1352" fmla="*/ 2595967 w 12192000"/>
              <a:gd name="connsiteY1352" fmla="*/ 6315181 h 6858000"/>
              <a:gd name="connsiteX1353" fmla="*/ 2713973 w 12192000"/>
              <a:gd name="connsiteY1353" fmla="*/ 6260283 h 6858000"/>
              <a:gd name="connsiteX1354" fmla="*/ 2809649 w 12192000"/>
              <a:gd name="connsiteY1354" fmla="*/ 6106934 h 6858000"/>
              <a:gd name="connsiteX1355" fmla="*/ 2854345 w 12192000"/>
              <a:gd name="connsiteY1355" fmla="*/ 6048352 h 6858000"/>
              <a:gd name="connsiteX1356" fmla="*/ 2897233 w 12192000"/>
              <a:gd name="connsiteY1356" fmla="*/ 6102465 h 6858000"/>
              <a:gd name="connsiteX1357" fmla="*/ 2868547 w 12192000"/>
              <a:gd name="connsiteY1357" fmla="*/ 6154693 h 6858000"/>
              <a:gd name="connsiteX1358" fmla="*/ 2828047 w 12192000"/>
              <a:gd name="connsiteY1358" fmla="*/ 6139454 h 6858000"/>
              <a:gd name="connsiteX1359" fmla="*/ 2800661 w 12192000"/>
              <a:gd name="connsiteY1359" fmla="*/ 6160139 h 6858000"/>
              <a:gd name="connsiteX1360" fmla="*/ 2828960 w 12192000"/>
              <a:gd name="connsiteY1360" fmla="*/ 6178433 h 6858000"/>
              <a:gd name="connsiteX1361" fmla="*/ 2857698 w 12192000"/>
              <a:gd name="connsiteY1361" fmla="*/ 6173685 h 6858000"/>
              <a:gd name="connsiteX1362" fmla="*/ 2856311 w 12192000"/>
              <a:gd name="connsiteY1362" fmla="*/ 6211983 h 6858000"/>
              <a:gd name="connsiteX1363" fmla="*/ 2810668 w 12192000"/>
              <a:gd name="connsiteY1363" fmla="*/ 6284633 h 6858000"/>
              <a:gd name="connsiteX1364" fmla="*/ 2766639 w 12192000"/>
              <a:gd name="connsiteY1364" fmla="*/ 6304481 h 6858000"/>
              <a:gd name="connsiteX1365" fmla="*/ 2750664 w 12192000"/>
              <a:gd name="connsiteY1365" fmla="*/ 6285192 h 6858000"/>
              <a:gd name="connsiteX1366" fmla="*/ 2768974 w 12192000"/>
              <a:gd name="connsiteY1366" fmla="*/ 6242792 h 6858000"/>
              <a:gd name="connsiteX1367" fmla="*/ 2813687 w 12192000"/>
              <a:gd name="connsiteY1367" fmla="*/ 6207584 h 6858000"/>
              <a:gd name="connsiteX1368" fmla="*/ 2803540 w 12192000"/>
              <a:gd name="connsiteY1368" fmla="*/ 6206501 h 6858000"/>
              <a:gd name="connsiteX1369" fmla="*/ 2772818 w 12192000"/>
              <a:gd name="connsiteY1369" fmla="*/ 6225109 h 6858000"/>
              <a:gd name="connsiteX1370" fmla="*/ 2740464 w 12192000"/>
              <a:gd name="connsiteY1370" fmla="*/ 6282451 h 6858000"/>
              <a:gd name="connsiteX1371" fmla="*/ 2749242 w 12192000"/>
              <a:gd name="connsiteY1371" fmla="*/ 6308356 h 6858000"/>
              <a:gd name="connsiteX1372" fmla="*/ 2773626 w 12192000"/>
              <a:gd name="connsiteY1372" fmla="*/ 6315600 h 6858000"/>
              <a:gd name="connsiteX1373" fmla="*/ 2822570 w 12192000"/>
              <a:gd name="connsiteY1373" fmla="*/ 6300291 h 6858000"/>
              <a:gd name="connsiteX1374" fmla="*/ 2885874 w 12192000"/>
              <a:gd name="connsiteY1374" fmla="*/ 6211738 h 6858000"/>
              <a:gd name="connsiteX1375" fmla="*/ 2877694 w 12192000"/>
              <a:gd name="connsiteY1375" fmla="*/ 6165131 h 6858000"/>
              <a:gd name="connsiteX1376" fmla="*/ 2921915 w 12192000"/>
              <a:gd name="connsiteY1376" fmla="*/ 6104228 h 6858000"/>
              <a:gd name="connsiteX1377" fmla="*/ 2867231 w 12192000"/>
              <a:gd name="connsiteY1377" fmla="*/ 6039625 h 6858000"/>
              <a:gd name="connsiteX1378" fmla="*/ 2899883 w 12192000"/>
              <a:gd name="connsiteY1378" fmla="*/ 6027231 h 6858000"/>
              <a:gd name="connsiteX1379" fmla="*/ 2888192 w 12192000"/>
              <a:gd name="connsiteY1379" fmla="*/ 6024106 h 6858000"/>
              <a:gd name="connsiteX1380" fmla="*/ 936983 w 12192000"/>
              <a:gd name="connsiteY1380" fmla="*/ 6010081 h 6858000"/>
              <a:gd name="connsiteX1381" fmla="*/ 943639 w 12192000"/>
              <a:gd name="connsiteY1381" fmla="*/ 6011142 h 6858000"/>
              <a:gd name="connsiteX1382" fmla="*/ 927144 w 12192000"/>
              <a:gd name="connsiteY1382" fmla="*/ 6022167 h 6858000"/>
              <a:gd name="connsiteX1383" fmla="*/ 903439 w 12192000"/>
              <a:gd name="connsiteY1383" fmla="*/ 6042741 h 6858000"/>
              <a:gd name="connsiteX1384" fmla="*/ 923152 w 12192000"/>
              <a:gd name="connsiteY1384" fmla="*/ 6018000 h 6858000"/>
              <a:gd name="connsiteX1385" fmla="*/ 936983 w 12192000"/>
              <a:gd name="connsiteY1385" fmla="*/ 6010081 h 6858000"/>
              <a:gd name="connsiteX1386" fmla="*/ 900122 w 12192000"/>
              <a:gd name="connsiteY1386" fmla="*/ 6006047 h 6858000"/>
              <a:gd name="connsiteX1387" fmla="*/ 905355 w 12192000"/>
              <a:gd name="connsiteY1387" fmla="*/ 6006693 h 6858000"/>
              <a:gd name="connsiteX1388" fmla="*/ 894136 w 12192000"/>
              <a:gd name="connsiteY1388" fmla="*/ 6019793 h 6858000"/>
              <a:gd name="connsiteX1389" fmla="*/ 873385 w 12192000"/>
              <a:gd name="connsiteY1389" fmla="*/ 6033597 h 6858000"/>
              <a:gd name="connsiteX1390" fmla="*/ 886047 w 12192000"/>
              <a:gd name="connsiteY1390" fmla="*/ 6020057 h 6858000"/>
              <a:gd name="connsiteX1391" fmla="*/ 885343 w 12192000"/>
              <a:gd name="connsiteY1391" fmla="*/ 6019917 h 6858000"/>
              <a:gd name="connsiteX1392" fmla="*/ 870361 w 12192000"/>
              <a:gd name="connsiteY1392" fmla="*/ 6032068 h 6858000"/>
              <a:gd name="connsiteX1393" fmla="*/ 888667 w 12192000"/>
              <a:gd name="connsiteY1393" fmla="*/ 6012760 h 6858000"/>
              <a:gd name="connsiteX1394" fmla="*/ 888597 w 12192000"/>
              <a:gd name="connsiteY1394" fmla="*/ 6012760 h 6858000"/>
              <a:gd name="connsiteX1395" fmla="*/ 900122 w 12192000"/>
              <a:gd name="connsiteY1395" fmla="*/ 6006047 h 6858000"/>
              <a:gd name="connsiteX1396" fmla="*/ 733934 w 12192000"/>
              <a:gd name="connsiteY1396" fmla="*/ 5999026 h 6858000"/>
              <a:gd name="connsiteX1397" fmla="*/ 791104 w 12192000"/>
              <a:gd name="connsiteY1397" fmla="*/ 6169474 h 6858000"/>
              <a:gd name="connsiteX1398" fmla="*/ 778952 w 12192000"/>
              <a:gd name="connsiteY1398" fmla="*/ 6166203 h 6858000"/>
              <a:gd name="connsiteX1399" fmla="*/ 744485 w 12192000"/>
              <a:gd name="connsiteY1399" fmla="*/ 6063351 h 6858000"/>
              <a:gd name="connsiteX1400" fmla="*/ 744485 w 12192000"/>
              <a:gd name="connsiteY1400" fmla="*/ 6063368 h 6858000"/>
              <a:gd name="connsiteX1401" fmla="*/ 733934 w 12192000"/>
              <a:gd name="connsiteY1401" fmla="*/ 6032613 h 6858000"/>
              <a:gd name="connsiteX1402" fmla="*/ 723382 w 12192000"/>
              <a:gd name="connsiteY1402" fmla="*/ 6063368 h 6858000"/>
              <a:gd name="connsiteX1403" fmla="*/ 704672 w 12192000"/>
              <a:gd name="connsiteY1403" fmla="*/ 6119094 h 6858000"/>
              <a:gd name="connsiteX1404" fmla="*/ 701155 w 12192000"/>
              <a:gd name="connsiteY1404" fmla="*/ 6111779 h 6858000"/>
              <a:gd name="connsiteX1405" fmla="*/ 698042 w 12192000"/>
              <a:gd name="connsiteY1405" fmla="*/ 6105923 h 6858000"/>
              <a:gd name="connsiteX1406" fmla="*/ 980170 w 12192000"/>
              <a:gd name="connsiteY1406" fmla="*/ 5990865 h 6858000"/>
              <a:gd name="connsiteX1407" fmla="*/ 987039 w 12192000"/>
              <a:gd name="connsiteY1407" fmla="*/ 5992274 h 6858000"/>
              <a:gd name="connsiteX1408" fmla="*/ 969331 w 12192000"/>
              <a:gd name="connsiteY1408" fmla="*/ 6002983 h 6858000"/>
              <a:gd name="connsiteX1409" fmla="*/ 943639 w 12192000"/>
              <a:gd name="connsiteY1409" fmla="*/ 6023293 h 6858000"/>
              <a:gd name="connsiteX1410" fmla="*/ 943568 w 12192000"/>
              <a:gd name="connsiteY1410" fmla="*/ 6023293 h 6858000"/>
              <a:gd name="connsiteX1411" fmla="*/ 965374 w 12192000"/>
              <a:gd name="connsiteY1411" fmla="*/ 5998463 h 6858000"/>
              <a:gd name="connsiteX1412" fmla="*/ 980170 w 12192000"/>
              <a:gd name="connsiteY1412" fmla="*/ 5990865 h 6858000"/>
              <a:gd name="connsiteX1413" fmla="*/ 935189 w 12192000"/>
              <a:gd name="connsiteY1413" fmla="*/ 5990401 h 6858000"/>
              <a:gd name="connsiteX1414" fmla="*/ 940209 w 12192000"/>
              <a:gd name="connsiteY1414" fmla="*/ 5991342 h 6858000"/>
              <a:gd name="connsiteX1415" fmla="*/ 929166 w 12192000"/>
              <a:gd name="connsiteY1415" fmla="*/ 6003264 h 6858000"/>
              <a:gd name="connsiteX1416" fmla="*/ 909418 w 12192000"/>
              <a:gd name="connsiteY1416" fmla="*/ 6017173 h 6858000"/>
              <a:gd name="connsiteX1417" fmla="*/ 922483 w 12192000"/>
              <a:gd name="connsiteY1417" fmla="*/ 6003510 h 6858000"/>
              <a:gd name="connsiteX1418" fmla="*/ 921727 w 12192000"/>
              <a:gd name="connsiteY1418" fmla="*/ 6003387 h 6858000"/>
              <a:gd name="connsiteX1419" fmla="*/ 906059 w 12192000"/>
              <a:gd name="connsiteY1419" fmla="*/ 6016206 h 6858000"/>
              <a:gd name="connsiteX1420" fmla="*/ 924277 w 12192000"/>
              <a:gd name="connsiteY1420" fmla="*/ 5996476 h 6858000"/>
              <a:gd name="connsiteX1421" fmla="*/ 924207 w 12192000"/>
              <a:gd name="connsiteY1421" fmla="*/ 5996476 h 6858000"/>
              <a:gd name="connsiteX1422" fmla="*/ 935189 w 12192000"/>
              <a:gd name="connsiteY1422" fmla="*/ 5990401 h 6858000"/>
              <a:gd name="connsiteX1423" fmla="*/ 972431 w 12192000"/>
              <a:gd name="connsiteY1423" fmla="*/ 5974285 h 6858000"/>
              <a:gd name="connsiteX1424" fmla="*/ 977367 w 12192000"/>
              <a:gd name="connsiteY1424" fmla="*/ 5975568 h 6858000"/>
              <a:gd name="connsiteX1425" fmla="*/ 965462 w 12192000"/>
              <a:gd name="connsiteY1425" fmla="*/ 5986717 h 6858000"/>
              <a:gd name="connsiteX1426" fmla="*/ 946241 w 12192000"/>
              <a:gd name="connsiteY1426" fmla="*/ 5998217 h 6858000"/>
              <a:gd name="connsiteX1427" fmla="*/ 963967 w 12192000"/>
              <a:gd name="connsiteY1427" fmla="*/ 5982391 h 6858000"/>
              <a:gd name="connsiteX1428" fmla="*/ 963141 w 12192000"/>
              <a:gd name="connsiteY1428" fmla="*/ 5982250 h 6858000"/>
              <a:gd name="connsiteX1429" fmla="*/ 941458 w 12192000"/>
              <a:gd name="connsiteY1429" fmla="*/ 5999536 h 6858000"/>
              <a:gd name="connsiteX1430" fmla="*/ 961101 w 12192000"/>
              <a:gd name="connsiteY1430" fmla="*/ 5979595 h 6858000"/>
              <a:gd name="connsiteX1431" fmla="*/ 961030 w 12192000"/>
              <a:gd name="connsiteY1431" fmla="*/ 5979595 h 6858000"/>
              <a:gd name="connsiteX1432" fmla="*/ 972431 w 12192000"/>
              <a:gd name="connsiteY1432" fmla="*/ 5974285 h 6858000"/>
              <a:gd name="connsiteX1433" fmla="*/ 1145900 w 12192000"/>
              <a:gd name="connsiteY1433" fmla="*/ 5962252 h 6858000"/>
              <a:gd name="connsiteX1434" fmla="*/ 1146239 w 12192000"/>
              <a:gd name="connsiteY1434" fmla="*/ 5962257 h 6858000"/>
              <a:gd name="connsiteX1435" fmla="*/ 1145940 w 12192000"/>
              <a:gd name="connsiteY1435" fmla="*/ 5962257 h 6858000"/>
              <a:gd name="connsiteX1436" fmla="*/ 1022903 w 12192000"/>
              <a:gd name="connsiteY1436" fmla="*/ 5959499 h 6858000"/>
              <a:gd name="connsiteX1437" fmla="*/ 1026624 w 12192000"/>
              <a:gd name="connsiteY1437" fmla="*/ 5961975 h 6858000"/>
              <a:gd name="connsiteX1438" fmla="*/ 1013540 w 12192000"/>
              <a:gd name="connsiteY1438" fmla="*/ 5969484 h 6858000"/>
              <a:gd name="connsiteX1439" fmla="*/ 988921 w 12192000"/>
              <a:gd name="connsiteY1439" fmla="*/ 5979472 h 6858000"/>
              <a:gd name="connsiteX1440" fmla="*/ 1008564 w 12192000"/>
              <a:gd name="connsiteY1440" fmla="*/ 5967163 h 6858000"/>
              <a:gd name="connsiteX1441" fmla="*/ 1007843 w 12192000"/>
              <a:gd name="connsiteY1441" fmla="*/ 5966811 h 6858000"/>
              <a:gd name="connsiteX1442" fmla="*/ 985580 w 12192000"/>
              <a:gd name="connsiteY1442" fmla="*/ 5978909 h 6858000"/>
              <a:gd name="connsiteX1443" fmla="*/ 1010094 w 12192000"/>
              <a:gd name="connsiteY1443" fmla="*/ 5962573 h 6858000"/>
              <a:gd name="connsiteX1444" fmla="*/ 1022903 w 12192000"/>
              <a:gd name="connsiteY1444" fmla="*/ 5959499 h 6858000"/>
              <a:gd name="connsiteX1445" fmla="*/ 1109837 w 12192000"/>
              <a:gd name="connsiteY1445" fmla="*/ 5957262 h 6858000"/>
              <a:gd name="connsiteX1446" fmla="*/ 1129973 w 12192000"/>
              <a:gd name="connsiteY1446" fmla="*/ 5957702 h 6858000"/>
              <a:gd name="connsiteX1447" fmla="*/ 1126245 w 12192000"/>
              <a:gd name="connsiteY1447" fmla="*/ 5957702 h 6858000"/>
              <a:gd name="connsiteX1448" fmla="*/ 1105019 w 12192000"/>
              <a:gd name="connsiteY1448" fmla="*/ 5959162 h 6858000"/>
              <a:gd name="connsiteX1449" fmla="*/ 1063975 w 12192000"/>
              <a:gd name="connsiteY1449" fmla="*/ 5970029 h 6858000"/>
              <a:gd name="connsiteX1450" fmla="*/ 1026676 w 12192000"/>
              <a:gd name="connsiteY1450" fmla="*/ 5990146 h 6858000"/>
              <a:gd name="connsiteX1451" fmla="*/ 1009619 w 12192000"/>
              <a:gd name="connsiteY1451" fmla="*/ 6002684 h 6858000"/>
              <a:gd name="connsiteX1452" fmla="*/ 993897 w 12192000"/>
              <a:gd name="connsiteY1452" fmla="*/ 6016874 h 6858000"/>
              <a:gd name="connsiteX1453" fmla="*/ 994618 w 12192000"/>
              <a:gd name="connsiteY1453" fmla="*/ 6017560 h 6858000"/>
              <a:gd name="connsiteX1454" fmla="*/ 1028031 w 12192000"/>
              <a:gd name="connsiteY1454" fmla="*/ 5992150 h 6858000"/>
              <a:gd name="connsiteX1455" fmla="*/ 1065083 w 12192000"/>
              <a:gd name="connsiteY1455" fmla="*/ 5972649 h 6858000"/>
              <a:gd name="connsiteX1456" fmla="*/ 1105529 w 12192000"/>
              <a:gd name="connsiteY1456" fmla="*/ 5962380 h 6858000"/>
              <a:gd name="connsiteX1457" fmla="*/ 1126368 w 12192000"/>
              <a:gd name="connsiteY1457" fmla="*/ 5961096 h 6858000"/>
              <a:gd name="connsiteX1458" fmla="*/ 1136796 w 12192000"/>
              <a:gd name="connsiteY1458" fmla="*/ 5961395 h 6858000"/>
              <a:gd name="connsiteX1459" fmla="*/ 1142071 w 12192000"/>
              <a:gd name="connsiteY1459" fmla="*/ 5961817 h 6858000"/>
              <a:gd name="connsiteX1460" fmla="*/ 1144656 w 12192000"/>
              <a:gd name="connsiteY1460" fmla="*/ 5962098 h 6858000"/>
              <a:gd name="connsiteX1461" fmla="*/ 1145900 w 12192000"/>
              <a:gd name="connsiteY1461" fmla="*/ 5962252 h 6858000"/>
              <a:gd name="connsiteX1462" fmla="*/ 1127953 w 12192000"/>
              <a:gd name="connsiteY1462" fmla="*/ 5961991 h 6858000"/>
              <a:gd name="connsiteX1463" fmla="*/ 1094327 w 12192000"/>
              <a:gd name="connsiteY1463" fmla="*/ 5966512 h 6858000"/>
              <a:gd name="connsiteX1464" fmla="*/ 1030668 w 12192000"/>
              <a:gd name="connsiteY1464" fmla="*/ 5996529 h 6858000"/>
              <a:gd name="connsiteX1465" fmla="*/ 952132 w 12192000"/>
              <a:gd name="connsiteY1465" fmla="*/ 6073901 h 6858000"/>
              <a:gd name="connsiteX1466" fmla="*/ 885589 w 12192000"/>
              <a:gd name="connsiteY1466" fmla="*/ 6125530 h 6858000"/>
              <a:gd name="connsiteX1467" fmla="*/ 920303 w 12192000"/>
              <a:gd name="connsiteY1467" fmla="*/ 6088954 h 6858000"/>
              <a:gd name="connsiteX1468" fmla="*/ 1019343 w 12192000"/>
              <a:gd name="connsiteY1468" fmla="*/ 5988721 h 6858000"/>
              <a:gd name="connsiteX1469" fmla="*/ 1109837 w 12192000"/>
              <a:gd name="connsiteY1469" fmla="*/ 5957262 h 6858000"/>
              <a:gd name="connsiteX1470" fmla="*/ 1057802 w 12192000"/>
              <a:gd name="connsiteY1470" fmla="*/ 5953851 h 6858000"/>
              <a:gd name="connsiteX1471" fmla="*/ 1074421 w 12192000"/>
              <a:gd name="connsiteY1471" fmla="*/ 5954273 h 6858000"/>
              <a:gd name="connsiteX1472" fmla="*/ 1060686 w 12192000"/>
              <a:gd name="connsiteY1472" fmla="*/ 5959549 h 6858000"/>
              <a:gd name="connsiteX1473" fmla="*/ 1035979 w 12192000"/>
              <a:gd name="connsiteY1473" fmla="*/ 5965844 h 6858000"/>
              <a:gd name="connsiteX1474" fmla="*/ 1056994 w 12192000"/>
              <a:gd name="connsiteY1474" fmla="*/ 5957386 h 6858000"/>
              <a:gd name="connsiteX1475" fmla="*/ 1056273 w 12192000"/>
              <a:gd name="connsiteY1475" fmla="*/ 5956981 h 6858000"/>
              <a:gd name="connsiteX1476" fmla="*/ 1033412 w 12192000"/>
              <a:gd name="connsiteY1476" fmla="*/ 5964402 h 6858000"/>
              <a:gd name="connsiteX1477" fmla="*/ 1057802 w 12192000"/>
              <a:gd name="connsiteY1477" fmla="*/ 5953851 h 6858000"/>
              <a:gd name="connsiteX1478" fmla="*/ 654378 w 12192000"/>
              <a:gd name="connsiteY1478" fmla="*/ 5946131 h 6858000"/>
              <a:gd name="connsiteX1479" fmla="*/ 705076 w 12192000"/>
              <a:gd name="connsiteY1479" fmla="*/ 5946131 h 6858000"/>
              <a:gd name="connsiteX1480" fmla="*/ 733951 w 12192000"/>
              <a:gd name="connsiteY1480" fmla="*/ 5967743 h 6858000"/>
              <a:gd name="connsiteX1481" fmla="*/ 762844 w 12192000"/>
              <a:gd name="connsiteY1481" fmla="*/ 5946131 h 6858000"/>
              <a:gd name="connsiteX1482" fmla="*/ 813542 w 12192000"/>
              <a:gd name="connsiteY1482" fmla="*/ 5946131 h 6858000"/>
              <a:gd name="connsiteX1483" fmla="*/ 812487 w 12192000"/>
              <a:gd name="connsiteY1483" fmla="*/ 5947732 h 6858000"/>
              <a:gd name="connsiteX1484" fmla="*/ 807950 w 12192000"/>
              <a:gd name="connsiteY1484" fmla="*/ 5954765 h 6858000"/>
              <a:gd name="connsiteX1485" fmla="*/ 809960 w 12192000"/>
              <a:gd name="connsiteY1485" fmla="*/ 6000355 h 6858000"/>
              <a:gd name="connsiteX1486" fmla="*/ 788132 w 12192000"/>
              <a:gd name="connsiteY1486" fmla="*/ 6010773 h 6858000"/>
              <a:gd name="connsiteX1487" fmla="*/ 789204 w 12192000"/>
              <a:gd name="connsiteY1487" fmla="*/ 6013674 h 6858000"/>
              <a:gd name="connsiteX1488" fmla="*/ 792370 w 12192000"/>
              <a:gd name="connsiteY1488" fmla="*/ 6022378 h 6858000"/>
              <a:gd name="connsiteX1489" fmla="*/ 851843 w 12192000"/>
              <a:gd name="connsiteY1489" fmla="*/ 6185494 h 6858000"/>
              <a:gd name="connsiteX1490" fmla="*/ 839815 w 12192000"/>
              <a:gd name="connsiteY1490" fmla="*/ 6183366 h 6858000"/>
              <a:gd name="connsiteX1491" fmla="*/ 773043 w 12192000"/>
              <a:gd name="connsiteY1491" fmla="*/ 6000222 h 6858000"/>
              <a:gd name="connsiteX1492" fmla="*/ 786092 w 12192000"/>
              <a:gd name="connsiteY1492" fmla="*/ 6000222 h 6858000"/>
              <a:gd name="connsiteX1493" fmla="*/ 808383 w 12192000"/>
              <a:gd name="connsiteY1493" fmla="*/ 5979166 h 6858000"/>
              <a:gd name="connsiteX1494" fmla="*/ 787326 w 12192000"/>
              <a:gd name="connsiteY1494" fmla="*/ 5956876 h 6858000"/>
              <a:gd name="connsiteX1495" fmla="*/ 786092 w 12192000"/>
              <a:gd name="connsiteY1495" fmla="*/ 5956876 h 6858000"/>
              <a:gd name="connsiteX1496" fmla="*/ 769544 w 12192000"/>
              <a:gd name="connsiteY1496" fmla="*/ 5956876 h 6858000"/>
              <a:gd name="connsiteX1497" fmla="*/ 733969 w 12192000"/>
              <a:gd name="connsiteY1497" fmla="*/ 5978487 h 6858000"/>
              <a:gd name="connsiteX1498" fmla="*/ 698341 w 12192000"/>
              <a:gd name="connsiteY1498" fmla="*/ 5956858 h 6858000"/>
              <a:gd name="connsiteX1499" fmla="*/ 681793 w 12192000"/>
              <a:gd name="connsiteY1499" fmla="*/ 5956858 h 6858000"/>
              <a:gd name="connsiteX1500" fmla="*/ 659502 w 12192000"/>
              <a:gd name="connsiteY1500" fmla="*/ 5977914 h 6858000"/>
              <a:gd name="connsiteX1501" fmla="*/ 680559 w 12192000"/>
              <a:gd name="connsiteY1501" fmla="*/ 6000204 h 6858000"/>
              <a:gd name="connsiteX1502" fmla="*/ 681793 w 12192000"/>
              <a:gd name="connsiteY1502" fmla="*/ 6000204 h 6858000"/>
              <a:gd name="connsiteX1503" fmla="*/ 694841 w 12192000"/>
              <a:gd name="connsiteY1503" fmla="*/ 6000204 h 6858000"/>
              <a:gd name="connsiteX1504" fmla="*/ 670029 w 12192000"/>
              <a:gd name="connsiteY1504" fmla="*/ 6068397 h 6858000"/>
              <a:gd name="connsiteX1505" fmla="*/ 661359 w 12192000"/>
              <a:gd name="connsiteY1505" fmla="*/ 6061364 h 6858000"/>
              <a:gd name="connsiteX1506" fmla="*/ 675550 w 12192000"/>
              <a:gd name="connsiteY1506" fmla="*/ 6022273 h 6858000"/>
              <a:gd name="connsiteX1507" fmla="*/ 678733 w 12192000"/>
              <a:gd name="connsiteY1507" fmla="*/ 6013569 h 6858000"/>
              <a:gd name="connsiteX1508" fmla="*/ 679788 w 12192000"/>
              <a:gd name="connsiteY1508" fmla="*/ 6010667 h 6858000"/>
              <a:gd name="connsiteX1509" fmla="*/ 649638 w 12192000"/>
              <a:gd name="connsiteY1509" fmla="*/ 5976444 h 6858000"/>
              <a:gd name="connsiteX1510" fmla="*/ 659970 w 12192000"/>
              <a:gd name="connsiteY1510" fmla="*/ 5954765 h 6858000"/>
              <a:gd name="connsiteX1511" fmla="*/ 655415 w 12192000"/>
              <a:gd name="connsiteY1511" fmla="*/ 5947732 h 6858000"/>
              <a:gd name="connsiteX1512" fmla="*/ 633891 w 12192000"/>
              <a:gd name="connsiteY1512" fmla="*/ 5935159 h 6858000"/>
              <a:gd name="connsiteX1513" fmla="*/ 646200 w 12192000"/>
              <a:gd name="connsiteY1513" fmla="*/ 5953921 h 6858000"/>
              <a:gd name="connsiteX1514" fmla="*/ 657307 w 12192000"/>
              <a:gd name="connsiteY1514" fmla="*/ 6014209 h 6858000"/>
              <a:gd name="connsiteX1515" fmla="*/ 665193 w 12192000"/>
              <a:gd name="connsiteY1515" fmla="*/ 6018510 h 6858000"/>
              <a:gd name="connsiteX1516" fmla="*/ 651845 w 12192000"/>
              <a:gd name="connsiteY1516" fmla="*/ 6055156 h 6858000"/>
              <a:gd name="connsiteX1517" fmla="*/ 605789 w 12192000"/>
              <a:gd name="connsiteY1517" fmla="*/ 6043533 h 6858000"/>
              <a:gd name="connsiteX1518" fmla="*/ 480265 w 12192000"/>
              <a:gd name="connsiteY1518" fmla="*/ 6104481 h 6858000"/>
              <a:gd name="connsiteX1519" fmla="*/ 459444 w 12192000"/>
              <a:gd name="connsiteY1519" fmla="*/ 6124457 h 6858000"/>
              <a:gd name="connsiteX1520" fmla="*/ 452991 w 12192000"/>
              <a:gd name="connsiteY1520" fmla="*/ 6131139 h 6858000"/>
              <a:gd name="connsiteX1521" fmla="*/ 363006 w 12192000"/>
              <a:gd name="connsiteY1521" fmla="*/ 6192686 h 6858000"/>
              <a:gd name="connsiteX1522" fmla="*/ 329067 w 12192000"/>
              <a:gd name="connsiteY1522" fmla="*/ 6207879 h 6858000"/>
              <a:gd name="connsiteX1523" fmla="*/ 325638 w 12192000"/>
              <a:gd name="connsiteY1523" fmla="*/ 6208758 h 6858000"/>
              <a:gd name="connsiteX1524" fmla="*/ 324100 w 12192000"/>
              <a:gd name="connsiteY1524" fmla="*/ 6210712 h 6858000"/>
              <a:gd name="connsiteX1525" fmla="*/ 324969 w 12192000"/>
              <a:gd name="connsiteY1525" fmla="*/ 6212029 h 6858000"/>
              <a:gd name="connsiteX1526" fmla="*/ 329366 w 12192000"/>
              <a:gd name="connsiteY1526" fmla="*/ 6213400 h 6858000"/>
              <a:gd name="connsiteX1527" fmla="*/ 361934 w 12192000"/>
              <a:gd name="connsiteY1527" fmla="*/ 6203711 h 6858000"/>
              <a:gd name="connsiteX1528" fmla="*/ 390246 w 12192000"/>
              <a:gd name="connsiteY1528" fmla="*/ 6187762 h 6858000"/>
              <a:gd name="connsiteX1529" fmla="*/ 390739 w 12192000"/>
              <a:gd name="connsiteY1529" fmla="*/ 6188272 h 6858000"/>
              <a:gd name="connsiteX1530" fmla="*/ 348200 w 12192000"/>
              <a:gd name="connsiteY1530" fmla="*/ 6224514 h 6858000"/>
              <a:gd name="connsiteX1531" fmla="*/ 296499 w 12192000"/>
              <a:gd name="connsiteY1531" fmla="*/ 6258329 h 6858000"/>
              <a:gd name="connsiteX1532" fmla="*/ 288146 w 12192000"/>
              <a:gd name="connsiteY1532" fmla="*/ 6262092 h 6858000"/>
              <a:gd name="connsiteX1533" fmla="*/ 297079 w 12192000"/>
              <a:gd name="connsiteY1533" fmla="*/ 6263165 h 6858000"/>
              <a:gd name="connsiteX1534" fmla="*/ 327168 w 12192000"/>
              <a:gd name="connsiteY1534" fmla="*/ 6250047 h 6858000"/>
              <a:gd name="connsiteX1535" fmla="*/ 367614 w 12192000"/>
              <a:gd name="connsiteY1535" fmla="*/ 6219748 h 6858000"/>
              <a:gd name="connsiteX1536" fmla="*/ 368089 w 12192000"/>
              <a:gd name="connsiteY1536" fmla="*/ 6220399 h 6858000"/>
              <a:gd name="connsiteX1537" fmla="*/ 330632 w 12192000"/>
              <a:gd name="connsiteY1537" fmla="*/ 6261811 h 6858000"/>
              <a:gd name="connsiteX1538" fmla="*/ 285490 w 12192000"/>
              <a:gd name="connsiteY1538" fmla="*/ 6298950 h 6858000"/>
              <a:gd name="connsiteX1539" fmla="*/ 280215 w 12192000"/>
              <a:gd name="connsiteY1539" fmla="*/ 6304999 h 6858000"/>
              <a:gd name="connsiteX1540" fmla="*/ 286211 w 12192000"/>
              <a:gd name="connsiteY1540" fmla="*/ 6304594 h 6858000"/>
              <a:gd name="connsiteX1541" fmla="*/ 326183 w 12192000"/>
              <a:gd name="connsiteY1541" fmla="*/ 6278464 h 6858000"/>
              <a:gd name="connsiteX1542" fmla="*/ 359964 w 12192000"/>
              <a:gd name="connsiteY1542" fmla="*/ 6245950 h 6858000"/>
              <a:gd name="connsiteX1543" fmla="*/ 312712 w 12192000"/>
              <a:gd name="connsiteY1543" fmla="*/ 6315585 h 6858000"/>
              <a:gd name="connsiteX1544" fmla="*/ 304623 w 12192000"/>
              <a:gd name="connsiteY1544" fmla="*/ 6327894 h 6858000"/>
              <a:gd name="connsiteX1545" fmla="*/ 308140 w 12192000"/>
              <a:gd name="connsiteY1545" fmla="*/ 6331200 h 6858000"/>
              <a:gd name="connsiteX1546" fmla="*/ 337772 w 12192000"/>
              <a:gd name="connsiteY1546" fmla="*/ 6311857 h 6858000"/>
              <a:gd name="connsiteX1547" fmla="*/ 369601 w 12192000"/>
              <a:gd name="connsiteY1547" fmla="*/ 6272995 h 6858000"/>
              <a:gd name="connsiteX1548" fmla="*/ 370463 w 12192000"/>
              <a:gd name="connsiteY1548" fmla="*/ 6273505 h 6858000"/>
              <a:gd name="connsiteX1549" fmla="*/ 365187 w 12192000"/>
              <a:gd name="connsiteY1549" fmla="*/ 6284196 h 6858000"/>
              <a:gd name="connsiteX1550" fmla="*/ 365011 w 12192000"/>
              <a:gd name="connsiteY1550" fmla="*/ 6291670 h 6858000"/>
              <a:gd name="connsiteX1551" fmla="*/ 381155 w 12192000"/>
              <a:gd name="connsiteY1551" fmla="*/ 6283757 h 6858000"/>
              <a:gd name="connsiteX1552" fmla="*/ 413846 w 12192000"/>
              <a:gd name="connsiteY1552" fmla="*/ 6246671 h 6858000"/>
              <a:gd name="connsiteX1553" fmla="*/ 414426 w 12192000"/>
              <a:gd name="connsiteY1553" fmla="*/ 6247216 h 6858000"/>
              <a:gd name="connsiteX1554" fmla="*/ 410610 w 12192000"/>
              <a:gd name="connsiteY1554" fmla="*/ 6255551 h 6858000"/>
              <a:gd name="connsiteX1555" fmla="*/ 412228 w 12192000"/>
              <a:gd name="connsiteY1555" fmla="*/ 6262813 h 6858000"/>
              <a:gd name="connsiteX1556" fmla="*/ 429989 w 12192000"/>
              <a:gd name="connsiteY1556" fmla="*/ 6253529 h 6858000"/>
              <a:gd name="connsiteX1557" fmla="*/ 463085 w 12192000"/>
              <a:gd name="connsiteY1557" fmla="*/ 6220434 h 6858000"/>
              <a:gd name="connsiteX1558" fmla="*/ 463682 w 12192000"/>
              <a:gd name="connsiteY1558" fmla="*/ 6221032 h 6858000"/>
              <a:gd name="connsiteX1559" fmla="*/ 459216 w 12192000"/>
              <a:gd name="connsiteY1559" fmla="*/ 6229315 h 6858000"/>
              <a:gd name="connsiteX1560" fmla="*/ 460271 w 12192000"/>
              <a:gd name="connsiteY1560" fmla="*/ 6236577 h 6858000"/>
              <a:gd name="connsiteX1561" fmla="*/ 483132 w 12192000"/>
              <a:gd name="connsiteY1561" fmla="*/ 6226923 h 6858000"/>
              <a:gd name="connsiteX1562" fmla="*/ 510794 w 12192000"/>
              <a:gd name="connsiteY1562" fmla="*/ 6200054 h 6858000"/>
              <a:gd name="connsiteX1563" fmla="*/ 511391 w 12192000"/>
              <a:gd name="connsiteY1563" fmla="*/ 6200458 h 6858000"/>
              <a:gd name="connsiteX1564" fmla="*/ 507769 w 12192000"/>
              <a:gd name="connsiteY1564" fmla="*/ 6207492 h 6858000"/>
              <a:gd name="connsiteX1565" fmla="*/ 508965 w 12192000"/>
              <a:gd name="connsiteY1565" fmla="*/ 6213822 h 6858000"/>
              <a:gd name="connsiteX1566" fmla="*/ 526919 w 12192000"/>
              <a:gd name="connsiteY1566" fmla="*/ 6206472 h 6858000"/>
              <a:gd name="connsiteX1567" fmla="*/ 539334 w 12192000"/>
              <a:gd name="connsiteY1567" fmla="*/ 6197680 h 6858000"/>
              <a:gd name="connsiteX1568" fmla="*/ 539862 w 12192000"/>
              <a:gd name="connsiteY1568" fmla="*/ 6198313 h 6858000"/>
              <a:gd name="connsiteX1569" fmla="*/ 534446 w 12192000"/>
              <a:gd name="connsiteY1569" fmla="*/ 6206103 h 6858000"/>
              <a:gd name="connsiteX1570" fmla="*/ 533936 w 12192000"/>
              <a:gd name="connsiteY1570" fmla="*/ 6212504 h 6858000"/>
              <a:gd name="connsiteX1571" fmla="*/ 546703 w 12192000"/>
              <a:gd name="connsiteY1571" fmla="*/ 6210569 h 6858000"/>
              <a:gd name="connsiteX1572" fmla="*/ 564059 w 12192000"/>
              <a:gd name="connsiteY1572" fmla="*/ 6201689 h 6858000"/>
              <a:gd name="connsiteX1573" fmla="*/ 564780 w 12192000"/>
              <a:gd name="connsiteY1573" fmla="*/ 6202375 h 6858000"/>
              <a:gd name="connsiteX1574" fmla="*/ 555794 w 12192000"/>
              <a:gd name="connsiteY1574" fmla="*/ 6211396 h 6858000"/>
              <a:gd name="connsiteX1575" fmla="*/ 553121 w 12192000"/>
              <a:gd name="connsiteY1575" fmla="*/ 6219080 h 6858000"/>
              <a:gd name="connsiteX1576" fmla="*/ 563796 w 12192000"/>
              <a:gd name="connsiteY1576" fmla="*/ 6220012 h 6858000"/>
              <a:gd name="connsiteX1577" fmla="*/ 582155 w 12192000"/>
              <a:gd name="connsiteY1577" fmla="*/ 6212662 h 6858000"/>
              <a:gd name="connsiteX1578" fmla="*/ 568966 w 12192000"/>
              <a:gd name="connsiteY1578" fmla="*/ 6223687 h 6858000"/>
              <a:gd name="connsiteX1579" fmla="*/ 565044 w 12192000"/>
              <a:gd name="connsiteY1579" fmla="*/ 6230405 h 6858000"/>
              <a:gd name="connsiteX1580" fmla="*/ 563813 w 12192000"/>
              <a:gd name="connsiteY1580" fmla="*/ 6230774 h 6858000"/>
              <a:gd name="connsiteX1581" fmla="*/ 476432 w 12192000"/>
              <a:gd name="connsiteY1581" fmla="*/ 6264273 h 6858000"/>
              <a:gd name="connsiteX1582" fmla="*/ 456947 w 12192000"/>
              <a:gd name="connsiteY1582" fmla="*/ 6279185 h 6858000"/>
              <a:gd name="connsiteX1583" fmla="*/ 472774 w 12192000"/>
              <a:gd name="connsiteY1583" fmla="*/ 6279730 h 6858000"/>
              <a:gd name="connsiteX1584" fmla="*/ 494351 w 12192000"/>
              <a:gd name="connsiteY1584" fmla="*/ 6274542 h 6858000"/>
              <a:gd name="connsiteX1585" fmla="*/ 494984 w 12192000"/>
              <a:gd name="connsiteY1585" fmla="*/ 6275263 h 6858000"/>
              <a:gd name="connsiteX1586" fmla="*/ 482358 w 12192000"/>
              <a:gd name="connsiteY1586" fmla="*/ 6281101 h 6858000"/>
              <a:gd name="connsiteX1587" fmla="*/ 475078 w 12192000"/>
              <a:gd name="connsiteY1587" fmla="*/ 6289085 h 6858000"/>
              <a:gd name="connsiteX1588" fmla="*/ 492558 w 12192000"/>
              <a:gd name="connsiteY1588" fmla="*/ 6288504 h 6858000"/>
              <a:gd name="connsiteX1589" fmla="*/ 512482 w 12192000"/>
              <a:gd name="connsiteY1589" fmla="*/ 6281734 h 6858000"/>
              <a:gd name="connsiteX1590" fmla="*/ 512921 w 12192000"/>
              <a:gd name="connsiteY1590" fmla="*/ 6282455 h 6858000"/>
              <a:gd name="connsiteX1591" fmla="*/ 499011 w 12192000"/>
              <a:gd name="connsiteY1591" fmla="*/ 6295908 h 6858000"/>
              <a:gd name="connsiteX1592" fmla="*/ 505606 w 12192000"/>
              <a:gd name="connsiteY1592" fmla="*/ 6297561 h 6858000"/>
              <a:gd name="connsiteX1593" fmla="*/ 498987 w 12192000"/>
              <a:gd name="connsiteY1593" fmla="*/ 6359228 h 6858000"/>
              <a:gd name="connsiteX1594" fmla="*/ 499627 w 12192000"/>
              <a:gd name="connsiteY1594" fmla="*/ 6360004 h 6858000"/>
              <a:gd name="connsiteX1595" fmla="*/ 444532 w 12192000"/>
              <a:gd name="connsiteY1595" fmla="*/ 6402400 h 6858000"/>
              <a:gd name="connsiteX1596" fmla="*/ 432469 w 12192000"/>
              <a:gd name="connsiteY1596" fmla="*/ 6410032 h 6858000"/>
              <a:gd name="connsiteX1597" fmla="*/ 553965 w 12192000"/>
              <a:gd name="connsiteY1597" fmla="*/ 6410032 h 6858000"/>
              <a:gd name="connsiteX1598" fmla="*/ 579183 w 12192000"/>
              <a:gd name="connsiteY1598" fmla="*/ 6384816 h 6858000"/>
              <a:gd name="connsiteX1599" fmla="*/ 604400 w 12192000"/>
              <a:gd name="connsiteY1599" fmla="*/ 6410032 h 6858000"/>
              <a:gd name="connsiteX1600" fmla="*/ 709086 w 12192000"/>
              <a:gd name="connsiteY1600" fmla="*/ 6410032 h 6858000"/>
              <a:gd name="connsiteX1601" fmla="*/ 654466 w 12192000"/>
              <a:gd name="connsiteY1601" fmla="*/ 6305562 h 6858000"/>
              <a:gd name="connsiteX1602" fmla="*/ 664436 w 12192000"/>
              <a:gd name="connsiteY1602" fmla="*/ 6298528 h 6858000"/>
              <a:gd name="connsiteX1603" fmla="*/ 667830 w 12192000"/>
              <a:gd name="connsiteY1603" fmla="*/ 6294237 h 6858000"/>
              <a:gd name="connsiteX1604" fmla="*/ 672825 w 12192000"/>
              <a:gd name="connsiteY1604" fmla="*/ 6296576 h 6858000"/>
              <a:gd name="connsiteX1605" fmla="*/ 672385 w 12192000"/>
              <a:gd name="connsiteY1605" fmla="*/ 6300620 h 6858000"/>
              <a:gd name="connsiteX1606" fmla="*/ 677661 w 12192000"/>
              <a:gd name="connsiteY1606" fmla="*/ 6313545 h 6858000"/>
              <a:gd name="connsiteX1607" fmla="*/ 688440 w 12192000"/>
              <a:gd name="connsiteY1607" fmla="*/ 6303575 h 6858000"/>
              <a:gd name="connsiteX1608" fmla="*/ 694455 w 12192000"/>
              <a:gd name="connsiteY1608" fmla="*/ 6306072 h 6858000"/>
              <a:gd name="connsiteX1609" fmla="*/ 695686 w 12192000"/>
              <a:gd name="connsiteY1609" fmla="*/ 6306581 h 6858000"/>
              <a:gd name="connsiteX1610" fmla="*/ 696266 w 12192000"/>
              <a:gd name="connsiteY1610" fmla="*/ 6309202 h 6858000"/>
              <a:gd name="connsiteX1611" fmla="*/ 702421 w 12192000"/>
              <a:gd name="connsiteY1611" fmla="*/ 6315374 h 6858000"/>
              <a:gd name="connsiteX1612" fmla="*/ 707696 w 12192000"/>
              <a:gd name="connsiteY1612" fmla="*/ 6311540 h 6858000"/>
              <a:gd name="connsiteX1613" fmla="*/ 766959 w 12192000"/>
              <a:gd name="connsiteY1613" fmla="*/ 6318011 h 6858000"/>
              <a:gd name="connsiteX1614" fmla="*/ 814756 w 12192000"/>
              <a:gd name="connsiteY1614" fmla="*/ 6311804 h 6858000"/>
              <a:gd name="connsiteX1615" fmla="*/ 758922 w 12192000"/>
              <a:gd name="connsiteY1615" fmla="*/ 6410102 h 6858000"/>
              <a:gd name="connsiteX1616" fmla="*/ 863625 w 12192000"/>
              <a:gd name="connsiteY1616" fmla="*/ 6410102 h 6858000"/>
              <a:gd name="connsiteX1617" fmla="*/ 888843 w 12192000"/>
              <a:gd name="connsiteY1617" fmla="*/ 6384886 h 6858000"/>
              <a:gd name="connsiteX1618" fmla="*/ 914060 w 12192000"/>
              <a:gd name="connsiteY1618" fmla="*/ 6410102 h 6858000"/>
              <a:gd name="connsiteX1619" fmla="*/ 1035504 w 12192000"/>
              <a:gd name="connsiteY1619" fmla="*/ 6410102 h 6858000"/>
              <a:gd name="connsiteX1620" fmla="*/ 1023458 w 12192000"/>
              <a:gd name="connsiteY1620" fmla="*/ 6402471 h 6858000"/>
              <a:gd name="connsiteX1621" fmla="*/ 968276 w 12192000"/>
              <a:gd name="connsiteY1621" fmla="*/ 6360004 h 6858000"/>
              <a:gd name="connsiteX1622" fmla="*/ 978669 w 12192000"/>
              <a:gd name="connsiteY1622" fmla="*/ 6331675 h 6858000"/>
              <a:gd name="connsiteX1623" fmla="*/ 934832 w 12192000"/>
              <a:gd name="connsiteY1623" fmla="*/ 6287762 h 6858000"/>
              <a:gd name="connsiteX1624" fmla="*/ 910086 w 12192000"/>
              <a:gd name="connsiteY1624" fmla="*/ 6295380 h 6858000"/>
              <a:gd name="connsiteX1625" fmla="*/ 893661 w 12192000"/>
              <a:gd name="connsiteY1625" fmla="*/ 6266383 h 6858000"/>
              <a:gd name="connsiteX1626" fmla="*/ 923398 w 12192000"/>
              <a:gd name="connsiteY1626" fmla="*/ 6240692 h 6858000"/>
              <a:gd name="connsiteX1627" fmla="*/ 974255 w 12192000"/>
              <a:gd name="connsiteY1627" fmla="*/ 6209303 h 6858000"/>
              <a:gd name="connsiteX1628" fmla="*/ 987496 w 12192000"/>
              <a:gd name="connsiteY1628" fmla="*/ 6189327 h 6858000"/>
              <a:gd name="connsiteX1629" fmla="*/ 985738 w 12192000"/>
              <a:gd name="connsiteY1629" fmla="*/ 6177229 h 6858000"/>
              <a:gd name="connsiteX1630" fmla="*/ 975521 w 12192000"/>
              <a:gd name="connsiteY1630" fmla="*/ 6187920 h 6858000"/>
              <a:gd name="connsiteX1631" fmla="*/ 963914 w 12192000"/>
              <a:gd name="connsiteY1631" fmla="*/ 6193336 h 6858000"/>
              <a:gd name="connsiteX1632" fmla="*/ 976330 w 12192000"/>
              <a:gd name="connsiteY1632" fmla="*/ 6176103 h 6858000"/>
              <a:gd name="connsiteX1633" fmla="*/ 989343 w 12192000"/>
              <a:gd name="connsiteY1633" fmla="*/ 6163513 h 6858000"/>
              <a:gd name="connsiteX1634" fmla="*/ 993950 w 12192000"/>
              <a:gd name="connsiteY1634" fmla="*/ 6172094 h 6858000"/>
              <a:gd name="connsiteX1635" fmla="*/ 998223 w 12192000"/>
              <a:gd name="connsiteY1635" fmla="*/ 6160277 h 6858000"/>
              <a:gd name="connsiteX1636" fmla="*/ 985140 w 12192000"/>
              <a:gd name="connsiteY1636" fmla="*/ 6148794 h 6858000"/>
              <a:gd name="connsiteX1637" fmla="*/ 959114 w 12192000"/>
              <a:gd name="connsiteY1637" fmla="*/ 6159345 h 6858000"/>
              <a:gd name="connsiteX1638" fmla="*/ 945784 w 12192000"/>
              <a:gd name="connsiteY1638" fmla="*/ 6150799 h 6858000"/>
              <a:gd name="connsiteX1639" fmla="*/ 914640 w 12192000"/>
              <a:gd name="connsiteY1639" fmla="*/ 6164058 h 6858000"/>
              <a:gd name="connsiteX1640" fmla="*/ 863643 w 12192000"/>
              <a:gd name="connsiteY1640" fmla="*/ 6185406 h 6858000"/>
              <a:gd name="connsiteX1641" fmla="*/ 863432 w 12192000"/>
              <a:gd name="connsiteY1641" fmla="*/ 6184861 h 6858000"/>
              <a:gd name="connsiteX1642" fmla="*/ 911018 w 12192000"/>
              <a:gd name="connsiteY1642" fmla="*/ 6147599 h 6858000"/>
              <a:gd name="connsiteX1643" fmla="*/ 1018869 w 12192000"/>
              <a:gd name="connsiteY1643" fmla="*/ 6020550 h 6858000"/>
              <a:gd name="connsiteX1644" fmla="*/ 1086818 w 12192000"/>
              <a:gd name="connsiteY1644" fmla="*/ 5990058 h 6858000"/>
              <a:gd name="connsiteX1645" fmla="*/ 1111578 w 12192000"/>
              <a:gd name="connsiteY1645" fmla="*/ 5994454 h 6858000"/>
              <a:gd name="connsiteX1646" fmla="*/ 1106690 w 12192000"/>
              <a:gd name="connsiteY1646" fmla="*/ 5986383 h 6858000"/>
              <a:gd name="connsiteX1647" fmla="*/ 1068688 w 12192000"/>
              <a:gd name="connsiteY1647" fmla="*/ 5984290 h 6858000"/>
              <a:gd name="connsiteX1648" fmla="*/ 1106690 w 12192000"/>
              <a:gd name="connsiteY1648" fmla="*/ 5975779 h 6858000"/>
              <a:gd name="connsiteX1649" fmla="*/ 1138079 w 12192000"/>
              <a:gd name="connsiteY1649" fmla="*/ 5986488 h 6858000"/>
              <a:gd name="connsiteX1650" fmla="*/ 1142968 w 12192000"/>
              <a:gd name="connsiteY1650" fmla="*/ 5990603 h 6858000"/>
              <a:gd name="connsiteX1651" fmla="*/ 1143549 w 12192000"/>
              <a:gd name="connsiteY1651" fmla="*/ 5983464 h 6858000"/>
              <a:gd name="connsiteX1652" fmla="*/ 1108378 w 12192000"/>
              <a:gd name="connsiteY1652" fmla="*/ 5969396 h 6858000"/>
              <a:gd name="connsiteX1653" fmla="*/ 1140911 w 12192000"/>
              <a:gd name="connsiteY1653" fmla="*/ 5971858 h 6858000"/>
              <a:gd name="connsiteX1654" fmla="*/ 1159639 w 12192000"/>
              <a:gd name="connsiteY1654" fmla="*/ 5980369 h 6858000"/>
              <a:gd name="connsiteX1655" fmla="*/ 1166673 w 12192000"/>
              <a:gd name="connsiteY1655" fmla="*/ 5984501 h 6858000"/>
              <a:gd name="connsiteX1656" fmla="*/ 1165073 w 12192000"/>
              <a:gd name="connsiteY1656" fmla="*/ 5976799 h 6858000"/>
              <a:gd name="connsiteX1657" fmla="*/ 1145729 w 12192000"/>
              <a:gd name="connsiteY1657" fmla="*/ 5965809 h 6858000"/>
              <a:gd name="connsiteX1658" fmla="*/ 1169047 w 12192000"/>
              <a:gd name="connsiteY1658" fmla="*/ 5971084 h 6858000"/>
              <a:gd name="connsiteX1659" fmla="*/ 1187195 w 12192000"/>
              <a:gd name="connsiteY1659" fmla="*/ 5980931 h 6858000"/>
              <a:gd name="connsiteX1660" fmla="*/ 1178086 w 12192000"/>
              <a:gd name="connsiteY1660" fmla="*/ 5967743 h 6858000"/>
              <a:gd name="connsiteX1661" fmla="*/ 1131151 w 12192000"/>
              <a:gd name="connsiteY1661" fmla="*/ 5952638 h 6858000"/>
              <a:gd name="connsiteX1662" fmla="*/ 1122886 w 12192000"/>
              <a:gd name="connsiteY1662" fmla="*/ 5946307 h 6858000"/>
              <a:gd name="connsiteX1663" fmla="*/ 1080470 w 12192000"/>
              <a:gd name="connsiteY1663" fmla="*/ 5950158 h 6858000"/>
              <a:gd name="connsiteX1664" fmla="*/ 1065311 w 12192000"/>
              <a:gd name="connsiteY1664" fmla="*/ 5945375 h 6858000"/>
              <a:gd name="connsiteX1665" fmla="*/ 1031512 w 12192000"/>
              <a:gd name="connsiteY1665" fmla="*/ 5955926 h 6858000"/>
              <a:gd name="connsiteX1666" fmla="*/ 1015686 w 12192000"/>
              <a:gd name="connsiteY1666" fmla="*/ 5953359 h 6858000"/>
              <a:gd name="connsiteX1667" fmla="*/ 982801 w 12192000"/>
              <a:gd name="connsiteY1667" fmla="*/ 5971858 h 6858000"/>
              <a:gd name="connsiteX1668" fmla="*/ 969647 w 12192000"/>
              <a:gd name="connsiteY1668" fmla="*/ 5969097 h 6858000"/>
              <a:gd name="connsiteX1669" fmla="*/ 944219 w 12192000"/>
              <a:gd name="connsiteY1669" fmla="*/ 5986682 h 6858000"/>
              <a:gd name="connsiteX1670" fmla="*/ 932701 w 12192000"/>
              <a:gd name="connsiteY1670" fmla="*/ 5984800 h 6858000"/>
              <a:gd name="connsiteX1671" fmla="*/ 910525 w 12192000"/>
              <a:gd name="connsiteY1671" fmla="*/ 6000960 h 6858000"/>
              <a:gd name="connsiteX1672" fmla="*/ 898304 w 12192000"/>
              <a:gd name="connsiteY1672" fmla="*/ 6000239 h 6858000"/>
              <a:gd name="connsiteX1673" fmla="*/ 874827 w 12192000"/>
              <a:gd name="connsiteY1673" fmla="*/ 6018527 h 6858000"/>
              <a:gd name="connsiteX1674" fmla="*/ 866193 w 12192000"/>
              <a:gd name="connsiteY1674" fmla="*/ 6016312 h 6858000"/>
              <a:gd name="connsiteX1675" fmla="*/ 846023 w 12192000"/>
              <a:gd name="connsiteY1675" fmla="*/ 6036657 h 6858000"/>
              <a:gd name="connsiteX1676" fmla="*/ 836245 w 12192000"/>
              <a:gd name="connsiteY1676" fmla="*/ 6035831 h 6858000"/>
              <a:gd name="connsiteX1677" fmla="*/ 815828 w 12192000"/>
              <a:gd name="connsiteY1677" fmla="*/ 6054365 h 6858000"/>
              <a:gd name="connsiteX1678" fmla="*/ 802745 w 12192000"/>
              <a:gd name="connsiteY1678" fmla="*/ 6018510 h 6858000"/>
              <a:gd name="connsiteX1679" fmla="*/ 826039 w 12192000"/>
              <a:gd name="connsiteY1679" fmla="*/ 5961807 h 6858000"/>
              <a:gd name="connsiteX1680" fmla="*/ 821737 w 12192000"/>
              <a:gd name="connsiteY1680" fmla="*/ 5953921 h 6858000"/>
              <a:gd name="connsiteX1681" fmla="*/ 834047 w 12192000"/>
              <a:gd name="connsiteY1681" fmla="*/ 5935159 h 6858000"/>
              <a:gd name="connsiteX1682" fmla="*/ 753682 w 12192000"/>
              <a:gd name="connsiteY1682" fmla="*/ 5935159 h 6858000"/>
              <a:gd name="connsiteX1683" fmla="*/ 733951 w 12192000"/>
              <a:gd name="connsiteY1683" fmla="*/ 5956735 h 6858000"/>
              <a:gd name="connsiteX1684" fmla="*/ 714256 w 12192000"/>
              <a:gd name="connsiteY1684" fmla="*/ 5935159 h 6858000"/>
              <a:gd name="connsiteX1685" fmla="*/ 733969 w 12192000"/>
              <a:gd name="connsiteY1685" fmla="*/ 5815583 h 6858000"/>
              <a:gd name="connsiteX1686" fmla="*/ 720481 w 12192000"/>
              <a:gd name="connsiteY1686" fmla="*/ 5857118 h 6858000"/>
              <a:gd name="connsiteX1687" fmla="*/ 676817 w 12192000"/>
              <a:gd name="connsiteY1687" fmla="*/ 5857118 h 6858000"/>
              <a:gd name="connsiteX1688" fmla="*/ 712145 w 12192000"/>
              <a:gd name="connsiteY1688" fmla="*/ 5882774 h 6858000"/>
              <a:gd name="connsiteX1689" fmla="*/ 698640 w 12192000"/>
              <a:gd name="connsiteY1689" fmla="*/ 5924309 h 6858000"/>
              <a:gd name="connsiteX1690" fmla="*/ 733969 w 12192000"/>
              <a:gd name="connsiteY1690" fmla="*/ 5898635 h 6858000"/>
              <a:gd name="connsiteX1691" fmla="*/ 769298 w 12192000"/>
              <a:gd name="connsiteY1691" fmla="*/ 5924309 h 6858000"/>
              <a:gd name="connsiteX1692" fmla="*/ 755810 w 12192000"/>
              <a:gd name="connsiteY1692" fmla="*/ 5882774 h 6858000"/>
              <a:gd name="connsiteX1693" fmla="*/ 791139 w 12192000"/>
              <a:gd name="connsiteY1693" fmla="*/ 5857118 h 6858000"/>
              <a:gd name="connsiteX1694" fmla="*/ 747474 w 12192000"/>
              <a:gd name="connsiteY1694" fmla="*/ 5857118 h 6858000"/>
              <a:gd name="connsiteX1695" fmla="*/ 315913 w 12192000"/>
              <a:gd name="connsiteY1695" fmla="*/ 323850 h 6858000"/>
              <a:gd name="connsiteX1696" fmla="*/ 315913 w 12192000"/>
              <a:gd name="connsiteY1696" fmla="*/ 457200 h 6858000"/>
              <a:gd name="connsiteX1697" fmla="*/ 11876088 w 12192000"/>
              <a:gd name="connsiteY1697" fmla="*/ 457200 h 6858000"/>
              <a:gd name="connsiteX1698" fmla="*/ 11876088 w 12192000"/>
              <a:gd name="connsiteY1698" fmla="*/ 323850 h 6858000"/>
              <a:gd name="connsiteX1699" fmla="*/ 0 w 12192000"/>
              <a:gd name="connsiteY1699" fmla="*/ 0 h 6858000"/>
              <a:gd name="connsiteX1700" fmla="*/ 12192000 w 12192000"/>
              <a:gd name="connsiteY1700" fmla="*/ 0 h 6858000"/>
              <a:gd name="connsiteX1701" fmla="*/ 12192000 w 12192000"/>
              <a:gd name="connsiteY1701" fmla="*/ 6858000 h 6858000"/>
              <a:gd name="connsiteX1702" fmla="*/ 0 w 12192000"/>
              <a:gd name="connsiteY1702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  <a:cxn ang="0">
                <a:pos x="connsiteX1175" y="connsiteY1175"/>
              </a:cxn>
              <a:cxn ang="0">
                <a:pos x="connsiteX1176" y="connsiteY1176"/>
              </a:cxn>
              <a:cxn ang="0">
                <a:pos x="connsiteX1177" y="connsiteY1177"/>
              </a:cxn>
              <a:cxn ang="0">
                <a:pos x="connsiteX1178" y="connsiteY1178"/>
              </a:cxn>
              <a:cxn ang="0">
                <a:pos x="connsiteX1179" y="connsiteY1179"/>
              </a:cxn>
              <a:cxn ang="0">
                <a:pos x="connsiteX1180" y="connsiteY1180"/>
              </a:cxn>
              <a:cxn ang="0">
                <a:pos x="connsiteX1181" y="connsiteY1181"/>
              </a:cxn>
              <a:cxn ang="0">
                <a:pos x="connsiteX1182" y="connsiteY1182"/>
              </a:cxn>
              <a:cxn ang="0">
                <a:pos x="connsiteX1183" y="connsiteY1183"/>
              </a:cxn>
              <a:cxn ang="0">
                <a:pos x="connsiteX1184" y="connsiteY1184"/>
              </a:cxn>
              <a:cxn ang="0">
                <a:pos x="connsiteX1185" y="connsiteY1185"/>
              </a:cxn>
              <a:cxn ang="0">
                <a:pos x="connsiteX1186" y="connsiteY1186"/>
              </a:cxn>
              <a:cxn ang="0">
                <a:pos x="connsiteX1187" y="connsiteY1187"/>
              </a:cxn>
              <a:cxn ang="0">
                <a:pos x="connsiteX1188" y="connsiteY1188"/>
              </a:cxn>
              <a:cxn ang="0">
                <a:pos x="connsiteX1189" y="connsiteY1189"/>
              </a:cxn>
              <a:cxn ang="0">
                <a:pos x="connsiteX1190" y="connsiteY1190"/>
              </a:cxn>
              <a:cxn ang="0">
                <a:pos x="connsiteX1191" y="connsiteY1191"/>
              </a:cxn>
              <a:cxn ang="0">
                <a:pos x="connsiteX1192" y="connsiteY1192"/>
              </a:cxn>
              <a:cxn ang="0">
                <a:pos x="connsiteX1193" y="connsiteY1193"/>
              </a:cxn>
              <a:cxn ang="0">
                <a:pos x="connsiteX1194" y="connsiteY1194"/>
              </a:cxn>
              <a:cxn ang="0">
                <a:pos x="connsiteX1195" y="connsiteY1195"/>
              </a:cxn>
              <a:cxn ang="0">
                <a:pos x="connsiteX1196" y="connsiteY1196"/>
              </a:cxn>
              <a:cxn ang="0">
                <a:pos x="connsiteX1197" y="connsiteY1197"/>
              </a:cxn>
              <a:cxn ang="0">
                <a:pos x="connsiteX1198" y="connsiteY1198"/>
              </a:cxn>
              <a:cxn ang="0">
                <a:pos x="connsiteX1199" y="connsiteY1199"/>
              </a:cxn>
              <a:cxn ang="0">
                <a:pos x="connsiteX1200" y="connsiteY1200"/>
              </a:cxn>
              <a:cxn ang="0">
                <a:pos x="connsiteX1201" y="connsiteY1201"/>
              </a:cxn>
              <a:cxn ang="0">
                <a:pos x="connsiteX1202" y="connsiteY1202"/>
              </a:cxn>
              <a:cxn ang="0">
                <a:pos x="connsiteX1203" y="connsiteY1203"/>
              </a:cxn>
              <a:cxn ang="0">
                <a:pos x="connsiteX1204" y="connsiteY1204"/>
              </a:cxn>
              <a:cxn ang="0">
                <a:pos x="connsiteX1205" y="connsiteY1205"/>
              </a:cxn>
              <a:cxn ang="0">
                <a:pos x="connsiteX1206" y="connsiteY1206"/>
              </a:cxn>
              <a:cxn ang="0">
                <a:pos x="connsiteX1207" y="connsiteY1207"/>
              </a:cxn>
              <a:cxn ang="0">
                <a:pos x="connsiteX1208" y="connsiteY1208"/>
              </a:cxn>
              <a:cxn ang="0">
                <a:pos x="connsiteX1209" y="connsiteY1209"/>
              </a:cxn>
              <a:cxn ang="0">
                <a:pos x="connsiteX1210" y="connsiteY1210"/>
              </a:cxn>
              <a:cxn ang="0">
                <a:pos x="connsiteX1211" y="connsiteY1211"/>
              </a:cxn>
              <a:cxn ang="0">
                <a:pos x="connsiteX1212" y="connsiteY1212"/>
              </a:cxn>
              <a:cxn ang="0">
                <a:pos x="connsiteX1213" y="connsiteY1213"/>
              </a:cxn>
              <a:cxn ang="0">
                <a:pos x="connsiteX1214" y="connsiteY1214"/>
              </a:cxn>
              <a:cxn ang="0">
                <a:pos x="connsiteX1215" y="connsiteY1215"/>
              </a:cxn>
              <a:cxn ang="0">
                <a:pos x="connsiteX1216" y="connsiteY1216"/>
              </a:cxn>
              <a:cxn ang="0">
                <a:pos x="connsiteX1217" y="connsiteY1217"/>
              </a:cxn>
              <a:cxn ang="0">
                <a:pos x="connsiteX1218" y="connsiteY1218"/>
              </a:cxn>
              <a:cxn ang="0">
                <a:pos x="connsiteX1219" y="connsiteY1219"/>
              </a:cxn>
              <a:cxn ang="0">
                <a:pos x="connsiteX1220" y="connsiteY1220"/>
              </a:cxn>
              <a:cxn ang="0">
                <a:pos x="connsiteX1221" y="connsiteY1221"/>
              </a:cxn>
              <a:cxn ang="0">
                <a:pos x="connsiteX1222" y="connsiteY1222"/>
              </a:cxn>
              <a:cxn ang="0">
                <a:pos x="connsiteX1223" y="connsiteY1223"/>
              </a:cxn>
              <a:cxn ang="0">
                <a:pos x="connsiteX1224" y="connsiteY1224"/>
              </a:cxn>
              <a:cxn ang="0">
                <a:pos x="connsiteX1225" y="connsiteY1225"/>
              </a:cxn>
              <a:cxn ang="0">
                <a:pos x="connsiteX1226" y="connsiteY1226"/>
              </a:cxn>
              <a:cxn ang="0">
                <a:pos x="connsiteX1227" y="connsiteY1227"/>
              </a:cxn>
              <a:cxn ang="0">
                <a:pos x="connsiteX1228" y="connsiteY1228"/>
              </a:cxn>
              <a:cxn ang="0">
                <a:pos x="connsiteX1229" y="connsiteY1229"/>
              </a:cxn>
              <a:cxn ang="0">
                <a:pos x="connsiteX1230" y="connsiteY1230"/>
              </a:cxn>
              <a:cxn ang="0">
                <a:pos x="connsiteX1231" y="connsiteY1231"/>
              </a:cxn>
              <a:cxn ang="0">
                <a:pos x="connsiteX1232" y="connsiteY1232"/>
              </a:cxn>
              <a:cxn ang="0">
                <a:pos x="connsiteX1233" y="connsiteY1233"/>
              </a:cxn>
              <a:cxn ang="0">
                <a:pos x="connsiteX1234" y="connsiteY1234"/>
              </a:cxn>
              <a:cxn ang="0">
                <a:pos x="connsiteX1235" y="connsiteY1235"/>
              </a:cxn>
              <a:cxn ang="0">
                <a:pos x="connsiteX1236" y="connsiteY1236"/>
              </a:cxn>
              <a:cxn ang="0">
                <a:pos x="connsiteX1237" y="connsiteY1237"/>
              </a:cxn>
              <a:cxn ang="0">
                <a:pos x="connsiteX1238" y="connsiteY1238"/>
              </a:cxn>
              <a:cxn ang="0">
                <a:pos x="connsiteX1239" y="connsiteY1239"/>
              </a:cxn>
              <a:cxn ang="0">
                <a:pos x="connsiteX1240" y="connsiteY1240"/>
              </a:cxn>
              <a:cxn ang="0">
                <a:pos x="connsiteX1241" y="connsiteY1241"/>
              </a:cxn>
              <a:cxn ang="0">
                <a:pos x="connsiteX1242" y="connsiteY1242"/>
              </a:cxn>
              <a:cxn ang="0">
                <a:pos x="connsiteX1243" y="connsiteY1243"/>
              </a:cxn>
              <a:cxn ang="0">
                <a:pos x="connsiteX1244" y="connsiteY1244"/>
              </a:cxn>
              <a:cxn ang="0">
                <a:pos x="connsiteX1245" y="connsiteY1245"/>
              </a:cxn>
              <a:cxn ang="0">
                <a:pos x="connsiteX1246" y="connsiteY1246"/>
              </a:cxn>
              <a:cxn ang="0">
                <a:pos x="connsiteX1247" y="connsiteY1247"/>
              </a:cxn>
              <a:cxn ang="0">
                <a:pos x="connsiteX1248" y="connsiteY1248"/>
              </a:cxn>
              <a:cxn ang="0">
                <a:pos x="connsiteX1249" y="connsiteY1249"/>
              </a:cxn>
              <a:cxn ang="0">
                <a:pos x="connsiteX1250" y="connsiteY1250"/>
              </a:cxn>
              <a:cxn ang="0">
                <a:pos x="connsiteX1251" y="connsiteY1251"/>
              </a:cxn>
              <a:cxn ang="0">
                <a:pos x="connsiteX1252" y="connsiteY1252"/>
              </a:cxn>
              <a:cxn ang="0">
                <a:pos x="connsiteX1253" y="connsiteY1253"/>
              </a:cxn>
              <a:cxn ang="0">
                <a:pos x="connsiteX1254" y="connsiteY1254"/>
              </a:cxn>
              <a:cxn ang="0">
                <a:pos x="connsiteX1255" y="connsiteY1255"/>
              </a:cxn>
              <a:cxn ang="0">
                <a:pos x="connsiteX1256" y="connsiteY1256"/>
              </a:cxn>
              <a:cxn ang="0">
                <a:pos x="connsiteX1257" y="connsiteY1257"/>
              </a:cxn>
              <a:cxn ang="0">
                <a:pos x="connsiteX1258" y="connsiteY1258"/>
              </a:cxn>
              <a:cxn ang="0">
                <a:pos x="connsiteX1259" y="connsiteY1259"/>
              </a:cxn>
              <a:cxn ang="0">
                <a:pos x="connsiteX1260" y="connsiteY1260"/>
              </a:cxn>
              <a:cxn ang="0">
                <a:pos x="connsiteX1261" y="connsiteY1261"/>
              </a:cxn>
              <a:cxn ang="0">
                <a:pos x="connsiteX1262" y="connsiteY1262"/>
              </a:cxn>
              <a:cxn ang="0">
                <a:pos x="connsiteX1263" y="connsiteY1263"/>
              </a:cxn>
              <a:cxn ang="0">
                <a:pos x="connsiteX1264" y="connsiteY1264"/>
              </a:cxn>
              <a:cxn ang="0">
                <a:pos x="connsiteX1265" y="connsiteY1265"/>
              </a:cxn>
              <a:cxn ang="0">
                <a:pos x="connsiteX1266" y="connsiteY1266"/>
              </a:cxn>
              <a:cxn ang="0">
                <a:pos x="connsiteX1267" y="connsiteY1267"/>
              </a:cxn>
              <a:cxn ang="0">
                <a:pos x="connsiteX1268" y="connsiteY1268"/>
              </a:cxn>
              <a:cxn ang="0">
                <a:pos x="connsiteX1269" y="connsiteY1269"/>
              </a:cxn>
              <a:cxn ang="0">
                <a:pos x="connsiteX1270" y="connsiteY1270"/>
              </a:cxn>
              <a:cxn ang="0">
                <a:pos x="connsiteX1271" y="connsiteY1271"/>
              </a:cxn>
              <a:cxn ang="0">
                <a:pos x="connsiteX1272" y="connsiteY1272"/>
              </a:cxn>
              <a:cxn ang="0">
                <a:pos x="connsiteX1273" y="connsiteY1273"/>
              </a:cxn>
              <a:cxn ang="0">
                <a:pos x="connsiteX1274" y="connsiteY1274"/>
              </a:cxn>
              <a:cxn ang="0">
                <a:pos x="connsiteX1275" y="connsiteY1275"/>
              </a:cxn>
              <a:cxn ang="0">
                <a:pos x="connsiteX1276" y="connsiteY1276"/>
              </a:cxn>
              <a:cxn ang="0">
                <a:pos x="connsiteX1277" y="connsiteY1277"/>
              </a:cxn>
              <a:cxn ang="0">
                <a:pos x="connsiteX1278" y="connsiteY1278"/>
              </a:cxn>
              <a:cxn ang="0">
                <a:pos x="connsiteX1279" y="connsiteY1279"/>
              </a:cxn>
              <a:cxn ang="0">
                <a:pos x="connsiteX1280" y="connsiteY1280"/>
              </a:cxn>
              <a:cxn ang="0">
                <a:pos x="connsiteX1281" y="connsiteY1281"/>
              </a:cxn>
              <a:cxn ang="0">
                <a:pos x="connsiteX1282" y="connsiteY1282"/>
              </a:cxn>
              <a:cxn ang="0">
                <a:pos x="connsiteX1283" y="connsiteY1283"/>
              </a:cxn>
              <a:cxn ang="0">
                <a:pos x="connsiteX1284" y="connsiteY1284"/>
              </a:cxn>
              <a:cxn ang="0">
                <a:pos x="connsiteX1285" y="connsiteY1285"/>
              </a:cxn>
              <a:cxn ang="0">
                <a:pos x="connsiteX1286" y="connsiteY1286"/>
              </a:cxn>
              <a:cxn ang="0">
                <a:pos x="connsiteX1287" y="connsiteY1287"/>
              </a:cxn>
              <a:cxn ang="0">
                <a:pos x="connsiteX1288" y="connsiteY1288"/>
              </a:cxn>
              <a:cxn ang="0">
                <a:pos x="connsiteX1289" y="connsiteY1289"/>
              </a:cxn>
              <a:cxn ang="0">
                <a:pos x="connsiteX1290" y="connsiteY1290"/>
              </a:cxn>
              <a:cxn ang="0">
                <a:pos x="connsiteX1291" y="connsiteY1291"/>
              </a:cxn>
              <a:cxn ang="0">
                <a:pos x="connsiteX1292" y="connsiteY1292"/>
              </a:cxn>
              <a:cxn ang="0">
                <a:pos x="connsiteX1293" y="connsiteY1293"/>
              </a:cxn>
              <a:cxn ang="0">
                <a:pos x="connsiteX1294" y="connsiteY1294"/>
              </a:cxn>
              <a:cxn ang="0">
                <a:pos x="connsiteX1295" y="connsiteY1295"/>
              </a:cxn>
              <a:cxn ang="0">
                <a:pos x="connsiteX1296" y="connsiteY1296"/>
              </a:cxn>
              <a:cxn ang="0">
                <a:pos x="connsiteX1297" y="connsiteY1297"/>
              </a:cxn>
              <a:cxn ang="0">
                <a:pos x="connsiteX1298" y="connsiteY1298"/>
              </a:cxn>
              <a:cxn ang="0">
                <a:pos x="connsiteX1299" y="connsiteY1299"/>
              </a:cxn>
              <a:cxn ang="0">
                <a:pos x="connsiteX1300" y="connsiteY1300"/>
              </a:cxn>
              <a:cxn ang="0">
                <a:pos x="connsiteX1301" y="connsiteY1301"/>
              </a:cxn>
              <a:cxn ang="0">
                <a:pos x="connsiteX1302" y="connsiteY1302"/>
              </a:cxn>
              <a:cxn ang="0">
                <a:pos x="connsiteX1303" y="connsiteY1303"/>
              </a:cxn>
              <a:cxn ang="0">
                <a:pos x="connsiteX1304" y="connsiteY1304"/>
              </a:cxn>
              <a:cxn ang="0">
                <a:pos x="connsiteX1305" y="connsiteY1305"/>
              </a:cxn>
              <a:cxn ang="0">
                <a:pos x="connsiteX1306" y="connsiteY1306"/>
              </a:cxn>
              <a:cxn ang="0">
                <a:pos x="connsiteX1307" y="connsiteY1307"/>
              </a:cxn>
              <a:cxn ang="0">
                <a:pos x="connsiteX1308" y="connsiteY1308"/>
              </a:cxn>
              <a:cxn ang="0">
                <a:pos x="connsiteX1309" y="connsiteY1309"/>
              </a:cxn>
              <a:cxn ang="0">
                <a:pos x="connsiteX1310" y="connsiteY1310"/>
              </a:cxn>
              <a:cxn ang="0">
                <a:pos x="connsiteX1311" y="connsiteY1311"/>
              </a:cxn>
              <a:cxn ang="0">
                <a:pos x="connsiteX1312" y="connsiteY1312"/>
              </a:cxn>
              <a:cxn ang="0">
                <a:pos x="connsiteX1313" y="connsiteY1313"/>
              </a:cxn>
              <a:cxn ang="0">
                <a:pos x="connsiteX1314" y="connsiteY1314"/>
              </a:cxn>
              <a:cxn ang="0">
                <a:pos x="connsiteX1315" y="connsiteY1315"/>
              </a:cxn>
              <a:cxn ang="0">
                <a:pos x="connsiteX1316" y="connsiteY1316"/>
              </a:cxn>
              <a:cxn ang="0">
                <a:pos x="connsiteX1317" y="connsiteY1317"/>
              </a:cxn>
              <a:cxn ang="0">
                <a:pos x="connsiteX1318" y="connsiteY1318"/>
              </a:cxn>
              <a:cxn ang="0">
                <a:pos x="connsiteX1319" y="connsiteY1319"/>
              </a:cxn>
              <a:cxn ang="0">
                <a:pos x="connsiteX1320" y="connsiteY1320"/>
              </a:cxn>
              <a:cxn ang="0">
                <a:pos x="connsiteX1321" y="connsiteY1321"/>
              </a:cxn>
              <a:cxn ang="0">
                <a:pos x="connsiteX1322" y="connsiteY1322"/>
              </a:cxn>
              <a:cxn ang="0">
                <a:pos x="connsiteX1323" y="connsiteY1323"/>
              </a:cxn>
              <a:cxn ang="0">
                <a:pos x="connsiteX1324" y="connsiteY1324"/>
              </a:cxn>
              <a:cxn ang="0">
                <a:pos x="connsiteX1325" y="connsiteY1325"/>
              </a:cxn>
              <a:cxn ang="0">
                <a:pos x="connsiteX1326" y="connsiteY1326"/>
              </a:cxn>
              <a:cxn ang="0">
                <a:pos x="connsiteX1327" y="connsiteY1327"/>
              </a:cxn>
              <a:cxn ang="0">
                <a:pos x="connsiteX1328" y="connsiteY1328"/>
              </a:cxn>
              <a:cxn ang="0">
                <a:pos x="connsiteX1329" y="connsiteY1329"/>
              </a:cxn>
              <a:cxn ang="0">
                <a:pos x="connsiteX1330" y="connsiteY1330"/>
              </a:cxn>
              <a:cxn ang="0">
                <a:pos x="connsiteX1331" y="connsiteY1331"/>
              </a:cxn>
              <a:cxn ang="0">
                <a:pos x="connsiteX1332" y="connsiteY1332"/>
              </a:cxn>
              <a:cxn ang="0">
                <a:pos x="connsiteX1333" y="connsiteY1333"/>
              </a:cxn>
              <a:cxn ang="0">
                <a:pos x="connsiteX1334" y="connsiteY1334"/>
              </a:cxn>
              <a:cxn ang="0">
                <a:pos x="connsiteX1335" y="connsiteY1335"/>
              </a:cxn>
              <a:cxn ang="0">
                <a:pos x="connsiteX1336" y="connsiteY1336"/>
              </a:cxn>
              <a:cxn ang="0">
                <a:pos x="connsiteX1337" y="connsiteY1337"/>
              </a:cxn>
              <a:cxn ang="0">
                <a:pos x="connsiteX1338" y="connsiteY1338"/>
              </a:cxn>
              <a:cxn ang="0">
                <a:pos x="connsiteX1339" y="connsiteY1339"/>
              </a:cxn>
              <a:cxn ang="0">
                <a:pos x="connsiteX1340" y="connsiteY1340"/>
              </a:cxn>
              <a:cxn ang="0">
                <a:pos x="connsiteX1341" y="connsiteY1341"/>
              </a:cxn>
              <a:cxn ang="0">
                <a:pos x="connsiteX1342" y="connsiteY1342"/>
              </a:cxn>
              <a:cxn ang="0">
                <a:pos x="connsiteX1343" y="connsiteY1343"/>
              </a:cxn>
              <a:cxn ang="0">
                <a:pos x="connsiteX1344" y="connsiteY1344"/>
              </a:cxn>
              <a:cxn ang="0">
                <a:pos x="connsiteX1345" y="connsiteY1345"/>
              </a:cxn>
              <a:cxn ang="0">
                <a:pos x="connsiteX1346" y="connsiteY1346"/>
              </a:cxn>
              <a:cxn ang="0">
                <a:pos x="connsiteX1347" y="connsiteY1347"/>
              </a:cxn>
              <a:cxn ang="0">
                <a:pos x="connsiteX1348" y="connsiteY1348"/>
              </a:cxn>
              <a:cxn ang="0">
                <a:pos x="connsiteX1349" y="connsiteY1349"/>
              </a:cxn>
              <a:cxn ang="0">
                <a:pos x="connsiteX1350" y="connsiteY1350"/>
              </a:cxn>
              <a:cxn ang="0">
                <a:pos x="connsiteX1351" y="connsiteY1351"/>
              </a:cxn>
              <a:cxn ang="0">
                <a:pos x="connsiteX1352" y="connsiteY1352"/>
              </a:cxn>
              <a:cxn ang="0">
                <a:pos x="connsiteX1353" y="connsiteY1353"/>
              </a:cxn>
              <a:cxn ang="0">
                <a:pos x="connsiteX1354" y="connsiteY1354"/>
              </a:cxn>
              <a:cxn ang="0">
                <a:pos x="connsiteX1355" y="connsiteY1355"/>
              </a:cxn>
              <a:cxn ang="0">
                <a:pos x="connsiteX1356" y="connsiteY1356"/>
              </a:cxn>
              <a:cxn ang="0">
                <a:pos x="connsiteX1357" y="connsiteY1357"/>
              </a:cxn>
              <a:cxn ang="0">
                <a:pos x="connsiteX1358" y="connsiteY1358"/>
              </a:cxn>
              <a:cxn ang="0">
                <a:pos x="connsiteX1359" y="connsiteY1359"/>
              </a:cxn>
              <a:cxn ang="0">
                <a:pos x="connsiteX1360" y="connsiteY1360"/>
              </a:cxn>
              <a:cxn ang="0">
                <a:pos x="connsiteX1361" y="connsiteY1361"/>
              </a:cxn>
              <a:cxn ang="0">
                <a:pos x="connsiteX1362" y="connsiteY1362"/>
              </a:cxn>
              <a:cxn ang="0">
                <a:pos x="connsiteX1363" y="connsiteY1363"/>
              </a:cxn>
              <a:cxn ang="0">
                <a:pos x="connsiteX1364" y="connsiteY1364"/>
              </a:cxn>
              <a:cxn ang="0">
                <a:pos x="connsiteX1365" y="connsiteY1365"/>
              </a:cxn>
              <a:cxn ang="0">
                <a:pos x="connsiteX1366" y="connsiteY1366"/>
              </a:cxn>
              <a:cxn ang="0">
                <a:pos x="connsiteX1367" y="connsiteY1367"/>
              </a:cxn>
              <a:cxn ang="0">
                <a:pos x="connsiteX1368" y="connsiteY1368"/>
              </a:cxn>
              <a:cxn ang="0">
                <a:pos x="connsiteX1369" y="connsiteY1369"/>
              </a:cxn>
              <a:cxn ang="0">
                <a:pos x="connsiteX1370" y="connsiteY1370"/>
              </a:cxn>
              <a:cxn ang="0">
                <a:pos x="connsiteX1371" y="connsiteY1371"/>
              </a:cxn>
              <a:cxn ang="0">
                <a:pos x="connsiteX1372" y="connsiteY1372"/>
              </a:cxn>
              <a:cxn ang="0">
                <a:pos x="connsiteX1373" y="connsiteY1373"/>
              </a:cxn>
              <a:cxn ang="0">
                <a:pos x="connsiteX1374" y="connsiteY1374"/>
              </a:cxn>
              <a:cxn ang="0">
                <a:pos x="connsiteX1375" y="connsiteY1375"/>
              </a:cxn>
              <a:cxn ang="0">
                <a:pos x="connsiteX1376" y="connsiteY1376"/>
              </a:cxn>
              <a:cxn ang="0">
                <a:pos x="connsiteX1377" y="connsiteY1377"/>
              </a:cxn>
              <a:cxn ang="0">
                <a:pos x="connsiteX1378" y="connsiteY1378"/>
              </a:cxn>
              <a:cxn ang="0">
                <a:pos x="connsiteX1379" y="connsiteY1379"/>
              </a:cxn>
              <a:cxn ang="0">
                <a:pos x="connsiteX1380" y="connsiteY1380"/>
              </a:cxn>
              <a:cxn ang="0">
                <a:pos x="connsiteX1381" y="connsiteY1381"/>
              </a:cxn>
              <a:cxn ang="0">
                <a:pos x="connsiteX1382" y="connsiteY1382"/>
              </a:cxn>
              <a:cxn ang="0">
                <a:pos x="connsiteX1383" y="connsiteY1383"/>
              </a:cxn>
              <a:cxn ang="0">
                <a:pos x="connsiteX1384" y="connsiteY1384"/>
              </a:cxn>
              <a:cxn ang="0">
                <a:pos x="connsiteX1385" y="connsiteY1385"/>
              </a:cxn>
              <a:cxn ang="0">
                <a:pos x="connsiteX1386" y="connsiteY1386"/>
              </a:cxn>
              <a:cxn ang="0">
                <a:pos x="connsiteX1387" y="connsiteY1387"/>
              </a:cxn>
              <a:cxn ang="0">
                <a:pos x="connsiteX1388" y="connsiteY1388"/>
              </a:cxn>
              <a:cxn ang="0">
                <a:pos x="connsiteX1389" y="connsiteY1389"/>
              </a:cxn>
              <a:cxn ang="0">
                <a:pos x="connsiteX1390" y="connsiteY1390"/>
              </a:cxn>
              <a:cxn ang="0">
                <a:pos x="connsiteX1391" y="connsiteY1391"/>
              </a:cxn>
              <a:cxn ang="0">
                <a:pos x="connsiteX1392" y="connsiteY1392"/>
              </a:cxn>
              <a:cxn ang="0">
                <a:pos x="connsiteX1393" y="connsiteY1393"/>
              </a:cxn>
              <a:cxn ang="0">
                <a:pos x="connsiteX1394" y="connsiteY1394"/>
              </a:cxn>
              <a:cxn ang="0">
                <a:pos x="connsiteX1395" y="connsiteY1395"/>
              </a:cxn>
              <a:cxn ang="0">
                <a:pos x="connsiteX1396" y="connsiteY1396"/>
              </a:cxn>
              <a:cxn ang="0">
                <a:pos x="connsiteX1397" y="connsiteY1397"/>
              </a:cxn>
              <a:cxn ang="0">
                <a:pos x="connsiteX1398" y="connsiteY1398"/>
              </a:cxn>
              <a:cxn ang="0">
                <a:pos x="connsiteX1399" y="connsiteY1399"/>
              </a:cxn>
              <a:cxn ang="0">
                <a:pos x="connsiteX1400" y="connsiteY1400"/>
              </a:cxn>
              <a:cxn ang="0">
                <a:pos x="connsiteX1401" y="connsiteY1401"/>
              </a:cxn>
              <a:cxn ang="0">
                <a:pos x="connsiteX1402" y="connsiteY1402"/>
              </a:cxn>
              <a:cxn ang="0">
                <a:pos x="connsiteX1403" y="connsiteY1403"/>
              </a:cxn>
              <a:cxn ang="0">
                <a:pos x="connsiteX1404" y="connsiteY1404"/>
              </a:cxn>
              <a:cxn ang="0">
                <a:pos x="connsiteX1405" y="connsiteY1405"/>
              </a:cxn>
              <a:cxn ang="0">
                <a:pos x="connsiteX1406" y="connsiteY1406"/>
              </a:cxn>
              <a:cxn ang="0">
                <a:pos x="connsiteX1407" y="connsiteY1407"/>
              </a:cxn>
              <a:cxn ang="0">
                <a:pos x="connsiteX1408" y="connsiteY1408"/>
              </a:cxn>
              <a:cxn ang="0">
                <a:pos x="connsiteX1409" y="connsiteY1409"/>
              </a:cxn>
              <a:cxn ang="0">
                <a:pos x="connsiteX1410" y="connsiteY1410"/>
              </a:cxn>
              <a:cxn ang="0">
                <a:pos x="connsiteX1411" y="connsiteY1411"/>
              </a:cxn>
              <a:cxn ang="0">
                <a:pos x="connsiteX1412" y="connsiteY1412"/>
              </a:cxn>
              <a:cxn ang="0">
                <a:pos x="connsiteX1413" y="connsiteY1413"/>
              </a:cxn>
              <a:cxn ang="0">
                <a:pos x="connsiteX1414" y="connsiteY1414"/>
              </a:cxn>
              <a:cxn ang="0">
                <a:pos x="connsiteX1415" y="connsiteY1415"/>
              </a:cxn>
              <a:cxn ang="0">
                <a:pos x="connsiteX1416" y="connsiteY1416"/>
              </a:cxn>
              <a:cxn ang="0">
                <a:pos x="connsiteX1417" y="connsiteY1417"/>
              </a:cxn>
              <a:cxn ang="0">
                <a:pos x="connsiteX1418" y="connsiteY1418"/>
              </a:cxn>
              <a:cxn ang="0">
                <a:pos x="connsiteX1419" y="connsiteY1419"/>
              </a:cxn>
              <a:cxn ang="0">
                <a:pos x="connsiteX1420" y="connsiteY1420"/>
              </a:cxn>
              <a:cxn ang="0">
                <a:pos x="connsiteX1421" y="connsiteY1421"/>
              </a:cxn>
              <a:cxn ang="0">
                <a:pos x="connsiteX1422" y="connsiteY1422"/>
              </a:cxn>
              <a:cxn ang="0">
                <a:pos x="connsiteX1423" y="connsiteY1423"/>
              </a:cxn>
              <a:cxn ang="0">
                <a:pos x="connsiteX1424" y="connsiteY1424"/>
              </a:cxn>
              <a:cxn ang="0">
                <a:pos x="connsiteX1425" y="connsiteY1425"/>
              </a:cxn>
              <a:cxn ang="0">
                <a:pos x="connsiteX1426" y="connsiteY1426"/>
              </a:cxn>
              <a:cxn ang="0">
                <a:pos x="connsiteX1427" y="connsiteY1427"/>
              </a:cxn>
              <a:cxn ang="0">
                <a:pos x="connsiteX1428" y="connsiteY1428"/>
              </a:cxn>
              <a:cxn ang="0">
                <a:pos x="connsiteX1429" y="connsiteY1429"/>
              </a:cxn>
              <a:cxn ang="0">
                <a:pos x="connsiteX1430" y="connsiteY1430"/>
              </a:cxn>
              <a:cxn ang="0">
                <a:pos x="connsiteX1431" y="connsiteY1431"/>
              </a:cxn>
              <a:cxn ang="0">
                <a:pos x="connsiteX1432" y="connsiteY1432"/>
              </a:cxn>
              <a:cxn ang="0">
                <a:pos x="connsiteX1433" y="connsiteY1433"/>
              </a:cxn>
              <a:cxn ang="0">
                <a:pos x="connsiteX1434" y="connsiteY1434"/>
              </a:cxn>
              <a:cxn ang="0">
                <a:pos x="connsiteX1435" y="connsiteY1435"/>
              </a:cxn>
              <a:cxn ang="0">
                <a:pos x="connsiteX1436" y="connsiteY1436"/>
              </a:cxn>
              <a:cxn ang="0">
                <a:pos x="connsiteX1437" y="connsiteY1437"/>
              </a:cxn>
              <a:cxn ang="0">
                <a:pos x="connsiteX1438" y="connsiteY1438"/>
              </a:cxn>
              <a:cxn ang="0">
                <a:pos x="connsiteX1439" y="connsiteY1439"/>
              </a:cxn>
              <a:cxn ang="0">
                <a:pos x="connsiteX1440" y="connsiteY1440"/>
              </a:cxn>
              <a:cxn ang="0">
                <a:pos x="connsiteX1441" y="connsiteY1441"/>
              </a:cxn>
              <a:cxn ang="0">
                <a:pos x="connsiteX1442" y="connsiteY1442"/>
              </a:cxn>
              <a:cxn ang="0">
                <a:pos x="connsiteX1443" y="connsiteY1443"/>
              </a:cxn>
              <a:cxn ang="0">
                <a:pos x="connsiteX1444" y="connsiteY1444"/>
              </a:cxn>
              <a:cxn ang="0">
                <a:pos x="connsiteX1445" y="connsiteY1445"/>
              </a:cxn>
              <a:cxn ang="0">
                <a:pos x="connsiteX1446" y="connsiteY1446"/>
              </a:cxn>
              <a:cxn ang="0">
                <a:pos x="connsiteX1447" y="connsiteY1447"/>
              </a:cxn>
              <a:cxn ang="0">
                <a:pos x="connsiteX1448" y="connsiteY1448"/>
              </a:cxn>
              <a:cxn ang="0">
                <a:pos x="connsiteX1449" y="connsiteY1449"/>
              </a:cxn>
              <a:cxn ang="0">
                <a:pos x="connsiteX1450" y="connsiteY1450"/>
              </a:cxn>
              <a:cxn ang="0">
                <a:pos x="connsiteX1451" y="connsiteY1451"/>
              </a:cxn>
              <a:cxn ang="0">
                <a:pos x="connsiteX1452" y="connsiteY1452"/>
              </a:cxn>
              <a:cxn ang="0">
                <a:pos x="connsiteX1453" y="connsiteY1453"/>
              </a:cxn>
              <a:cxn ang="0">
                <a:pos x="connsiteX1454" y="connsiteY1454"/>
              </a:cxn>
              <a:cxn ang="0">
                <a:pos x="connsiteX1455" y="connsiteY1455"/>
              </a:cxn>
              <a:cxn ang="0">
                <a:pos x="connsiteX1456" y="connsiteY1456"/>
              </a:cxn>
              <a:cxn ang="0">
                <a:pos x="connsiteX1457" y="connsiteY1457"/>
              </a:cxn>
              <a:cxn ang="0">
                <a:pos x="connsiteX1458" y="connsiteY1458"/>
              </a:cxn>
              <a:cxn ang="0">
                <a:pos x="connsiteX1459" y="connsiteY1459"/>
              </a:cxn>
              <a:cxn ang="0">
                <a:pos x="connsiteX1460" y="connsiteY1460"/>
              </a:cxn>
              <a:cxn ang="0">
                <a:pos x="connsiteX1461" y="connsiteY1461"/>
              </a:cxn>
              <a:cxn ang="0">
                <a:pos x="connsiteX1462" y="connsiteY1462"/>
              </a:cxn>
              <a:cxn ang="0">
                <a:pos x="connsiteX1463" y="connsiteY1463"/>
              </a:cxn>
              <a:cxn ang="0">
                <a:pos x="connsiteX1464" y="connsiteY1464"/>
              </a:cxn>
              <a:cxn ang="0">
                <a:pos x="connsiteX1465" y="connsiteY1465"/>
              </a:cxn>
              <a:cxn ang="0">
                <a:pos x="connsiteX1466" y="connsiteY1466"/>
              </a:cxn>
              <a:cxn ang="0">
                <a:pos x="connsiteX1467" y="connsiteY1467"/>
              </a:cxn>
              <a:cxn ang="0">
                <a:pos x="connsiteX1468" y="connsiteY1468"/>
              </a:cxn>
              <a:cxn ang="0">
                <a:pos x="connsiteX1469" y="connsiteY1469"/>
              </a:cxn>
              <a:cxn ang="0">
                <a:pos x="connsiteX1470" y="connsiteY1470"/>
              </a:cxn>
              <a:cxn ang="0">
                <a:pos x="connsiteX1471" y="connsiteY1471"/>
              </a:cxn>
              <a:cxn ang="0">
                <a:pos x="connsiteX1472" y="connsiteY1472"/>
              </a:cxn>
              <a:cxn ang="0">
                <a:pos x="connsiteX1473" y="connsiteY1473"/>
              </a:cxn>
              <a:cxn ang="0">
                <a:pos x="connsiteX1474" y="connsiteY1474"/>
              </a:cxn>
              <a:cxn ang="0">
                <a:pos x="connsiteX1475" y="connsiteY1475"/>
              </a:cxn>
              <a:cxn ang="0">
                <a:pos x="connsiteX1476" y="connsiteY1476"/>
              </a:cxn>
              <a:cxn ang="0">
                <a:pos x="connsiteX1477" y="connsiteY1477"/>
              </a:cxn>
              <a:cxn ang="0">
                <a:pos x="connsiteX1478" y="connsiteY1478"/>
              </a:cxn>
              <a:cxn ang="0">
                <a:pos x="connsiteX1479" y="connsiteY1479"/>
              </a:cxn>
              <a:cxn ang="0">
                <a:pos x="connsiteX1480" y="connsiteY1480"/>
              </a:cxn>
              <a:cxn ang="0">
                <a:pos x="connsiteX1481" y="connsiteY1481"/>
              </a:cxn>
              <a:cxn ang="0">
                <a:pos x="connsiteX1482" y="connsiteY1482"/>
              </a:cxn>
              <a:cxn ang="0">
                <a:pos x="connsiteX1483" y="connsiteY1483"/>
              </a:cxn>
              <a:cxn ang="0">
                <a:pos x="connsiteX1484" y="connsiteY1484"/>
              </a:cxn>
              <a:cxn ang="0">
                <a:pos x="connsiteX1485" y="connsiteY1485"/>
              </a:cxn>
              <a:cxn ang="0">
                <a:pos x="connsiteX1486" y="connsiteY1486"/>
              </a:cxn>
              <a:cxn ang="0">
                <a:pos x="connsiteX1487" y="connsiteY1487"/>
              </a:cxn>
              <a:cxn ang="0">
                <a:pos x="connsiteX1488" y="connsiteY1488"/>
              </a:cxn>
              <a:cxn ang="0">
                <a:pos x="connsiteX1489" y="connsiteY1489"/>
              </a:cxn>
              <a:cxn ang="0">
                <a:pos x="connsiteX1490" y="connsiteY1490"/>
              </a:cxn>
              <a:cxn ang="0">
                <a:pos x="connsiteX1491" y="connsiteY1491"/>
              </a:cxn>
              <a:cxn ang="0">
                <a:pos x="connsiteX1492" y="connsiteY1492"/>
              </a:cxn>
              <a:cxn ang="0">
                <a:pos x="connsiteX1493" y="connsiteY1493"/>
              </a:cxn>
              <a:cxn ang="0">
                <a:pos x="connsiteX1494" y="connsiteY1494"/>
              </a:cxn>
              <a:cxn ang="0">
                <a:pos x="connsiteX1495" y="connsiteY1495"/>
              </a:cxn>
              <a:cxn ang="0">
                <a:pos x="connsiteX1496" y="connsiteY1496"/>
              </a:cxn>
              <a:cxn ang="0">
                <a:pos x="connsiteX1497" y="connsiteY1497"/>
              </a:cxn>
              <a:cxn ang="0">
                <a:pos x="connsiteX1498" y="connsiteY1498"/>
              </a:cxn>
              <a:cxn ang="0">
                <a:pos x="connsiteX1499" y="connsiteY1499"/>
              </a:cxn>
              <a:cxn ang="0">
                <a:pos x="connsiteX1500" y="connsiteY1500"/>
              </a:cxn>
              <a:cxn ang="0">
                <a:pos x="connsiteX1501" y="connsiteY1501"/>
              </a:cxn>
              <a:cxn ang="0">
                <a:pos x="connsiteX1502" y="connsiteY1502"/>
              </a:cxn>
              <a:cxn ang="0">
                <a:pos x="connsiteX1503" y="connsiteY1503"/>
              </a:cxn>
              <a:cxn ang="0">
                <a:pos x="connsiteX1504" y="connsiteY1504"/>
              </a:cxn>
              <a:cxn ang="0">
                <a:pos x="connsiteX1505" y="connsiteY1505"/>
              </a:cxn>
              <a:cxn ang="0">
                <a:pos x="connsiteX1506" y="connsiteY1506"/>
              </a:cxn>
              <a:cxn ang="0">
                <a:pos x="connsiteX1507" y="connsiteY1507"/>
              </a:cxn>
              <a:cxn ang="0">
                <a:pos x="connsiteX1508" y="connsiteY1508"/>
              </a:cxn>
              <a:cxn ang="0">
                <a:pos x="connsiteX1509" y="connsiteY1509"/>
              </a:cxn>
              <a:cxn ang="0">
                <a:pos x="connsiteX1510" y="connsiteY1510"/>
              </a:cxn>
              <a:cxn ang="0">
                <a:pos x="connsiteX1511" y="connsiteY1511"/>
              </a:cxn>
              <a:cxn ang="0">
                <a:pos x="connsiteX1512" y="connsiteY1512"/>
              </a:cxn>
              <a:cxn ang="0">
                <a:pos x="connsiteX1513" y="connsiteY1513"/>
              </a:cxn>
              <a:cxn ang="0">
                <a:pos x="connsiteX1514" y="connsiteY1514"/>
              </a:cxn>
              <a:cxn ang="0">
                <a:pos x="connsiteX1515" y="connsiteY1515"/>
              </a:cxn>
              <a:cxn ang="0">
                <a:pos x="connsiteX1516" y="connsiteY1516"/>
              </a:cxn>
              <a:cxn ang="0">
                <a:pos x="connsiteX1517" y="connsiteY1517"/>
              </a:cxn>
              <a:cxn ang="0">
                <a:pos x="connsiteX1518" y="connsiteY1518"/>
              </a:cxn>
              <a:cxn ang="0">
                <a:pos x="connsiteX1519" y="connsiteY1519"/>
              </a:cxn>
              <a:cxn ang="0">
                <a:pos x="connsiteX1520" y="connsiteY1520"/>
              </a:cxn>
              <a:cxn ang="0">
                <a:pos x="connsiteX1521" y="connsiteY1521"/>
              </a:cxn>
              <a:cxn ang="0">
                <a:pos x="connsiteX1522" y="connsiteY1522"/>
              </a:cxn>
              <a:cxn ang="0">
                <a:pos x="connsiteX1523" y="connsiteY1523"/>
              </a:cxn>
              <a:cxn ang="0">
                <a:pos x="connsiteX1524" y="connsiteY1524"/>
              </a:cxn>
              <a:cxn ang="0">
                <a:pos x="connsiteX1525" y="connsiteY1525"/>
              </a:cxn>
              <a:cxn ang="0">
                <a:pos x="connsiteX1526" y="connsiteY1526"/>
              </a:cxn>
              <a:cxn ang="0">
                <a:pos x="connsiteX1527" y="connsiteY1527"/>
              </a:cxn>
              <a:cxn ang="0">
                <a:pos x="connsiteX1528" y="connsiteY1528"/>
              </a:cxn>
              <a:cxn ang="0">
                <a:pos x="connsiteX1529" y="connsiteY1529"/>
              </a:cxn>
              <a:cxn ang="0">
                <a:pos x="connsiteX1530" y="connsiteY1530"/>
              </a:cxn>
              <a:cxn ang="0">
                <a:pos x="connsiteX1531" y="connsiteY1531"/>
              </a:cxn>
              <a:cxn ang="0">
                <a:pos x="connsiteX1532" y="connsiteY1532"/>
              </a:cxn>
              <a:cxn ang="0">
                <a:pos x="connsiteX1533" y="connsiteY1533"/>
              </a:cxn>
              <a:cxn ang="0">
                <a:pos x="connsiteX1534" y="connsiteY1534"/>
              </a:cxn>
              <a:cxn ang="0">
                <a:pos x="connsiteX1535" y="connsiteY1535"/>
              </a:cxn>
              <a:cxn ang="0">
                <a:pos x="connsiteX1536" y="connsiteY1536"/>
              </a:cxn>
              <a:cxn ang="0">
                <a:pos x="connsiteX1537" y="connsiteY1537"/>
              </a:cxn>
              <a:cxn ang="0">
                <a:pos x="connsiteX1538" y="connsiteY1538"/>
              </a:cxn>
              <a:cxn ang="0">
                <a:pos x="connsiteX1539" y="connsiteY1539"/>
              </a:cxn>
              <a:cxn ang="0">
                <a:pos x="connsiteX1540" y="connsiteY1540"/>
              </a:cxn>
              <a:cxn ang="0">
                <a:pos x="connsiteX1541" y="connsiteY1541"/>
              </a:cxn>
              <a:cxn ang="0">
                <a:pos x="connsiteX1542" y="connsiteY1542"/>
              </a:cxn>
              <a:cxn ang="0">
                <a:pos x="connsiteX1543" y="connsiteY1543"/>
              </a:cxn>
              <a:cxn ang="0">
                <a:pos x="connsiteX1544" y="connsiteY1544"/>
              </a:cxn>
              <a:cxn ang="0">
                <a:pos x="connsiteX1545" y="connsiteY1545"/>
              </a:cxn>
              <a:cxn ang="0">
                <a:pos x="connsiteX1546" y="connsiteY1546"/>
              </a:cxn>
              <a:cxn ang="0">
                <a:pos x="connsiteX1547" y="connsiteY1547"/>
              </a:cxn>
              <a:cxn ang="0">
                <a:pos x="connsiteX1548" y="connsiteY1548"/>
              </a:cxn>
              <a:cxn ang="0">
                <a:pos x="connsiteX1549" y="connsiteY1549"/>
              </a:cxn>
              <a:cxn ang="0">
                <a:pos x="connsiteX1550" y="connsiteY1550"/>
              </a:cxn>
              <a:cxn ang="0">
                <a:pos x="connsiteX1551" y="connsiteY1551"/>
              </a:cxn>
              <a:cxn ang="0">
                <a:pos x="connsiteX1552" y="connsiteY1552"/>
              </a:cxn>
              <a:cxn ang="0">
                <a:pos x="connsiteX1553" y="connsiteY1553"/>
              </a:cxn>
              <a:cxn ang="0">
                <a:pos x="connsiteX1554" y="connsiteY1554"/>
              </a:cxn>
              <a:cxn ang="0">
                <a:pos x="connsiteX1555" y="connsiteY1555"/>
              </a:cxn>
              <a:cxn ang="0">
                <a:pos x="connsiteX1556" y="connsiteY1556"/>
              </a:cxn>
              <a:cxn ang="0">
                <a:pos x="connsiteX1557" y="connsiteY1557"/>
              </a:cxn>
              <a:cxn ang="0">
                <a:pos x="connsiteX1558" y="connsiteY1558"/>
              </a:cxn>
              <a:cxn ang="0">
                <a:pos x="connsiteX1559" y="connsiteY1559"/>
              </a:cxn>
              <a:cxn ang="0">
                <a:pos x="connsiteX1560" y="connsiteY1560"/>
              </a:cxn>
              <a:cxn ang="0">
                <a:pos x="connsiteX1561" y="connsiteY1561"/>
              </a:cxn>
              <a:cxn ang="0">
                <a:pos x="connsiteX1562" y="connsiteY1562"/>
              </a:cxn>
              <a:cxn ang="0">
                <a:pos x="connsiteX1563" y="connsiteY1563"/>
              </a:cxn>
              <a:cxn ang="0">
                <a:pos x="connsiteX1564" y="connsiteY1564"/>
              </a:cxn>
              <a:cxn ang="0">
                <a:pos x="connsiteX1565" y="connsiteY1565"/>
              </a:cxn>
              <a:cxn ang="0">
                <a:pos x="connsiteX1566" y="connsiteY1566"/>
              </a:cxn>
              <a:cxn ang="0">
                <a:pos x="connsiteX1567" y="connsiteY1567"/>
              </a:cxn>
              <a:cxn ang="0">
                <a:pos x="connsiteX1568" y="connsiteY1568"/>
              </a:cxn>
              <a:cxn ang="0">
                <a:pos x="connsiteX1569" y="connsiteY1569"/>
              </a:cxn>
              <a:cxn ang="0">
                <a:pos x="connsiteX1570" y="connsiteY1570"/>
              </a:cxn>
              <a:cxn ang="0">
                <a:pos x="connsiteX1571" y="connsiteY1571"/>
              </a:cxn>
              <a:cxn ang="0">
                <a:pos x="connsiteX1572" y="connsiteY1572"/>
              </a:cxn>
              <a:cxn ang="0">
                <a:pos x="connsiteX1573" y="connsiteY1573"/>
              </a:cxn>
              <a:cxn ang="0">
                <a:pos x="connsiteX1574" y="connsiteY1574"/>
              </a:cxn>
              <a:cxn ang="0">
                <a:pos x="connsiteX1575" y="connsiteY1575"/>
              </a:cxn>
              <a:cxn ang="0">
                <a:pos x="connsiteX1576" y="connsiteY1576"/>
              </a:cxn>
              <a:cxn ang="0">
                <a:pos x="connsiteX1577" y="connsiteY1577"/>
              </a:cxn>
              <a:cxn ang="0">
                <a:pos x="connsiteX1578" y="connsiteY1578"/>
              </a:cxn>
              <a:cxn ang="0">
                <a:pos x="connsiteX1579" y="connsiteY1579"/>
              </a:cxn>
              <a:cxn ang="0">
                <a:pos x="connsiteX1580" y="connsiteY1580"/>
              </a:cxn>
              <a:cxn ang="0">
                <a:pos x="connsiteX1581" y="connsiteY1581"/>
              </a:cxn>
              <a:cxn ang="0">
                <a:pos x="connsiteX1582" y="connsiteY1582"/>
              </a:cxn>
              <a:cxn ang="0">
                <a:pos x="connsiteX1583" y="connsiteY1583"/>
              </a:cxn>
              <a:cxn ang="0">
                <a:pos x="connsiteX1584" y="connsiteY1584"/>
              </a:cxn>
              <a:cxn ang="0">
                <a:pos x="connsiteX1585" y="connsiteY1585"/>
              </a:cxn>
              <a:cxn ang="0">
                <a:pos x="connsiteX1586" y="connsiteY1586"/>
              </a:cxn>
              <a:cxn ang="0">
                <a:pos x="connsiteX1587" y="connsiteY1587"/>
              </a:cxn>
              <a:cxn ang="0">
                <a:pos x="connsiteX1588" y="connsiteY1588"/>
              </a:cxn>
              <a:cxn ang="0">
                <a:pos x="connsiteX1589" y="connsiteY1589"/>
              </a:cxn>
              <a:cxn ang="0">
                <a:pos x="connsiteX1590" y="connsiteY1590"/>
              </a:cxn>
              <a:cxn ang="0">
                <a:pos x="connsiteX1591" y="connsiteY1591"/>
              </a:cxn>
              <a:cxn ang="0">
                <a:pos x="connsiteX1592" y="connsiteY1592"/>
              </a:cxn>
              <a:cxn ang="0">
                <a:pos x="connsiteX1593" y="connsiteY1593"/>
              </a:cxn>
              <a:cxn ang="0">
                <a:pos x="connsiteX1594" y="connsiteY1594"/>
              </a:cxn>
              <a:cxn ang="0">
                <a:pos x="connsiteX1595" y="connsiteY1595"/>
              </a:cxn>
              <a:cxn ang="0">
                <a:pos x="connsiteX1596" y="connsiteY1596"/>
              </a:cxn>
              <a:cxn ang="0">
                <a:pos x="connsiteX1597" y="connsiteY1597"/>
              </a:cxn>
              <a:cxn ang="0">
                <a:pos x="connsiteX1598" y="connsiteY1598"/>
              </a:cxn>
              <a:cxn ang="0">
                <a:pos x="connsiteX1599" y="connsiteY1599"/>
              </a:cxn>
              <a:cxn ang="0">
                <a:pos x="connsiteX1600" y="connsiteY1600"/>
              </a:cxn>
              <a:cxn ang="0">
                <a:pos x="connsiteX1601" y="connsiteY1601"/>
              </a:cxn>
              <a:cxn ang="0">
                <a:pos x="connsiteX1602" y="connsiteY1602"/>
              </a:cxn>
              <a:cxn ang="0">
                <a:pos x="connsiteX1603" y="connsiteY1603"/>
              </a:cxn>
              <a:cxn ang="0">
                <a:pos x="connsiteX1604" y="connsiteY1604"/>
              </a:cxn>
              <a:cxn ang="0">
                <a:pos x="connsiteX1605" y="connsiteY1605"/>
              </a:cxn>
              <a:cxn ang="0">
                <a:pos x="connsiteX1606" y="connsiteY1606"/>
              </a:cxn>
              <a:cxn ang="0">
                <a:pos x="connsiteX1607" y="connsiteY1607"/>
              </a:cxn>
              <a:cxn ang="0">
                <a:pos x="connsiteX1608" y="connsiteY1608"/>
              </a:cxn>
              <a:cxn ang="0">
                <a:pos x="connsiteX1609" y="connsiteY1609"/>
              </a:cxn>
              <a:cxn ang="0">
                <a:pos x="connsiteX1610" y="connsiteY1610"/>
              </a:cxn>
              <a:cxn ang="0">
                <a:pos x="connsiteX1611" y="connsiteY1611"/>
              </a:cxn>
              <a:cxn ang="0">
                <a:pos x="connsiteX1612" y="connsiteY1612"/>
              </a:cxn>
              <a:cxn ang="0">
                <a:pos x="connsiteX1613" y="connsiteY1613"/>
              </a:cxn>
              <a:cxn ang="0">
                <a:pos x="connsiteX1614" y="connsiteY1614"/>
              </a:cxn>
              <a:cxn ang="0">
                <a:pos x="connsiteX1615" y="connsiteY1615"/>
              </a:cxn>
              <a:cxn ang="0">
                <a:pos x="connsiteX1616" y="connsiteY1616"/>
              </a:cxn>
              <a:cxn ang="0">
                <a:pos x="connsiteX1617" y="connsiteY1617"/>
              </a:cxn>
              <a:cxn ang="0">
                <a:pos x="connsiteX1618" y="connsiteY1618"/>
              </a:cxn>
              <a:cxn ang="0">
                <a:pos x="connsiteX1619" y="connsiteY1619"/>
              </a:cxn>
              <a:cxn ang="0">
                <a:pos x="connsiteX1620" y="connsiteY1620"/>
              </a:cxn>
              <a:cxn ang="0">
                <a:pos x="connsiteX1621" y="connsiteY1621"/>
              </a:cxn>
              <a:cxn ang="0">
                <a:pos x="connsiteX1622" y="connsiteY1622"/>
              </a:cxn>
              <a:cxn ang="0">
                <a:pos x="connsiteX1623" y="connsiteY1623"/>
              </a:cxn>
              <a:cxn ang="0">
                <a:pos x="connsiteX1624" y="connsiteY1624"/>
              </a:cxn>
              <a:cxn ang="0">
                <a:pos x="connsiteX1625" y="connsiteY1625"/>
              </a:cxn>
              <a:cxn ang="0">
                <a:pos x="connsiteX1626" y="connsiteY1626"/>
              </a:cxn>
              <a:cxn ang="0">
                <a:pos x="connsiteX1627" y="connsiteY1627"/>
              </a:cxn>
              <a:cxn ang="0">
                <a:pos x="connsiteX1628" y="connsiteY1628"/>
              </a:cxn>
              <a:cxn ang="0">
                <a:pos x="connsiteX1629" y="connsiteY1629"/>
              </a:cxn>
              <a:cxn ang="0">
                <a:pos x="connsiteX1630" y="connsiteY1630"/>
              </a:cxn>
              <a:cxn ang="0">
                <a:pos x="connsiteX1631" y="connsiteY1631"/>
              </a:cxn>
              <a:cxn ang="0">
                <a:pos x="connsiteX1632" y="connsiteY1632"/>
              </a:cxn>
              <a:cxn ang="0">
                <a:pos x="connsiteX1633" y="connsiteY1633"/>
              </a:cxn>
              <a:cxn ang="0">
                <a:pos x="connsiteX1634" y="connsiteY1634"/>
              </a:cxn>
              <a:cxn ang="0">
                <a:pos x="connsiteX1635" y="connsiteY1635"/>
              </a:cxn>
              <a:cxn ang="0">
                <a:pos x="connsiteX1636" y="connsiteY1636"/>
              </a:cxn>
              <a:cxn ang="0">
                <a:pos x="connsiteX1637" y="connsiteY1637"/>
              </a:cxn>
              <a:cxn ang="0">
                <a:pos x="connsiteX1638" y="connsiteY1638"/>
              </a:cxn>
              <a:cxn ang="0">
                <a:pos x="connsiteX1639" y="connsiteY1639"/>
              </a:cxn>
              <a:cxn ang="0">
                <a:pos x="connsiteX1640" y="connsiteY1640"/>
              </a:cxn>
              <a:cxn ang="0">
                <a:pos x="connsiteX1641" y="connsiteY1641"/>
              </a:cxn>
              <a:cxn ang="0">
                <a:pos x="connsiteX1642" y="connsiteY1642"/>
              </a:cxn>
              <a:cxn ang="0">
                <a:pos x="connsiteX1643" y="connsiteY1643"/>
              </a:cxn>
              <a:cxn ang="0">
                <a:pos x="connsiteX1644" y="connsiteY1644"/>
              </a:cxn>
              <a:cxn ang="0">
                <a:pos x="connsiteX1645" y="connsiteY1645"/>
              </a:cxn>
              <a:cxn ang="0">
                <a:pos x="connsiteX1646" y="connsiteY1646"/>
              </a:cxn>
              <a:cxn ang="0">
                <a:pos x="connsiteX1647" y="connsiteY1647"/>
              </a:cxn>
              <a:cxn ang="0">
                <a:pos x="connsiteX1648" y="connsiteY1648"/>
              </a:cxn>
              <a:cxn ang="0">
                <a:pos x="connsiteX1649" y="connsiteY1649"/>
              </a:cxn>
              <a:cxn ang="0">
                <a:pos x="connsiteX1650" y="connsiteY1650"/>
              </a:cxn>
              <a:cxn ang="0">
                <a:pos x="connsiteX1651" y="connsiteY1651"/>
              </a:cxn>
              <a:cxn ang="0">
                <a:pos x="connsiteX1652" y="connsiteY1652"/>
              </a:cxn>
              <a:cxn ang="0">
                <a:pos x="connsiteX1653" y="connsiteY1653"/>
              </a:cxn>
              <a:cxn ang="0">
                <a:pos x="connsiteX1654" y="connsiteY1654"/>
              </a:cxn>
              <a:cxn ang="0">
                <a:pos x="connsiteX1655" y="connsiteY1655"/>
              </a:cxn>
              <a:cxn ang="0">
                <a:pos x="connsiteX1656" y="connsiteY1656"/>
              </a:cxn>
              <a:cxn ang="0">
                <a:pos x="connsiteX1657" y="connsiteY1657"/>
              </a:cxn>
              <a:cxn ang="0">
                <a:pos x="connsiteX1658" y="connsiteY1658"/>
              </a:cxn>
              <a:cxn ang="0">
                <a:pos x="connsiteX1659" y="connsiteY1659"/>
              </a:cxn>
              <a:cxn ang="0">
                <a:pos x="connsiteX1660" y="connsiteY1660"/>
              </a:cxn>
              <a:cxn ang="0">
                <a:pos x="connsiteX1661" y="connsiteY1661"/>
              </a:cxn>
              <a:cxn ang="0">
                <a:pos x="connsiteX1662" y="connsiteY1662"/>
              </a:cxn>
              <a:cxn ang="0">
                <a:pos x="connsiteX1663" y="connsiteY1663"/>
              </a:cxn>
              <a:cxn ang="0">
                <a:pos x="connsiteX1664" y="connsiteY1664"/>
              </a:cxn>
              <a:cxn ang="0">
                <a:pos x="connsiteX1665" y="connsiteY1665"/>
              </a:cxn>
              <a:cxn ang="0">
                <a:pos x="connsiteX1666" y="connsiteY1666"/>
              </a:cxn>
              <a:cxn ang="0">
                <a:pos x="connsiteX1667" y="connsiteY1667"/>
              </a:cxn>
              <a:cxn ang="0">
                <a:pos x="connsiteX1668" y="connsiteY1668"/>
              </a:cxn>
              <a:cxn ang="0">
                <a:pos x="connsiteX1669" y="connsiteY1669"/>
              </a:cxn>
              <a:cxn ang="0">
                <a:pos x="connsiteX1670" y="connsiteY1670"/>
              </a:cxn>
              <a:cxn ang="0">
                <a:pos x="connsiteX1671" y="connsiteY1671"/>
              </a:cxn>
              <a:cxn ang="0">
                <a:pos x="connsiteX1672" y="connsiteY1672"/>
              </a:cxn>
              <a:cxn ang="0">
                <a:pos x="connsiteX1673" y="connsiteY1673"/>
              </a:cxn>
              <a:cxn ang="0">
                <a:pos x="connsiteX1674" y="connsiteY1674"/>
              </a:cxn>
              <a:cxn ang="0">
                <a:pos x="connsiteX1675" y="connsiteY1675"/>
              </a:cxn>
              <a:cxn ang="0">
                <a:pos x="connsiteX1676" y="connsiteY1676"/>
              </a:cxn>
              <a:cxn ang="0">
                <a:pos x="connsiteX1677" y="connsiteY1677"/>
              </a:cxn>
              <a:cxn ang="0">
                <a:pos x="connsiteX1678" y="connsiteY1678"/>
              </a:cxn>
              <a:cxn ang="0">
                <a:pos x="connsiteX1679" y="connsiteY1679"/>
              </a:cxn>
              <a:cxn ang="0">
                <a:pos x="connsiteX1680" y="connsiteY1680"/>
              </a:cxn>
              <a:cxn ang="0">
                <a:pos x="connsiteX1681" y="connsiteY1681"/>
              </a:cxn>
              <a:cxn ang="0">
                <a:pos x="connsiteX1682" y="connsiteY1682"/>
              </a:cxn>
              <a:cxn ang="0">
                <a:pos x="connsiteX1683" y="connsiteY1683"/>
              </a:cxn>
              <a:cxn ang="0">
                <a:pos x="connsiteX1684" y="connsiteY1684"/>
              </a:cxn>
              <a:cxn ang="0">
                <a:pos x="connsiteX1685" y="connsiteY1685"/>
              </a:cxn>
              <a:cxn ang="0">
                <a:pos x="connsiteX1686" y="connsiteY1686"/>
              </a:cxn>
              <a:cxn ang="0">
                <a:pos x="connsiteX1687" y="connsiteY1687"/>
              </a:cxn>
              <a:cxn ang="0">
                <a:pos x="connsiteX1688" y="connsiteY1688"/>
              </a:cxn>
              <a:cxn ang="0">
                <a:pos x="connsiteX1689" y="connsiteY1689"/>
              </a:cxn>
              <a:cxn ang="0">
                <a:pos x="connsiteX1690" y="connsiteY1690"/>
              </a:cxn>
              <a:cxn ang="0">
                <a:pos x="connsiteX1691" y="connsiteY1691"/>
              </a:cxn>
              <a:cxn ang="0">
                <a:pos x="connsiteX1692" y="connsiteY1692"/>
              </a:cxn>
              <a:cxn ang="0">
                <a:pos x="connsiteX1693" y="connsiteY1693"/>
              </a:cxn>
              <a:cxn ang="0">
                <a:pos x="connsiteX1694" y="connsiteY1694"/>
              </a:cxn>
              <a:cxn ang="0">
                <a:pos x="connsiteX1695" y="connsiteY1695"/>
              </a:cxn>
              <a:cxn ang="0">
                <a:pos x="connsiteX1696" y="connsiteY1696"/>
              </a:cxn>
              <a:cxn ang="0">
                <a:pos x="connsiteX1697" y="connsiteY1697"/>
              </a:cxn>
              <a:cxn ang="0">
                <a:pos x="connsiteX1698" y="connsiteY1698"/>
              </a:cxn>
              <a:cxn ang="0">
                <a:pos x="connsiteX1699" y="connsiteY1699"/>
              </a:cxn>
              <a:cxn ang="0">
                <a:pos x="connsiteX1700" y="connsiteY1700"/>
              </a:cxn>
              <a:cxn ang="0">
                <a:pos x="connsiteX1701" y="connsiteY1701"/>
              </a:cxn>
              <a:cxn ang="0">
                <a:pos x="connsiteX1702" y="connsiteY1702"/>
              </a:cxn>
            </a:cxnLst>
            <a:rect l="l" t="t" r="r" b="b"/>
            <a:pathLst>
              <a:path w="12192000" h="6858000">
                <a:moveTo>
                  <a:pt x="717984" y="6278516"/>
                </a:moveTo>
                <a:cubicBezTo>
                  <a:pt x="719865" y="6281492"/>
                  <a:pt x="721144" y="6284808"/>
                  <a:pt x="721747" y="6288276"/>
                </a:cubicBezTo>
                <a:cubicBezTo>
                  <a:pt x="722494" y="6291603"/>
                  <a:pt x="722778" y="6295018"/>
                  <a:pt x="722591" y="6298422"/>
                </a:cubicBezTo>
                <a:lnTo>
                  <a:pt x="722556" y="6298369"/>
                </a:lnTo>
                <a:cubicBezTo>
                  <a:pt x="722380" y="6300761"/>
                  <a:pt x="722134" y="6303891"/>
                  <a:pt x="720199" y="6304102"/>
                </a:cubicBezTo>
                <a:cubicBezTo>
                  <a:pt x="718265" y="6304313"/>
                  <a:pt x="716190" y="6297754"/>
                  <a:pt x="715627" y="6294096"/>
                </a:cubicBezTo>
                <a:cubicBezTo>
                  <a:pt x="715047" y="6290534"/>
                  <a:pt x="714764" y="6286927"/>
                  <a:pt x="714783" y="6283317"/>
                </a:cubicBezTo>
                <a:cubicBezTo>
                  <a:pt x="714804" y="6281898"/>
                  <a:pt x="714963" y="6280484"/>
                  <a:pt x="715258" y="6279097"/>
                </a:cubicBezTo>
                <a:lnTo>
                  <a:pt x="716014" y="6282473"/>
                </a:lnTo>
                <a:cubicBezTo>
                  <a:pt x="716735" y="6285621"/>
                  <a:pt x="717368" y="6288803"/>
                  <a:pt x="718195" y="6291969"/>
                </a:cubicBezTo>
                <a:lnTo>
                  <a:pt x="718828" y="6291863"/>
                </a:lnTo>
                <a:cubicBezTo>
                  <a:pt x="718529" y="6288645"/>
                  <a:pt x="718441" y="6285410"/>
                  <a:pt x="718212" y="6282156"/>
                </a:cubicBezTo>
                <a:close/>
                <a:moveTo>
                  <a:pt x="699220" y="6275509"/>
                </a:moveTo>
                <a:cubicBezTo>
                  <a:pt x="699431" y="6277620"/>
                  <a:pt x="699677" y="6279730"/>
                  <a:pt x="699924" y="6281840"/>
                </a:cubicBezTo>
                <a:lnTo>
                  <a:pt x="700715" y="6287449"/>
                </a:lnTo>
                <a:cubicBezTo>
                  <a:pt x="700979" y="6289331"/>
                  <a:pt x="701225" y="6291213"/>
                  <a:pt x="701577" y="6293076"/>
                </a:cubicBezTo>
                <a:lnTo>
                  <a:pt x="702210" y="6293076"/>
                </a:lnTo>
                <a:cubicBezTo>
                  <a:pt x="702087" y="6289331"/>
                  <a:pt x="702210" y="6285533"/>
                  <a:pt x="702210" y="6281752"/>
                </a:cubicBezTo>
                <a:cubicBezTo>
                  <a:pt x="702210" y="6279765"/>
                  <a:pt x="702210" y="6277760"/>
                  <a:pt x="702104" y="6275773"/>
                </a:cubicBezTo>
                <a:cubicBezTo>
                  <a:pt x="704097" y="6279784"/>
                  <a:pt x="705264" y="6284156"/>
                  <a:pt x="705533" y="6288628"/>
                </a:cubicBezTo>
                <a:cubicBezTo>
                  <a:pt x="705991" y="6292834"/>
                  <a:pt x="705855" y="6297084"/>
                  <a:pt x="705129" y="6301253"/>
                </a:cubicBezTo>
                <a:cubicBezTo>
                  <a:pt x="704531" y="6304084"/>
                  <a:pt x="703792" y="6307953"/>
                  <a:pt x="701366" y="6307953"/>
                </a:cubicBezTo>
                <a:cubicBezTo>
                  <a:pt x="698904" y="6307953"/>
                  <a:pt x="697708" y="6299600"/>
                  <a:pt x="697497" y="6294993"/>
                </a:cubicBezTo>
                <a:cubicBezTo>
                  <a:pt x="697282" y="6290486"/>
                  <a:pt x="697435" y="6285970"/>
                  <a:pt x="697954" y="6281488"/>
                </a:cubicBezTo>
                <a:cubicBezTo>
                  <a:pt x="698200" y="6279462"/>
                  <a:pt x="698624" y="6277461"/>
                  <a:pt x="699220" y="6275509"/>
                </a:cubicBezTo>
                <a:close/>
                <a:moveTo>
                  <a:pt x="857330" y="6274402"/>
                </a:moveTo>
                <a:cubicBezTo>
                  <a:pt x="851050" y="6278181"/>
                  <a:pt x="844440" y="6281383"/>
                  <a:pt x="837582" y="6283968"/>
                </a:cubicBezTo>
                <a:cubicBezTo>
                  <a:pt x="806754" y="6295204"/>
                  <a:pt x="781308" y="6291265"/>
                  <a:pt x="781308" y="6291265"/>
                </a:cubicBezTo>
                <a:cubicBezTo>
                  <a:pt x="782575" y="6290896"/>
                  <a:pt x="783858" y="6290492"/>
                  <a:pt x="785107" y="6290069"/>
                </a:cubicBezTo>
                <a:cubicBezTo>
                  <a:pt x="812821" y="6289700"/>
                  <a:pt x="843736" y="6279888"/>
                  <a:pt x="857330" y="6274402"/>
                </a:cubicBezTo>
                <a:close/>
                <a:moveTo>
                  <a:pt x="884781" y="6273874"/>
                </a:moveTo>
                <a:cubicBezTo>
                  <a:pt x="889483" y="6283491"/>
                  <a:pt x="894878" y="6292753"/>
                  <a:pt x="900924" y="6301587"/>
                </a:cubicBezTo>
                <a:lnTo>
                  <a:pt x="900836" y="6301587"/>
                </a:lnTo>
                <a:lnTo>
                  <a:pt x="907061" y="6310819"/>
                </a:lnTo>
                <a:cubicBezTo>
                  <a:pt x="907430" y="6311347"/>
                  <a:pt x="907817" y="6311839"/>
                  <a:pt x="908204" y="6312367"/>
                </a:cubicBezTo>
                <a:cubicBezTo>
                  <a:pt x="918836" y="6297715"/>
                  <a:pt x="939332" y="6294455"/>
                  <a:pt x="953986" y="6305085"/>
                </a:cubicBezTo>
                <a:cubicBezTo>
                  <a:pt x="968638" y="6315717"/>
                  <a:pt x="971898" y="6336212"/>
                  <a:pt x="961266" y="6350865"/>
                </a:cubicBezTo>
                <a:cubicBezTo>
                  <a:pt x="958627" y="6354503"/>
                  <a:pt x="955266" y="6357561"/>
                  <a:pt x="951394" y="6359845"/>
                </a:cubicBezTo>
                <a:lnTo>
                  <a:pt x="952713" y="6361059"/>
                </a:lnTo>
                <a:lnTo>
                  <a:pt x="960819" y="6368268"/>
                </a:lnTo>
                <a:cubicBezTo>
                  <a:pt x="975134" y="6380982"/>
                  <a:pt x="988604" y="6391427"/>
                  <a:pt x="998804" y="6398901"/>
                </a:cubicBezTo>
                <a:lnTo>
                  <a:pt x="923433" y="6398901"/>
                </a:lnTo>
                <a:cubicBezTo>
                  <a:pt x="917266" y="6379807"/>
                  <a:pt x="896788" y="6369329"/>
                  <a:pt x="877694" y="6375496"/>
                </a:cubicBezTo>
                <a:cubicBezTo>
                  <a:pt x="866585" y="6379083"/>
                  <a:pt x="857875" y="6387791"/>
                  <a:pt x="854288" y="6398901"/>
                </a:cubicBezTo>
                <a:lnTo>
                  <a:pt x="792176" y="6398901"/>
                </a:lnTo>
                <a:cubicBezTo>
                  <a:pt x="801551" y="6390179"/>
                  <a:pt x="809464" y="6380008"/>
                  <a:pt x="815617" y="6368778"/>
                </a:cubicBezTo>
                <a:cubicBezTo>
                  <a:pt x="821563" y="6357844"/>
                  <a:pt x="825270" y="6345834"/>
                  <a:pt x="826520" y="6333451"/>
                </a:cubicBezTo>
                <a:cubicBezTo>
                  <a:pt x="827305" y="6325112"/>
                  <a:pt x="826956" y="6316707"/>
                  <a:pt x="825483" y="6308463"/>
                </a:cubicBezTo>
                <a:cubicBezTo>
                  <a:pt x="828859" y="6307290"/>
                  <a:pt x="832206" y="6306036"/>
                  <a:pt x="835524" y="6304700"/>
                </a:cubicBezTo>
                <a:cubicBezTo>
                  <a:pt x="840195" y="6328226"/>
                  <a:pt x="836461" y="6352646"/>
                  <a:pt x="824973" y="6373702"/>
                </a:cubicBezTo>
                <a:cubicBezTo>
                  <a:pt x="822231" y="6378795"/>
                  <a:pt x="819129" y="6383683"/>
                  <a:pt x="815688" y="6388332"/>
                </a:cubicBezTo>
                <a:lnTo>
                  <a:pt x="847341" y="6388332"/>
                </a:lnTo>
                <a:cubicBezTo>
                  <a:pt x="859347" y="6365404"/>
                  <a:pt x="887666" y="6356547"/>
                  <a:pt x="910598" y="6368552"/>
                </a:cubicBezTo>
                <a:cubicBezTo>
                  <a:pt x="919051" y="6372978"/>
                  <a:pt x="925953" y="6379878"/>
                  <a:pt x="930379" y="6388332"/>
                </a:cubicBezTo>
                <a:lnTo>
                  <a:pt x="968047" y="6388332"/>
                </a:lnTo>
                <a:cubicBezTo>
                  <a:pt x="955357" y="6377896"/>
                  <a:pt x="943220" y="6366809"/>
                  <a:pt x="931681" y="6355115"/>
                </a:cubicBezTo>
                <a:lnTo>
                  <a:pt x="930045" y="6353445"/>
                </a:lnTo>
                <a:lnTo>
                  <a:pt x="932226" y="6353673"/>
                </a:lnTo>
                <a:cubicBezTo>
                  <a:pt x="933059" y="6353775"/>
                  <a:pt x="933900" y="6353828"/>
                  <a:pt x="934740" y="6353831"/>
                </a:cubicBezTo>
                <a:cubicBezTo>
                  <a:pt x="947006" y="6353831"/>
                  <a:pt x="956951" y="6343887"/>
                  <a:pt x="956951" y="6331622"/>
                </a:cubicBezTo>
                <a:cubicBezTo>
                  <a:pt x="956951" y="6319357"/>
                  <a:pt x="947006" y="6309413"/>
                  <a:pt x="934740" y="6309413"/>
                </a:cubicBezTo>
                <a:cubicBezTo>
                  <a:pt x="922475" y="6309413"/>
                  <a:pt x="912530" y="6319357"/>
                  <a:pt x="912530" y="6331622"/>
                </a:cubicBezTo>
                <a:lnTo>
                  <a:pt x="912530" y="6331798"/>
                </a:lnTo>
                <a:cubicBezTo>
                  <a:pt x="912539" y="6331880"/>
                  <a:pt x="912539" y="6331961"/>
                  <a:pt x="912530" y="6332044"/>
                </a:cubicBezTo>
                <a:lnTo>
                  <a:pt x="912530" y="6334383"/>
                </a:lnTo>
                <a:lnTo>
                  <a:pt x="911018" y="6332624"/>
                </a:lnTo>
                <a:cubicBezTo>
                  <a:pt x="897449" y="6316719"/>
                  <a:pt x="885809" y="6299264"/>
                  <a:pt x="876340" y="6280627"/>
                </a:cubicBezTo>
                <a:lnTo>
                  <a:pt x="876445" y="6280627"/>
                </a:lnTo>
                <a:cubicBezTo>
                  <a:pt x="879558" y="6278147"/>
                  <a:pt x="882301" y="6275914"/>
                  <a:pt x="884781" y="6273874"/>
                </a:cubicBezTo>
                <a:close/>
                <a:moveTo>
                  <a:pt x="683939" y="6270023"/>
                </a:moveTo>
                <a:cubicBezTo>
                  <a:pt x="683692" y="6272573"/>
                  <a:pt x="683464" y="6275140"/>
                  <a:pt x="683288" y="6277690"/>
                </a:cubicBezTo>
                <a:cubicBezTo>
                  <a:pt x="682954" y="6282174"/>
                  <a:pt x="682549" y="6286640"/>
                  <a:pt x="682303" y="6291160"/>
                </a:cubicBezTo>
                <a:lnTo>
                  <a:pt x="682936" y="6291160"/>
                </a:lnTo>
                <a:cubicBezTo>
                  <a:pt x="683728" y="6286746"/>
                  <a:pt x="684695" y="6282367"/>
                  <a:pt x="685539" y="6277919"/>
                </a:cubicBezTo>
                <a:cubicBezTo>
                  <a:pt x="685996" y="6275562"/>
                  <a:pt x="686471" y="6273188"/>
                  <a:pt x="686963" y="6270885"/>
                </a:cubicBezTo>
                <a:cubicBezTo>
                  <a:pt x="687971" y="6275749"/>
                  <a:pt x="688154" y="6280748"/>
                  <a:pt x="687508" y="6285673"/>
                </a:cubicBezTo>
                <a:cubicBezTo>
                  <a:pt x="687076" y="6290281"/>
                  <a:pt x="686054" y="6294814"/>
                  <a:pt x="684466" y="6299161"/>
                </a:cubicBezTo>
                <a:cubicBezTo>
                  <a:pt x="683288" y="6302256"/>
                  <a:pt x="681758" y="6306195"/>
                  <a:pt x="679349" y="6305773"/>
                </a:cubicBezTo>
                <a:cubicBezTo>
                  <a:pt x="676922" y="6305298"/>
                  <a:pt x="677485" y="6296066"/>
                  <a:pt x="678259" y="6291072"/>
                </a:cubicBezTo>
                <a:cubicBezTo>
                  <a:pt x="679057" y="6285777"/>
                  <a:pt x="680232" y="6280547"/>
                  <a:pt x="681776" y="6275421"/>
                </a:cubicBezTo>
                <a:cubicBezTo>
                  <a:pt x="682349" y="6273566"/>
                  <a:pt x="683072" y="6271760"/>
                  <a:pt x="683939" y="6270023"/>
                </a:cubicBezTo>
                <a:close/>
                <a:moveTo>
                  <a:pt x="562582" y="6262550"/>
                </a:moveTo>
                <a:lnTo>
                  <a:pt x="543590" y="6273909"/>
                </a:lnTo>
                <a:lnTo>
                  <a:pt x="544030" y="6274437"/>
                </a:lnTo>
                <a:lnTo>
                  <a:pt x="560982" y="6266770"/>
                </a:lnTo>
                <a:cubicBezTo>
                  <a:pt x="554423" y="6271933"/>
                  <a:pt x="547352" y="6276411"/>
                  <a:pt x="539880" y="6280134"/>
                </a:cubicBezTo>
                <a:cubicBezTo>
                  <a:pt x="531604" y="6284798"/>
                  <a:pt x="522817" y="6288492"/>
                  <a:pt x="513695" y="6291142"/>
                </a:cubicBezTo>
                <a:cubicBezTo>
                  <a:pt x="511251" y="6291846"/>
                  <a:pt x="508420" y="6292250"/>
                  <a:pt x="508103" y="6291142"/>
                </a:cubicBezTo>
                <a:cubicBezTo>
                  <a:pt x="507892" y="6290544"/>
                  <a:pt x="508912" y="6289665"/>
                  <a:pt x="509897" y="6288786"/>
                </a:cubicBezTo>
                <a:cubicBezTo>
                  <a:pt x="513607" y="6285550"/>
                  <a:pt x="523226" y="6279994"/>
                  <a:pt x="535518" y="6273944"/>
                </a:cubicBezTo>
                <a:cubicBezTo>
                  <a:pt x="544244" y="6269478"/>
                  <a:pt x="553290" y="6265669"/>
                  <a:pt x="562582" y="6262550"/>
                </a:cubicBezTo>
                <a:close/>
                <a:moveTo>
                  <a:pt x="668165" y="6262215"/>
                </a:moveTo>
                <a:cubicBezTo>
                  <a:pt x="667479" y="6264414"/>
                  <a:pt x="666828" y="6266612"/>
                  <a:pt x="666195" y="6268810"/>
                </a:cubicBezTo>
                <a:cubicBezTo>
                  <a:pt x="664946" y="6273135"/>
                  <a:pt x="663645" y="6277444"/>
                  <a:pt x="662484" y="6281805"/>
                </a:cubicBezTo>
                <a:lnTo>
                  <a:pt x="663082" y="6281998"/>
                </a:lnTo>
                <a:cubicBezTo>
                  <a:pt x="664841" y="6277866"/>
                  <a:pt x="666687" y="6273769"/>
                  <a:pt x="668516" y="6269689"/>
                </a:cubicBezTo>
                <a:cubicBezTo>
                  <a:pt x="669607" y="6267174"/>
                  <a:pt x="670732" y="6264695"/>
                  <a:pt x="671875" y="6262215"/>
                </a:cubicBezTo>
                <a:cubicBezTo>
                  <a:pt x="672172" y="6267097"/>
                  <a:pt x="671435" y="6271987"/>
                  <a:pt x="669712" y="6276564"/>
                </a:cubicBezTo>
                <a:cubicBezTo>
                  <a:pt x="668233" y="6281261"/>
                  <a:pt x="666165" y="6285752"/>
                  <a:pt x="663557" y="6289929"/>
                </a:cubicBezTo>
                <a:cubicBezTo>
                  <a:pt x="661676" y="6292760"/>
                  <a:pt x="659407" y="6296207"/>
                  <a:pt x="656998" y="6295644"/>
                </a:cubicBezTo>
                <a:cubicBezTo>
                  <a:pt x="654430" y="6295011"/>
                  <a:pt x="657174" y="6285093"/>
                  <a:pt x="659073" y="6280081"/>
                </a:cubicBezTo>
                <a:cubicBezTo>
                  <a:pt x="660809" y="6275385"/>
                  <a:pt x="662926" y="6270839"/>
                  <a:pt x="665404" y="6266489"/>
                </a:cubicBezTo>
                <a:cubicBezTo>
                  <a:pt x="666221" y="6265001"/>
                  <a:pt x="667143" y="6263571"/>
                  <a:pt x="668165" y="6262215"/>
                </a:cubicBezTo>
                <a:close/>
                <a:moveTo>
                  <a:pt x="882055" y="6257485"/>
                </a:moveTo>
                <a:cubicBezTo>
                  <a:pt x="880085" y="6258997"/>
                  <a:pt x="878081" y="6260510"/>
                  <a:pt x="876023" y="6262004"/>
                </a:cubicBezTo>
                <a:cubicBezTo>
                  <a:pt x="850999" y="6274314"/>
                  <a:pt x="825835" y="6281347"/>
                  <a:pt x="802165" y="6282543"/>
                </a:cubicBezTo>
                <a:cubicBezTo>
                  <a:pt x="805453" y="6280802"/>
                  <a:pt x="808390" y="6279079"/>
                  <a:pt x="810764" y="6277620"/>
                </a:cubicBezTo>
                <a:cubicBezTo>
                  <a:pt x="835383" y="6275404"/>
                  <a:pt x="867635" y="6263939"/>
                  <a:pt x="882055" y="6257485"/>
                </a:cubicBezTo>
                <a:close/>
                <a:moveTo>
                  <a:pt x="777018" y="6257133"/>
                </a:moveTo>
                <a:cubicBezTo>
                  <a:pt x="783320" y="6257228"/>
                  <a:pt x="789603" y="6257863"/>
                  <a:pt x="795799" y="6259033"/>
                </a:cubicBezTo>
                <a:cubicBezTo>
                  <a:pt x="789767" y="6260248"/>
                  <a:pt x="783626" y="6260837"/>
                  <a:pt x="777475" y="6260791"/>
                </a:cubicBezTo>
                <a:lnTo>
                  <a:pt x="777440" y="6260791"/>
                </a:lnTo>
                <a:cubicBezTo>
                  <a:pt x="770822" y="6260993"/>
                  <a:pt x="764209" y="6260295"/>
                  <a:pt x="757779" y="6258716"/>
                </a:cubicBezTo>
                <a:cubicBezTo>
                  <a:pt x="757779" y="6258716"/>
                  <a:pt x="762228" y="6256694"/>
                  <a:pt x="777018" y="6257133"/>
                </a:cubicBezTo>
                <a:close/>
                <a:moveTo>
                  <a:pt x="563110" y="6251999"/>
                </a:moveTo>
                <a:lnTo>
                  <a:pt x="532722" y="6266066"/>
                </a:lnTo>
                <a:lnTo>
                  <a:pt x="533144" y="6266612"/>
                </a:lnTo>
                <a:lnTo>
                  <a:pt x="563198" y="6255445"/>
                </a:lnTo>
                <a:cubicBezTo>
                  <a:pt x="558256" y="6258962"/>
                  <a:pt x="549024" y="6264238"/>
                  <a:pt x="533074" y="6270902"/>
                </a:cubicBezTo>
                <a:cubicBezTo>
                  <a:pt x="520168" y="6276594"/>
                  <a:pt x="506788" y="6281144"/>
                  <a:pt x="493085" y="6284495"/>
                </a:cubicBezTo>
                <a:cubicBezTo>
                  <a:pt x="489937" y="6285251"/>
                  <a:pt x="486262" y="6285902"/>
                  <a:pt x="486051" y="6284495"/>
                </a:cubicBezTo>
                <a:cubicBezTo>
                  <a:pt x="485875" y="6283651"/>
                  <a:pt x="487264" y="6282631"/>
                  <a:pt x="488618" y="6281646"/>
                </a:cubicBezTo>
                <a:cubicBezTo>
                  <a:pt x="493683" y="6277954"/>
                  <a:pt x="511884" y="6269548"/>
                  <a:pt x="528168" y="6263288"/>
                </a:cubicBezTo>
                <a:cubicBezTo>
                  <a:pt x="539531" y="6258698"/>
                  <a:pt x="551208" y="6254927"/>
                  <a:pt x="563110" y="6251999"/>
                </a:cubicBezTo>
                <a:close/>
                <a:moveTo>
                  <a:pt x="658581" y="6250891"/>
                </a:moveTo>
                <a:cubicBezTo>
                  <a:pt x="657086" y="6253282"/>
                  <a:pt x="655626" y="6255692"/>
                  <a:pt x="654219" y="6258153"/>
                </a:cubicBezTo>
                <a:cubicBezTo>
                  <a:pt x="652813" y="6260615"/>
                  <a:pt x="651757" y="6262514"/>
                  <a:pt x="650491" y="6264695"/>
                </a:cubicBezTo>
                <a:cubicBezTo>
                  <a:pt x="649225" y="6266875"/>
                  <a:pt x="647959" y="6269038"/>
                  <a:pt x="646763" y="6271272"/>
                </a:cubicBezTo>
                <a:lnTo>
                  <a:pt x="647308" y="6271588"/>
                </a:lnTo>
                <a:cubicBezTo>
                  <a:pt x="650104" y="6267420"/>
                  <a:pt x="653094" y="6263376"/>
                  <a:pt x="655908" y="6259173"/>
                </a:cubicBezTo>
                <a:cubicBezTo>
                  <a:pt x="657350" y="6256993"/>
                  <a:pt x="658862" y="6254812"/>
                  <a:pt x="660392" y="6252685"/>
                </a:cubicBezTo>
                <a:cubicBezTo>
                  <a:pt x="659361" y="6258152"/>
                  <a:pt x="657404" y="6263402"/>
                  <a:pt x="654606" y="6268212"/>
                </a:cubicBezTo>
                <a:cubicBezTo>
                  <a:pt x="651613" y="6273285"/>
                  <a:pt x="648163" y="6278077"/>
                  <a:pt x="644301" y="6282526"/>
                </a:cubicBezTo>
                <a:cubicBezTo>
                  <a:pt x="641769" y="6285498"/>
                  <a:pt x="639026" y="6287186"/>
                  <a:pt x="637496" y="6286465"/>
                </a:cubicBezTo>
                <a:cubicBezTo>
                  <a:pt x="634770" y="6285251"/>
                  <a:pt x="639395" y="6276125"/>
                  <a:pt x="642578" y="6270955"/>
                </a:cubicBezTo>
                <a:cubicBezTo>
                  <a:pt x="645726" y="6265771"/>
                  <a:pt x="649252" y="6260828"/>
                  <a:pt x="653129" y="6256166"/>
                </a:cubicBezTo>
                <a:cubicBezTo>
                  <a:pt x="654714" y="6254181"/>
                  <a:pt x="656544" y="6252408"/>
                  <a:pt x="658581" y="6250891"/>
                </a:cubicBezTo>
                <a:close/>
                <a:moveTo>
                  <a:pt x="374771" y="6243347"/>
                </a:moveTo>
                <a:cubicBezTo>
                  <a:pt x="371025" y="6248464"/>
                  <a:pt x="367315" y="6253599"/>
                  <a:pt x="363710" y="6258822"/>
                </a:cubicBezTo>
                <a:cubicBezTo>
                  <a:pt x="361389" y="6262180"/>
                  <a:pt x="359208" y="6265609"/>
                  <a:pt x="356940" y="6268968"/>
                </a:cubicBezTo>
                <a:cubicBezTo>
                  <a:pt x="354671" y="6272327"/>
                  <a:pt x="352403" y="6275720"/>
                  <a:pt x="349905" y="6278938"/>
                </a:cubicBezTo>
                <a:lnTo>
                  <a:pt x="350521" y="6279448"/>
                </a:lnTo>
                <a:cubicBezTo>
                  <a:pt x="353194" y="6276336"/>
                  <a:pt x="355656" y="6273083"/>
                  <a:pt x="358118" y="6269847"/>
                </a:cubicBezTo>
                <a:lnTo>
                  <a:pt x="365416" y="6260070"/>
                </a:lnTo>
                <a:cubicBezTo>
                  <a:pt x="369144" y="6255094"/>
                  <a:pt x="372960" y="6250188"/>
                  <a:pt x="376811" y="6245317"/>
                </a:cubicBezTo>
                <a:cubicBezTo>
                  <a:pt x="375562" y="6249449"/>
                  <a:pt x="372151" y="6257450"/>
                  <a:pt x="363376" y="6271184"/>
                </a:cubicBezTo>
                <a:cubicBezTo>
                  <a:pt x="351910" y="6289032"/>
                  <a:pt x="333393" y="6306195"/>
                  <a:pt x="329366" y="6309712"/>
                </a:cubicBezTo>
                <a:cubicBezTo>
                  <a:pt x="325339" y="6313228"/>
                  <a:pt x="320573" y="6315989"/>
                  <a:pt x="321153" y="6313615"/>
                </a:cubicBezTo>
                <a:cubicBezTo>
                  <a:pt x="321505" y="6312050"/>
                  <a:pt x="324090" y="6308463"/>
                  <a:pt x="325708" y="6306054"/>
                </a:cubicBezTo>
                <a:cubicBezTo>
                  <a:pt x="327326" y="6303645"/>
                  <a:pt x="339600" y="6285234"/>
                  <a:pt x="345386" y="6276899"/>
                </a:cubicBezTo>
                <a:cubicBezTo>
                  <a:pt x="360703" y="6254865"/>
                  <a:pt x="370375" y="6246407"/>
                  <a:pt x="374771" y="6243347"/>
                </a:cubicBezTo>
                <a:close/>
                <a:moveTo>
                  <a:pt x="703617" y="6241905"/>
                </a:moveTo>
                <a:cubicBezTo>
                  <a:pt x="703318" y="6242626"/>
                  <a:pt x="703019" y="6243347"/>
                  <a:pt x="702737" y="6244068"/>
                </a:cubicBezTo>
                <a:cubicBezTo>
                  <a:pt x="701506" y="6247356"/>
                  <a:pt x="700557" y="6250750"/>
                  <a:pt x="699326" y="6254003"/>
                </a:cubicBezTo>
                <a:lnTo>
                  <a:pt x="699941" y="6254320"/>
                </a:lnTo>
                <a:cubicBezTo>
                  <a:pt x="700908" y="6252843"/>
                  <a:pt x="701788" y="6251295"/>
                  <a:pt x="702667" y="6249801"/>
                </a:cubicBezTo>
                <a:cubicBezTo>
                  <a:pt x="703546" y="6248306"/>
                  <a:pt x="704425" y="6246794"/>
                  <a:pt x="705340" y="6245281"/>
                </a:cubicBezTo>
                <a:lnTo>
                  <a:pt x="706448" y="6243382"/>
                </a:lnTo>
                <a:cubicBezTo>
                  <a:pt x="705896" y="6247673"/>
                  <a:pt x="704978" y="6251909"/>
                  <a:pt x="703704" y="6256043"/>
                </a:cubicBezTo>
                <a:cubicBezTo>
                  <a:pt x="702192" y="6259736"/>
                  <a:pt x="700944" y="6261864"/>
                  <a:pt x="698112" y="6263341"/>
                </a:cubicBezTo>
                <a:cubicBezTo>
                  <a:pt x="695053" y="6264976"/>
                  <a:pt x="690146" y="6262550"/>
                  <a:pt x="690146" y="6262550"/>
                </a:cubicBezTo>
                <a:lnTo>
                  <a:pt x="690058" y="6262550"/>
                </a:lnTo>
                <a:cubicBezTo>
                  <a:pt x="692309" y="6260791"/>
                  <a:pt x="694384" y="6256114"/>
                  <a:pt x="695334" y="6254302"/>
                </a:cubicBezTo>
                <a:cubicBezTo>
                  <a:pt x="696869" y="6250967"/>
                  <a:pt x="698744" y="6247796"/>
                  <a:pt x="700926" y="6244842"/>
                </a:cubicBezTo>
                <a:cubicBezTo>
                  <a:pt x="701744" y="6243794"/>
                  <a:pt x="702642" y="6242811"/>
                  <a:pt x="703617" y="6241905"/>
                </a:cubicBezTo>
                <a:close/>
                <a:moveTo>
                  <a:pt x="644671" y="6238740"/>
                </a:moveTo>
                <a:cubicBezTo>
                  <a:pt x="642543" y="6241413"/>
                  <a:pt x="640468" y="6244121"/>
                  <a:pt x="638481" y="6246917"/>
                </a:cubicBezTo>
                <a:cubicBezTo>
                  <a:pt x="635614" y="6251049"/>
                  <a:pt x="633205" y="6255393"/>
                  <a:pt x="630462" y="6259578"/>
                </a:cubicBezTo>
                <a:lnTo>
                  <a:pt x="630972" y="6259947"/>
                </a:lnTo>
                <a:cubicBezTo>
                  <a:pt x="632537" y="6257978"/>
                  <a:pt x="633979" y="6255955"/>
                  <a:pt x="635491" y="6253968"/>
                </a:cubicBezTo>
                <a:cubicBezTo>
                  <a:pt x="637003" y="6251981"/>
                  <a:pt x="638551" y="6249924"/>
                  <a:pt x="640098" y="6248165"/>
                </a:cubicBezTo>
                <a:cubicBezTo>
                  <a:pt x="642267" y="6245528"/>
                  <a:pt x="644495" y="6242955"/>
                  <a:pt x="646781" y="6240446"/>
                </a:cubicBezTo>
                <a:cubicBezTo>
                  <a:pt x="644880" y="6246361"/>
                  <a:pt x="642066" y="6251944"/>
                  <a:pt x="638445" y="6256993"/>
                </a:cubicBezTo>
                <a:cubicBezTo>
                  <a:pt x="634809" y="6262340"/>
                  <a:pt x="630558" y="6267245"/>
                  <a:pt x="625784" y="6271606"/>
                </a:cubicBezTo>
                <a:lnTo>
                  <a:pt x="625116" y="6272151"/>
                </a:lnTo>
                <a:lnTo>
                  <a:pt x="623164" y="6273487"/>
                </a:lnTo>
                <a:cubicBezTo>
                  <a:pt x="621089" y="6274788"/>
                  <a:pt x="619383" y="6275140"/>
                  <a:pt x="618556" y="6274067"/>
                </a:cubicBezTo>
                <a:cubicBezTo>
                  <a:pt x="617730" y="6272995"/>
                  <a:pt x="622073" y="6264976"/>
                  <a:pt x="626206" y="6258910"/>
                </a:cubicBezTo>
                <a:cubicBezTo>
                  <a:pt x="629818" y="6253478"/>
                  <a:pt x="633940" y="6248401"/>
                  <a:pt x="638516" y="6243752"/>
                </a:cubicBezTo>
                <a:cubicBezTo>
                  <a:pt x="640357" y="6241838"/>
                  <a:pt x="642423" y="6240155"/>
                  <a:pt x="644671" y="6238740"/>
                </a:cubicBezTo>
                <a:close/>
                <a:moveTo>
                  <a:pt x="564851" y="6237755"/>
                </a:moveTo>
                <a:lnTo>
                  <a:pt x="520729" y="6256026"/>
                </a:lnTo>
                <a:lnTo>
                  <a:pt x="521151" y="6256553"/>
                </a:lnTo>
                <a:lnTo>
                  <a:pt x="568807" y="6240639"/>
                </a:lnTo>
                <a:cubicBezTo>
                  <a:pt x="562881" y="6244719"/>
                  <a:pt x="551222" y="6250908"/>
                  <a:pt x="530120" y="6258734"/>
                </a:cubicBezTo>
                <a:cubicBezTo>
                  <a:pt x="514094" y="6265057"/>
                  <a:pt x="497548" y="6269970"/>
                  <a:pt x="480670" y="6273417"/>
                </a:cubicBezTo>
                <a:cubicBezTo>
                  <a:pt x="476801" y="6274191"/>
                  <a:pt x="472264" y="6274806"/>
                  <a:pt x="471877" y="6273100"/>
                </a:cubicBezTo>
                <a:cubicBezTo>
                  <a:pt x="471701" y="6272063"/>
                  <a:pt x="473460" y="6270885"/>
                  <a:pt x="475166" y="6269759"/>
                </a:cubicBezTo>
                <a:cubicBezTo>
                  <a:pt x="481532" y="6265486"/>
                  <a:pt x="504199" y="6256114"/>
                  <a:pt x="524405" y="6249256"/>
                </a:cubicBezTo>
                <a:cubicBezTo>
                  <a:pt x="537639" y="6244601"/>
                  <a:pt x="551147" y="6240759"/>
                  <a:pt x="564851" y="6237755"/>
                </a:cubicBezTo>
                <a:close/>
                <a:moveTo>
                  <a:pt x="611030" y="6237069"/>
                </a:moveTo>
                <a:cubicBezTo>
                  <a:pt x="608884" y="6239373"/>
                  <a:pt x="604418" y="6244578"/>
                  <a:pt x="599881" y="6250293"/>
                </a:cubicBezTo>
                <a:cubicBezTo>
                  <a:pt x="596979" y="6253968"/>
                  <a:pt x="595660" y="6257327"/>
                  <a:pt x="595801" y="6260052"/>
                </a:cubicBezTo>
                <a:cubicBezTo>
                  <a:pt x="595834" y="6261313"/>
                  <a:pt x="596237" y="6262537"/>
                  <a:pt x="596962" y="6263569"/>
                </a:cubicBezTo>
                <a:cubicBezTo>
                  <a:pt x="597327" y="6264064"/>
                  <a:pt x="597788" y="6264482"/>
                  <a:pt x="598316" y="6264800"/>
                </a:cubicBezTo>
                <a:cubicBezTo>
                  <a:pt x="589998" y="6286852"/>
                  <a:pt x="576000" y="6309712"/>
                  <a:pt x="556814" y="6332572"/>
                </a:cubicBezTo>
                <a:lnTo>
                  <a:pt x="555302" y="6334330"/>
                </a:lnTo>
                <a:lnTo>
                  <a:pt x="555302" y="6331991"/>
                </a:lnTo>
                <a:lnTo>
                  <a:pt x="555302" y="6331745"/>
                </a:lnTo>
                <a:cubicBezTo>
                  <a:pt x="555311" y="6331687"/>
                  <a:pt x="555311" y="6331627"/>
                  <a:pt x="555302" y="6331569"/>
                </a:cubicBezTo>
                <a:cubicBezTo>
                  <a:pt x="555302" y="6319304"/>
                  <a:pt x="545357" y="6309360"/>
                  <a:pt x="533092" y="6309360"/>
                </a:cubicBezTo>
                <a:cubicBezTo>
                  <a:pt x="520826" y="6309360"/>
                  <a:pt x="510881" y="6319304"/>
                  <a:pt x="510881" y="6331569"/>
                </a:cubicBezTo>
                <a:cubicBezTo>
                  <a:pt x="510881" y="6343835"/>
                  <a:pt x="520826" y="6353779"/>
                  <a:pt x="533092" y="6353779"/>
                </a:cubicBezTo>
                <a:cubicBezTo>
                  <a:pt x="533932" y="6353775"/>
                  <a:pt x="534771" y="6353722"/>
                  <a:pt x="535606" y="6353620"/>
                </a:cubicBezTo>
                <a:lnTo>
                  <a:pt x="537928" y="6353357"/>
                </a:lnTo>
                <a:lnTo>
                  <a:pt x="536292" y="6355027"/>
                </a:lnTo>
                <a:cubicBezTo>
                  <a:pt x="524749" y="6366717"/>
                  <a:pt x="512610" y="6377805"/>
                  <a:pt x="499926" y="6388245"/>
                </a:cubicBezTo>
                <a:lnTo>
                  <a:pt x="537594" y="6388245"/>
                </a:lnTo>
                <a:cubicBezTo>
                  <a:pt x="549599" y="6365316"/>
                  <a:pt x="577918" y="6356459"/>
                  <a:pt x="600850" y="6368464"/>
                </a:cubicBezTo>
                <a:cubicBezTo>
                  <a:pt x="609303" y="6372890"/>
                  <a:pt x="616205" y="6379790"/>
                  <a:pt x="620631" y="6388245"/>
                </a:cubicBezTo>
                <a:lnTo>
                  <a:pt x="652285" y="6388245"/>
                </a:lnTo>
                <a:cubicBezTo>
                  <a:pt x="648838" y="6383597"/>
                  <a:pt x="645729" y="6378707"/>
                  <a:pt x="642982" y="6373614"/>
                </a:cubicBezTo>
                <a:cubicBezTo>
                  <a:pt x="629909" y="6349639"/>
                  <a:pt x="626892" y="6321455"/>
                  <a:pt x="634594" y="6295257"/>
                </a:cubicBezTo>
                <a:cubicBezTo>
                  <a:pt x="638639" y="6293938"/>
                  <a:pt x="643545" y="6289735"/>
                  <a:pt x="646394" y="6287045"/>
                </a:cubicBezTo>
                <a:cubicBezTo>
                  <a:pt x="647468" y="6286000"/>
                  <a:pt x="648483" y="6284896"/>
                  <a:pt x="649436" y="6283739"/>
                </a:cubicBezTo>
                <a:lnTo>
                  <a:pt x="647344" y="6290017"/>
                </a:lnTo>
                <a:lnTo>
                  <a:pt x="646271" y="6293252"/>
                </a:lnTo>
                <a:cubicBezTo>
                  <a:pt x="641827" y="6306128"/>
                  <a:pt x="640160" y="6319798"/>
                  <a:pt x="641382" y="6333363"/>
                </a:cubicBezTo>
                <a:cubicBezTo>
                  <a:pt x="642655" y="6345788"/>
                  <a:pt x="646412" y="6357832"/>
                  <a:pt x="652426" y="6368778"/>
                </a:cubicBezTo>
                <a:lnTo>
                  <a:pt x="652338" y="6368778"/>
                </a:lnTo>
                <a:cubicBezTo>
                  <a:pt x="658482" y="6380008"/>
                  <a:pt x="666392" y="6390179"/>
                  <a:pt x="675761" y="6398901"/>
                </a:cubicBezTo>
                <a:lnTo>
                  <a:pt x="613668" y="6398901"/>
                </a:lnTo>
                <a:cubicBezTo>
                  <a:pt x="607500" y="6379807"/>
                  <a:pt x="587022" y="6369329"/>
                  <a:pt x="567928" y="6375496"/>
                </a:cubicBezTo>
                <a:cubicBezTo>
                  <a:pt x="556820" y="6379083"/>
                  <a:pt x="548110" y="6387791"/>
                  <a:pt x="544522" y="6398901"/>
                </a:cubicBezTo>
                <a:lnTo>
                  <a:pt x="468905" y="6398901"/>
                </a:lnTo>
                <a:cubicBezTo>
                  <a:pt x="479105" y="6391427"/>
                  <a:pt x="492558" y="6380982"/>
                  <a:pt x="506872" y="6368268"/>
                </a:cubicBezTo>
                <a:lnTo>
                  <a:pt x="514996" y="6361059"/>
                </a:lnTo>
                <a:lnTo>
                  <a:pt x="516298" y="6359845"/>
                </a:lnTo>
                <a:cubicBezTo>
                  <a:pt x="500684" y="6350664"/>
                  <a:pt x="495471" y="6330563"/>
                  <a:pt x="504653" y="6314952"/>
                </a:cubicBezTo>
                <a:cubicBezTo>
                  <a:pt x="513834" y="6299338"/>
                  <a:pt x="533934" y="6294124"/>
                  <a:pt x="549548" y="6303307"/>
                </a:cubicBezTo>
                <a:cubicBezTo>
                  <a:pt x="553457" y="6305606"/>
                  <a:pt x="556848" y="6308690"/>
                  <a:pt x="559505" y="6312367"/>
                </a:cubicBezTo>
                <a:cubicBezTo>
                  <a:pt x="559874" y="6311839"/>
                  <a:pt x="560279" y="6311347"/>
                  <a:pt x="560648" y="6310819"/>
                </a:cubicBezTo>
                <a:lnTo>
                  <a:pt x="566873" y="6301587"/>
                </a:lnTo>
                <a:cubicBezTo>
                  <a:pt x="576118" y="6288139"/>
                  <a:pt x="583690" y="6273612"/>
                  <a:pt x="589417" y="6258329"/>
                </a:cubicBezTo>
                <a:lnTo>
                  <a:pt x="592600" y="6249537"/>
                </a:lnTo>
                <a:lnTo>
                  <a:pt x="593867" y="6248992"/>
                </a:lnTo>
                <a:cubicBezTo>
                  <a:pt x="595156" y="6248399"/>
                  <a:pt x="596413" y="6247734"/>
                  <a:pt x="597630" y="6247005"/>
                </a:cubicBezTo>
                <a:cubicBezTo>
                  <a:pt x="602369" y="6244077"/>
                  <a:pt x="606852" y="6240753"/>
                  <a:pt x="611030" y="6237069"/>
                </a:cubicBezTo>
                <a:close/>
                <a:moveTo>
                  <a:pt x="412439" y="6231653"/>
                </a:moveTo>
                <a:cubicBezTo>
                  <a:pt x="409924" y="6234344"/>
                  <a:pt x="407445" y="6237052"/>
                  <a:pt x="405035" y="6239830"/>
                </a:cubicBezTo>
                <a:cubicBezTo>
                  <a:pt x="403031" y="6242169"/>
                  <a:pt x="401079" y="6244525"/>
                  <a:pt x="399127" y="6246864"/>
                </a:cubicBezTo>
                <a:cubicBezTo>
                  <a:pt x="397175" y="6249203"/>
                  <a:pt x="395258" y="6251629"/>
                  <a:pt x="393394" y="6254091"/>
                </a:cubicBezTo>
                <a:lnTo>
                  <a:pt x="394009" y="6254601"/>
                </a:lnTo>
                <a:cubicBezTo>
                  <a:pt x="396067" y="6252333"/>
                  <a:pt x="398195" y="6250152"/>
                  <a:pt x="400340" y="6247954"/>
                </a:cubicBezTo>
                <a:cubicBezTo>
                  <a:pt x="402486" y="6245756"/>
                  <a:pt x="404649" y="6243593"/>
                  <a:pt x="406812" y="6241448"/>
                </a:cubicBezTo>
                <a:cubicBezTo>
                  <a:pt x="409836" y="6238406"/>
                  <a:pt x="412949" y="6235469"/>
                  <a:pt x="416097" y="6232656"/>
                </a:cubicBezTo>
                <a:cubicBezTo>
                  <a:pt x="412479" y="6238325"/>
                  <a:pt x="408552" y="6243790"/>
                  <a:pt x="404332" y="6249027"/>
                </a:cubicBezTo>
                <a:cubicBezTo>
                  <a:pt x="397653" y="6257555"/>
                  <a:pt x="390226" y="6265470"/>
                  <a:pt x="382139" y="6272678"/>
                </a:cubicBezTo>
                <a:cubicBezTo>
                  <a:pt x="379132" y="6275052"/>
                  <a:pt x="375738" y="6277954"/>
                  <a:pt x="374666" y="6276635"/>
                </a:cubicBezTo>
                <a:cubicBezTo>
                  <a:pt x="373997" y="6275843"/>
                  <a:pt x="374912" y="6273997"/>
                  <a:pt x="375791" y="6272221"/>
                </a:cubicBezTo>
                <a:cubicBezTo>
                  <a:pt x="379097" y="6265539"/>
                  <a:pt x="382368" y="6261090"/>
                  <a:pt x="388822" y="6253177"/>
                </a:cubicBezTo>
                <a:cubicBezTo>
                  <a:pt x="395664" y="6244947"/>
                  <a:pt x="403612" y="6237704"/>
                  <a:pt x="412439" y="6231653"/>
                </a:cubicBezTo>
                <a:close/>
                <a:moveTo>
                  <a:pt x="689126" y="6229825"/>
                </a:moveTo>
                <a:cubicBezTo>
                  <a:pt x="688581" y="6230598"/>
                  <a:pt x="688054" y="6231354"/>
                  <a:pt x="687544" y="6232128"/>
                </a:cubicBezTo>
                <a:lnTo>
                  <a:pt x="686629" y="6233640"/>
                </a:lnTo>
                <a:lnTo>
                  <a:pt x="685803" y="6235135"/>
                </a:lnTo>
                <a:lnTo>
                  <a:pt x="684044" y="6238124"/>
                </a:lnTo>
                <a:cubicBezTo>
                  <a:pt x="682901" y="6240112"/>
                  <a:pt x="681705" y="6242046"/>
                  <a:pt x="680527" y="6243963"/>
                </a:cubicBezTo>
                <a:lnTo>
                  <a:pt x="681072" y="6244402"/>
                </a:lnTo>
                <a:cubicBezTo>
                  <a:pt x="682655" y="6242732"/>
                  <a:pt x="684220" y="6241026"/>
                  <a:pt x="685732" y="6239267"/>
                </a:cubicBezTo>
                <a:cubicBezTo>
                  <a:pt x="687245" y="6237509"/>
                  <a:pt x="688757" y="6235751"/>
                  <a:pt x="690076" y="6233992"/>
                </a:cubicBezTo>
                <a:cubicBezTo>
                  <a:pt x="690850" y="6233042"/>
                  <a:pt x="691659" y="6232110"/>
                  <a:pt x="692467" y="6231214"/>
                </a:cubicBezTo>
                <a:cubicBezTo>
                  <a:pt x="690586" y="6235751"/>
                  <a:pt x="688616" y="6242187"/>
                  <a:pt x="686189" y="6245827"/>
                </a:cubicBezTo>
                <a:cubicBezTo>
                  <a:pt x="683675" y="6249625"/>
                  <a:pt x="681652" y="6251876"/>
                  <a:pt x="678135" y="6252860"/>
                </a:cubicBezTo>
                <a:cubicBezTo>
                  <a:pt x="674144" y="6254021"/>
                  <a:pt x="668903" y="6250363"/>
                  <a:pt x="668903" y="6250363"/>
                </a:cubicBezTo>
                <a:cubicBezTo>
                  <a:pt x="671910" y="6248798"/>
                  <a:pt x="675322" y="6243980"/>
                  <a:pt x="676852" y="6242116"/>
                </a:cubicBezTo>
                <a:cubicBezTo>
                  <a:pt x="679356" y="6238641"/>
                  <a:pt x="682220" y="6235441"/>
                  <a:pt x="685398" y="6232568"/>
                </a:cubicBezTo>
                <a:cubicBezTo>
                  <a:pt x="686568" y="6231557"/>
                  <a:pt x="687813" y="6230640"/>
                  <a:pt x="689126" y="6229825"/>
                </a:cubicBezTo>
                <a:close/>
                <a:moveTo>
                  <a:pt x="634242" y="6223582"/>
                </a:moveTo>
                <a:cubicBezTo>
                  <a:pt x="633293" y="6224408"/>
                  <a:pt x="632396" y="6225340"/>
                  <a:pt x="631499" y="6226114"/>
                </a:cubicBezTo>
                <a:cubicBezTo>
                  <a:pt x="629741" y="6227873"/>
                  <a:pt x="627982" y="6229754"/>
                  <a:pt x="626329" y="6231671"/>
                </a:cubicBezTo>
                <a:cubicBezTo>
                  <a:pt x="624676" y="6233588"/>
                  <a:pt x="623199" y="6235610"/>
                  <a:pt x="621669" y="6237597"/>
                </a:cubicBezTo>
                <a:cubicBezTo>
                  <a:pt x="620139" y="6239584"/>
                  <a:pt x="618644" y="6241571"/>
                  <a:pt x="617062" y="6243470"/>
                </a:cubicBezTo>
                <a:lnTo>
                  <a:pt x="617536" y="6243910"/>
                </a:lnTo>
                <a:cubicBezTo>
                  <a:pt x="619295" y="6242151"/>
                  <a:pt x="621053" y="6240393"/>
                  <a:pt x="622707" y="6238476"/>
                </a:cubicBezTo>
                <a:cubicBezTo>
                  <a:pt x="624360" y="6236559"/>
                  <a:pt x="626118" y="6234819"/>
                  <a:pt x="627859" y="6233060"/>
                </a:cubicBezTo>
                <a:cubicBezTo>
                  <a:pt x="629567" y="6231295"/>
                  <a:pt x="631362" y="6229615"/>
                  <a:pt x="633240" y="6228031"/>
                </a:cubicBezTo>
                <a:lnTo>
                  <a:pt x="634453" y="6227029"/>
                </a:lnTo>
                <a:cubicBezTo>
                  <a:pt x="631830" y="6232726"/>
                  <a:pt x="628459" y="6238047"/>
                  <a:pt x="624430" y="6242855"/>
                </a:cubicBezTo>
                <a:cubicBezTo>
                  <a:pt x="620192" y="6248025"/>
                  <a:pt x="614512" y="6253933"/>
                  <a:pt x="609201" y="6257010"/>
                </a:cubicBezTo>
                <a:cubicBezTo>
                  <a:pt x="605244" y="6259296"/>
                  <a:pt x="602448" y="6260140"/>
                  <a:pt x="601745" y="6258400"/>
                </a:cubicBezTo>
                <a:cubicBezTo>
                  <a:pt x="601041" y="6256659"/>
                  <a:pt x="606845" y="6249150"/>
                  <a:pt x="611329" y="6243681"/>
                </a:cubicBezTo>
                <a:cubicBezTo>
                  <a:pt x="615706" y="6238107"/>
                  <a:pt x="620658" y="6233009"/>
                  <a:pt x="626100" y="6228470"/>
                </a:cubicBezTo>
                <a:lnTo>
                  <a:pt x="626048" y="6228541"/>
                </a:lnTo>
                <a:cubicBezTo>
                  <a:pt x="628467" y="6226420"/>
                  <a:pt x="631242" y="6224743"/>
                  <a:pt x="634242" y="6223582"/>
                </a:cubicBezTo>
                <a:close/>
                <a:moveTo>
                  <a:pt x="456842" y="6213559"/>
                </a:moveTo>
                <a:cubicBezTo>
                  <a:pt x="456174" y="6214069"/>
                  <a:pt x="455488" y="6214561"/>
                  <a:pt x="454819" y="6215089"/>
                </a:cubicBezTo>
                <a:cubicBezTo>
                  <a:pt x="452498" y="6216847"/>
                  <a:pt x="450230" y="6218746"/>
                  <a:pt x="447996" y="6220645"/>
                </a:cubicBezTo>
                <a:cubicBezTo>
                  <a:pt x="445763" y="6222544"/>
                  <a:pt x="443618" y="6224584"/>
                  <a:pt x="441507" y="6226624"/>
                </a:cubicBezTo>
                <a:cubicBezTo>
                  <a:pt x="439369" y="6228657"/>
                  <a:pt x="437344" y="6230806"/>
                  <a:pt x="435440" y="6233060"/>
                </a:cubicBezTo>
                <a:lnTo>
                  <a:pt x="436038" y="6233570"/>
                </a:lnTo>
                <a:cubicBezTo>
                  <a:pt x="438073" y="6231500"/>
                  <a:pt x="440222" y="6229545"/>
                  <a:pt x="442475" y="6227714"/>
                </a:cubicBezTo>
                <a:cubicBezTo>
                  <a:pt x="444714" y="6225838"/>
                  <a:pt x="446988" y="6224027"/>
                  <a:pt x="449298" y="6222281"/>
                </a:cubicBezTo>
                <a:cubicBezTo>
                  <a:pt x="451607" y="6220535"/>
                  <a:pt x="453952" y="6218829"/>
                  <a:pt x="456332" y="6217164"/>
                </a:cubicBezTo>
                <a:cubicBezTo>
                  <a:pt x="457668" y="6216232"/>
                  <a:pt x="459022" y="6215405"/>
                  <a:pt x="460376" y="6214438"/>
                </a:cubicBezTo>
                <a:cubicBezTo>
                  <a:pt x="458811" y="6216460"/>
                  <a:pt x="455470" y="6220364"/>
                  <a:pt x="448383" y="6227732"/>
                </a:cubicBezTo>
                <a:cubicBezTo>
                  <a:pt x="441313" y="6235116"/>
                  <a:pt x="433597" y="6241854"/>
                  <a:pt x="425329" y="6247866"/>
                </a:cubicBezTo>
                <a:cubicBezTo>
                  <a:pt x="422269" y="6249818"/>
                  <a:pt x="418805" y="6252192"/>
                  <a:pt x="417908" y="6250873"/>
                </a:cubicBezTo>
                <a:cubicBezTo>
                  <a:pt x="417363" y="6250064"/>
                  <a:pt x="418400" y="6247814"/>
                  <a:pt x="419403" y="6246213"/>
                </a:cubicBezTo>
                <a:cubicBezTo>
                  <a:pt x="423144" y="6239899"/>
                  <a:pt x="427723" y="6234120"/>
                  <a:pt x="433014" y="6229033"/>
                </a:cubicBezTo>
                <a:cubicBezTo>
                  <a:pt x="442861" y="6219309"/>
                  <a:pt x="451637" y="6215247"/>
                  <a:pt x="456842" y="6213559"/>
                </a:cubicBezTo>
                <a:close/>
                <a:moveTo>
                  <a:pt x="678892" y="6213260"/>
                </a:moveTo>
                <a:cubicBezTo>
                  <a:pt x="677661" y="6214614"/>
                  <a:pt x="676465" y="6216021"/>
                  <a:pt x="675375" y="6217462"/>
                </a:cubicBezTo>
                <a:cubicBezTo>
                  <a:pt x="673809" y="6219467"/>
                  <a:pt x="672473" y="6221507"/>
                  <a:pt x="670961" y="6223476"/>
                </a:cubicBezTo>
                <a:cubicBezTo>
                  <a:pt x="669448" y="6225446"/>
                  <a:pt x="667901" y="6227363"/>
                  <a:pt x="666301" y="6229279"/>
                </a:cubicBezTo>
                <a:lnTo>
                  <a:pt x="666793" y="6229754"/>
                </a:lnTo>
                <a:cubicBezTo>
                  <a:pt x="668639" y="6228101"/>
                  <a:pt x="670503" y="6226413"/>
                  <a:pt x="672280" y="6224637"/>
                </a:cubicBezTo>
                <a:cubicBezTo>
                  <a:pt x="674056" y="6222861"/>
                  <a:pt x="675797" y="6221120"/>
                  <a:pt x="677450" y="6219221"/>
                </a:cubicBezTo>
                <a:cubicBezTo>
                  <a:pt x="678804" y="6217779"/>
                  <a:pt x="680210" y="6216407"/>
                  <a:pt x="681670" y="6215089"/>
                </a:cubicBezTo>
                <a:cubicBezTo>
                  <a:pt x="678804" y="6219907"/>
                  <a:pt x="675550" y="6227116"/>
                  <a:pt x="672104" y="6231179"/>
                </a:cubicBezTo>
                <a:cubicBezTo>
                  <a:pt x="668657" y="6235241"/>
                  <a:pt x="665615" y="6237614"/>
                  <a:pt x="661799" y="6238212"/>
                </a:cubicBezTo>
                <a:cubicBezTo>
                  <a:pt x="657015" y="6239021"/>
                  <a:pt x="651353" y="6234819"/>
                  <a:pt x="651353" y="6234819"/>
                </a:cubicBezTo>
                <a:cubicBezTo>
                  <a:pt x="655046" y="6233412"/>
                  <a:pt x="659671" y="6228312"/>
                  <a:pt x="661693" y="6226360"/>
                </a:cubicBezTo>
                <a:cubicBezTo>
                  <a:pt x="665061" y="6222697"/>
                  <a:pt x="668805" y="6219397"/>
                  <a:pt x="672860" y="6216513"/>
                </a:cubicBezTo>
                <a:cubicBezTo>
                  <a:pt x="674754" y="6215226"/>
                  <a:pt x="676776" y="6214135"/>
                  <a:pt x="678892" y="6213260"/>
                </a:cubicBezTo>
                <a:close/>
                <a:moveTo>
                  <a:pt x="789908" y="6212451"/>
                </a:moveTo>
                <a:cubicBezTo>
                  <a:pt x="794643" y="6212716"/>
                  <a:pt x="799333" y="6213518"/>
                  <a:pt x="803888" y="6214842"/>
                </a:cubicBezTo>
                <a:cubicBezTo>
                  <a:pt x="799360" y="6215889"/>
                  <a:pt x="794710" y="6216327"/>
                  <a:pt x="790066" y="6216144"/>
                </a:cubicBezTo>
                <a:lnTo>
                  <a:pt x="790048" y="6216091"/>
                </a:lnTo>
                <a:cubicBezTo>
                  <a:pt x="785026" y="6216140"/>
                  <a:pt x="780039" y="6215270"/>
                  <a:pt x="775329" y="6213524"/>
                </a:cubicBezTo>
                <a:cubicBezTo>
                  <a:pt x="775329" y="6213524"/>
                  <a:pt x="778847" y="6211624"/>
                  <a:pt x="789908" y="6212451"/>
                </a:cubicBezTo>
                <a:close/>
                <a:moveTo>
                  <a:pt x="624817" y="6209338"/>
                </a:moveTo>
                <a:cubicBezTo>
                  <a:pt x="623885" y="6209989"/>
                  <a:pt x="622970" y="6210675"/>
                  <a:pt x="622056" y="6211378"/>
                </a:cubicBezTo>
                <a:cubicBezTo>
                  <a:pt x="619970" y="6212991"/>
                  <a:pt x="617967" y="6214711"/>
                  <a:pt x="616059" y="6216530"/>
                </a:cubicBezTo>
                <a:cubicBezTo>
                  <a:pt x="614178" y="6218394"/>
                  <a:pt x="612402" y="6220276"/>
                  <a:pt x="610608" y="6222158"/>
                </a:cubicBezTo>
                <a:cubicBezTo>
                  <a:pt x="608814" y="6224039"/>
                  <a:pt x="607091" y="6225956"/>
                  <a:pt x="605192" y="6227732"/>
                </a:cubicBezTo>
                <a:lnTo>
                  <a:pt x="605596" y="6228224"/>
                </a:lnTo>
                <a:cubicBezTo>
                  <a:pt x="607689" y="6226607"/>
                  <a:pt x="609623" y="6224901"/>
                  <a:pt x="611610" y="6223213"/>
                </a:cubicBezTo>
                <a:cubicBezTo>
                  <a:pt x="613597" y="6221525"/>
                  <a:pt x="615549" y="6219836"/>
                  <a:pt x="617554" y="6218236"/>
                </a:cubicBezTo>
                <a:cubicBezTo>
                  <a:pt x="619559" y="6216636"/>
                  <a:pt x="621616" y="6215124"/>
                  <a:pt x="623744" y="6213717"/>
                </a:cubicBezTo>
                <a:cubicBezTo>
                  <a:pt x="624307" y="6213348"/>
                  <a:pt x="624869" y="6212978"/>
                  <a:pt x="625503" y="6212627"/>
                </a:cubicBezTo>
                <a:cubicBezTo>
                  <a:pt x="621843" y="6218567"/>
                  <a:pt x="617505" y="6224060"/>
                  <a:pt x="612577" y="6228998"/>
                </a:cubicBezTo>
                <a:cubicBezTo>
                  <a:pt x="607478" y="6234098"/>
                  <a:pt x="600813" y="6239795"/>
                  <a:pt x="594816" y="6242556"/>
                </a:cubicBezTo>
                <a:lnTo>
                  <a:pt x="594816" y="6242609"/>
                </a:lnTo>
                <a:cubicBezTo>
                  <a:pt x="590367" y="6244666"/>
                  <a:pt x="586569" y="6245528"/>
                  <a:pt x="586516" y="6242960"/>
                </a:cubicBezTo>
                <a:cubicBezTo>
                  <a:pt x="586516" y="6241518"/>
                  <a:pt x="593779" y="6234168"/>
                  <a:pt x="599037" y="6228629"/>
                </a:cubicBezTo>
                <a:cubicBezTo>
                  <a:pt x="609131" y="6218078"/>
                  <a:pt x="611962" y="6216126"/>
                  <a:pt x="618134" y="6212363"/>
                </a:cubicBezTo>
                <a:cubicBezTo>
                  <a:pt x="620206" y="6211041"/>
                  <a:pt x="622455" y="6210021"/>
                  <a:pt x="624817" y="6209338"/>
                </a:cubicBezTo>
                <a:close/>
                <a:moveTo>
                  <a:pt x="492663" y="6206736"/>
                </a:moveTo>
                <a:cubicBezTo>
                  <a:pt x="490693" y="6208037"/>
                  <a:pt x="488742" y="6209356"/>
                  <a:pt x="486825" y="6210728"/>
                </a:cubicBezTo>
                <a:cubicBezTo>
                  <a:pt x="484908" y="6212099"/>
                  <a:pt x="482991" y="6213629"/>
                  <a:pt x="481145" y="6215141"/>
                </a:cubicBezTo>
                <a:cubicBezTo>
                  <a:pt x="479261" y="6216643"/>
                  <a:pt x="477464" y="6218252"/>
                  <a:pt x="475764" y="6219960"/>
                </a:cubicBezTo>
                <a:lnTo>
                  <a:pt x="476221" y="6220417"/>
                </a:lnTo>
                <a:cubicBezTo>
                  <a:pt x="478029" y="6218880"/>
                  <a:pt x="479919" y="6217441"/>
                  <a:pt x="481883" y="6216108"/>
                </a:cubicBezTo>
                <a:cubicBezTo>
                  <a:pt x="483835" y="6214754"/>
                  <a:pt x="485805" y="6213436"/>
                  <a:pt x="487810" y="6212205"/>
                </a:cubicBezTo>
                <a:cubicBezTo>
                  <a:pt x="489814" y="6210974"/>
                  <a:pt x="491872" y="6209708"/>
                  <a:pt x="493929" y="6208530"/>
                </a:cubicBezTo>
                <a:lnTo>
                  <a:pt x="495195" y="6207826"/>
                </a:lnTo>
                <a:cubicBezTo>
                  <a:pt x="493150" y="6210765"/>
                  <a:pt x="490785" y="6213465"/>
                  <a:pt x="488144" y="6215880"/>
                </a:cubicBezTo>
                <a:cubicBezTo>
                  <a:pt x="483302" y="6220742"/>
                  <a:pt x="477724" y="6224808"/>
                  <a:pt x="471613" y="6227925"/>
                </a:cubicBezTo>
                <a:cubicBezTo>
                  <a:pt x="469011" y="6229332"/>
                  <a:pt x="466039" y="6230545"/>
                  <a:pt x="465406" y="6229420"/>
                </a:cubicBezTo>
                <a:cubicBezTo>
                  <a:pt x="465019" y="6228717"/>
                  <a:pt x="465986" y="6226237"/>
                  <a:pt x="466795" y="6224936"/>
                </a:cubicBezTo>
                <a:cubicBezTo>
                  <a:pt x="468882" y="6221171"/>
                  <a:pt x="471656" y="6217832"/>
                  <a:pt x="474972" y="6215089"/>
                </a:cubicBezTo>
                <a:cubicBezTo>
                  <a:pt x="482833" y="6208635"/>
                  <a:pt x="489146" y="6207052"/>
                  <a:pt x="492663" y="6206736"/>
                </a:cubicBezTo>
                <a:close/>
                <a:moveTo>
                  <a:pt x="918210" y="6201531"/>
                </a:moveTo>
                <a:cubicBezTo>
                  <a:pt x="913831" y="6202621"/>
                  <a:pt x="910437" y="6206226"/>
                  <a:pt x="905900" y="6207017"/>
                </a:cubicBezTo>
                <a:lnTo>
                  <a:pt x="906446" y="6208055"/>
                </a:lnTo>
                <a:cubicBezTo>
                  <a:pt x="910877" y="6207545"/>
                  <a:pt x="914640" y="6204380"/>
                  <a:pt x="918087" y="6204591"/>
                </a:cubicBezTo>
                <a:cubicBezTo>
                  <a:pt x="919584" y="6205057"/>
                  <a:pt x="920992" y="6205770"/>
                  <a:pt x="922255" y="6206701"/>
                </a:cubicBezTo>
                <a:cubicBezTo>
                  <a:pt x="926124" y="6208899"/>
                  <a:pt x="930555" y="6206525"/>
                  <a:pt x="933158" y="6203870"/>
                </a:cubicBezTo>
                <a:lnTo>
                  <a:pt x="932771" y="6203061"/>
                </a:lnTo>
                <a:cubicBezTo>
                  <a:pt x="930344" y="6205048"/>
                  <a:pt x="925631" y="6207474"/>
                  <a:pt x="923486" y="6205048"/>
                </a:cubicBezTo>
                <a:cubicBezTo>
                  <a:pt x="922220" y="6203553"/>
                  <a:pt x="921393" y="6200757"/>
                  <a:pt x="918210" y="6201531"/>
                </a:cubicBezTo>
                <a:close/>
                <a:moveTo>
                  <a:pt x="2561945" y="6200060"/>
                </a:moveTo>
                <a:cubicBezTo>
                  <a:pt x="2572899" y="6199519"/>
                  <a:pt x="2579675" y="6202155"/>
                  <a:pt x="2582695" y="6205751"/>
                </a:cubicBezTo>
                <a:cubicBezTo>
                  <a:pt x="2584910" y="6208448"/>
                  <a:pt x="2585451" y="6212140"/>
                  <a:pt x="2584099" y="6215352"/>
                </a:cubicBezTo>
                <a:lnTo>
                  <a:pt x="2584117" y="6215352"/>
                </a:lnTo>
                <a:cubicBezTo>
                  <a:pt x="2580606" y="6224551"/>
                  <a:pt x="2565772" y="6224847"/>
                  <a:pt x="2557643" y="6224847"/>
                </a:cubicBezTo>
                <a:cubicBezTo>
                  <a:pt x="2537192" y="6224847"/>
                  <a:pt x="2519847" y="6224010"/>
                  <a:pt x="2499711" y="6223102"/>
                </a:cubicBezTo>
                <a:cubicBezTo>
                  <a:pt x="2508454" y="6217380"/>
                  <a:pt x="2517675" y="6212415"/>
                  <a:pt x="2527273" y="6208265"/>
                </a:cubicBezTo>
                <a:cubicBezTo>
                  <a:pt x="2538199" y="6203361"/>
                  <a:pt x="2549968" y="6200577"/>
                  <a:pt x="2561945" y="6200060"/>
                </a:cubicBezTo>
                <a:close/>
                <a:moveTo>
                  <a:pt x="611575" y="6196695"/>
                </a:moveTo>
                <a:lnTo>
                  <a:pt x="609922" y="6197820"/>
                </a:lnTo>
                <a:cubicBezTo>
                  <a:pt x="607917" y="6199280"/>
                  <a:pt x="606000" y="6200845"/>
                  <a:pt x="604136" y="6202463"/>
                </a:cubicBezTo>
                <a:cubicBezTo>
                  <a:pt x="602272" y="6204081"/>
                  <a:pt x="600514" y="6205698"/>
                  <a:pt x="598703" y="6207334"/>
                </a:cubicBezTo>
                <a:lnTo>
                  <a:pt x="593286" y="6212205"/>
                </a:lnTo>
                <a:lnTo>
                  <a:pt x="593673" y="6212715"/>
                </a:lnTo>
                <a:lnTo>
                  <a:pt x="599687" y="6208565"/>
                </a:lnTo>
                <a:cubicBezTo>
                  <a:pt x="601674" y="6207175"/>
                  <a:pt x="603732" y="6205821"/>
                  <a:pt x="605684" y="6204397"/>
                </a:cubicBezTo>
                <a:cubicBezTo>
                  <a:pt x="607636" y="6202973"/>
                  <a:pt x="609605" y="6201636"/>
                  <a:pt x="611645" y="6200405"/>
                </a:cubicBezTo>
                <a:cubicBezTo>
                  <a:pt x="612103" y="6200124"/>
                  <a:pt x="612595" y="6199878"/>
                  <a:pt x="613052" y="6199597"/>
                </a:cubicBezTo>
                <a:cubicBezTo>
                  <a:pt x="609370" y="6205062"/>
                  <a:pt x="605030" y="6210052"/>
                  <a:pt x="600127" y="6214456"/>
                </a:cubicBezTo>
                <a:cubicBezTo>
                  <a:pt x="594647" y="6219472"/>
                  <a:pt x="588371" y="6223543"/>
                  <a:pt x="581557" y="6226501"/>
                </a:cubicBezTo>
                <a:cubicBezTo>
                  <a:pt x="577002" y="6228259"/>
                  <a:pt x="572606" y="6228506"/>
                  <a:pt x="573239" y="6226519"/>
                </a:cubicBezTo>
                <a:cubicBezTo>
                  <a:pt x="573960" y="6224338"/>
                  <a:pt x="581064" y="6218658"/>
                  <a:pt x="586674" y="6213524"/>
                </a:cubicBezTo>
                <a:cubicBezTo>
                  <a:pt x="597612" y="6203535"/>
                  <a:pt x="599529" y="6202287"/>
                  <a:pt x="605825" y="6198999"/>
                </a:cubicBezTo>
                <a:cubicBezTo>
                  <a:pt x="607653" y="6198026"/>
                  <a:pt x="609581" y="6197252"/>
                  <a:pt x="611575" y="6196695"/>
                </a:cubicBezTo>
                <a:close/>
                <a:moveTo>
                  <a:pt x="668569" y="6195658"/>
                </a:moveTo>
                <a:cubicBezTo>
                  <a:pt x="666911" y="6197070"/>
                  <a:pt x="665326" y="6198566"/>
                  <a:pt x="663821" y="6200142"/>
                </a:cubicBezTo>
                <a:cubicBezTo>
                  <a:pt x="662062" y="6201900"/>
                  <a:pt x="660515" y="6203870"/>
                  <a:pt x="658792" y="6205681"/>
                </a:cubicBezTo>
                <a:cubicBezTo>
                  <a:pt x="657068" y="6207492"/>
                  <a:pt x="655362" y="6209198"/>
                  <a:pt x="653516" y="6210956"/>
                </a:cubicBezTo>
                <a:lnTo>
                  <a:pt x="653973" y="6211484"/>
                </a:lnTo>
                <a:cubicBezTo>
                  <a:pt x="655978" y="6210042"/>
                  <a:pt x="658035" y="6208565"/>
                  <a:pt x="659987" y="6206982"/>
                </a:cubicBezTo>
                <a:cubicBezTo>
                  <a:pt x="661939" y="6205399"/>
                  <a:pt x="663909" y="6203799"/>
                  <a:pt x="665738" y="6202199"/>
                </a:cubicBezTo>
                <a:cubicBezTo>
                  <a:pt x="667567" y="6200599"/>
                  <a:pt x="668938" y="6199579"/>
                  <a:pt x="670609" y="6198366"/>
                </a:cubicBezTo>
                <a:cubicBezTo>
                  <a:pt x="667356" y="6203219"/>
                  <a:pt x="663575" y="6210200"/>
                  <a:pt x="659812" y="6214069"/>
                </a:cubicBezTo>
                <a:cubicBezTo>
                  <a:pt x="656048" y="6217937"/>
                  <a:pt x="652549" y="6220399"/>
                  <a:pt x="648487" y="6220804"/>
                </a:cubicBezTo>
                <a:cubicBezTo>
                  <a:pt x="643404" y="6221296"/>
                  <a:pt x="637760" y="6216495"/>
                  <a:pt x="637760" y="6216495"/>
                </a:cubicBezTo>
                <a:cubicBezTo>
                  <a:pt x="641734" y="6215282"/>
                  <a:pt x="646957" y="6210235"/>
                  <a:pt x="649208" y="6208336"/>
                </a:cubicBezTo>
                <a:cubicBezTo>
                  <a:pt x="653797" y="6204467"/>
                  <a:pt x="655908" y="6202111"/>
                  <a:pt x="661658" y="6198735"/>
                </a:cubicBezTo>
                <a:cubicBezTo>
                  <a:pt x="663844" y="6197462"/>
                  <a:pt x="666160" y="6196429"/>
                  <a:pt x="668569" y="6195658"/>
                </a:cubicBezTo>
                <a:close/>
                <a:moveTo>
                  <a:pt x="757990" y="6190892"/>
                </a:moveTo>
                <a:lnTo>
                  <a:pt x="757990" y="6190910"/>
                </a:lnTo>
                <a:cubicBezTo>
                  <a:pt x="763829" y="6192088"/>
                  <a:pt x="770177" y="6194427"/>
                  <a:pt x="771601" y="6195622"/>
                </a:cubicBezTo>
                <a:cubicBezTo>
                  <a:pt x="767022" y="6196642"/>
                  <a:pt x="762292" y="6196799"/>
                  <a:pt x="757656" y="6196080"/>
                </a:cubicBezTo>
                <a:cubicBezTo>
                  <a:pt x="752542" y="6195612"/>
                  <a:pt x="747624" y="6193885"/>
                  <a:pt x="743342" y="6191050"/>
                </a:cubicBezTo>
                <a:cubicBezTo>
                  <a:pt x="743342" y="6191050"/>
                  <a:pt x="747070" y="6188659"/>
                  <a:pt x="757990" y="6190892"/>
                </a:cubicBezTo>
                <a:close/>
                <a:moveTo>
                  <a:pt x="888368" y="6187797"/>
                </a:moveTo>
                <a:cubicBezTo>
                  <a:pt x="879827" y="6191501"/>
                  <a:pt x="870823" y="6194033"/>
                  <a:pt x="861603" y="6195323"/>
                </a:cubicBezTo>
                <a:cubicBezTo>
                  <a:pt x="855761" y="6196069"/>
                  <a:pt x="849846" y="6196022"/>
                  <a:pt x="844018" y="6195183"/>
                </a:cubicBezTo>
                <a:cubicBezTo>
                  <a:pt x="844035" y="6195200"/>
                  <a:pt x="844264" y="6195710"/>
                  <a:pt x="844264" y="6195710"/>
                </a:cubicBezTo>
                <a:cubicBezTo>
                  <a:pt x="849536" y="6197543"/>
                  <a:pt x="855114" y="6198332"/>
                  <a:pt x="860689" y="6198031"/>
                </a:cubicBezTo>
                <a:cubicBezTo>
                  <a:pt x="874651" y="6196976"/>
                  <a:pt x="887682" y="6188571"/>
                  <a:pt x="888280" y="6188272"/>
                </a:cubicBezTo>
                <a:close/>
                <a:moveTo>
                  <a:pt x="2167267" y="6187754"/>
                </a:moveTo>
                <a:cubicBezTo>
                  <a:pt x="2167355" y="6187841"/>
                  <a:pt x="2166161" y="6198419"/>
                  <a:pt x="2165950" y="6201387"/>
                </a:cubicBezTo>
                <a:lnTo>
                  <a:pt x="2165968" y="6201387"/>
                </a:lnTo>
                <a:cubicBezTo>
                  <a:pt x="2164212" y="6226820"/>
                  <a:pt x="2157436" y="6256757"/>
                  <a:pt x="2146569" y="6273881"/>
                </a:cubicBezTo>
                <a:cubicBezTo>
                  <a:pt x="2138196" y="6287042"/>
                  <a:pt x="2126328" y="6300396"/>
                  <a:pt x="2110037" y="6300396"/>
                </a:cubicBezTo>
                <a:cubicBezTo>
                  <a:pt x="2099223" y="6300396"/>
                  <a:pt x="2091463" y="6293257"/>
                  <a:pt x="2094237" y="6282591"/>
                </a:cubicBezTo>
                <a:cubicBezTo>
                  <a:pt x="2095343" y="6276955"/>
                  <a:pt x="2100278" y="6272866"/>
                  <a:pt x="2106052" y="6272798"/>
                </a:cubicBezTo>
                <a:cubicBezTo>
                  <a:pt x="2109099" y="6272933"/>
                  <a:pt x="2112119" y="6273443"/>
                  <a:pt x="2115040" y="6274317"/>
                </a:cubicBezTo>
                <a:cubicBezTo>
                  <a:pt x="2119043" y="6275190"/>
                  <a:pt x="2121132" y="6274945"/>
                  <a:pt x="2123818" y="6273130"/>
                </a:cubicBezTo>
                <a:cubicBezTo>
                  <a:pt x="2126986" y="6270941"/>
                  <a:pt x="2128937" y="6267398"/>
                  <a:pt x="2129084" y="6263564"/>
                </a:cubicBezTo>
                <a:cubicBezTo>
                  <a:pt x="2129502" y="6258754"/>
                  <a:pt x="2126314" y="6254363"/>
                  <a:pt x="2121588" y="6253248"/>
                </a:cubicBezTo>
                <a:cubicBezTo>
                  <a:pt x="2118444" y="6252499"/>
                  <a:pt x="2115165" y="6252499"/>
                  <a:pt x="2112021" y="6253248"/>
                </a:cubicBezTo>
                <a:cubicBezTo>
                  <a:pt x="2135492" y="6230189"/>
                  <a:pt x="2150291" y="6209469"/>
                  <a:pt x="2167267" y="6187754"/>
                </a:cubicBezTo>
                <a:close/>
                <a:moveTo>
                  <a:pt x="3122905" y="6187510"/>
                </a:moveTo>
                <a:cubicBezTo>
                  <a:pt x="3122923" y="6187562"/>
                  <a:pt x="3121835" y="6198140"/>
                  <a:pt x="3121501" y="6201090"/>
                </a:cubicBezTo>
                <a:lnTo>
                  <a:pt x="3121589" y="6201090"/>
                </a:lnTo>
                <a:cubicBezTo>
                  <a:pt x="3119412" y="6220798"/>
                  <a:pt x="3114075" y="6253126"/>
                  <a:pt x="3101787" y="6273881"/>
                </a:cubicBezTo>
                <a:cubicBezTo>
                  <a:pt x="3093852" y="6287322"/>
                  <a:pt x="3081967" y="6300064"/>
                  <a:pt x="3065658" y="6300064"/>
                </a:cubicBezTo>
                <a:cubicBezTo>
                  <a:pt x="3054844" y="6300064"/>
                  <a:pt x="3047102" y="6292907"/>
                  <a:pt x="3049858" y="6282242"/>
                </a:cubicBezTo>
                <a:cubicBezTo>
                  <a:pt x="3050999" y="6276621"/>
                  <a:pt x="3055932" y="6272549"/>
                  <a:pt x="3061690" y="6272449"/>
                </a:cubicBezTo>
                <a:cubicBezTo>
                  <a:pt x="3064727" y="6272585"/>
                  <a:pt x="3067747" y="6273095"/>
                  <a:pt x="3070661" y="6273968"/>
                </a:cubicBezTo>
                <a:cubicBezTo>
                  <a:pt x="3074681" y="6274841"/>
                  <a:pt x="3076770" y="6274596"/>
                  <a:pt x="3079439" y="6272781"/>
                </a:cubicBezTo>
                <a:cubicBezTo>
                  <a:pt x="3082599" y="6270595"/>
                  <a:pt x="3084547" y="6267061"/>
                  <a:pt x="3084705" y="6263233"/>
                </a:cubicBezTo>
                <a:cubicBezTo>
                  <a:pt x="3084705" y="6258502"/>
                  <a:pt x="3082950" y="6254714"/>
                  <a:pt x="3077227" y="6252899"/>
                </a:cubicBezTo>
                <a:cubicBezTo>
                  <a:pt x="3074067" y="6252180"/>
                  <a:pt x="3070784" y="6252209"/>
                  <a:pt x="3067641" y="6252986"/>
                </a:cubicBezTo>
                <a:cubicBezTo>
                  <a:pt x="3091130" y="6229945"/>
                  <a:pt x="3105930" y="6209207"/>
                  <a:pt x="3122905" y="6187510"/>
                </a:cubicBezTo>
                <a:close/>
                <a:moveTo>
                  <a:pt x="2306656" y="6185363"/>
                </a:moveTo>
                <a:cubicBezTo>
                  <a:pt x="2314784" y="6185502"/>
                  <a:pt x="2320542" y="6193427"/>
                  <a:pt x="2309500" y="6210377"/>
                </a:cubicBezTo>
                <a:cubicBezTo>
                  <a:pt x="2302934" y="6220449"/>
                  <a:pt x="2294543" y="6228810"/>
                  <a:pt x="2276531" y="6236717"/>
                </a:cubicBezTo>
                <a:cubicBezTo>
                  <a:pt x="2265383" y="6241622"/>
                  <a:pt x="2249373" y="6242984"/>
                  <a:pt x="2249373" y="6242984"/>
                </a:cubicBezTo>
                <a:cubicBezTo>
                  <a:pt x="2249373" y="6242984"/>
                  <a:pt x="2255008" y="6232807"/>
                  <a:pt x="2257396" y="6229264"/>
                </a:cubicBezTo>
                <a:cubicBezTo>
                  <a:pt x="2264579" y="6217945"/>
                  <a:pt x="2273016" y="6207463"/>
                  <a:pt x="2282552" y="6198018"/>
                </a:cubicBezTo>
                <a:cubicBezTo>
                  <a:pt x="2290681" y="6190041"/>
                  <a:pt x="2299283" y="6185258"/>
                  <a:pt x="2306656" y="6185363"/>
                </a:cubicBezTo>
                <a:close/>
                <a:moveTo>
                  <a:pt x="1920229" y="6185363"/>
                </a:moveTo>
                <a:cubicBezTo>
                  <a:pt x="1924838" y="6185115"/>
                  <a:pt x="1928775" y="6188629"/>
                  <a:pt x="1929025" y="6193212"/>
                </a:cubicBezTo>
                <a:cubicBezTo>
                  <a:pt x="1929044" y="6193592"/>
                  <a:pt x="1929039" y="6193973"/>
                  <a:pt x="1929007" y="6194352"/>
                </a:cubicBezTo>
                <a:cubicBezTo>
                  <a:pt x="1929007" y="6198315"/>
                  <a:pt x="1927251" y="6203639"/>
                  <a:pt x="1922880" y="6210377"/>
                </a:cubicBezTo>
                <a:cubicBezTo>
                  <a:pt x="1915086" y="6222367"/>
                  <a:pt x="1903619" y="6231547"/>
                  <a:pt x="1890175" y="6236560"/>
                </a:cubicBezTo>
                <a:cubicBezTo>
                  <a:pt x="1881416" y="6239826"/>
                  <a:pt x="1872281" y="6241984"/>
                  <a:pt x="1862982" y="6242984"/>
                </a:cubicBezTo>
                <a:cubicBezTo>
                  <a:pt x="1862982" y="6242984"/>
                  <a:pt x="1868669" y="6232807"/>
                  <a:pt x="1871057" y="6229264"/>
                </a:cubicBezTo>
                <a:cubicBezTo>
                  <a:pt x="1878220" y="6217949"/>
                  <a:pt x="1886634" y="6207469"/>
                  <a:pt x="1896144" y="6198018"/>
                </a:cubicBezTo>
                <a:cubicBezTo>
                  <a:pt x="1904254" y="6190041"/>
                  <a:pt x="1912874" y="6185258"/>
                  <a:pt x="1920229" y="6185363"/>
                </a:cubicBezTo>
                <a:close/>
                <a:moveTo>
                  <a:pt x="599089" y="6184298"/>
                </a:moveTo>
                <a:cubicBezTo>
                  <a:pt x="597876" y="6185019"/>
                  <a:pt x="596733" y="6185793"/>
                  <a:pt x="595572" y="6186584"/>
                </a:cubicBezTo>
                <a:cubicBezTo>
                  <a:pt x="593550" y="6187991"/>
                  <a:pt x="591616" y="6189503"/>
                  <a:pt x="589734" y="6191086"/>
                </a:cubicBezTo>
                <a:lnTo>
                  <a:pt x="578620" y="6200511"/>
                </a:lnTo>
                <a:lnTo>
                  <a:pt x="579007" y="6201021"/>
                </a:lnTo>
                <a:lnTo>
                  <a:pt x="584898" y="6196695"/>
                </a:lnTo>
                <a:cubicBezTo>
                  <a:pt x="586850" y="6195253"/>
                  <a:pt x="588837" y="6193829"/>
                  <a:pt x="590754" y="6192369"/>
                </a:cubicBezTo>
                <a:cubicBezTo>
                  <a:pt x="592671" y="6190910"/>
                  <a:pt x="594640" y="6189520"/>
                  <a:pt x="596663" y="6188237"/>
                </a:cubicBezTo>
                <a:cubicBezTo>
                  <a:pt x="597419" y="6187762"/>
                  <a:pt x="598193" y="6187305"/>
                  <a:pt x="598984" y="6186848"/>
                </a:cubicBezTo>
                <a:cubicBezTo>
                  <a:pt x="595750" y="6192040"/>
                  <a:pt x="591769" y="6196727"/>
                  <a:pt x="587167" y="6200757"/>
                </a:cubicBezTo>
                <a:cubicBezTo>
                  <a:pt x="581682" y="6205767"/>
                  <a:pt x="575407" y="6209838"/>
                  <a:pt x="568596" y="6212803"/>
                </a:cubicBezTo>
                <a:cubicBezTo>
                  <a:pt x="564024" y="6214543"/>
                  <a:pt x="559628" y="6215176"/>
                  <a:pt x="560279" y="6213189"/>
                </a:cubicBezTo>
                <a:cubicBezTo>
                  <a:pt x="560771" y="6211660"/>
                  <a:pt x="568210" y="6205013"/>
                  <a:pt x="573714" y="6200194"/>
                </a:cubicBezTo>
                <a:cubicBezTo>
                  <a:pt x="583984" y="6191173"/>
                  <a:pt x="584916" y="6190277"/>
                  <a:pt x="590297" y="6187164"/>
                </a:cubicBezTo>
                <a:cubicBezTo>
                  <a:pt x="592961" y="6185529"/>
                  <a:pt x="595973" y="6184546"/>
                  <a:pt x="599089" y="6184298"/>
                </a:cubicBezTo>
                <a:close/>
                <a:moveTo>
                  <a:pt x="938310" y="6181097"/>
                </a:moveTo>
                <a:cubicBezTo>
                  <a:pt x="938481" y="6184340"/>
                  <a:pt x="938032" y="6187588"/>
                  <a:pt x="936991" y="6190663"/>
                </a:cubicBezTo>
                <a:lnTo>
                  <a:pt x="936903" y="6190663"/>
                </a:lnTo>
                <a:cubicBezTo>
                  <a:pt x="935549" y="6194005"/>
                  <a:pt x="933562" y="6196132"/>
                  <a:pt x="930766" y="6196554"/>
                </a:cubicBezTo>
                <a:cubicBezTo>
                  <a:pt x="928986" y="6197040"/>
                  <a:pt x="927149" y="6195990"/>
                  <a:pt x="926663" y="6194210"/>
                </a:cubicBezTo>
                <a:cubicBezTo>
                  <a:pt x="926588" y="6193938"/>
                  <a:pt x="926549" y="6193655"/>
                  <a:pt x="926546" y="6193372"/>
                </a:cubicBezTo>
                <a:cubicBezTo>
                  <a:pt x="926423" y="6192130"/>
                  <a:pt x="926540" y="6190875"/>
                  <a:pt x="926897" y="6189679"/>
                </a:cubicBezTo>
                <a:cubicBezTo>
                  <a:pt x="927882" y="6188800"/>
                  <a:pt x="928937" y="6187920"/>
                  <a:pt x="930063" y="6186936"/>
                </a:cubicBezTo>
                <a:cubicBezTo>
                  <a:pt x="929641" y="6189081"/>
                  <a:pt x="930186" y="6192211"/>
                  <a:pt x="932876" y="6190452"/>
                </a:cubicBezTo>
                <a:cubicBezTo>
                  <a:pt x="935567" y="6188694"/>
                  <a:pt x="935760" y="6184386"/>
                  <a:pt x="935796" y="6182539"/>
                </a:cubicBezTo>
                <a:cubicBezTo>
                  <a:pt x="936606" y="6182010"/>
                  <a:pt x="937445" y="6181530"/>
                  <a:pt x="938310" y="6181097"/>
                </a:cubicBezTo>
                <a:close/>
                <a:moveTo>
                  <a:pt x="751255" y="6179937"/>
                </a:moveTo>
                <a:cubicBezTo>
                  <a:pt x="753594" y="6179357"/>
                  <a:pt x="758289" y="6178811"/>
                  <a:pt x="766396" y="6180482"/>
                </a:cubicBezTo>
                <a:cubicBezTo>
                  <a:pt x="773184" y="6181854"/>
                  <a:pt x="780570" y="6184614"/>
                  <a:pt x="782223" y="6185968"/>
                </a:cubicBezTo>
                <a:cubicBezTo>
                  <a:pt x="776900" y="6187157"/>
                  <a:pt x="771401" y="6187344"/>
                  <a:pt x="766009" y="6186514"/>
                </a:cubicBezTo>
                <a:lnTo>
                  <a:pt x="766009" y="6186531"/>
                </a:lnTo>
                <a:cubicBezTo>
                  <a:pt x="761659" y="6186026"/>
                  <a:pt x="757415" y="6184839"/>
                  <a:pt x="753436" y="6183014"/>
                </a:cubicBezTo>
                <a:cubicBezTo>
                  <a:pt x="758724" y="6182808"/>
                  <a:pt x="764017" y="6183056"/>
                  <a:pt x="769263" y="6183753"/>
                </a:cubicBezTo>
                <a:lnTo>
                  <a:pt x="768840" y="6183172"/>
                </a:lnTo>
                <a:cubicBezTo>
                  <a:pt x="763051" y="6181729"/>
                  <a:pt x="757178" y="6180647"/>
                  <a:pt x="751255" y="6179937"/>
                </a:cubicBezTo>
                <a:close/>
                <a:moveTo>
                  <a:pt x="658141" y="6178266"/>
                </a:moveTo>
                <a:cubicBezTo>
                  <a:pt x="656717" y="6179269"/>
                  <a:pt x="655327" y="6180289"/>
                  <a:pt x="653973" y="6181361"/>
                </a:cubicBezTo>
                <a:cubicBezTo>
                  <a:pt x="651986" y="6182944"/>
                  <a:pt x="650210" y="6184632"/>
                  <a:pt x="648276" y="6186197"/>
                </a:cubicBezTo>
                <a:cubicBezTo>
                  <a:pt x="646341" y="6187762"/>
                  <a:pt x="644389" y="6189239"/>
                  <a:pt x="642402" y="6190787"/>
                </a:cubicBezTo>
                <a:lnTo>
                  <a:pt x="642789" y="6191349"/>
                </a:lnTo>
                <a:cubicBezTo>
                  <a:pt x="644952" y="6190154"/>
                  <a:pt x="647185" y="6188975"/>
                  <a:pt x="649331" y="6187657"/>
                </a:cubicBezTo>
                <a:cubicBezTo>
                  <a:pt x="651476" y="6186338"/>
                  <a:pt x="653622" y="6185001"/>
                  <a:pt x="655644" y="6183647"/>
                </a:cubicBezTo>
                <a:cubicBezTo>
                  <a:pt x="657654" y="6182309"/>
                  <a:pt x="659731" y="6181076"/>
                  <a:pt x="661869" y="6179954"/>
                </a:cubicBezTo>
                <a:cubicBezTo>
                  <a:pt x="657754" y="6184403"/>
                  <a:pt x="652637" y="6191560"/>
                  <a:pt x="647801" y="6195499"/>
                </a:cubicBezTo>
                <a:cubicBezTo>
                  <a:pt x="643369" y="6199157"/>
                  <a:pt x="639518" y="6201443"/>
                  <a:pt x="635174" y="6201232"/>
                </a:cubicBezTo>
                <a:cubicBezTo>
                  <a:pt x="629758" y="6200968"/>
                  <a:pt x="624483" y="6196379"/>
                  <a:pt x="624483" y="6196379"/>
                </a:cubicBezTo>
                <a:cubicBezTo>
                  <a:pt x="628773" y="6195552"/>
                  <a:pt x="634805" y="6190892"/>
                  <a:pt x="637390" y="6189151"/>
                </a:cubicBezTo>
                <a:cubicBezTo>
                  <a:pt x="642666" y="6185634"/>
                  <a:pt x="645110" y="6183401"/>
                  <a:pt x="651458" y="6180535"/>
                </a:cubicBezTo>
                <a:cubicBezTo>
                  <a:pt x="653609" y="6179571"/>
                  <a:pt x="655848" y="6178811"/>
                  <a:pt x="658141" y="6178266"/>
                </a:cubicBezTo>
                <a:close/>
                <a:moveTo>
                  <a:pt x="613545" y="6175558"/>
                </a:moveTo>
                <a:lnTo>
                  <a:pt x="613602" y="6175585"/>
                </a:lnTo>
                <a:lnTo>
                  <a:pt x="613545" y="6175611"/>
                </a:lnTo>
                <a:close/>
                <a:moveTo>
                  <a:pt x="581258" y="6173378"/>
                </a:moveTo>
                <a:lnTo>
                  <a:pt x="579816" y="6174257"/>
                </a:lnTo>
                <a:cubicBezTo>
                  <a:pt x="577366" y="6175820"/>
                  <a:pt x="575017" y="6177535"/>
                  <a:pt x="572782" y="6179392"/>
                </a:cubicBezTo>
                <a:cubicBezTo>
                  <a:pt x="570584" y="6181238"/>
                  <a:pt x="568403" y="6183085"/>
                  <a:pt x="566258" y="6184966"/>
                </a:cubicBezTo>
                <a:cubicBezTo>
                  <a:pt x="564112" y="6186848"/>
                  <a:pt x="561984" y="6188747"/>
                  <a:pt x="559804" y="6190558"/>
                </a:cubicBezTo>
                <a:lnTo>
                  <a:pt x="560191" y="6191068"/>
                </a:lnTo>
                <a:cubicBezTo>
                  <a:pt x="562530" y="6189397"/>
                  <a:pt x="564763" y="6187639"/>
                  <a:pt x="567049" y="6185933"/>
                </a:cubicBezTo>
                <a:cubicBezTo>
                  <a:pt x="569335" y="6184228"/>
                  <a:pt x="571604" y="6182539"/>
                  <a:pt x="573925" y="6180869"/>
                </a:cubicBezTo>
                <a:cubicBezTo>
                  <a:pt x="576169" y="6179195"/>
                  <a:pt x="578518" y="6177668"/>
                  <a:pt x="580959" y="6176297"/>
                </a:cubicBezTo>
                <a:cubicBezTo>
                  <a:pt x="581469" y="6175998"/>
                  <a:pt x="581996" y="6175734"/>
                  <a:pt x="582524" y="6175453"/>
                </a:cubicBezTo>
                <a:cubicBezTo>
                  <a:pt x="578112" y="6181286"/>
                  <a:pt x="573192" y="6186717"/>
                  <a:pt x="567823" y="6191683"/>
                </a:cubicBezTo>
                <a:cubicBezTo>
                  <a:pt x="562364" y="6196686"/>
                  <a:pt x="556121" y="6200755"/>
                  <a:pt x="549341" y="6203729"/>
                </a:cubicBezTo>
                <a:cubicBezTo>
                  <a:pt x="544768" y="6205487"/>
                  <a:pt x="540372" y="6206103"/>
                  <a:pt x="541023" y="6204133"/>
                </a:cubicBezTo>
                <a:cubicBezTo>
                  <a:pt x="541515" y="6202586"/>
                  <a:pt x="549042" y="6196062"/>
                  <a:pt x="554458" y="6191121"/>
                </a:cubicBezTo>
                <a:cubicBezTo>
                  <a:pt x="565466" y="6181062"/>
                  <a:pt x="567999" y="6179163"/>
                  <a:pt x="574224" y="6175928"/>
                </a:cubicBezTo>
                <a:cubicBezTo>
                  <a:pt x="576436" y="6174748"/>
                  <a:pt x="578805" y="6173890"/>
                  <a:pt x="581258" y="6173378"/>
                </a:cubicBezTo>
                <a:close/>
                <a:moveTo>
                  <a:pt x="603345" y="6171180"/>
                </a:moveTo>
                <a:cubicBezTo>
                  <a:pt x="604880" y="6170960"/>
                  <a:pt x="606442" y="6171025"/>
                  <a:pt x="607952" y="6171373"/>
                </a:cubicBezTo>
                <a:lnTo>
                  <a:pt x="606546" y="6171672"/>
                </a:lnTo>
                <a:cubicBezTo>
                  <a:pt x="605119" y="6172027"/>
                  <a:pt x="603716" y="6172467"/>
                  <a:pt x="602343" y="6172991"/>
                </a:cubicBezTo>
                <a:cubicBezTo>
                  <a:pt x="600971" y="6173483"/>
                  <a:pt x="599582" y="6173993"/>
                  <a:pt x="598245" y="6174574"/>
                </a:cubicBezTo>
                <a:lnTo>
                  <a:pt x="598368" y="6174943"/>
                </a:lnTo>
                <a:cubicBezTo>
                  <a:pt x="601182" y="6174363"/>
                  <a:pt x="604136" y="6174099"/>
                  <a:pt x="606915" y="6173677"/>
                </a:cubicBezTo>
                <a:lnTo>
                  <a:pt x="608128" y="6173554"/>
                </a:lnTo>
                <a:cubicBezTo>
                  <a:pt x="606007" y="6174918"/>
                  <a:pt x="603772" y="6176095"/>
                  <a:pt x="601446" y="6177071"/>
                </a:cubicBezTo>
                <a:cubicBezTo>
                  <a:pt x="598829" y="6178141"/>
                  <a:pt x="595936" y="6178340"/>
                  <a:pt x="593198" y="6177633"/>
                </a:cubicBezTo>
                <a:cubicBezTo>
                  <a:pt x="591691" y="6177327"/>
                  <a:pt x="590327" y="6176538"/>
                  <a:pt x="589312" y="6175382"/>
                </a:cubicBezTo>
                <a:cubicBezTo>
                  <a:pt x="591369" y="6174855"/>
                  <a:pt x="594676" y="6173624"/>
                  <a:pt x="596469" y="6173096"/>
                </a:cubicBezTo>
                <a:lnTo>
                  <a:pt x="596416" y="6173167"/>
                </a:lnTo>
                <a:cubicBezTo>
                  <a:pt x="598671" y="6172324"/>
                  <a:pt x="600987" y="6171660"/>
                  <a:pt x="603345" y="6171180"/>
                </a:cubicBezTo>
                <a:close/>
                <a:moveTo>
                  <a:pt x="763846" y="6170863"/>
                </a:moveTo>
                <a:cubicBezTo>
                  <a:pt x="766115" y="6170318"/>
                  <a:pt x="770880" y="6169861"/>
                  <a:pt x="779163" y="6171848"/>
                </a:cubicBezTo>
                <a:cubicBezTo>
                  <a:pt x="785898" y="6173448"/>
                  <a:pt x="793231" y="6176455"/>
                  <a:pt x="794796" y="6177862"/>
                </a:cubicBezTo>
                <a:cubicBezTo>
                  <a:pt x="789482" y="6178869"/>
                  <a:pt x="784027" y="6178887"/>
                  <a:pt x="778706" y="6177915"/>
                </a:cubicBezTo>
                <a:lnTo>
                  <a:pt x="778688" y="6177862"/>
                </a:lnTo>
                <a:cubicBezTo>
                  <a:pt x="774412" y="6177236"/>
                  <a:pt x="770260" y="6175947"/>
                  <a:pt x="766379" y="6174046"/>
                </a:cubicBezTo>
                <a:cubicBezTo>
                  <a:pt x="770968" y="6174030"/>
                  <a:pt x="775549" y="6174449"/>
                  <a:pt x="780060" y="6175295"/>
                </a:cubicBezTo>
                <a:lnTo>
                  <a:pt x="779673" y="6174697"/>
                </a:lnTo>
                <a:cubicBezTo>
                  <a:pt x="774485" y="6173082"/>
                  <a:pt x="769197" y="6171802"/>
                  <a:pt x="763846" y="6170863"/>
                </a:cubicBezTo>
                <a:close/>
                <a:moveTo>
                  <a:pt x="561175" y="6163583"/>
                </a:moveTo>
                <a:lnTo>
                  <a:pt x="560437" y="6164111"/>
                </a:lnTo>
                <a:cubicBezTo>
                  <a:pt x="558124" y="6165873"/>
                  <a:pt x="555928" y="6167782"/>
                  <a:pt x="553860" y="6169826"/>
                </a:cubicBezTo>
                <a:cubicBezTo>
                  <a:pt x="551820" y="6171830"/>
                  <a:pt x="549803" y="6173858"/>
                  <a:pt x="547811" y="6175910"/>
                </a:cubicBezTo>
                <a:cubicBezTo>
                  <a:pt x="545806" y="6177950"/>
                  <a:pt x="543872" y="6180042"/>
                  <a:pt x="541832" y="6182029"/>
                </a:cubicBezTo>
                <a:lnTo>
                  <a:pt x="542254" y="6182504"/>
                </a:lnTo>
                <a:cubicBezTo>
                  <a:pt x="544487" y="6180746"/>
                  <a:pt x="546632" y="6178811"/>
                  <a:pt x="548813" y="6176983"/>
                </a:cubicBezTo>
                <a:cubicBezTo>
                  <a:pt x="550994" y="6175154"/>
                  <a:pt x="553174" y="6173325"/>
                  <a:pt x="555390" y="6171531"/>
                </a:cubicBezTo>
                <a:cubicBezTo>
                  <a:pt x="557535" y="6169734"/>
                  <a:pt x="559790" y="6168073"/>
                  <a:pt x="562143" y="6166555"/>
                </a:cubicBezTo>
                <a:lnTo>
                  <a:pt x="563901" y="6165517"/>
                </a:lnTo>
                <a:cubicBezTo>
                  <a:pt x="559681" y="6170002"/>
                  <a:pt x="554511" y="6177264"/>
                  <a:pt x="546703" y="6185230"/>
                </a:cubicBezTo>
                <a:cubicBezTo>
                  <a:pt x="540601" y="6191349"/>
                  <a:pt x="532142" y="6198524"/>
                  <a:pt x="525002" y="6201847"/>
                </a:cubicBezTo>
                <a:cubicBezTo>
                  <a:pt x="519727" y="6204327"/>
                  <a:pt x="517546" y="6204309"/>
                  <a:pt x="517142" y="6203166"/>
                </a:cubicBezTo>
                <a:cubicBezTo>
                  <a:pt x="516614" y="6201671"/>
                  <a:pt x="521573" y="6197768"/>
                  <a:pt x="530806" y="6187938"/>
                </a:cubicBezTo>
                <a:cubicBezTo>
                  <a:pt x="542324" y="6175629"/>
                  <a:pt x="547529" y="6170793"/>
                  <a:pt x="554722" y="6166537"/>
                </a:cubicBezTo>
                <a:cubicBezTo>
                  <a:pt x="556758" y="6165321"/>
                  <a:pt x="558923" y="6164329"/>
                  <a:pt x="561175" y="6163583"/>
                </a:cubicBezTo>
                <a:close/>
                <a:moveTo>
                  <a:pt x="1397065" y="6160418"/>
                </a:moveTo>
                <a:cubicBezTo>
                  <a:pt x="1397065" y="6160418"/>
                  <a:pt x="1413567" y="6186672"/>
                  <a:pt x="1407247" y="6234501"/>
                </a:cubicBezTo>
                <a:cubicBezTo>
                  <a:pt x="1404473" y="6255360"/>
                  <a:pt x="1395801" y="6267666"/>
                  <a:pt x="1395801" y="6267666"/>
                </a:cubicBezTo>
                <a:cubicBezTo>
                  <a:pt x="1368871" y="6268574"/>
                  <a:pt x="1336306" y="6257193"/>
                  <a:pt x="1323385" y="6248587"/>
                </a:cubicBezTo>
                <a:cubicBezTo>
                  <a:pt x="1337163" y="6235949"/>
                  <a:pt x="1350011" y="6222346"/>
                  <a:pt x="1361831" y="6207880"/>
                </a:cubicBezTo>
                <a:cubicBezTo>
                  <a:pt x="1374225" y="6192938"/>
                  <a:pt x="1390043" y="6170525"/>
                  <a:pt x="1397065" y="6160418"/>
                </a:cubicBezTo>
                <a:close/>
                <a:moveTo>
                  <a:pt x="952493" y="6160076"/>
                </a:moveTo>
                <a:lnTo>
                  <a:pt x="954330" y="6160611"/>
                </a:lnTo>
                <a:cubicBezTo>
                  <a:pt x="954731" y="6160849"/>
                  <a:pt x="955118" y="6161107"/>
                  <a:pt x="955491" y="6161385"/>
                </a:cubicBezTo>
                <a:close/>
                <a:moveTo>
                  <a:pt x="594166" y="6159802"/>
                </a:moveTo>
                <a:cubicBezTo>
                  <a:pt x="595975" y="6159646"/>
                  <a:pt x="597799" y="6159741"/>
                  <a:pt x="599582" y="6160084"/>
                </a:cubicBezTo>
                <a:cubicBezTo>
                  <a:pt x="598193" y="6160312"/>
                  <a:pt x="596821" y="6160559"/>
                  <a:pt x="595449" y="6160875"/>
                </a:cubicBezTo>
                <a:cubicBezTo>
                  <a:pt x="593603" y="6161262"/>
                  <a:pt x="591844" y="6161860"/>
                  <a:pt x="590068" y="6162405"/>
                </a:cubicBezTo>
                <a:cubicBezTo>
                  <a:pt x="588292" y="6162950"/>
                  <a:pt x="586551" y="6163566"/>
                  <a:pt x="584793" y="6164251"/>
                </a:cubicBezTo>
                <a:lnTo>
                  <a:pt x="584951" y="6164709"/>
                </a:lnTo>
                <a:cubicBezTo>
                  <a:pt x="586709" y="6164234"/>
                  <a:pt x="588468" y="6163864"/>
                  <a:pt x="590350" y="6163495"/>
                </a:cubicBezTo>
                <a:lnTo>
                  <a:pt x="595766" y="6162493"/>
                </a:lnTo>
                <a:cubicBezTo>
                  <a:pt x="597665" y="6162194"/>
                  <a:pt x="599599" y="6161965"/>
                  <a:pt x="601534" y="6161807"/>
                </a:cubicBezTo>
                <a:cubicBezTo>
                  <a:pt x="597788" y="6163108"/>
                  <a:pt x="592600" y="6165060"/>
                  <a:pt x="588362" y="6166625"/>
                </a:cubicBezTo>
                <a:lnTo>
                  <a:pt x="588362" y="6166678"/>
                </a:lnTo>
                <a:cubicBezTo>
                  <a:pt x="585278" y="6167909"/>
                  <a:pt x="581893" y="6168173"/>
                  <a:pt x="578655" y="6167434"/>
                </a:cubicBezTo>
                <a:cubicBezTo>
                  <a:pt x="576909" y="6167132"/>
                  <a:pt x="575305" y="6166274"/>
                  <a:pt x="574083" y="6164990"/>
                </a:cubicBezTo>
                <a:cubicBezTo>
                  <a:pt x="576404" y="6164480"/>
                  <a:pt x="580291" y="6163073"/>
                  <a:pt x="582401" y="6162458"/>
                </a:cubicBezTo>
                <a:cubicBezTo>
                  <a:pt x="586203" y="6161111"/>
                  <a:pt x="590153" y="6160219"/>
                  <a:pt x="594166" y="6159802"/>
                </a:cubicBezTo>
                <a:close/>
                <a:moveTo>
                  <a:pt x="650491" y="6159363"/>
                </a:moveTo>
                <a:cubicBezTo>
                  <a:pt x="649014" y="6160224"/>
                  <a:pt x="647537" y="6161121"/>
                  <a:pt x="646095" y="6162018"/>
                </a:cubicBezTo>
                <a:cubicBezTo>
                  <a:pt x="643719" y="6163546"/>
                  <a:pt x="641424" y="6165194"/>
                  <a:pt x="639219" y="6166959"/>
                </a:cubicBezTo>
                <a:cubicBezTo>
                  <a:pt x="636968" y="6168718"/>
                  <a:pt x="634911" y="6170617"/>
                  <a:pt x="632642" y="6172129"/>
                </a:cubicBezTo>
                <a:lnTo>
                  <a:pt x="632976" y="6172745"/>
                </a:lnTo>
                <a:cubicBezTo>
                  <a:pt x="635579" y="6171531"/>
                  <a:pt x="637900" y="6169949"/>
                  <a:pt x="640327" y="6168648"/>
                </a:cubicBezTo>
                <a:cubicBezTo>
                  <a:pt x="642754" y="6167346"/>
                  <a:pt x="645268" y="6166098"/>
                  <a:pt x="647695" y="6164796"/>
                </a:cubicBezTo>
                <a:cubicBezTo>
                  <a:pt x="649577" y="6163829"/>
                  <a:pt x="651476" y="6162933"/>
                  <a:pt x="653393" y="6162071"/>
                </a:cubicBezTo>
                <a:cubicBezTo>
                  <a:pt x="648856" y="6166203"/>
                  <a:pt x="643299" y="6172288"/>
                  <a:pt x="638270" y="6175840"/>
                </a:cubicBezTo>
                <a:cubicBezTo>
                  <a:pt x="633240" y="6179392"/>
                  <a:pt x="629582" y="6181256"/>
                  <a:pt x="624571" y="6180816"/>
                </a:cubicBezTo>
                <a:lnTo>
                  <a:pt x="613602" y="6175585"/>
                </a:lnTo>
                <a:lnTo>
                  <a:pt x="627613" y="6169087"/>
                </a:lnTo>
                <a:cubicBezTo>
                  <a:pt x="633398" y="6165816"/>
                  <a:pt x="636194" y="6163689"/>
                  <a:pt x="643158" y="6161209"/>
                </a:cubicBezTo>
                <a:cubicBezTo>
                  <a:pt x="645534" y="6160346"/>
                  <a:pt x="647991" y="6159727"/>
                  <a:pt x="650491" y="6159363"/>
                </a:cubicBezTo>
                <a:close/>
                <a:moveTo>
                  <a:pt x="944254" y="6156479"/>
                </a:moveTo>
                <a:lnTo>
                  <a:pt x="944342" y="6156479"/>
                </a:lnTo>
                <a:lnTo>
                  <a:pt x="944294" y="6156497"/>
                </a:lnTo>
                <a:close/>
                <a:moveTo>
                  <a:pt x="984767" y="6154232"/>
                </a:moveTo>
                <a:lnTo>
                  <a:pt x="979143" y="6155793"/>
                </a:lnTo>
                <a:cubicBezTo>
                  <a:pt x="977116" y="6156753"/>
                  <a:pt x="975153" y="6157847"/>
                  <a:pt x="973270" y="6159064"/>
                </a:cubicBezTo>
                <a:lnTo>
                  <a:pt x="973569" y="6159644"/>
                </a:lnTo>
                <a:cubicBezTo>
                  <a:pt x="975568" y="6158735"/>
                  <a:pt x="977619" y="6157937"/>
                  <a:pt x="979706" y="6157253"/>
                </a:cubicBezTo>
                <a:cubicBezTo>
                  <a:pt x="981732" y="6156593"/>
                  <a:pt x="983839" y="6156215"/>
                  <a:pt x="985966" y="6156127"/>
                </a:cubicBezTo>
                <a:cubicBezTo>
                  <a:pt x="987964" y="6155978"/>
                  <a:pt x="989969" y="6156342"/>
                  <a:pt x="991787" y="6157182"/>
                </a:cubicBezTo>
                <a:cubicBezTo>
                  <a:pt x="993252" y="6157998"/>
                  <a:pt x="994291" y="6159410"/>
                  <a:pt x="994636" y="6161051"/>
                </a:cubicBezTo>
                <a:cubicBezTo>
                  <a:pt x="994807" y="6162514"/>
                  <a:pt x="994771" y="6163995"/>
                  <a:pt x="994530" y="6165447"/>
                </a:cubicBezTo>
                <a:cubicBezTo>
                  <a:pt x="993940" y="6162709"/>
                  <a:pt x="991414" y="6160829"/>
                  <a:pt x="988622" y="6161051"/>
                </a:cubicBezTo>
                <a:cubicBezTo>
                  <a:pt x="981588" y="6161455"/>
                  <a:pt x="974079" y="6170758"/>
                  <a:pt x="968698" y="6178460"/>
                </a:cubicBezTo>
                <a:cubicBezTo>
                  <a:pt x="963932" y="6185283"/>
                  <a:pt x="962490" y="6189327"/>
                  <a:pt x="957091" y="6195148"/>
                </a:cubicBezTo>
                <a:cubicBezTo>
                  <a:pt x="955632" y="6196695"/>
                  <a:pt x="952080" y="6199016"/>
                  <a:pt x="952713" y="6201214"/>
                </a:cubicBezTo>
                <a:cubicBezTo>
                  <a:pt x="953504" y="6204028"/>
                  <a:pt x="956810" y="6200933"/>
                  <a:pt x="959290" y="6199280"/>
                </a:cubicBezTo>
                <a:cubicBezTo>
                  <a:pt x="963290" y="6196890"/>
                  <a:pt x="967437" y="6194754"/>
                  <a:pt x="971705" y="6192879"/>
                </a:cubicBezTo>
                <a:cubicBezTo>
                  <a:pt x="981658" y="6188061"/>
                  <a:pt x="984577" y="6182997"/>
                  <a:pt x="984577" y="6182997"/>
                </a:cubicBezTo>
                <a:cubicBezTo>
                  <a:pt x="984869" y="6185253"/>
                  <a:pt x="984560" y="6187546"/>
                  <a:pt x="983680" y="6189644"/>
                </a:cubicBezTo>
                <a:cubicBezTo>
                  <a:pt x="983399" y="6190066"/>
                  <a:pt x="982977" y="6190611"/>
                  <a:pt x="982608" y="6191068"/>
                </a:cubicBezTo>
                <a:cubicBezTo>
                  <a:pt x="981783" y="6192018"/>
                  <a:pt x="980890" y="6192906"/>
                  <a:pt x="979935" y="6193723"/>
                </a:cubicBezTo>
                <a:cubicBezTo>
                  <a:pt x="977953" y="6195445"/>
                  <a:pt x="975881" y="6197059"/>
                  <a:pt x="973727" y="6198559"/>
                </a:cubicBezTo>
                <a:cubicBezTo>
                  <a:pt x="971564" y="6200071"/>
                  <a:pt x="969331" y="6201584"/>
                  <a:pt x="967115" y="6202973"/>
                </a:cubicBezTo>
                <a:cubicBezTo>
                  <a:pt x="964899" y="6204362"/>
                  <a:pt x="962560" y="6205628"/>
                  <a:pt x="960186" y="6206841"/>
                </a:cubicBezTo>
                <a:cubicBezTo>
                  <a:pt x="955421" y="6209215"/>
                  <a:pt x="950532" y="6211624"/>
                  <a:pt x="945889" y="6214332"/>
                </a:cubicBezTo>
                <a:cubicBezTo>
                  <a:pt x="941140" y="6216914"/>
                  <a:pt x="936617" y="6219891"/>
                  <a:pt x="932366" y="6223230"/>
                </a:cubicBezTo>
                <a:lnTo>
                  <a:pt x="932876" y="6223881"/>
                </a:lnTo>
                <a:cubicBezTo>
                  <a:pt x="937259" y="6220832"/>
                  <a:pt x="941887" y="6218155"/>
                  <a:pt x="946716" y="6215880"/>
                </a:cubicBezTo>
                <a:cubicBezTo>
                  <a:pt x="949108" y="6214702"/>
                  <a:pt x="951499" y="6213506"/>
                  <a:pt x="953926" y="6212363"/>
                </a:cubicBezTo>
                <a:lnTo>
                  <a:pt x="961259" y="6209057"/>
                </a:lnTo>
                <a:cubicBezTo>
                  <a:pt x="963721" y="6207932"/>
                  <a:pt x="966165" y="6206736"/>
                  <a:pt x="968539" y="6205382"/>
                </a:cubicBezTo>
                <a:cubicBezTo>
                  <a:pt x="970913" y="6204028"/>
                  <a:pt x="973217" y="6202603"/>
                  <a:pt x="975486" y="6201126"/>
                </a:cubicBezTo>
                <a:cubicBezTo>
                  <a:pt x="976805" y="6200282"/>
                  <a:pt x="978088" y="6199368"/>
                  <a:pt x="979372" y="6198471"/>
                </a:cubicBezTo>
                <a:cubicBezTo>
                  <a:pt x="977993" y="6200414"/>
                  <a:pt x="976433" y="6202222"/>
                  <a:pt x="974712" y="6203870"/>
                </a:cubicBezTo>
                <a:cubicBezTo>
                  <a:pt x="962965" y="6215159"/>
                  <a:pt x="933597" y="6226993"/>
                  <a:pt x="924646" y="6232708"/>
                </a:cubicBezTo>
                <a:cubicBezTo>
                  <a:pt x="920848" y="6235135"/>
                  <a:pt x="917278" y="6237702"/>
                  <a:pt x="913867" y="6240323"/>
                </a:cubicBezTo>
                <a:cubicBezTo>
                  <a:pt x="903456" y="6248359"/>
                  <a:pt x="894523" y="6256993"/>
                  <a:pt x="885906" y="6264027"/>
                </a:cubicBezTo>
                <a:cubicBezTo>
                  <a:pt x="871064" y="6276090"/>
                  <a:pt x="846392" y="6291652"/>
                  <a:pt x="819891" y="6299372"/>
                </a:cubicBezTo>
                <a:cubicBezTo>
                  <a:pt x="803712" y="6304084"/>
                  <a:pt x="802305" y="6301816"/>
                  <a:pt x="802165" y="6301711"/>
                </a:cubicBezTo>
                <a:cubicBezTo>
                  <a:pt x="807247" y="6300603"/>
                  <a:pt x="820436" y="6297684"/>
                  <a:pt x="842330" y="6286570"/>
                </a:cubicBezTo>
                <a:cubicBezTo>
                  <a:pt x="872840" y="6271096"/>
                  <a:pt x="892764" y="6252333"/>
                  <a:pt x="906182" y="6240516"/>
                </a:cubicBezTo>
                <a:cubicBezTo>
                  <a:pt x="908199" y="6238745"/>
                  <a:pt x="910179" y="6236987"/>
                  <a:pt x="912126" y="6235241"/>
                </a:cubicBezTo>
                <a:cubicBezTo>
                  <a:pt x="923064" y="6225340"/>
                  <a:pt x="932243" y="6216302"/>
                  <a:pt x="934459" y="6213928"/>
                </a:cubicBezTo>
                <a:cubicBezTo>
                  <a:pt x="937062" y="6211114"/>
                  <a:pt x="938099" y="6209936"/>
                  <a:pt x="939576" y="6208195"/>
                </a:cubicBezTo>
                <a:cubicBezTo>
                  <a:pt x="944184" y="6202779"/>
                  <a:pt x="944131" y="6200511"/>
                  <a:pt x="944131" y="6200511"/>
                </a:cubicBezTo>
                <a:cubicBezTo>
                  <a:pt x="940171" y="6205415"/>
                  <a:pt x="935850" y="6210017"/>
                  <a:pt x="931206" y="6214280"/>
                </a:cubicBezTo>
                <a:cubicBezTo>
                  <a:pt x="928709" y="6216513"/>
                  <a:pt x="919916" y="6221542"/>
                  <a:pt x="909365" y="6226870"/>
                </a:cubicBezTo>
                <a:cubicBezTo>
                  <a:pt x="894452" y="6234361"/>
                  <a:pt x="876093" y="6242450"/>
                  <a:pt x="866896" y="6244191"/>
                </a:cubicBezTo>
                <a:cubicBezTo>
                  <a:pt x="866896" y="6244191"/>
                  <a:pt x="867846" y="6245193"/>
                  <a:pt x="870712" y="6244701"/>
                </a:cubicBezTo>
                <a:cubicBezTo>
                  <a:pt x="879241" y="6243259"/>
                  <a:pt x="897811" y="6236296"/>
                  <a:pt x="910631" y="6230633"/>
                </a:cubicBezTo>
                <a:cubicBezTo>
                  <a:pt x="912794" y="6229666"/>
                  <a:pt x="914799" y="6228769"/>
                  <a:pt x="916557" y="6227925"/>
                </a:cubicBezTo>
                <a:lnTo>
                  <a:pt x="912882" y="6231302"/>
                </a:lnTo>
                <a:cubicBezTo>
                  <a:pt x="912349" y="6231706"/>
                  <a:pt x="911790" y="6232075"/>
                  <a:pt x="911211" y="6232409"/>
                </a:cubicBezTo>
                <a:cubicBezTo>
                  <a:pt x="901575" y="6238230"/>
                  <a:pt x="863731" y="6254531"/>
                  <a:pt x="849768" y="6257837"/>
                </a:cubicBezTo>
                <a:cubicBezTo>
                  <a:pt x="850653" y="6258127"/>
                  <a:pt x="851567" y="6258322"/>
                  <a:pt x="852494" y="6258417"/>
                </a:cubicBezTo>
                <a:cubicBezTo>
                  <a:pt x="862852" y="6257591"/>
                  <a:pt x="888579" y="6247550"/>
                  <a:pt x="900502" y="6242362"/>
                </a:cubicBezTo>
                <a:cubicBezTo>
                  <a:pt x="898743" y="6243910"/>
                  <a:pt x="896862" y="6245492"/>
                  <a:pt x="894927" y="6247128"/>
                </a:cubicBezTo>
                <a:cubicBezTo>
                  <a:pt x="867758" y="6261196"/>
                  <a:pt x="831093" y="6273505"/>
                  <a:pt x="807774" y="6273399"/>
                </a:cubicBezTo>
                <a:cubicBezTo>
                  <a:pt x="796625" y="6272784"/>
                  <a:pt x="782750" y="6270849"/>
                  <a:pt x="782750" y="6270832"/>
                </a:cubicBezTo>
                <a:cubicBezTo>
                  <a:pt x="792071" y="6270621"/>
                  <a:pt x="822528" y="6266700"/>
                  <a:pt x="828279" y="6263921"/>
                </a:cubicBezTo>
                <a:lnTo>
                  <a:pt x="829141" y="6263306"/>
                </a:lnTo>
                <a:cubicBezTo>
                  <a:pt x="818477" y="6264711"/>
                  <a:pt x="807734" y="6265439"/>
                  <a:pt x="796977" y="6265486"/>
                </a:cubicBezTo>
                <a:cubicBezTo>
                  <a:pt x="803044" y="6262848"/>
                  <a:pt x="808460" y="6260088"/>
                  <a:pt x="812399" y="6257960"/>
                </a:cubicBezTo>
                <a:cubicBezTo>
                  <a:pt x="824568" y="6256201"/>
                  <a:pt x="847253" y="6251278"/>
                  <a:pt x="849926" y="6249941"/>
                </a:cubicBezTo>
                <a:lnTo>
                  <a:pt x="850771" y="6249273"/>
                </a:lnTo>
                <a:cubicBezTo>
                  <a:pt x="836702" y="6252052"/>
                  <a:pt x="820875" y="6254549"/>
                  <a:pt x="811942" y="6253757"/>
                </a:cubicBezTo>
                <a:cubicBezTo>
                  <a:pt x="802585" y="6252551"/>
                  <a:pt x="793307" y="6250789"/>
                  <a:pt x="784157" y="6248482"/>
                </a:cubicBezTo>
                <a:cubicBezTo>
                  <a:pt x="793442" y="6249045"/>
                  <a:pt x="822845" y="6246073"/>
                  <a:pt x="826028" y="6244965"/>
                </a:cubicBezTo>
                <a:lnTo>
                  <a:pt x="826942" y="6244420"/>
                </a:lnTo>
                <a:cubicBezTo>
                  <a:pt x="818976" y="6244859"/>
                  <a:pt x="806121" y="6244279"/>
                  <a:pt x="798208" y="6243839"/>
                </a:cubicBezTo>
                <a:cubicBezTo>
                  <a:pt x="803853" y="6241448"/>
                  <a:pt x="809744" y="6238670"/>
                  <a:pt x="813736" y="6236806"/>
                </a:cubicBezTo>
                <a:cubicBezTo>
                  <a:pt x="822383" y="6236850"/>
                  <a:pt x="831024" y="6236415"/>
                  <a:pt x="839621" y="6235504"/>
                </a:cubicBezTo>
                <a:lnTo>
                  <a:pt x="840536" y="6234942"/>
                </a:lnTo>
                <a:cubicBezTo>
                  <a:pt x="831993" y="6235079"/>
                  <a:pt x="823448" y="6234710"/>
                  <a:pt x="814949" y="6233834"/>
                </a:cubicBezTo>
                <a:cubicBezTo>
                  <a:pt x="807736" y="6232234"/>
                  <a:pt x="800675" y="6230009"/>
                  <a:pt x="793847" y="6227187"/>
                </a:cubicBezTo>
                <a:cubicBezTo>
                  <a:pt x="804486" y="6227542"/>
                  <a:pt x="815137" y="6227284"/>
                  <a:pt x="825747" y="6226413"/>
                </a:cubicBezTo>
                <a:lnTo>
                  <a:pt x="826661" y="6225868"/>
                </a:lnTo>
                <a:cubicBezTo>
                  <a:pt x="822001" y="6225868"/>
                  <a:pt x="811204" y="6224215"/>
                  <a:pt x="803343" y="6222966"/>
                </a:cubicBezTo>
                <a:cubicBezTo>
                  <a:pt x="807321" y="6221498"/>
                  <a:pt x="811214" y="6219808"/>
                  <a:pt x="815002" y="6217902"/>
                </a:cubicBezTo>
                <a:cubicBezTo>
                  <a:pt x="822184" y="6218125"/>
                  <a:pt x="829373" y="6217897"/>
                  <a:pt x="836526" y="6217216"/>
                </a:cubicBezTo>
                <a:lnTo>
                  <a:pt x="837458" y="6216689"/>
                </a:lnTo>
                <a:cubicBezTo>
                  <a:pt x="831093" y="6216443"/>
                  <a:pt x="819222" y="6214825"/>
                  <a:pt x="815195" y="6214245"/>
                </a:cubicBezTo>
                <a:cubicBezTo>
                  <a:pt x="810574" y="6212365"/>
                  <a:pt x="806081" y="6210186"/>
                  <a:pt x="801743" y="6207721"/>
                </a:cubicBezTo>
                <a:cubicBezTo>
                  <a:pt x="812294" y="6208318"/>
                  <a:pt x="826960" y="6208213"/>
                  <a:pt x="827998" y="6208213"/>
                </a:cubicBezTo>
                <a:lnTo>
                  <a:pt x="829105" y="6207721"/>
                </a:lnTo>
                <a:cubicBezTo>
                  <a:pt x="823830" y="6207228"/>
                  <a:pt x="810535" y="6204819"/>
                  <a:pt x="802499" y="6203324"/>
                </a:cubicBezTo>
                <a:cubicBezTo>
                  <a:pt x="807442" y="6202169"/>
                  <a:pt x="812311" y="6200711"/>
                  <a:pt x="817077" y="6198963"/>
                </a:cubicBezTo>
                <a:cubicBezTo>
                  <a:pt x="824604" y="6199862"/>
                  <a:pt x="832186" y="6200191"/>
                  <a:pt x="839762" y="6199948"/>
                </a:cubicBezTo>
                <a:lnTo>
                  <a:pt x="840325" y="6199509"/>
                </a:lnTo>
                <a:cubicBezTo>
                  <a:pt x="833271" y="6198580"/>
                  <a:pt x="826269" y="6197295"/>
                  <a:pt x="819346" y="6195658"/>
                </a:cubicBezTo>
                <a:cubicBezTo>
                  <a:pt x="816490" y="6193503"/>
                  <a:pt x="813787" y="6191152"/>
                  <a:pt x="811256" y="6188624"/>
                </a:cubicBezTo>
                <a:cubicBezTo>
                  <a:pt x="817847" y="6190139"/>
                  <a:pt x="824553" y="6191098"/>
                  <a:pt x="831304" y="6191490"/>
                </a:cubicBezTo>
                <a:lnTo>
                  <a:pt x="831866" y="6191156"/>
                </a:lnTo>
                <a:cubicBezTo>
                  <a:pt x="823380" y="6189223"/>
                  <a:pt x="815027" y="6186746"/>
                  <a:pt x="806860" y="6183735"/>
                </a:cubicBezTo>
                <a:cubicBezTo>
                  <a:pt x="805367" y="6181957"/>
                  <a:pt x="804053" y="6180037"/>
                  <a:pt x="802938" y="6178003"/>
                </a:cubicBezTo>
                <a:cubicBezTo>
                  <a:pt x="802938" y="6178003"/>
                  <a:pt x="837986" y="6191226"/>
                  <a:pt x="855202" y="6191420"/>
                </a:cubicBezTo>
                <a:cubicBezTo>
                  <a:pt x="870624" y="6191578"/>
                  <a:pt x="882002" y="6186689"/>
                  <a:pt x="893520" y="6180500"/>
                </a:cubicBezTo>
                <a:cubicBezTo>
                  <a:pt x="895754" y="6179304"/>
                  <a:pt x="898005" y="6178055"/>
                  <a:pt x="900273" y="6176789"/>
                </a:cubicBezTo>
                <a:cubicBezTo>
                  <a:pt x="907281" y="6172842"/>
                  <a:pt x="915458" y="6168011"/>
                  <a:pt x="923304" y="6164043"/>
                </a:cubicBezTo>
                <a:lnTo>
                  <a:pt x="944294" y="6156497"/>
                </a:lnTo>
                <a:lnTo>
                  <a:pt x="952493" y="6160076"/>
                </a:lnTo>
                <a:lnTo>
                  <a:pt x="948897" y="6159029"/>
                </a:lnTo>
                <a:cubicBezTo>
                  <a:pt x="947075" y="6158913"/>
                  <a:pt x="945246" y="6159055"/>
                  <a:pt x="943463" y="6159451"/>
                </a:cubicBezTo>
                <a:cubicBezTo>
                  <a:pt x="941762" y="6159820"/>
                  <a:pt x="940088" y="6160302"/>
                  <a:pt x="938451" y="6160893"/>
                </a:cubicBezTo>
                <a:cubicBezTo>
                  <a:pt x="936815" y="6161455"/>
                  <a:pt x="935215" y="6162106"/>
                  <a:pt x="933633" y="6162827"/>
                </a:cubicBezTo>
                <a:cubicBezTo>
                  <a:pt x="932050" y="6163548"/>
                  <a:pt x="930555" y="6164392"/>
                  <a:pt x="929060" y="6165201"/>
                </a:cubicBezTo>
                <a:cubicBezTo>
                  <a:pt x="926083" y="6166868"/>
                  <a:pt x="923199" y="6168700"/>
                  <a:pt x="920426" y="6170687"/>
                </a:cubicBezTo>
                <a:lnTo>
                  <a:pt x="920866" y="6171391"/>
                </a:lnTo>
                <a:cubicBezTo>
                  <a:pt x="923890" y="6169878"/>
                  <a:pt x="926933" y="6168401"/>
                  <a:pt x="929957" y="6166959"/>
                </a:cubicBezTo>
                <a:cubicBezTo>
                  <a:pt x="931487" y="6166256"/>
                  <a:pt x="932999" y="6165535"/>
                  <a:pt x="934529" y="6164937"/>
                </a:cubicBezTo>
                <a:cubicBezTo>
                  <a:pt x="936059" y="6164339"/>
                  <a:pt x="937642" y="6163812"/>
                  <a:pt x="939242" y="6163355"/>
                </a:cubicBezTo>
                <a:cubicBezTo>
                  <a:pt x="942272" y="6162310"/>
                  <a:pt x="945464" y="6161811"/>
                  <a:pt x="948668" y="6161877"/>
                </a:cubicBezTo>
                <a:cubicBezTo>
                  <a:pt x="950159" y="6161957"/>
                  <a:pt x="951614" y="6162372"/>
                  <a:pt x="952924" y="6163091"/>
                </a:cubicBezTo>
                <a:cubicBezTo>
                  <a:pt x="954177" y="6163806"/>
                  <a:pt x="955215" y="6164844"/>
                  <a:pt x="955931" y="6166098"/>
                </a:cubicBezTo>
                <a:cubicBezTo>
                  <a:pt x="955646" y="6168065"/>
                  <a:pt x="955101" y="6169987"/>
                  <a:pt x="954313" y="6171813"/>
                </a:cubicBezTo>
                <a:cubicBezTo>
                  <a:pt x="953282" y="6174465"/>
                  <a:pt x="951693" y="6176863"/>
                  <a:pt x="949653" y="6178847"/>
                </a:cubicBezTo>
                <a:cubicBezTo>
                  <a:pt x="949653" y="6178847"/>
                  <a:pt x="949072" y="6174486"/>
                  <a:pt x="943410" y="6175224"/>
                </a:cubicBezTo>
                <a:cubicBezTo>
                  <a:pt x="935338" y="6176297"/>
                  <a:pt x="929025" y="6184175"/>
                  <a:pt x="919687" y="6191050"/>
                </a:cubicBezTo>
                <a:cubicBezTo>
                  <a:pt x="913846" y="6195109"/>
                  <a:pt x="907656" y="6198640"/>
                  <a:pt x="901188" y="6201601"/>
                </a:cubicBezTo>
                <a:cubicBezTo>
                  <a:pt x="901188" y="6201601"/>
                  <a:pt x="903632" y="6202902"/>
                  <a:pt x="908591" y="6200986"/>
                </a:cubicBezTo>
                <a:cubicBezTo>
                  <a:pt x="913149" y="6199268"/>
                  <a:pt x="917482" y="6197006"/>
                  <a:pt x="921499" y="6194251"/>
                </a:cubicBezTo>
                <a:cubicBezTo>
                  <a:pt x="921314" y="6197975"/>
                  <a:pt x="924182" y="6201146"/>
                  <a:pt x="927909" y="6201330"/>
                </a:cubicBezTo>
                <a:cubicBezTo>
                  <a:pt x="928304" y="6201350"/>
                  <a:pt x="928702" y="6201334"/>
                  <a:pt x="929096" y="6201285"/>
                </a:cubicBezTo>
                <a:cubicBezTo>
                  <a:pt x="933439" y="6200669"/>
                  <a:pt x="937167" y="6196801"/>
                  <a:pt x="938908" y="6190734"/>
                </a:cubicBezTo>
                <a:cubicBezTo>
                  <a:pt x="939881" y="6187391"/>
                  <a:pt x="940262" y="6183904"/>
                  <a:pt x="940034" y="6180429"/>
                </a:cubicBezTo>
                <a:lnTo>
                  <a:pt x="940649" y="6180253"/>
                </a:lnTo>
                <a:cubicBezTo>
                  <a:pt x="946364" y="6179110"/>
                  <a:pt x="945380" y="6186127"/>
                  <a:pt x="944782" y="6187938"/>
                </a:cubicBezTo>
                <a:cubicBezTo>
                  <a:pt x="948309" y="6186353"/>
                  <a:pt x="951223" y="6183661"/>
                  <a:pt x="953082" y="6180271"/>
                </a:cubicBezTo>
                <a:lnTo>
                  <a:pt x="953592" y="6180535"/>
                </a:lnTo>
                <a:cubicBezTo>
                  <a:pt x="952839" y="6183341"/>
                  <a:pt x="951814" y="6186069"/>
                  <a:pt x="950532" y="6188676"/>
                </a:cubicBezTo>
                <a:cubicBezTo>
                  <a:pt x="949727" y="6190365"/>
                  <a:pt x="948761" y="6191974"/>
                  <a:pt x="947648" y="6193477"/>
                </a:cubicBezTo>
                <a:cubicBezTo>
                  <a:pt x="949227" y="6192826"/>
                  <a:pt x="950571" y="6191710"/>
                  <a:pt x="951499" y="6190277"/>
                </a:cubicBezTo>
                <a:cubicBezTo>
                  <a:pt x="955204" y="6185356"/>
                  <a:pt x="957835" y="6179714"/>
                  <a:pt x="959219" y="6173712"/>
                </a:cubicBezTo>
                <a:cubicBezTo>
                  <a:pt x="960320" y="6169791"/>
                  <a:pt x="960607" y="6165685"/>
                  <a:pt x="960063" y="6161649"/>
                </a:cubicBezTo>
                <a:cubicBezTo>
                  <a:pt x="964289" y="6158920"/>
                  <a:pt x="968708" y="6156504"/>
                  <a:pt x="973287" y="6154422"/>
                </a:cubicBezTo>
                <a:close/>
                <a:moveTo>
                  <a:pt x="989308" y="6153824"/>
                </a:moveTo>
                <a:cubicBezTo>
                  <a:pt x="989978" y="6153864"/>
                  <a:pt x="990642" y="6153964"/>
                  <a:pt x="991295" y="6154123"/>
                </a:cubicBezTo>
                <a:lnTo>
                  <a:pt x="984767" y="6154232"/>
                </a:lnTo>
                <a:lnTo>
                  <a:pt x="985791" y="6153947"/>
                </a:lnTo>
                <a:cubicBezTo>
                  <a:pt x="986956" y="6153801"/>
                  <a:pt x="988135" y="6153760"/>
                  <a:pt x="989308" y="6153824"/>
                </a:cubicBezTo>
                <a:close/>
                <a:moveTo>
                  <a:pt x="544223" y="6153402"/>
                </a:moveTo>
                <a:lnTo>
                  <a:pt x="542799" y="6154580"/>
                </a:lnTo>
                <a:cubicBezTo>
                  <a:pt x="539862" y="6157119"/>
                  <a:pt x="537055" y="6159808"/>
                  <a:pt x="534393" y="6162634"/>
                </a:cubicBezTo>
                <a:cubicBezTo>
                  <a:pt x="533057" y="6164023"/>
                  <a:pt x="531755" y="6165465"/>
                  <a:pt x="530489" y="6166907"/>
                </a:cubicBezTo>
                <a:lnTo>
                  <a:pt x="526796" y="6171338"/>
                </a:lnTo>
                <a:lnTo>
                  <a:pt x="519551" y="6180271"/>
                </a:lnTo>
                <a:lnTo>
                  <a:pt x="520026" y="6180693"/>
                </a:lnTo>
                <a:lnTo>
                  <a:pt x="528150" y="6172551"/>
                </a:lnTo>
                <a:lnTo>
                  <a:pt x="536327" y="6164550"/>
                </a:lnTo>
                <a:cubicBezTo>
                  <a:pt x="539071" y="6161948"/>
                  <a:pt x="541920" y="6159451"/>
                  <a:pt x="544891" y="6157130"/>
                </a:cubicBezTo>
                <a:cubicBezTo>
                  <a:pt x="545947" y="6156303"/>
                  <a:pt x="547037" y="6155529"/>
                  <a:pt x="548127" y="6154773"/>
                </a:cubicBezTo>
                <a:cubicBezTo>
                  <a:pt x="542975" y="6160576"/>
                  <a:pt x="535325" y="6171039"/>
                  <a:pt x="527623" y="6179392"/>
                </a:cubicBezTo>
                <a:cubicBezTo>
                  <a:pt x="521714" y="6185617"/>
                  <a:pt x="509633" y="6196203"/>
                  <a:pt x="502405" y="6199333"/>
                </a:cubicBezTo>
                <a:cubicBezTo>
                  <a:pt x="500726" y="6200135"/>
                  <a:pt x="498955" y="6200725"/>
                  <a:pt x="497130" y="6201091"/>
                </a:cubicBezTo>
                <a:cubicBezTo>
                  <a:pt x="493279" y="6201795"/>
                  <a:pt x="494580" y="6200177"/>
                  <a:pt x="495371" y="6199526"/>
                </a:cubicBezTo>
                <a:cubicBezTo>
                  <a:pt x="499908" y="6195798"/>
                  <a:pt x="511198" y="6184228"/>
                  <a:pt x="512728" y="6182504"/>
                </a:cubicBezTo>
                <a:cubicBezTo>
                  <a:pt x="528062" y="6164920"/>
                  <a:pt x="531263" y="6161227"/>
                  <a:pt x="539370" y="6155969"/>
                </a:cubicBezTo>
                <a:cubicBezTo>
                  <a:pt x="540908" y="6154972"/>
                  <a:pt x="542533" y="6154114"/>
                  <a:pt x="544223" y="6153402"/>
                </a:cubicBezTo>
                <a:close/>
                <a:moveTo>
                  <a:pt x="2829487" y="6148601"/>
                </a:moveTo>
                <a:cubicBezTo>
                  <a:pt x="2835773" y="6149258"/>
                  <a:pt x="2841802" y="6151440"/>
                  <a:pt x="2847042" y="6154955"/>
                </a:cubicBezTo>
                <a:cubicBezTo>
                  <a:pt x="2850130" y="6157038"/>
                  <a:pt x="2852725" y="6159767"/>
                  <a:pt x="2854643" y="6162949"/>
                </a:cubicBezTo>
                <a:cubicBezTo>
                  <a:pt x="2846429" y="6166964"/>
                  <a:pt x="2837392" y="6169031"/>
                  <a:pt x="2828240" y="6168989"/>
                </a:cubicBezTo>
                <a:cubicBezTo>
                  <a:pt x="2817707" y="6168989"/>
                  <a:pt x="2810984" y="6165323"/>
                  <a:pt x="2810984" y="6159284"/>
                </a:cubicBezTo>
                <a:cubicBezTo>
                  <a:pt x="2810984" y="6153244"/>
                  <a:pt x="2816636" y="6147065"/>
                  <a:pt x="2829487" y="6148601"/>
                </a:cubicBezTo>
                <a:close/>
                <a:moveTo>
                  <a:pt x="583773" y="6146210"/>
                </a:moveTo>
                <a:cubicBezTo>
                  <a:pt x="586266" y="6145824"/>
                  <a:pt x="588806" y="6145824"/>
                  <a:pt x="591299" y="6146210"/>
                </a:cubicBezTo>
                <a:cubicBezTo>
                  <a:pt x="589365" y="6146632"/>
                  <a:pt x="587430" y="6147071"/>
                  <a:pt x="585514" y="6147616"/>
                </a:cubicBezTo>
                <a:cubicBezTo>
                  <a:pt x="583597" y="6148161"/>
                  <a:pt x="581293" y="6149023"/>
                  <a:pt x="579200" y="6149797"/>
                </a:cubicBezTo>
                <a:cubicBezTo>
                  <a:pt x="577108" y="6150571"/>
                  <a:pt x="575068" y="6151397"/>
                  <a:pt x="573046" y="6152329"/>
                </a:cubicBezTo>
                <a:lnTo>
                  <a:pt x="573257" y="6152874"/>
                </a:lnTo>
                <a:cubicBezTo>
                  <a:pt x="575332" y="6152136"/>
                  <a:pt x="577459" y="6151555"/>
                  <a:pt x="579587" y="6150975"/>
                </a:cubicBezTo>
                <a:cubicBezTo>
                  <a:pt x="581715" y="6150395"/>
                  <a:pt x="583861" y="6149832"/>
                  <a:pt x="585953" y="6149322"/>
                </a:cubicBezTo>
                <a:cubicBezTo>
                  <a:pt x="588503" y="6148742"/>
                  <a:pt x="591088" y="6148302"/>
                  <a:pt x="593673" y="6147933"/>
                </a:cubicBezTo>
                <a:cubicBezTo>
                  <a:pt x="588978" y="6150096"/>
                  <a:pt x="582049" y="6153947"/>
                  <a:pt x="577037" y="6155670"/>
                </a:cubicBezTo>
                <a:cubicBezTo>
                  <a:pt x="573531" y="6157086"/>
                  <a:pt x="569689" y="6157453"/>
                  <a:pt x="565976" y="6156725"/>
                </a:cubicBezTo>
                <a:cubicBezTo>
                  <a:pt x="563753" y="6156482"/>
                  <a:pt x="561666" y="6155540"/>
                  <a:pt x="560015" y="6154035"/>
                </a:cubicBezTo>
                <a:cubicBezTo>
                  <a:pt x="562916" y="6153191"/>
                  <a:pt x="567788" y="6151010"/>
                  <a:pt x="570373" y="6150061"/>
                </a:cubicBezTo>
                <a:cubicBezTo>
                  <a:pt x="574658" y="6148214"/>
                  <a:pt x="579160" y="6146920"/>
                  <a:pt x="583773" y="6146210"/>
                </a:cubicBezTo>
                <a:close/>
                <a:moveTo>
                  <a:pt x="531386" y="6145576"/>
                </a:moveTo>
                <a:cubicBezTo>
                  <a:pt x="524668" y="6152980"/>
                  <a:pt x="513220" y="6168788"/>
                  <a:pt x="502792" y="6181150"/>
                </a:cubicBezTo>
                <a:cubicBezTo>
                  <a:pt x="495547" y="6189732"/>
                  <a:pt x="487071" y="6198031"/>
                  <a:pt x="477786" y="6202568"/>
                </a:cubicBezTo>
                <a:cubicBezTo>
                  <a:pt x="473706" y="6204575"/>
                  <a:pt x="469297" y="6205827"/>
                  <a:pt x="464773" y="6206261"/>
                </a:cubicBezTo>
                <a:cubicBezTo>
                  <a:pt x="469732" y="6203957"/>
                  <a:pt x="482886" y="6189081"/>
                  <a:pt x="485277" y="6186074"/>
                </a:cubicBezTo>
                <a:cubicBezTo>
                  <a:pt x="504287" y="6161983"/>
                  <a:pt x="508947" y="6156954"/>
                  <a:pt x="519252" y="6149586"/>
                </a:cubicBezTo>
                <a:cubicBezTo>
                  <a:pt x="520499" y="6148685"/>
                  <a:pt x="521797" y="6147859"/>
                  <a:pt x="523138" y="6147106"/>
                </a:cubicBezTo>
                <a:lnTo>
                  <a:pt x="522400" y="6147757"/>
                </a:lnTo>
                <a:cubicBezTo>
                  <a:pt x="518988" y="6150887"/>
                  <a:pt x="515700" y="6154175"/>
                  <a:pt x="512570" y="6157604"/>
                </a:cubicBezTo>
                <a:cubicBezTo>
                  <a:pt x="511022" y="6159328"/>
                  <a:pt x="509510" y="6161086"/>
                  <a:pt x="508033" y="6162880"/>
                </a:cubicBezTo>
                <a:cubicBezTo>
                  <a:pt x="506591" y="6164638"/>
                  <a:pt x="505219" y="6166520"/>
                  <a:pt x="503830" y="6168349"/>
                </a:cubicBezTo>
                <a:cubicBezTo>
                  <a:pt x="501051" y="6172024"/>
                  <a:pt x="498308" y="6175734"/>
                  <a:pt x="495670" y="6179497"/>
                </a:cubicBezTo>
                <a:lnTo>
                  <a:pt x="496198" y="6179919"/>
                </a:lnTo>
                <a:cubicBezTo>
                  <a:pt x="499222" y="6176402"/>
                  <a:pt x="502335" y="6173096"/>
                  <a:pt x="505465" y="6169738"/>
                </a:cubicBezTo>
                <a:lnTo>
                  <a:pt x="510196" y="6164744"/>
                </a:lnTo>
                <a:cubicBezTo>
                  <a:pt x="511726" y="6162985"/>
                  <a:pt x="513291" y="6161420"/>
                  <a:pt x="514891" y="6159802"/>
                </a:cubicBezTo>
                <a:cubicBezTo>
                  <a:pt x="518091" y="6156602"/>
                  <a:pt x="521450" y="6153542"/>
                  <a:pt x="524932" y="6150641"/>
                </a:cubicBezTo>
                <a:cubicBezTo>
                  <a:pt x="527025" y="6148882"/>
                  <a:pt x="529188" y="6147124"/>
                  <a:pt x="531386" y="6145576"/>
                </a:cubicBezTo>
                <a:close/>
                <a:moveTo>
                  <a:pt x="643299" y="6142218"/>
                </a:moveTo>
                <a:cubicBezTo>
                  <a:pt x="641136" y="6143044"/>
                  <a:pt x="639026" y="6143976"/>
                  <a:pt x="636933" y="6144855"/>
                </a:cubicBezTo>
                <a:cubicBezTo>
                  <a:pt x="634351" y="6146011"/>
                  <a:pt x="631833" y="6147303"/>
                  <a:pt x="629389" y="6148724"/>
                </a:cubicBezTo>
                <a:cubicBezTo>
                  <a:pt x="626909" y="6150078"/>
                  <a:pt x="624588" y="6151678"/>
                  <a:pt x="622126" y="6152857"/>
                </a:cubicBezTo>
                <a:lnTo>
                  <a:pt x="622355" y="6153490"/>
                </a:lnTo>
                <a:cubicBezTo>
                  <a:pt x="625098" y="6152663"/>
                  <a:pt x="627630" y="6151415"/>
                  <a:pt x="630215" y="6150430"/>
                </a:cubicBezTo>
                <a:cubicBezTo>
                  <a:pt x="632800" y="6149445"/>
                  <a:pt x="635491" y="6148671"/>
                  <a:pt x="638023" y="6147616"/>
                </a:cubicBezTo>
                <a:cubicBezTo>
                  <a:pt x="640556" y="6146561"/>
                  <a:pt x="643299" y="6145858"/>
                  <a:pt x="645902" y="6145154"/>
                </a:cubicBezTo>
                <a:lnTo>
                  <a:pt x="646376" y="6145031"/>
                </a:lnTo>
                <a:cubicBezTo>
                  <a:pt x="640960" y="6148548"/>
                  <a:pt x="634067" y="6153507"/>
                  <a:pt x="628140" y="6156760"/>
                </a:cubicBezTo>
                <a:cubicBezTo>
                  <a:pt x="623517" y="6159489"/>
                  <a:pt x="618180" y="6160757"/>
                  <a:pt x="612824" y="6160400"/>
                </a:cubicBezTo>
                <a:cubicBezTo>
                  <a:pt x="607390" y="6160013"/>
                  <a:pt x="601551" y="6155125"/>
                  <a:pt x="601551" y="6155125"/>
                </a:cubicBezTo>
                <a:cubicBezTo>
                  <a:pt x="606510" y="6155125"/>
                  <a:pt x="614266" y="6151256"/>
                  <a:pt x="617519" y="6149850"/>
                </a:cubicBezTo>
                <a:cubicBezTo>
                  <a:pt x="624131" y="6147054"/>
                  <a:pt x="627367" y="6145137"/>
                  <a:pt x="635104" y="6143326"/>
                </a:cubicBezTo>
                <a:cubicBezTo>
                  <a:pt x="637795" y="6142694"/>
                  <a:pt x="640538" y="6142323"/>
                  <a:pt x="643299" y="6142218"/>
                </a:cubicBezTo>
                <a:close/>
                <a:moveTo>
                  <a:pt x="507241" y="6137505"/>
                </a:moveTo>
                <a:cubicBezTo>
                  <a:pt x="504603" y="6139633"/>
                  <a:pt x="501966" y="6141831"/>
                  <a:pt x="499504" y="6144099"/>
                </a:cubicBezTo>
                <a:cubicBezTo>
                  <a:pt x="495058" y="6148114"/>
                  <a:pt x="490838" y="6152369"/>
                  <a:pt x="486860" y="6156848"/>
                </a:cubicBezTo>
                <a:cubicBezTo>
                  <a:pt x="484855" y="6159081"/>
                  <a:pt x="482956" y="6161403"/>
                  <a:pt x="481145" y="6163759"/>
                </a:cubicBezTo>
                <a:cubicBezTo>
                  <a:pt x="479333" y="6166115"/>
                  <a:pt x="477522" y="6168472"/>
                  <a:pt x="475746" y="6170793"/>
                </a:cubicBezTo>
                <a:lnTo>
                  <a:pt x="465195" y="6185107"/>
                </a:lnTo>
                <a:lnTo>
                  <a:pt x="465828" y="6185599"/>
                </a:lnTo>
                <a:lnTo>
                  <a:pt x="477293" y="6172006"/>
                </a:lnTo>
                <a:cubicBezTo>
                  <a:pt x="481145" y="6167505"/>
                  <a:pt x="485066" y="6163038"/>
                  <a:pt x="489076" y="6158783"/>
                </a:cubicBezTo>
                <a:cubicBezTo>
                  <a:pt x="493127" y="6154531"/>
                  <a:pt x="497420" y="6150516"/>
                  <a:pt x="501931" y="6146755"/>
                </a:cubicBezTo>
                <a:cubicBezTo>
                  <a:pt x="504410" y="6144680"/>
                  <a:pt x="506977" y="6142640"/>
                  <a:pt x="509563" y="6140706"/>
                </a:cubicBezTo>
                <a:cubicBezTo>
                  <a:pt x="500330" y="6151573"/>
                  <a:pt x="484468" y="6172762"/>
                  <a:pt x="472985" y="6187217"/>
                </a:cubicBezTo>
                <a:cubicBezTo>
                  <a:pt x="464456" y="6197961"/>
                  <a:pt x="456965" y="6205558"/>
                  <a:pt x="445869" y="6211378"/>
                </a:cubicBezTo>
                <a:cubicBezTo>
                  <a:pt x="440995" y="6213963"/>
                  <a:pt x="435691" y="6215637"/>
                  <a:pt x="430218" y="6216319"/>
                </a:cubicBezTo>
                <a:cubicBezTo>
                  <a:pt x="436074" y="6213348"/>
                  <a:pt x="449561" y="6197609"/>
                  <a:pt x="452305" y="6193864"/>
                </a:cubicBezTo>
                <a:cubicBezTo>
                  <a:pt x="474515" y="6163970"/>
                  <a:pt x="485717" y="6152452"/>
                  <a:pt x="497886" y="6143132"/>
                </a:cubicBezTo>
                <a:cubicBezTo>
                  <a:pt x="500779" y="6140904"/>
                  <a:pt x="503918" y="6139016"/>
                  <a:pt x="507241" y="6137505"/>
                </a:cubicBezTo>
                <a:close/>
                <a:moveTo>
                  <a:pt x="481918" y="6133865"/>
                </a:moveTo>
                <a:cubicBezTo>
                  <a:pt x="477716" y="6137382"/>
                  <a:pt x="473565" y="6140899"/>
                  <a:pt x="469468" y="6144416"/>
                </a:cubicBezTo>
                <a:cubicBezTo>
                  <a:pt x="463718" y="6149480"/>
                  <a:pt x="458073" y="6154668"/>
                  <a:pt x="452727" y="6160242"/>
                </a:cubicBezTo>
                <a:cubicBezTo>
                  <a:pt x="447381" y="6165816"/>
                  <a:pt x="442351" y="6171461"/>
                  <a:pt x="437304" y="6177176"/>
                </a:cubicBezTo>
                <a:cubicBezTo>
                  <a:pt x="432257" y="6182891"/>
                  <a:pt x="427298" y="6188712"/>
                  <a:pt x="422515" y="6194761"/>
                </a:cubicBezTo>
                <a:lnTo>
                  <a:pt x="423131" y="6195271"/>
                </a:lnTo>
                <a:cubicBezTo>
                  <a:pt x="428195" y="6189591"/>
                  <a:pt x="433453" y="6184069"/>
                  <a:pt x="438764" y="6178618"/>
                </a:cubicBezTo>
                <a:cubicBezTo>
                  <a:pt x="444075" y="6173167"/>
                  <a:pt x="449491" y="6167821"/>
                  <a:pt x="454978" y="6162563"/>
                </a:cubicBezTo>
                <a:cubicBezTo>
                  <a:pt x="460464" y="6157305"/>
                  <a:pt x="466215" y="6152434"/>
                  <a:pt x="472088" y="6147634"/>
                </a:cubicBezTo>
                <a:cubicBezTo>
                  <a:pt x="474269" y="6145875"/>
                  <a:pt x="476467" y="6144117"/>
                  <a:pt x="478665" y="6142358"/>
                </a:cubicBezTo>
                <a:cubicBezTo>
                  <a:pt x="475148" y="6147423"/>
                  <a:pt x="470119" y="6154826"/>
                  <a:pt x="460482" y="6167417"/>
                </a:cubicBezTo>
                <a:cubicBezTo>
                  <a:pt x="441085" y="6192826"/>
                  <a:pt x="424010" y="6210552"/>
                  <a:pt x="408605" y="6223248"/>
                </a:cubicBezTo>
                <a:lnTo>
                  <a:pt x="408552" y="6223265"/>
                </a:lnTo>
                <a:cubicBezTo>
                  <a:pt x="402011" y="6228699"/>
                  <a:pt x="388628" y="6239672"/>
                  <a:pt x="385973" y="6236401"/>
                </a:cubicBezTo>
                <a:cubicBezTo>
                  <a:pt x="384214" y="6234185"/>
                  <a:pt x="390809" y="6224584"/>
                  <a:pt x="393165" y="6221208"/>
                </a:cubicBezTo>
                <a:cubicBezTo>
                  <a:pt x="402573" y="6207826"/>
                  <a:pt x="409203" y="6199174"/>
                  <a:pt x="429989" y="6176719"/>
                </a:cubicBezTo>
                <a:cubicBezTo>
                  <a:pt x="451777" y="6153208"/>
                  <a:pt x="470259" y="6139527"/>
                  <a:pt x="481918" y="6133865"/>
                </a:cubicBezTo>
                <a:close/>
                <a:moveTo>
                  <a:pt x="576487" y="6132693"/>
                </a:moveTo>
                <a:lnTo>
                  <a:pt x="570144" y="6134656"/>
                </a:lnTo>
                <a:cubicBezTo>
                  <a:pt x="568044" y="6135425"/>
                  <a:pt x="565983" y="6136299"/>
                  <a:pt x="563972" y="6137277"/>
                </a:cubicBezTo>
                <a:cubicBezTo>
                  <a:pt x="561967" y="6138208"/>
                  <a:pt x="559962" y="6139158"/>
                  <a:pt x="558010" y="6140248"/>
                </a:cubicBezTo>
                <a:lnTo>
                  <a:pt x="558256" y="6140776"/>
                </a:lnTo>
                <a:cubicBezTo>
                  <a:pt x="560296" y="6139967"/>
                  <a:pt x="562406" y="6139316"/>
                  <a:pt x="564517" y="6138648"/>
                </a:cubicBezTo>
                <a:lnTo>
                  <a:pt x="570812" y="6136767"/>
                </a:lnTo>
                <a:cubicBezTo>
                  <a:pt x="572905" y="6136186"/>
                  <a:pt x="575033" y="6135711"/>
                  <a:pt x="577178" y="6135289"/>
                </a:cubicBezTo>
                <a:lnTo>
                  <a:pt x="578778" y="6134991"/>
                </a:lnTo>
                <a:cubicBezTo>
                  <a:pt x="574153" y="6137364"/>
                  <a:pt x="568368" y="6140266"/>
                  <a:pt x="563040" y="6143132"/>
                </a:cubicBezTo>
                <a:cubicBezTo>
                  <a:pt x="559063" y="6145455"/>
                  <a:pt x="554477" y="6146515"/>
                  <a:pt x="549886" y="6146174"/>
                </a:cubicBezTo>
                <a:cubicBezTo>
                  <a:pt x="547418" y="6146115"/>
                  <a:pt x="545037" y="6145258"/>
                  <a:pt x="543098" y="6143730"/>
                </a:cubicBezTo>
                <a:cubicBezTo>
                  <a:pt x="546210" y="6142569"/>
                  <a:pt x="551257" y="6139879"/>
                  <a:pt x="554018" y="6138613"/>
                </a:cubicBezTo>
                <a:cubicBezTo>
                  <a:pt x="558816" y="6136250"/>
                  <a:pt x="563882" y="6134479"/>
                  <a:pt x="569106" y="6133338"/>
                </a:cubicBezTo>
                <a:close/>
                <a:moveTo>
                  <a:pt x="576563" y="6132669"/>
                </a:moveTo>
                <a:lnTo>
                  <a:pt x="576756" y="6132669"/>
                </a:lnTo>
                <a:lnTo>
                  <a:pt x="576487" y="6132693"/>
                </a:lnTo>
                <a:close/>
                <a:moveTo>
                  <a:pt x="633275" y="6126831"/>
                </a:moveTo>
                <a:cubicBezTo>
                  <a:pt x="630936" y="6127412"/>
                  <a:pt x="628633" y="6128045"/>
                  <a:pt x="626364" y="6128748"/>
                </a:cubicBezTo>
                <a:cubicBezTo>
                  <a:pt x="623660" y="6129594"/>
                  <a:pt x="621001" y="6130580"/>
                  <a:pt x="618398" y="6131702"/>
                </a:cubicBezTo>
                <a:cubicBezTo>
                  <a:pt x="615795" y="6132775"/>
                  <a:pt x="613298" y="6134094"/>
                  <a:pt x="610696" y="6134973"/>
                </a:cubicBezTo>
                <a:lnTo>
                  <a:pt x="610854" y="6135641"/>
                </a:lnTo>
                <a:cubicBezTo>
                  <a:pt x="613685" y="6135184"/>
                  <a:pt x="616358" y="6134287"/>
                  <a:pt x="619049" y="6133672"/>
                </a:cubicBezTo>
                <a:cubicBezTo>
                  <a:pt x="621739" y="6133056"/>
                  <a:pt x="624483" y="6132546"/>
                  <a:pt x="627173" y="6131913"/>
                </a:cubicBezTo>
                <a:cubicBezTo>
                  <a:pt x="629864" y="6131280"/>
                  <a:pt x="632449" y="6130893"/>
                  <a:pt x="635174" y="6130524"/>
                </a:cubicBezTo>
                <a:cubicBezTo>
                  <a:pt x="629301" y="6133461"/>
                  <a:pt x="622109" y="6137294"/>
                  <a:pt x="615831" y="6140125"/>
                </a:cubicBezTo>
                <a:cubicBezTo>
                  <a:pt x="610639" y="6142698"/>
                  <a:pt x="604792" y="6143642"/>
                  <a:pt x="599054" y="6142833"/>
                </a:cubicBezTo>
                <a:cubicBezTo>
                  <a:pt x="593233" y="6141972"/>
                  <a:pt x="587255" y="6137312"/>
                  <a:pt x="587255" y="6137312"/>
                </a:cubicBezTo>
                <a:cubicBezTo>
                  <a:pt x="592530" y="6137734"/>
                  <a:pt x="601323" y="6134164"/>
                  <a:pt x="604840" y="6132951"/>
                </a:cubicBezTo>
                <a:cubicBezTo>
                  <a:pt x="612173" y="6130471"/>
                  <a:pt x="615813" y="6128642"/>
                  <a:pt x="624342" y="6127324"/>
                </a:cubicBezTo>
                <a:cubicBezTo>
                  <a:pt x="627296" y="6126866"/>
                  <a:pt x="630289" y="6126701"/>
                  <a:pt x="633275" y="6126831"/>
                </a:cubicBezTo>
                <a:close/>
                <a:moveTo>
                  <a:pt x="558221" y="6121345"/>
                </a:moveTo>
                <a:lnTo>
                  <a:pt x="556586" y="6121802"/>
                </a:lnTo>
                <a:cubicBezTo>
                  <a:pt x="554440" y="6122435"/>
                  <a:pt x="552312" y="6123121"/>
                  <a:pt x="550220" y="6123912"/>
                </a:cubicBezTo>
                <a:cubicBezTo>
                  <a:pt x="548127" y="6124703"/>
                  <a:pt x="546105" y="6125671"/>
                  <a:pt x="544100" y="6126620"/>
                </a:cubicBezTo>
                <a:cubicBezTo>
                  <a:pt x="542095" y="6127570"/>
                  <a:pt x="540108" y="6128555"/>
                  <a:pt x="538174" y="6129662"/>
                </a:cubicBezTo>
                <a:lnTo>
                  <a:pt x="538438" y="6130172"/>
                </a:lnTo>
                <a:cubicBezTo>
                  <a:pt x="540442" y="6129311"/>
                  <a:pt x="542535" y="6128572"/>
                  <a:pt x="544610" y="6127834"/>
                </a:cubicBezTo>
                <a:cubicBezTo>
                  <a:pt x="546685" y="6127095"/>
                  <a:pt x="548795" y="6126392"/>
                  <a:pt x="550835" y="6125723"/>
                </a:cubicBezTo>
                <a:cubicBezTo>
                  <a:pt x="554083" y="6124733"/>
                  <a:pt x="557382" y="6123917"/>
                  <a:pt x="560718" y="6123279"/>
                </a:cubicBezTo>
                <a:cubicBezTo>
                  <a:pt x="555636" y="6126110"/>
                  <a:pt x="548655" y="6130207"/>
                  <a:pt x="542693" y="6133496"/>
                </a:cubicBezTo>
                <a:cubicBezTo>
                  <a:pt x="538497" y="6135998"/>
                  <a:pt x="533642" y="6137175"/>
                  <a:pt x="528766" y="6136872"/>
                </a:cubicBezTo>
                <a:lnTo>
                  <a:pt x="528783" y="6136890"/>
                </a:lnTo>
                <a:cubicBezTo>
                  <a:pt x="526177" y="6136865"/>
                  <a:pt x="523650" y="6136002"/>
                  <a:pt x="521573" y="6134428"/>
                </a:cubicBezTo>
                <a:cubicBezTo>
                  <a:pt x="524827" y="6133144"/>
                  <a:pt x="530120" y="6130190"/>
                  <a:pt x="533021" y="6128801"/>
                </a:cubicBezTo>
                <a:cubicBezTo>
                  <a:pt x="538211" y="6125959"/>
                  <a:pt x="543719" y="6123740"/>
                  <a:pt x="549428" y="6122189"/>
                </a:cubicBezTo>
                <a:cubicBezTo>
                  <a:pt x="552298" y="6121454"/>
                  <a:pt x="555265" y="6121171"/>
                  <a:pt x="558221" y="6121345"/>
                </a:cubicBezTo>
                <a:close/>
                <a:moveTo>
                  <a:pt x="536116" y="6111515"/>
                </a:moveTo>
                <a:lnTo>
                  <a:pt x="534780" y="6111884"/>
                </a:lnTo>
                <a:cubicBezTo>
                  <a:pt x="532265" y="6112605"/>
                  <a:pt x="529751" y="6113397"/>
                  <a:pt x="527289" y="6114329"/>
                </a:cubicBezTo>
                <a:cubicBezTo>
                  <a:pt x="524827" y="6115261"/>
                  <a:pt x="522435" y="6116368"/>
                  <a:pt x="520079" y="6117459"/>
                </a:cubicBezTo>
                <a:cubicBezTo>
                  <a:pt x="517722" y="6118549"/>
                  <a:pt x="515348" y="6119709"/>
                  <a:pt x="513044" y="6120976"/>
                </a:cubicBezTo>
                <a:lnTo>
                  <a:pt x="513361" y="6121573"/>
                </a:lnTo>
                <a:cubicBezTo>
                  <a:pt x="515717" y="6120536"/>
                  <a:pt x="518162" y="6119639"/>
                  <a:pt x="520606" y="6118760"/>
                </a:cubicBezTo>
                <a:cubicBezTo>
                  <a:pt x="523051" y="6117881"/>
                  <a:pt x="525495" y="6117001"/>
                  <a:pt x="527922" y="6116228"/>
                </a:cubicBezTo>
                <a:cubicBezTo>
                  <a:pt x="530348" y="6115454"/>
                  <a:pt x="532863" y="6114786"/>
                  <a:pt x="535378" y="6114188"/>
                </a:cubicBezTo>
                <a:cubicBezTo>
                  <a:pt x="537136" y="6113766"/>
                  <a:pt x="539000" y="6113397"/>
                  <a:pt x="540812" y="6113045"/>
                </a:cubicBezTo>
                <a:cubicBezTo>
                  <a:pt x="534780" y="6116210"/>
                  <a:pt x="525759" y="6121274"/>
                  <a:pt x="518144" y="6125354"/>
                </a:cubicBezTo>
                <a:cubicBezTo>
                  <a:pt x="513224" y="6128133"/>
                  <a:pt x="507579" y="6129363"/>
                  <a:pt x="501948" y="6128889"/>
                </a:cubicBezTo>
                <a:lnTo>
                  <a:pt x="501966" y="6128906"/>
                </a:lnTo>
                <a:cubicBezTo>
                  <a:pt x="498941" y="6128824"/>
                  <a:pt x="496025" y="6127770"/>
                  <a:pt x="493648" y="6125899"/>
                </a:cubicBezTo>
                <a:cubicBezTo>
                  <a:pt x="497464" y="6124475"/>
                  <a:pt x="503689" y="6121151"/>
                  <a:pt x="507083" y="6119622"/>
                </a:cubicBezTo>
                <a:cubicBezTo>
                  <a:pt x="513396" y="6116755"/>
                  <a:pt x="518021" y="6114188"/>
                  <a:pt x="526304" y="6112306"/>
                </a:cubicBezTo>
                <a:cubicBezTo>
                  <a:pt x="529518" y="6111559"/>
                  <a:pt x="532824" y="6111293"/>
                  <a:pt x="536116" y="6111515"/>
                </a:cubicBezTo>
                <a:close/>
                <a:moveTo>
                  <a:pt x="611505" y="6111357"/>
                </a:moveTo>
                <a:cubicBezTo>
                  <a:pt x="614863" y="6110973"/>
                  <a:pt x="618257" y="6111038"/>
                  <a:pt x="621599" y="6111550"/>
                </a:cubicBezTo>
                <a:lnTo>
                  <a:pt x="620684" y="6111708"/>
                </a:lnTo>
                <a:cubicBezTo>
                  <a:pt x="617747" y="6112254"/>
                  <a:pt x="614863" y="6112957"/>
                  <a:pt x="612015" y="6113731"/>
                </a:cubicBezTo>
                <a:cubicBezTo>
                  <a:pt x="609166" y="6114504"/>
                  <a:pt x="606387" y="6115489"/>
                  <a:pt x="603626" y="6116456"/>
                </a:cubicBezTo>
                <a:cubicBezTo>
                  <a:pt x="600866" y="6117423"/>
                  <a:pt x="598140" y="6118549"/>
                  <a:pt x="595432" y="6119586"/>
                </a:cubicBezTo>
                <a:lnTo>
                  <a:pt x="595625" y="6120237"/>
                </a:lnTo>
                <a:cubicBezTo>
                  <a:pt x="598492" y="6119604"/>
                  <a:pt x="601305" y="6118901"/>
                  <a:pt x="604154" y="6118320"/>
                </a:cubicBezTo>
                <a:cubicBezTo>
                  <a:pt x="607003" y="6117740"/>
                  <a:pt x="609869" y="6117283"/>
                  <a:pt x="612700" y="6116773"/>
                </a:cubicBezTo>
                <a:cubicBezTo>
                  <a:pt x="615532" y="6116263"/>
                  <a:pt x="618381" y="6115858"/>
                  <a:pt x="621212" y="6115612"/>
                </a:cubicBezTo>
                <a:cubicBezTo>
                  <a:pt x="622038" y="6115612"/>
                  <a:pt x="622865" y="6115472"/>
                  <a:pt x="623674" y="6115436"/>
                </a:cubicBezTo>
                <a:cubicBezTo>
                  <a:pt x="616956" y="6118127"/>
                  <a:pt x="608410" y="6121714"/>
                  <a:pt x="601006" y="6124616"/>
                </a:cubicBezTo>
                <a:cubicBezTo>
                  <a:pt x="595273" y="6127104"/>
                  <a:pt x="588923" y="6127804"/>
                  <a:pt x="582788" y="6126620"/>
                </a:cubicBezTo>
                <a:cubicBezTo>
                  <a:pt x="578307" y="6125460"/>
                  <a:pt x="574080" y="6123481"/>
                  <a:pt x="570320" y="6120782"/>
                </a:cubicBezTo>
                <a:cubicBezTo>
                  <a:pt x="576053" y="6121538"/>
                  <a:pt x="585566" y="6118162"/>
                  <a:pt x="589523" y="6117054"/>
                </a:cubicBezTo>
                <a:cubicBezTo>
                  <a:pt x="597577" y="6114786"/>
                  <a:pt x="602202" y="6112412"/>
                  <a:pt x="611505" y="6111357"/>
                </a:cubicBezTo>
                <a:close/>
                <a:moveTo>
                  <a:pt x="1322666" y="6110425"/>
                </a:moveTo>
                <a:cubicBezTo>
                  <a:pt x="1344592" y="6110425"/>
                  <a:pt x="1368608" y="6125053"/>
                  <a:pt x="1380352" y="6140449"/>
                </a:cubicBezTo>
                <a:cubicBezTo>
                  <a:pt x="1372329" y="6149823"/>
                  <a:pt x="1353317" y="6174104"/>
                  <a:pt x="1342714" y="6187003"/>
                </a:cubicBezTo>
                <a:cubicBezTo>
                  <a:pt x="1319629" y="6215055"/>
                  <a:pt x="1302495" y="6233837"/>
                  <a:pt x="1302495" y="6233837"/>
                </a:cubicBezTo>
                <a:cubicBezTo>
                  <a:pt x="1295244" y="6228216"/>
                  <a:pt x="1278760" y="6211529"/>
                  <a:pt x="1272510" y="6190372"/>
                </a:cubicBezTo>
                <a:cubicBezTo>
                  <a:pt x="1263733" y="6160139"/>
                  <a:pt x="1274266" y="6131791"/>
                  <a:pt x="1291066" y="6119537"/>
                </a:cubicBezTo>
                <a:cubicBezTo>
                  <a:pt x="1301073" y="6112275"/>
                  <a:pt x="1312132" y="6110425"/>
                  <a:pt x="1322666" y="6110425"/>
                </a:cubicBezTo>
                <a:close/>
                <a:moveTo>
                  <a:pt x="588257" y="6097781"/>
                </a:moveTo>
                <a:cubicBezTo>
                  <a:pt x="592403" y="6097189"/>
                  <a:pt x="596613" y="6097189"/>
                  <a:pt x="600760" y="6097781"/>
                </a:cubicBezTo>
                <a:lnTo>
                  <a:pt x="598492" y="6098203"/>
                </a:lnTo>
                <a:cubicBezTo>
                  <a:pt x="594974" y="6099012"/>
                  <a:pt x="591457" y="6099962"/>
                  <a:pt x="587940" y="6100876"/>
                </a:cubicBezTo>
                <a:cubicBezTo>
                  <a:pt x="584423" y="6101791"/>
                  <a:pt x="581100" y="6103039"/>
                  <a:pt x="577723" y="6104270"/>
                </a:cubicBezTo>
                <a:cubicBezTo>
                  <a:pt x="574347" y="6105501"/>
                  <a:pt x="569986" y="6107101"/>
                  <a:pt x="567612" y="6108174"/>
                </a:cubicBezTo>
                <a:lnTo>
                  <a:pt x="567840" y="6108807"/>
                </a:lnTo>
                <a:cubicBezTo>
                  <a:pt x="571234" y="6107699"/>
                  <a:pt x="574628" y="6106626"/>
                  <a:pt x="578075" y="6105694"/>
                </a:cubicBezTo>
                <a:cubicBezTo>
                  <a:pt x="581522" y="6104762"/>
                  <a:pt x="584986" y="6103936"/>
                  <a:pt x="588450" y="6103197"/>
                </a:cubicBezTo>
                <a:cubicBezTo>
                  <a:pt x="591915" y="6102459"/>
                  <a:pt x="595484" y="6101808"/>
                  <a:pt x="599001" y="6101439"/>
                </a:cubicBezTo>
                <a:cubicBezTo>
                  <a:pt x="600760" y="6101228"/>
                  <a:pt x="602378" y="6101070"/>
                  <a:pt x="604084" y="6100947"/>
                </a:cubicBezTo>
                <a:cubicBezTo>
                  <a:pt x="596416" y="6103918"/>
                  <a:pt x="586147" y="6107980"/>
                  <a:pt x="577354" y="6111409"/>
                </a:cubicBezTo>
                <a:cubicBezTo>
                  <a:pt x="570985" y="6114172"/>
                  <a:pt x="563931" y="6114951"/>
                  <a:pt x="557113" y="6113643"/>
                </a:cubicBezTo>
                <a:cubicBezTo>
                  <a:pt x="552172" y="6112396"/>
                  <a:pt x="547480" y="6110314"/>
                  <a:pt x="543238" y="6107488"/>
                </a:cubicBezTo>
                <a:cubicBezTo>
                  <a:pt x="549604" y="6108315"/>
                  <a:pt x="560173" y="6104569"/>
                  <a:pt x="564569" y="6103338"/>
                </a:cubicBezTo>
                <a:cubicBezTo>
                  <a:pt x="573608" y="6100788"/>
                  <a:pt x="577125" y="6099382"/>
                  <a:pt x="588257" y="6097781"/>
                </a:cubicBezTo>
                <a:close/>
                <a:moveTo>
                  <a:pt x="733961" y="6066964"/>
                </a:moveTo>
                <a:lnTo>
                  <a:pt x="735787" y="6072371"/>
                </a:lnTo>
                <a:cubicBezTo>
                  <a:pt x="738951" y="6081779"/>
                  <a:pt x="745799" y="6102217"/>
                  <a:pt x="754122" y="6127077"/>
                </a:cubicBezTo>
                <a:cubicBezTo>
                  <a:pt x="746722" y="6138471"/>
                  <a:pt x="740546" y="6150613"/>
                  <a:pt x="735692" y="6163302"/>
                </a:cubicBezTo>
                <a:cubicBezTo>
                  <a:pt x="732571" y="6163856"/>
                  <a:pt x="729492" y="6164626"/>
                  <a:pt x="726477" y="6165605"/>
                </a:cubicBezTo>
                <a:cubicBezTo>
                  <a:pt x="721202" y="6154720"/>
                  <a:pt x="715926" y="6143414"/>
                  <a:pt x="711530" y="6133865"/>
                </a:cubicBezTo>
                <a:cubicBezTo>
                  <a:pt x="720683" y="6106565"/>
                  <a:pt x="728362" y="6083617"/>
                  <a:pt x="731905" y="6073063"/>
                </a:cubicBezTo>
                <a:close/>
                <a:moveTo>
                  <a:pt x="733934" y="6066885"/>
                </a:moveTo>
                <a:lnTo>
                  <a:pt x="733969" y="6066938"/>
                </a:lnTo>
                <a:lnTo>
                  <a:pt x="733961" y="6066964"/>
                </a:lnTo>
                <a:close/>
                <a:moveTo>
                  <a:pt x="615602" y="6051164"/>
                </a:moveTo>
                <a:cubicBezTo>
                  <a:pt x="666599" y="6055543"/>
                  <a:pt x="686330" y="6096885"/>
                  <a:pt x="695053" y="6111163"/>
                </a:cubicBezTo>
                <a:cubicBezTo>
                  <a:pt x="703071" y="6124334"/>
                  <a:pt x="726266" y="6178425"/>
                  <a:pt x="738295" y="6198629"/>
                </a:cubicBezTo>
                <a:cubicBezTo>
                  <a:pt x="745681" y="6211044"/>
                  <a:pt x="749620" y="6214209"/>
                  <a:pt x="748019" y="6215018"/>
                </a:cubicBezTo>
                <a:lnTo>
                  <a:pt x="747738" y="6215018"/>
                </a:lnTo>
                <a:lnTo>
                  <a:pt x="747896" y="6214702"/>
                </a:lnTo>
                <a:cubicBezTo>
                  <a:pt x="747128" y="6214213"/>
                  <a:pt x="746430" y="6213620"/>
                  <a:pt x="745821" y="6212943"/>
                </a:cubicBezTo>
                <a:cubicBezTo>
                  <a:pt x="745083" y="6212170"/>
                  <a:pt x="744362" y="6211308"/>
                  <a:pt x="743658" y="6210429"/>
                </a:cubicBezTo>
                <a:cubicBezTo>
                  <a:pt x="742234" y="6208670"/>
                  <a:pt x="740897" y="6206824"/>
                  <a:pt x="739579" y="6204925"/>
                </a:cubicBezTo>
                <a:cubicBezTo>
                  <a:pt x="736941" y="6201144"/>
                  <a:pt x="734444" y="6197223"/>
                  <a:pt x="731999" y="6193284"/>
                </a:cubicBezTo>
                <a:cubicBezTo>
                  <a:pt x="727146" y="6185353"/>
                  <a:pt x="722521" y="6177264"/>
                  <a:pt x="717931" y="6169105"/>
                </a:cubicBezTo>
                <a:cubicBezTo>
                  <a:pt x="713341" y="6160945"/>
                  <a:pt x="709033" y="6152716"/>
                  <a:pt x="704724" y="6144486"/>
                </a:cubicBezTo>
                <a:cubicBezTo>
                  <a:pt x="700135" y="6136362"/>
                  <a:pt x="695580" y="6128133"/>
                  <a:pt x="690428" y="6120307"/>
                </a:cubicBezTo>
                <a:lnTo>
                  <a:pt x="689654" y="6120747"/>
                </a:lnTo>
                <a:cubicBezTo>
                  <a:pt x="694103" y="6128959"/>
                  <a:pt x="697849" y="6137505"/>
                  <a:pt x="701805" y="6145981"/>
                </a:cubicBezTo>
                <a:cubicBezTo>
                  <a:pt x="705762" y="6154457"/>
                  <a:pt x="710299" y="6162651"/>
                  <a:pt x="714713" y="6170916"/>
                </a:cubicBezTo>
                <a:cubicBezTo>
                  <a:pt x="719127" y="6179181"/>
                  <a:pt x="723664" y="6187358"/>
                  <a:pt x="728465" y="6195429"/>
                </a:cubicBezTo>
                <a:cubicBezTo>
                  <a:pt x="730891" y="6199456"/>
                  <a:pt x="733353" y="6203465"/>
                  <a:pt x="736009" y="6207386"/>
                </a:cubicBezTo>
                <a:cubicBezTo>
                  <a:pt x="737081" y="6208969"/>
                  <a:pt x="738189" y="6210534"/>
                  <a:pt x="739367" y="6212082"/>
                </a:cubicBezTo>
                <a:cubicBezTo>
                  <a:pt x="736332" y="6209572"/>
                  <a:pt x="733547" y="6206775"/>
                  <a:pt x="731050" y="6203729"/>
                </a:cubicBezTo>
                <a:cubicBezTo>
                  <a:pt x="727418" y="6199294"/>
                  <a:pt x="724021" y="6194676"/>
                  <a:pt x="720868" y="6189890"/>
                </a:cubicBezTo>
                <a:cubicBezTo>
                  <a:pt x="714467" y="6180289"/>
                  <a:pt x="708558" y="6170283"/>
                  <a:pt x="702983" y="6160172"/>
                </a:cubicBezTo>
                <a:cubicBezTo>
                  <a:pt x="697409" y="6150061"/>
                  <a:pt x="692133" y="6139686"/>
                  <a:pt x="686172" y="6129645"/>
                </a:cubicBezTo>
                <a:cubicBezTo>
                  <a:pt x="680372" y="6119523"/>
                  <a:pt x="673799" y="6109864"/>
                  <a:pt x="666512" y="6100753"/>
                </a:cubicBezTo>
                <a:lnTo>
                  <a:pt x="665773" y="6101333"/>
                </a:lnTo>
                <a:cubicBezTo>
                  <a:pt x="669149" y="6106029"/>
                  <a:pt x="672209" y="6110935"/>
                  <a:pt x="675164" y="6115929"/>
                </a:cubicBezTo>
                <a:cubicBezTo>
                  <a:pt x="678118" y="6120923"/>
                  <a:pt x="680967" y="6125934"/>
                  <a:pt x="683710" y="6131034"/>
                </a:cubicBezTo>
                <a:cubicBezTo>
                  <a:pt x="686453" y="6136133"/>
                  <a:pt x="689109" y="6141251"/>
                  <a:pt x="691817" y="6146403"/>
                </a:cubicBezTo>
                <a:cubicBezTo>
                  <a:pt x="694525" y="6151555"/>
                  <a:pt x="697251" y="6156690"/>
                  <a:pt x="700047" y="6161790"/>
                </a:cubicBezTo>
                <a:cubicBezTo>
                  <a:pt x="705656" y="6171989"/>
                  <a:pt x="711407" y="6182135"/>
                  <a:pt x="717896" y="6191877"/>
                </a:cubicBezTo>
                <a:cubicBezTo>
                  <a:pt x="721137" y="6196808"/>
                  <a:pt x="724715" y="6201508"/>
                  <a:pt x="728605" y="6205945"/>
                </a:cubicBezTo>
                <a:cubicBezTo>
                  <a:pt x="729309" y="6206701"/>
                  <a:pt x="730012" y="6207457"/>
                  <a:pt x="730751" y="6208195"/>
                </a:cubicBezTo>
                <a:cubicBezTo>
                  <a:pt x="723827" y="6202922"/>
                  <a:pt x="717732" y="6196639"/>
                  <a:pt x="712673" y="6189556"/>
                </a:cubicBezTo>
                <a:cubicBezTo>
                  <a:pt x="699150" y="6171496"/>
                  <a:pt x="676465" y="6129451"/>
                  <a:pt x="669378" y="6118232"/>
                </a:cubicBezTo>
                <a:cubicBezTo>
                  <a:pt x="662115" y="6106714"/>
                  <a:pt x="641646" y="6071633"/>
                  <a:pt x="599951" y="6071633"/>
                </a:cubicBezTo>
                <a:cubicBezTo>
                  <a:pt x="556797" y="6071633"/>
                  <a:pt x="520641" y="6094493"/>
                  <a:pt x="504691" y="6105044"/>
                </a:cubicBezTo>
                <a:cubicBezTo>
                  <a:pt x="484275" y="6118391"/>
                  <a:pt x="456349" y="6141550"/>
                  <a:pt x="454978" y="6142693"/>
                </a:cubicBezTo>
                <a:cubicBezTo>
                  <a:pt x="459691" y="6137945"/>
                  <a:pt x="464614" y="6133338"/>
                  <a:pt x="469609" y="6128853"/>
                </a:cubicBezTo>
                <a:cubicBezTo>
                  <a:pt x="476244" y="6122898"/>
                  <a:pt x="483102" y="6117195"/>
                  <a:pt x="490184" y="6111744"/>
                </a:cubicBezTo>
                <a:cubicBezTo>
                  <a:pt x="497218" y="6106275"/>
                  <a:pt x="504480" y="6101087"/>
                  <a:pt x="512007" y="6096304"/>
                </a:cubicBezTo>
                <a:cubicBezTo>
                  <a:pt x="519533" y="6091521"/>
                  <a:pt x="527201" y="6087002"/>
                  <a:pt x="535149" y="6082993"/>
                </a:cubicBezTo>
                <a:cubicBezTo>
                  <a:pt x="543092" y="6078934"/>
                  <a:pt x="551321" y="6075461"/>
                  <a:pt x="559769" y="6072600"/>
                </a:cubicBezTo>
                <a:cubicBezTo>
                  <a:pt x="568176" y="6069718"/>
                  <a:pt x="576865" y="6067731"/>
                  <a:pt x="585689" y="6066674"/>
                </a:cubicBezTo>
                <a:cubicBezTo>
                  <a:pt x="594524" y="6065645"/>
                  <a:pt x="603454" y="6065751"/>
                  <a:pt x="612261" y="6066991"/>
                </a:cubicBezTo>
                <a:cubicBezTo>
                  <a:pt x="621106" y="6068150"/>
                  <a:pt x="629632" y="6071060"/>
                  <a:pt x="637337" y="6075554"/>
                </a:cubicBezTo>
                <a:lnTo>
                  <a:pt x="637812" y="6074798"/>
                </a:lnTo>
                <a:cubicBezTo>
                  <a:pt x="630128" y="6069927"/>
                  <a:pt x="621549" y="6066639"/>
                  <a:pt x="612577" y="6065127"/>
                </a:cubicBezTo>
                <a:cubicBezTo>
                  <a:pt x="603614" y="6063574"/>
                  <a:pt x="594484" y="6063214"/>
                  <a:pt x="585426" y="6064054"/>
                </a:cubicBezTo>
                <a:cubicBezTo>
                  <a:pt x="576367" y="6064902"/>
                  <a:pt x="567425" y="6066704"/>
                  <a:pt x="558749" y="6069435"/>
                </a:cubicBezTo>
                <a:cubicBezTo>
                  <a:pt x="550086" y="6072131"/>
                  <a:pt x="541629" y="6075445"/>
                  <a:pt x="533443" y="6079353"/>
                </a:cubicBezTo>
                <a:cubicBezTo>
                  <a:pt x="529364" y="6081305"/>
                  <a:pt x="525319" y="6083344"/>
                  <a:pt x="521345" y="6085542"/>
                </a:cubicBezTo>
                <a:cubicBezTo>
                  <a:pt x="519358" y="6086615"/>
                  <a:pt x="517423" y="6087811"/>
                  <a:pt x="515471" y="6088936"/>
                </a:cubicBezTo>
                <a:lnTo>
                  <a:pt x="512534" y="6090695"/>
                </a:lnTo>
                <a:lnTo>
                  <a:pt x="509668" y="6092453"/>
                </a:lnTo>
                <a:cubicBezTo>
                  <a:pt x="501966" y="6097236"/>
                  <a:pt x="494562" y="6102441"/>
                  <a:pt x="487352" y="6107910"/>
                </a:cubicBezTo>
                <a:cubicBezTo>
                  <a:pt x="477846" y="6115180"/>
                  <a:pt x="468724" y="6122938"/>
                  <a:pt x="460025" y="6131157"/>
                </a:cubicBezTo>
                <a:cubicBezTo>
                  <a:pt x="462714" y="6127188"/>
                  <a:pt x="465794" y="6123501"/>
                  <a:pt x="469222" y="6120149"/>
                </a:cubicBezTo>
                <a:cubicBezTo>
                  <a:pt x="478648" y="6110794"/>
                  <a:pt x="489656" y="6099804"/>
                  <a:pt x="518601" y="6080056"/>
                </a:cubicBezTo>
                <a:cubicBezTo>
                  <a:pt x="554634" y="6055438"/>
                  <a:pt x="585004" y="6048527"/>
                  <a:pt x="615602" y="6051164"/>
                </a:cubicBezTo>
                <a:close/>
                <a:moveTo>
                  <a:pt x="3462846" y="6050552"/>
                </a:moveTo>
                <a:cubicBezTo>
                  <a:pt x="3469657" y="6050552"/>
                  <a:pt x="3468850" y="6059734"/>
                  <a:pt x="3467129" y="6066157"/>
                </a:cubicBezTo>
                <a:cubicBezTo>
                  <a:pt x="3464707" y="6075165"/>
                  <a:pt x="3458948" y="6089810"/>
                  <a:pt x="3442552" y="6108522"/>
                </a:cubicBezTo>
                <a:cubicBezTo>
                  <a:pt x="3430210" y="6123057"/>
                  <a:pt x="3416061" y="6135963"/>
                  <a:pt x="3400419" y="6146925"/>
                </a:cubicBezTo>
                <a:cubicBezTo>
                  <a:pt x="3396645" y="6149648"/>
                  <a:pt x="3388324" y="6155653"/>
                  <a:pt x="3384760" y="6157643"/>
                </a:cubicBezTo>
                <a:cubicBezTo>
                  <a:pt x="3390290" y="6148828"/>
                  <a:pt x="3424400" y="6094907"/>
                  <a:pt x="3437549" y="6075810"/>
                </a:cubicBezTo>
                <a:lnTo>
                  <a:pt x="3437584" y="6075810"/>
                </a:lnTo>
                <a:cubicBezTo>
                  <a:pt x="3447239" y="6061846"/>
                  <a:pt x="3456034" y="6050552"/>
                  <a:pt x="3462846" y="6050552"/>
                </a:cubicBezTo>
                <a:close/>
                <a:moveTo>
                  <a:pt x="1838036" y="6050185"/>
                </a:moveTo>
                <a:cubicBezTo>
                  <a:pt x="1844829" y="6050185"/>
                  <a:pt x="1844039" y="6059385"/>
                  <a:pt x="1842319" y="6065791"/>
                </a:cubicBezTo>
                <a:cubicBezTo>
                  <a:pt x="1839914" y="6074798"/>
                  <a:pt x="1834138" y="6089443"/>
                  <a:pt x="1817742" y="6108173"/>
                </a:cubicBezTo>
                <a:cubicBezTo>
                  <a:pt x="1805399" y="6122705"/>
                  <a:pt x="1791240" y="6135610"/>
                  <a:pt x="1775609" y="6146576"/>
                </a:cubicBezTo>
                <a:cubicBezTo>
                  <a:pt x="1771835" y="6149299"/>
                  <a:pt x="1763531" y="6155304"/>
                  <a:pt x="1759967" y="6157311"/>
                </a:cubicBezTo>
                <a:cubicBezTo>
                  <a:pt x="1765445" y="6148461"/>
                  <a:pt x="1799642" y="6094540"/>
                  <a:pt x="1812791" y="6075461"/>
                </a:cubicBezTo>
                <a:cubicBezTo>
                  <a:pt x="1822447" y="6061497"/>
                  <a:pt x="1831242" y="6050185"/>
                  <a:pt x="1838036" y="6050185"/>
                </a:cubicBezTo>
                <a:close/>
                <a:moveTo>
                  <a:pt x="3460985" y="6040916"/>
                </a:moveTo>
                <a:cubicBezTo>
                  <a:pt x="3446625" y="6040916"/>
                  <a:pt x="3425295" y="6053135"/>
                  <a:pt x="3399875" y="6087802"/>
                </a:cubicBezTo>
                <a:cubicBezTo>
                  <a:pt x="3382021" y="6112241"/>
                  <a:pt x="3365010" y="6140484"/>
                  <a:pt x="3350123" y="6165987"/>
                </a:cubicBezTo>
                <a:cubicBezTo>
                  <a:pt x="3338993" y="6185048"/>
                  <a:pt x="3328618" y="6205367"/>
                  <a:pt x="3310396" y="6226925"/>
                </a:cubicBezTo>
                <a:cubicBezTo>
                  <a:pt x="3280552" y="6262133"/>
                  <a:pt x="3247443" y="6283988"/>
                  <a:pt x="3225955" y="6294164"/>
                </a:cubicBezTo>
                <a:cubicBezTo>
                  <a:pt x="3220214" y="6296765"/>
                  <a:pt x="3212894" y="6299680"/>
                  <a:pt x="3205240" y="6299680"/>
                </a:cubicBezTo>
                <a:cubicBezTo>
                  <a:pt x="3196603" y="6299680"/>
                  <a:pt x="3193899" y="6293431"/>
                  <a:pt x="3193337" y="6287828"/>
                </a:cubicBezTo>
                <a:cubicBezTo>
                  <a:pt x="3192143" y="6275783"/>
                  <a:pt x="3198112" y="6258781"/>
                  <a:pt x="3204643" y="6246353"/>
                </a:cubicBezTo>
                <a:cubicBezTo>
                  <a:pt x="3212929" y="6230618"/>
                  <a:pt x="3223462" y="6216160"/>
                  <a:pt x="3235909" y="6203429"/>
                </a:cubicBezTo>
                <a:cubicBezTo>
                  <a:pt x="3249953" y="6188801"/>
                  <a:pt x="3262119" y="6183879"/>
                  <a:pt x="3269878" y="6183879"/>
                </a:cubicBezTo>
                <a:cubicBezTo>
                  <a:pt x="3277146" y="6183879"/>
                  <a:pt x="3280411" y="6187230"/>
                  <a:pt x="3280411" y="6192188"/>
                </a:cubicBezTo>
                <a:cubicBezTo>
                  <a:pt x="3280411" y="6198053"/>
                  <a:pt x="3275566" y="6200776"/>
                  <a:pt x="3271406" y="6202260"/>
                </a:cubicBezTo>
                <a:cubicBezTo>
                  <a:pt x="3267895" y="6203499"/>
                  <a:pt x="3263154" y="6204616"/>
                  <a:pt x="3260293" y="6208596"/>
                </a:cubicBezTo>
                <a:cubicBezTo>
                  <a:pt x="3258801" y="6210614"/>
                  <a:pt x="3258028" y="6213072"/>
                  <a:pt x="3258099" y="6215578"/>
                </a:cubicBezTo>
                <a:cubicBezTo>
                  <a:pt x="3258099" y="6220553"/>
                  <a:pt x="3261961" y="6224167"/>
                  <a:pt x="3267508" y="6224167"/>
                </a:cubicBezTo>
                <a:cubicBezTo>
                  <a:pt x="3273214" y="6224245"/>
                  <a:pt x="3278708" y="6222102"/>
                  <a:pt x="3282852" y="6218197"/>
                </a:cubicBezTo>
                <a:cubicBezTo>
                  <a:pt x="3288697" y="6212866"/>
                  <a:pt x="3292296" y="6205531"/>
                  <a:pt x="3292928" y="6197669"/>
                </a:cubicBezTo>
                <a:cubicBezTo>
                  <a:pt x="3293543" y="6193110"/>
                  <a:pt x="3292595" y="6188479"/>
                  <a:pt x="3290225" y="6184525"/>
                </a:cubicBezTo>
                <a:cubicBezTo>
                  <a:pt x="3285379" y="6177071"/>
                  <a:pt x="3276619" y="6174976"/>
                  <a:pt x="3266455" y="6175116"/>
                </a:cubicBezTo>
                <a:cubicBezTo>
                  <a:pt x="3250076" y="6175343"/>
                  <a:pt x="3232802" y="6182901"/>
                  <a:pt x="3218915" y="6191874"/>
                </a:cubicBezTo>
                <a:cubicBezTo>
                  <a:pt x="3198727" y="6205002"/>
                  <a:pt x="3182084" y="6222859"/>
                  <a:pt x="3170463" y="6243874"/>
                </a:cubicBezTo>
                <a:cubicBezTo>
                  <a:pt x="3160614" y="6254348"/>
                  <a:pt x="3142673" y="6270861"/>
                  <a:pt x="3130823" y="6278611"/>
                </a:cubicBezTo>
                <a:cubicBezTo>
                  <a:pt x="3133983" y="6271706"/>
                  <a:pt x="3136634" y="6264577"/>
                  <a:pt x="3138723" y="6257280"/>
                </a:cubicBezTo>
                <a:cubicBezTo>
                  <a:pt x="3143498" y="6239720"/>
                  <a:pt x="3142234" y="6221723"/>
                  <a:pt x="3138916" y="6202836"/>
                </a:cubicBezTo>
                <a:cubicBezTo>
                  <a:pt x="3137669" y="6197202"/>
                  <a:pt x="3137073" y="6191445"/>
                  <a:pt x="3137160" y="6185677"/>
                </a:cubicBezTo>
                <a:cubicBezTo>
                  <a:pt x="3137160" y="6177420"/>
                  <a:pt x="3141338" y="6172934"/>
                  <a:pt x="3146605" y="6167994"/>
                </a:cubicBezTo>
                <a:cubicBezTo>
                  <a:pt x="3150994" y="6163892"/>
                  <a:pt x="3152890" y="6159895"/>
                  <a:pt x="3152890" y="6156369"/>
                </a:cubicBezTo>
                <a:cubicBezTo>
                  <a:pt x="3153223" y="6152691"/>
                  <a:pt x="3150608" y="6149394"/>
                  <a:pt x="3146939" y="6148845"/>
                </a:cubicBezTo>
                <a:cubicBezTo>
                  <a:pt x="3140039" y="6147955"/>
                  <a:pt x="3134896" y="6152982"/>
                  <a:pt x="3128962" y="6161815"/>
                </a:cubicBezTo>
                <a:cubicBezTo>
                  <a:pt x="3110564" y="6191874"/>
                  <a:pt x="3084073" y="6224062"/>
                  <a:pt x="3058741" y="6248867"/>
                </a:cubicBezTo>
                <a:cubicBezTo>
                  <a:pt x="3044118" y="6263198"/>
                  <a:pt x="3025860" y="6278698"/>
                  <a:pt x="3008919" y="6288578"/>
                </a:cubicBezTo>
                <a:cubicBezTo>
                  <a:pt x="3004548" y="6291144"/>
                  <a:pt x="2997543" y="6294618"/>
                  <a:pt x="2992996" y="6294618"/>
                </a:cubicBezTo>
                <a:cubicBezTo>
                  <a:pt x="2986694" y="6294618"/>
                  <a:pt x="2990433" y="6283900"/>
                  <a:pt x="2992996" y="6278908"/>
                </a:cubicBezTo>
                <a:cubicBezTo>
                  <a:pt x="3004495" y="6256861"/>
                  <a:pt x="3055985" y="6180056"/>
                  <a:pt x="3055985" y="6180056"/>
                </a:cubicBezTo>
                <a:lnTo>
                  <a:pt x="3023034" y="6182046"/>
                </a:lnTo>
                <a:cubicBezTo>
                  <a:pt x="3023034" y="6182046"/>
                  <a:pt x="2996525" y="6222753"/>
                  <a:pt x="2986168" y="6236874"/>
                </a:cubicBezTo>
                <a:cubicBezTo>
                  <a:pt x="2976547" y="6249966"/>
                  <a:pt x="2960168" y="6266951"/>
                  <a:pt x="2953901" y="6273113"/>
                </a:cubicBezTo>
                <a:cubicBezTo>
                  <a:pt x="2943034" y="6283830"/>
                  <a:pt x="2927305" y="6295299"/>
                  <a:pt x="2919528" y="6295299"/>
                </a:cubicBezTo>
                <a:cubicBezTo>
                  <a:pt x="2913998" y="6295299"/>
                  <a:pt x="2913173" y="6292192"/>
                  <a:pt x="2913541" y="6287967"/>
                </a:cubicBezTo>
                <a:cubicBezTo>
                  <a:pt x="2913875" y="6284005"/>
                  <a:pt x="2916280" y="6276970"/>
                  <a:pt x="2923864" y="6264472"/>
                </a:cubicBezTo>
                <a:cubicBezTo>
                  <a:pt x="2934397" y="6247226"/>
                  <a:pt x="2978408" y="6179742"/>
                  <a:pt x="2978408" y="6179742"/>
                </a:cubicBezTo>
                <a:lnTo>
                  <a:pt x="2945790" y="6181679"/>
                </a:lnTo>
                <a:cubicBezTo>
                  <a:pt x="2936469" y="6196325"/>
                  <a:pt x="2898391" y="6249408"/>
                  <a:pt x="2888613" y="6270704"/>
                </a:cubicBezTo>
                <a:cubicBezTo>
                  <a:pt x="2881205" y="6286903"/>
                  <a:pt x="2883346" y="6298092"/>
                  <a:pt x="2887472" y="6303119"/>
                </a:cubicBezTo>
                <a:cubicBezTo>
                  <a:pt x="2891597" y="6308146"/>
                  <a:pt x="2896741" y="6309560"/>
                  <a:pt x="2903798" y="6309560"/>
                </a:cubicBezTo>
                <a:cubicBezTo>
                  <a:pt x="2914805" y="6309560"/>
                  <a:pt x="2924566" y="6304795"/>
                  <a:pt x="2934344" y="6298703"/>
                </a:cubicBezTo>
                <a:cubicBezTo>
                  <a:pt x="2944878" y="6292157"/>
                  <a:pt x="2955305" y="6282504"/>
                  <a:pt x="2962573" y="6275399"/>
                </a:cubicBezTo>
                <a:lnTo>
                  <a:pt x="2963100" y="6275679"/>
                </a:lnTo>
                <a:cubicBezTo>
                  <a:pt x="2961801" y="6278318"/>
                  <a:pt x="2960695" y="6281057"/>
                  <a:pt x="2959817" y="6283865"/>
                </a:cubicBezTo>
                <a:cubicBezTo>
                  <a:pt x="2956306" y="6294845"/>
                  <a:pt x="2958237" y="6309595"/>
                  <a:pt x="2973510" y="6309595"/>
                </a:cubicBezTo>
                <a:cubicBezTo>
                  <a:pt x="2985307" y="6309595"/>
                  <a:pt x="2993944" y="6305929"/>
                  <a:pt x="3003266" y="6301356"/>
                </a:cubicBezTo>
                <a:cubicBezTo>
                  <a:pt x="3015555" y="6295334"/>
                  <a:pt x="3027510" y="6286501"/>
                  <a:pt x="3037534" y="6278803"/>
                </a:cubicBezTo>
                <a:cubicBezTo>
                  <a:pt x="3037534" y="6278803"/>
                  <a:pt x="3028967" y="6310765"/>
                  <a:pt x="3071855" y="6310765"/>
                </a:cubicBezTo>
                <a:cubicBezTo>
                  <a:pt x="3095642" y="6310765"/>
                  <a:pt x="3115743" y="6299104"/>
                  <a:pt x="3125837" y="6292506"/>
                </a:cubicBezTo>
                <a:cubicBezTo>
                  <a:pt x="3139425" y="6283527"/>
                  <a:pt x="3152152" y="6273306"/>
                  <a:pt x="3163827" y="6261976"/>
                </a:cubicBezTo>
                <a:cubicBezTo>
                  <a:pt x="3162861" y="6266144"/>
                  <a:pt x="3162229" y="6270383"/>
                  <a:pt x="3161948" y="6274649"/>
                </a:cubicBezTo>
                <a:cubicBezTo>
                  <a:pt x="3160702" y="6298336"/>
                  <a:pt x="3173781" y="6311445"/>
                  <a:pt x="3193548" y="6311445"/>
                </a:cubicBezTo>
                <a:cubicBezTo>
                  <a:pt x="3209804" y="6311445"/>
                  <a:pt x="3221636" y="6306959"/>
                  <a:pt x="3238472" y="6297935"/>
                </a:cubicBezTo>
                <a:cubicBezTo>
                  <a:pt x="3258889" y="6286955"/>
                  <a:pt x="3275864" y="6271751"/>
                  <a:pt x="3291138" y="6258973"/>
                </a:cubicBezTo>
                <a:lnTo>
                  <a:pt x="3291629" y="6259270"/>
                </a:lnTo>
                <a:cubicBezTo>
                  <a:pt x="3284853" y="6270093"/>
                  <a:pt x="3258853" y="6308146"/>
                  <a:pt x="3258853" y="6308146"/>
                </a:cubicBezTo>
                <a:lnTo>
                  <a:pt x="3292489" y="6307378"/>
                </a:lnTo>
                <a:cubicBezTo>
                  <a:pt x="3292489" y="6307378"/>
                  <a:pt x="3295544" y="6302613"/>
                  <a:pt x="3296826" y="6300396"/>
                </a:cubicBezTo>
                <a:cubicBezTo>
                  <a:pt x="3310466" y="6277962"/>
                  <a:pt x="3325564" y="6256449"/>
                  <a:pt x="3342065" y="6236002"/>
                </a:cubicBezTo>
                <a:cubicBezTo>
                  <a:pt x="3356285" y="6218092"/>
                  <a:pt x="3383636" y="6189011"/>
                  <a:pt x="3396820" y="6189011"/>
                </a:cubicBezTo>
                <a:cubicBezTo>
                  <a:pt x="3403544" y="6189011"/>
                  <a:pt x="3404141" y="6193968"/>
                  <a:pt x="3403632" y="6197739"/>
                </a:cubicBezTo>
                <a:cubicBezTo>
                  <a:pt x="3402473" y="6206554"/>
                  <a:pt x="3395890" y="6215928"/>
                  <a:pt x="3385357" y="6231341"/>
                </a:cubicBezTo>
                <a:cubicBezTo>
                  <a:pt x="3366713" y="6258642"/>
                  <a:pt x="3356250" y="6271664"/>
                  <a:pt x="3352423" y="6284145"/>
                </a:cubicBezTo>
                <a:cubicBezTo>
                  <a:pt x="3348350" y="6297428"/>
                  <a:pt x="3352423" y="6310328"/>
                  <a:pt x="3367222" y="6310328"/>
                </a:cubicBezTo>
                <a:cubicBezTo>
                  <a:pt x="3375350" y="6310100"/>
                  <a:pt x="3383338" y="6308254"/>
                  <a:pt x="3390729" y="6304900"/>
                </a:cubicBezTo>
                <a:cubicBezTo>
                  <a:pt x="3402842" y="6299663"/>
                  <a:pt x="3420432" y="6289032"/>
                  <a:pt x="3438128" y="6273287"/>
                </a:cubicBezTo>
                <a:cubicBezTo>
                  <a:pt x="3450522" y="6262342"/>
                  <a:pt x="3467059" y="6246143"/>
                  <a:pt x="3473133" y="6233977"/>
                </a:cubicBezTo>
                <a:cubicBezTo>
                  <a:pt x="3478259" y="6223713"/>
                  <a:pt x="3475661" y="6220379"/>
                  <a:pt x="3475661" y="6220379"/>
                </a:cubicBezTo>
                <a:cubicBezTo>
                  <a:pt x="3467041" y="6232633"/>
                  <a:pt x="3443640" y="6256949"/>
                  <a:pt x="3430667" y="6268068"/>
                </a:cubicBezTo>
                <a:cubicBezTo>
                  <a:pt x="3415639" y="6280915"/>
                  <a:pt x="3399963" y="6292314"/>
                  <a:pt x="3390553" y="6292331"/>
                </a:cubicBezTo>
                <a:cubicBezTo>
                  <a:pt x="3386217" y="6292331"/>
                  <a:pt x="3384848" y="6287618"/>
                  <a:pt x="3387621" y="6280898"/>
                </a:cubicBezTo>
                <a:cubicBezTo>
                  <a:pt x="3393274" y="6267178"/>
                  <a:pt x="3408495" y="6246213"/>
                  <a:pt x="3421784" y="6223294"/>
                </a:cubicBezTo>
                <a:cubicBezTo>
                  <a:pt x="3428069" y="6212419"/>
                  <a:pt x="3431352" y="6202941"/>
                  <a:pt x="3431194" y="6195365"/>
                </a:cubicBezTo>
                <a:cubicBezTo>
                  <a:pt x="3430948" y="6183582"/>
                  <a:pt x="3422416" y="6176582"/>
                  <a:pt x="3409513" y="6176582"/>
                </a:cubicBezTo>
                <a:cubicBezTo>
                  <a:pt x="3396030" y="6176582"/>
                  <a:pt x="3385181" y="6182151"/>
                  <a:pt x="3370558" y="6194178"/>
                </a:cubicBezTo>
                <a:cubicBezTo>
                  <a:pt x="3360744" y="6202242"/>
                  <a:pt x="3344348" y="6220361"/>
                  <a:pt x="3344348" y="6220361"/>
                </a:cubicBezTo>
                <a:lnTo>
                  <a:pt x="3342891" y="6220361"/>
                </a:lnTo>
                <a:cubicBezTo>
                  <a:pt x="3342891" y="6220361"/>
                  <a:pt x="3373331" y="6177717"/>
                  <a:pt x="3375719" y="6174226"/>
                </a:cubicBezTo>
                <a:cubicBezTo>
                  <a:pt x="3394117" y="6160628"/>
                  <a:pt x="3411795" y="6151533"/>
                  <a:pt x="3434898" y="6129714"/>
                </a:cubicBezTo>
                <a:cubicBezTo>
                  <a:pt x="3459861" y="6106044"/>
                  <a:pt x="3471764" y="6084643"/>
                  <a:pt x="3475994" y="6072843"/>
                </a:cubicBezTo>
                <a:cubicBezTo>
                  <a:pt x="3485492" y="6043971"/>
                  <a:pt x="3469236" y="6040916"/>
                  <a:pt x="3460985" y="6040916"/>
                </a:cubicBezTo>
                <a:close/>
                <a:moveTo>
                  <a:pt x="1538051" y="6033742"/>
                </a:moveTo>
                <a:cubicBezTo>
                  <a:pt x="1540000" y="6033393"/>
                  <a:pt x="1548005" y="6031996"/>
                  <a:pt x="1548356" y="6034178"/>
                </a:cubicBezTo>
                <a:cubicBezTo>
                  <a:pt x="1548655" y="6036081"/>
                  <a:pt x="1544845" y="6038891"/>
                  <a:pt x="1534593" y="6051739"/>
                </a:cubicBezTo>
                <a:cubicBezTo>
                  <a:pt x="1501835" y="6092830"/>
                  <a:pt x="1465355" y="6155478"/>
                  <a:pt x="1414603" y="6240104"/>
                </a:cubicBezTo>
                <a:lnTo>
                  <a:pt x="1414164" y="6239720"/>
                </a:lnTo>
                <a:cubicBezTo>
                  <a:pt x="1417569" y="6228077"/>
                  <a:pt x="1422818" y="6185607"/>
                  <a:pt x="1402753" y="6151603"/>
                </a:cubicBezTo>
                <a:cubicBezTo>
                  <a:pt x="1409617" y="6141130"/>
                  <a:pt x="1422064" y="6124233"/>
                  <a:pt x="1430964" y="6112817"/>
                </a:cubicBezTo>
                <a:cubicBezTo>
                  <a:pt x="1463301" y="6071673"/>
                  <a:pt x="1501185" y="6040270"/>
                  <a:pt x="1538051" y="6033742"/>
                </a:cubicBezTo>
                <a:close/>
                <a:moveTo>
                  <a:pt x="891633" y="6033424"/>
                </a:moveTo>
                <a:cubicBezTo>
                  <a:pt x="894849" y="6032187"/>
                  <a:pt x="897126" y="6032376"/>
                  <a:pt x="897653" y="6033844"/>
                </a:cubicBezTo>
                <a:cubicBezTo>
                  <a:pt x="897653" y="6033844"/>
                  <a:pt x="891779" y="6038134"/>
                  <a:pt x="883901" y="6044957"/>
                </a:cubicBezTo>
                <a:cubicBezTo>
                  <a:pt x="877136" y="6051353"/>
                  <a:pt x="870698" y="6058084"/>
                  <a:pt x="864610" y="6065127"/>
                </a:cubicBezTo>
                <a:lnTo>
                  <a:pt x="864540" y="6065127"/>
                </a:lnTo>
                <a:cubicBezTo>
                  <a:pt x="867923" y="6056250"/>
                  <a:pt x="873192" y="6048210"/>
                  <a:pt x="879980" y="6041563"/>
                </a:cubicBezTo>
                <a:cubicBezTo>
                  <a:pt x="884262" y="6037325"/>
                  <a:pt x="888417" y="6034661"/>
                  <a:pt x="891633" y="6033424"/>
                </a:cubicBezTo>
                <a:close/>
                <a:moveTo>
                  <a:pt x="942306" y="6027201"/>
                </a:moveTo>
                <a:cubicBezTo>
                  <a:pt x="945410" y="6026656"/>
                  <a:pt x="947296" y="6027927"/>
                  <a:pt x="947806" y="6029588"/>
                </a:cubicBezTo>
                <a:cubicBezTo>
                  <a:pt x="947806" y="6029588"/>
                  <a:pt x="941018" y="6034090"/>
                  <a:pt x="931856" y="6041317"/>
                </a:cubicBezTo>
                <a:cubicBezTo>
                  <a:pt x="926222" y="6045863"/>
                  <a:pt x="920896" y="6050772"/>
                  <a:pt x="915907" y="6056018"/>
                </a:cubicBezTo>
                <a:cubicBezTo>
                  <a:pt x="919457" y="6048641"/>
                  <a:pt x="924033" y="6041802"/>
                  <a:pt x="929500" y="6035708"/>
                </a:cubicBezTo>
                <a:cubicBezTo>
                  <a:pt x="934881" y="6030107"/>
                  <a:pt x="939203" y="6027747"/>
                  <a:pt x="942306" y="6027201"/>
                </a:cubicBezTo>
                <a:close/>
                <a:moveTo>
                  <a:pt x="1552376" y="6025136"/>
                </a:moveTo>
                <a:cubicBezTo>
                  <a:pt x="1516774" y="6026882"/>
                  <a:pt x="1479030" y="6048702"/>
                  <a:pt x="1453312" y="6068776"/>
                </a:cubicBezTo>
                <a:cubicBezTo>
                  <a:pt x="1427593" y="6088850"/>
                  <a:pt x="1409705" y="6106620"/>
                  <a:pt x="1387919" y="6132192"/>
                </a:cubicBezTo>
                <a:cubicBezTo>
                  <a:pt x="1371943" y="6113113"/>
                  <a:pt x="1344030" y="6094697"/>
                  <a:pt x="1315275" y="6095378"/>
                </a:cubicBezTo>
                <a:cubicBezTo>
                  <a:pt x="1302460" y="6095692"/>
                  <a:pt x="1289960" y="6098416"/>
                  <a:pt x="1278110" y="6106253"/>
                </a:cubicBezTo>
                <a:cubicBezTo>
                  <a:pt x="1259554" y="6118472"/>
                  <a:pt x="1252269" y="6139803"/>
                  <a:pt x="1252129" y="6158987"/>
                </a:cubicBezTo>
                <a:cubicBezTo>
                  <a:pt x="1251900" y="6189098"/>
                  <a:pt x="1268560" y="6220484"/>
                  <a:pt x="1295157" y="6241797"/>
                </a:cubicBezTo>
                <a:cubicBezTo>
                  <a:pt x="1284505" y="6253789"/>
                  <a:pt x="1273038" y="6265039"/>
                  <a:pt x="1260836" y="6275469"/>
                </a:cubicBezTo>
                <a:cubicBezTo>
                  <a:pt x="1239770" y="6292925"/>
                  <a:pt x="1207942" y="6312126"/>
                  <a:pt x="1177922" y="6309822"/>
                </a:cubicBezTo>
                <a:cubicBezTo>
                  <a:pt x="1167934" y="6309054"/>
                  <a:pt x="1156610" y="6307256"/>
                  <a:pt x="1149536" y="6298476"/>
                </a:cubicBezTo>
                <a:cubicBezTo>
                  <a:pt x="1146218" y="6294356"/>
                  <a:pt x="1145305" y="6289922"/>
                  <a:pt x="1146551" y="6286396"/>
                </a:cubicBezTo>
                <a:cubicBezTo>
                  <a:pt x="1148307" y="6281701"/>
                  <a:pt x="1151818" y="6280811"/>
                  <a:pt x="1157945" y="6280601"/>
                </a:cubicBezTo>
                <a:cubicBezTo>
                  <a:pt x="1167828" y="6280269"/>
                  <a:pt x="1170321" y="6272798"/>
                  <a:pt x="1170321" y="6266637"/>
                </a:cubicBezTo>
                <a:cubicBezTo>
                  <a:pt x="1170321" y="6258362"/>
                  <a:pt x="1162948" y="6253649"/>
                  <a:pt x="1154925" y="6253649"/>
                </a:cubicBezTo>
                <a:cubicBezTo>
                  <a:pt x="1140403" y="6253318"/>
                  <a:pt x="1128250" y="6264535"/>
                  <a:pt x="1127504" y="6278960"/>
                </a:cubicBezTo>
                <a:cubicBezTo>
                  <a:pt x="1125748" y="6306540"/>
                  <a:pt x="1150922" y="6319108"/>
                  <a:pt x="1177448" y="6319108"/>
                </a:cubicBezTo>
                <a:cubicBezTo>
                  <a:pt x="1223478" y="6319108"/>
                  <a:pt x="1272580" y="6294670"/>
                  <a:pt x="1314660" y="6256268"/>
                </a:cubicBezTo>
                <a:cubicBezTo>
                  <a:pt x="1333971" y="6268103"/>
                  <a:pt x="1366308" y="6275644"/>
                  <a:pt x="1388691" y="6276674"/>
                </a:cubicBezTo>
                <a:lnTo>
                  <a:pt x="1368011" y="6308234"/>
                </a:lnTo>
                <a:lnTo>
                  <a:pt x="1408388" y="6307186"/>
                </a:lnTo>
                <a:cubicBezTo>
                  <a:pt x="1408388" y="6307186"/>
                  <a:pt x="1424855" y="6280200"/>
                  <a:pt x="1429858" y="6272100"/>
                </a:cubicBezTo>
                <a:cubicBezTo>
                  <a:pt x="1446799" y="6266689"/>
                  <a:pt x="1467216" y="6256722"/>
                  <a:pt x="1496726" y="6229927"/>
                </a:cubicBezTo>
                <a:cubicBezTo>
                  <a:pt x="1512438" y="6215631"/>
                  <a:pt x="1525166" y="6202277"/>
                  <a:pt x="1536138" y="6193951"/>
                </a:cubicBezTo>
                <a:cubicBezTo>
                  <a:pt x="1540000" y="6191001"/>
                  <a:pt x="1544108" y="6188173"/>
                  <a:pt x="1546565" y="6188173"/>
                </a:cubicBezTo>
                <a:cubicBezTo>
                  <a:pt x="1550393" y="6188173"/>
                  <a:pt x="1549269" y="6191961"/>
                  <a:pt x="1545705" y="6199100"/>
                </a:cubicBezTo>
                <a:cubicBezTo>
                  <a:pt x="1538578" y="6212087"/>
                  <a:pt x="1527939" y="6228304"/>
                  <a:pt x="1493584" y="6280182"/>
                </a:cubicBezTo>
                <a:lnTo>
                  <a:pt x="1475151" y="6308216"/>
                </a:lnTo>
                <a:lnTo>
                  <a:pt x="1507663" y="6307308"/>
                </a:lnTo>
                <a:cubicBezTo>
                  <a:pt x="1507663" y="6307308"/>
                  <a:pt x="1523182" y="6284756"/>
                  <a:pt x="1527536" y="6278227"/>
                </a:cubicBezTo>
                <a:cubicBezTo>
                  <a:pt x="1533522" y="6269272"/>
                  <a:pt x="1536840" y="6262936"/>
                  <a:pt x="1558749" y="6232319"/>
                </a:cubicBezTo>
                <a:cubicBezTo>
                  <a:pt x="1570809" y="6215474"/>
                  <a:pt x="1595018" y="6188540"/>
                  <a:pt x="1608184" y="6188540"/>
                </a:cubicBezTo>
                <a:cubicBezTo>
                  <a:pt x="1614926" y="6188540"/>
                  <a:pt x="1615751" y="6192816"/>
                  <a:pt x="1615207" y="6196639"/>
                </a:cubicBezTo>
                <a:cubicBezTo>
                  <a:pt x="1613943" y="6205541"/>
                  <a:pt x="1607588" y="6215055"/>
                  <a:pt x="1596721" y="6230957"/>
                </a:cubicBezTo>
                <a:cubicBezTo>
                  <a:pt x="1578077" y="6258258"/>
                  <a:pt x="1567632" y="6271280"/>
                  <a:pt x="1563805" y="6283743"/>
                </a:cubicBezTo>
                <a:cubicBezTo>
                  <a:pt x="1559714" y="6297044"/>
                  <a:pt x="1564209" y="6309927"/>
                  <a:pt x="1579060" y="6309927"/>
                </a:cubicBezTo>
                <a:cubicBezTo>
                  <a:pt x="1586944" y="6309724"/>
                  <a:pt x="1594706" y="6307944"/>
                  <a:pt x="1601882" y="6304690"/>
                </a:cubicBezTo>
                <a:cubicBezTo>
                  <a:pt x="1613960" y="6299610"/>
                  <a:pt x="1629707" y="6289294"/>
                  <a:pt x="1644910" y="6277529"/>
                </a:cubicBezTo>
                <a:cubicBezTo>
                  <a:pt x="1651739" y="6272292"/>
                  <a:pt x="1664695" y="6260492"/>
                  <a:pt x="1664695" y="6260492"/>
                </a:cubicBezTo>
                <a:lnTo>
                  <a:pt x="1665186" y="6260789"/>
                </a:lnTo>
                <a:cubicBezTo>
                  <a:pt x="1658410" y="6271611"/>
                  <a:pt x="1633885" y="6307919"/>
                  <a:pt x="1633885" y="6307919"/>
                </a:cubicBezTo>
                <a:lnTo>
                  <a:pt x="1667574" y="6306907"/>
                </a:lnTo>
                <a:cubicBezTo>
                  <a:pt x="1667574" y="6306907"/>
                  <a:pt x="1670629" y="6302159"/>
                  <a:pt x="1671928" y="6300029"/>
                </a:cubicBezTo>
                <a:cubicBezTo>
                  <a:pt x="1685584" y="6277574"/>
                  <a:pt x="1700732" y="6256050"/>
                  <a:pt x="1717273" y="6235600"/>
                </a:cubicBezTo>
                <a:cubicBezTo>
                  <a:pt x="1731493" y="6217691"/>
                  <a:pt x="1758844" y="6188609"/>
                  <a:pt x="1772010" y="6188609"/>
                </a:cubicBezTo>
                <a:cubicBezTo>
                  <a:pt x="1778751" y="6188609"/>
                  <a:pt x="1779348" y="6193584"/>
                  <a:pt x="1778839" y="6197337"/>
                </a:cubicBezTo>
                <a:cubicBezTo>
                  <a:pt x="1777663" y="6206170"/>
                  <a:pt x="1771080" y="6215526"/>
                  <a:pt x="1760564" y="6230957"/>
                </a:cubicBezTo>
                <a:cubicBezTo>
                  <a:pt x="1741921" y="6258258"/>
                  <a:pt x="1731458" y="6271280"/>
                  <a:pt x="1727630" y="6283743"/>
                </a:cubicBezTo>
                <a:cubicBezTo>
                  <a:pt x="1723540" y="6297027"/>
                  <a:pt x="1727630" y="6309927"/>
                  <a:pt x="1742430" y="6309927"/>
                </a:cubicBezTo>
                <a:cubicBezTo>
                  <a:pt x="1750502" y="6309721"/>
                  <a:pt x="1758447" y="6307879"/>
                  <a:pt x="1765778" y="6304515"/>
                </a:cubicBezTo>
                <a:cubicBezTo>
                  <a:pt x="1783842" y="6296695"/>
                  <a:pt x="1804786" y="6279763"/>
                  <a:pt x="1821130" y="6264088"/>
                </a:cubicBezTo>
                <a:lnTo>
                  <a:pt x="1821534" y="6264280"/>
                </a:lnTo>
                <a:cubicBezTo>
                  <a:pt x="1820754" y="6266898"/>
                  <a:pt x="1820168" y="6269571"/>
                  <a:pt x="1819778" y="6272275"/>
                </a:cubicBezTo>
                <a:cubicBezTo>
                  <a:pt x="1816162" y="6297882"/>
                  <a:pt x="1830768" y="6311201"/>
                  <a:pt x="1850061" y="6311201"/>
                </a:cubicBezTo>
                <a:cubicBezTo>
                  <a:pt x="1868336" y="6311201"/>
                  <a:pt x="1882538" y="6304219"/>
                  <a:pt x="1896249" y="6294932"/>
                </a:cubicBezTo>
                <a:cubicBezTo>
                  <a:pt x="1910398" y="6285436"/>
                  <a:pt x="1929604" y="6267230"/>
                  <a:pt x="1941489" y="6255325"/>
                </a:cubicBezTo>
                <a:lnTo>
                  <a:pt x="1942086" y="6255604"/>
                </a:lnTo>
                <a:cubicBezTo>
                  <a:pt x="1938868" y="6260531"/>
                  <a:pt x="1935938" y="6265636"/>
                  <a:pt x="1933308" y="6270896"/>
                </a:cubicBezTo>
                <a:cubicBezTo>
                  <a:pt x="1925900" y="6286972"/>
                  <a:pt x="1928147" y="6298389"/>
                  <a:pt x="1932167" y="6303311"/>
                </a:cubicBezTo>
                <a:cubicBezTo>
                  <a:pt x="1936187" y="6308234"/>
                  <a:pt x="1941419" y="6309752"/>
                  <a:pt x="1948493" y="6309752"/>
                </a:cubicBezTo>
                <a:cubicBezTo>
                  <a:pt x="1959483" y="6309752"/>
                  <a:pt x="1969261" y="6304987"/>
                  <a:pt x="1979022" y="6298895"/>
                </a:cubicBezTo>
                <a:cubicBezTo>
                  <a:pt x="1989555" y="6292349"/>
                  <a:pt x="1999983" y="6282696"/>
                  <a:pt x="2007251" y="6275591"/>
                </a:cubicBezTo>
                <a:lnTo>
                  <a:pt x="2007777" y="6275871"/>
                </a:lnTo>
                <a:cubicBezTo>
                  <a:pt x="2006487" y="6278517"/>
                  <a:pt x="2005390" y="6281254"/>
                  <a:pt x="2004495" y="6284057"/>
                </a:cubicBezTo>
                <a:cubicBezTo>
                  <a:pt x="2000984" y="6295037"/>
                  <a:pt x="2002915" y="6309787"/>
                  <a:pt x="2018188" y="6309787"/>
                </a:cubicBezTo>
                <a:cubicBezTo>
                  <a:pt x="2030002" y="6309787"/>
                  <a:pt x="2038640" y="6306121"/>
                  <a:pt x="2047944" y="6301548"/>
                </a:cubicBezTo>
                <a:cubicBezTo>
                  <a:pt x="2060233" y="6295526"/>
                  <a:pt x="2072188" y="6286693"/>
                  <a:pt x="2082229" y="6278995"/>
                </a:cubicBezTo>
                <a:cubicBezTo>
                  <a:pt x="2082229" y="6278995"/>
                  <a:pt x="2073645" y="6310957"/>
                  <a:pt x="2116550" y="6310957"/>
                </a:cubicBezTo>
                <a:cubicBezTo>
                  <a:pt x="2141496" y="6310957"/>
                  <a:pt x="2159666" y="6299994"/>
                  <a:pt x="2170515" y="6292803"/>
                </a:cubicBezTo>
                <a:cubicBezTo>
                  <a:pt x="2180539" y="6286135"/>
                  <a:pt x="2199060" y="6271734"/>
                  <a:pt x="2208329" y="6262220"/>
                </a:cubicBezTo>
                <a:lnTo>
                  <a:pt x="2208873" y="6262430"/>
                </a:lnTo>
                <a:cubicBezTo>
                  <a:pt x="2207781" y="6265772"/>
                  <a:pt x="2206970" y="6269199"/>
                  <a:pt x="2206450" y="6272676"/>
                </a:cubicBezTo>
                <a:cubicBezTo>
                  <a:pt x="2203431" y="6300152"/>
                  <a:pt x="2219915" y="6311201"/>
                  <a:pt x="2237593" y="6311201"/>
                </a:cubicBezTo>
                <a:cubicBezTo>
                  <a:pt x="2257097" y="6311201"/>
                  <a:pt x="2272704" y="6302927"/>
                  <a:pt x="2284659" y="6294845"/>
                </a:cubicBezTo>
                <a:cubicBezTo>
                  <a:pt x="2306656" y="6280025"/>
                  <a:pt x="2326019" y="6258747"/>
                  <a:pt x="2343065" y="6236281"/>
                </a:cubicBezTo>
                <a:cubicBezTo>
                  <a:pt x="2351984" y="6224516"/>
                  <a:pt x="2359813" y="6212227"/>
                  <a:pt x="2367643" y="6199921"/>
                </a:cubicBezTo>
                <a:cubicBezTo>
                  <a:pt x="2368433" y="6198699"/>
                  <a:pt x="2376596" y="6185398"/>
                  <a:pt x="2376596" y="6185398"/>
                </a:cubicBezTo>
                <a:cubicBezTo>
                  <a:pt x="2382143" y="6186602"/>
                  <a:pt x="2387533" y="6187038"/>
                  <a:pt x="2391255" y="6187579"/>
                </a:cubicBezTo>
                <a:cubicBezTo>
                  <a:pt x="2399927" y="6188819"/>
                  <a:pt x="2401788" y="6192467"/>
                  <a:pt x="2401209" y="6197180"/>
                </a:cubicBezTo>
                <a:cubicBezTo>
                  <a:pt x="2399962" y="6206501"/>
                  <a:pt x="2393115" y="6215648"/>
                  <a:pt x="2382249" y="6231568"/>
                </a:cubicBezTo>
                <a:cubicBezTo>
                  <a:pt x="2363500" y="6258921"/>
                  <a:pt x="2353037" y="6271978"/>
                  <a:pt x="2349262" y="6284406"/>
                </a:cubicBezTo>
                <a:cubicBezTo>
                  <a:pt x="2345190" y="6297690"/>
                  <a:pt x="2349262" y="6310590"/>
                  <a:pt x="2364062" y="6310590"/>
                </a:cubicBezTo>
                <a:cubicBezTo>
                  <a:pt x="2372104" y="6310499"/>
                  <a:pt x="2380047" y="6308813"/>
                  <a:pt x="2387428" y="6305633"/>
                </a:cubicBezTo>
                <a:cubicBezTo>
                  <a:pt x="2400296" y="6300221"/>
                  <a:pt x="2413603" y="6290743"/>
                  <a:pt x="2424592" y="6282347"/>
                </a:cubicBezTo>
                <a:cubicBezTo>
                  <a:pt x="2437478" y="6272502"/>
                  <a:pt x="2455419" y="6257560"/>
                  <a:pt x="2461458" y="6252672"/>
                </a:cubicBezTo>
                <a:cubicBezTo>
                  <a:pt x="2465636" y="6249181"/>
                  <a:pt x="2469481" y="6246056"/>
                  <a:pt x="2473132" y="6243124"/>
                </a:cubicBezTo>
                <a:cubicBezTo>
                  <a:pt x="2493128" y="6243298"/>
                  <a:pt x="2517126" y="6244066"/>
                  <a:pt x="2525482" y="6244276"/>
                </a:cubicBezTo>
                <a:cubicBezTo>
                  <a:pt x="2532785" y="6244468"/>
                  <a:pt x="2543494" y="6244119"/>
                  <a:pt x="2549287" y="6243752"/>
                </a:cubicBezTo>
                <a:cubicBezTo>
                  <a:pt x="2578833" y="6241849"/>
                  <a:pt x="2590893" y="6230014"/>
                  <a:pt x="2593368" y="6217568"/>
                </a:cubicBezTo>
                <a:cubicBezTo>
                  <a:pt x="2594527" y="6211180"/>
                  <a:pt x="2593175" y="6204756"/>
                  <a:pt x="2589770" y="6200776"/>
                </a:cubicBezTo>
                <a:cubicBezTo>
                  <a:pt x="2585328" y="6195539"/>
                  <a:pt x="2577621" y="6192537"/>
                  <a:pt x="2563524" y="6192537"/>
                </a:cubicBezTo>
                <a:cubicBezTo>
                  <a:pt x="2552763" y="6192537"/>
                  <a:pt x="2538262" y="6195522"/>
                  <a:pt x="2524271" y="6201265"/>
                </a:cubicBezTo>
                <a:cubicBezTo>
                  <a:pt x="2510929" y="6206905"/>
                  <a:pt x="2498301" y="6214088"/>
                  <a:pt x="2486650" y="6222666"/>
                </a:cubicBezTo>
                <a:cubicBezTo>
                  <a:pt x="2478295" y="6222259"/>
                  <a:pt x="2469923" y="6222456"/>
                  <a:pt x="2461599" y="6223259"/>
                </a:cubicBezTo>
                <a:cubicBezTo>
                  <a:pt x="2446097" y="6225720"/>
                  <a:pt x="2437548" y="6233436"/>
                  <a:pt x="2433826" y="6240872"/>
                </a:cubicBezTo>
                <a:cubicBezTo>
                  <a:pt x="2432685" y="6243176"/>
                  <a:pt x="2430965" y="6247854"/>
                  <a:pt x="2433106" y="6249338"/>
                </a:cubicBezTo>
                <a:cubicBezTo>
                  <a:pt x="2433765" y="6248257"/>
                  <a:pt x="2434555" y="6247261"/>
                  <a:pt x="2435459" y="6246370"/>
                </a:cubicBezTo>
                <a:cubicBezTo>
                  <a:pt x="2438970" y="6243333"/>
                  <a:pt x="2443095" y="6242879"/>
                  <a:pt x="2449503" y="6242879"/>
                </a:cubicBezTo>
                <a:lnTo>
                  <a:pt x="2460844" y="6242879"/>
                </a:lnTo>
                <a:lnTo>
                  <a:pt x="2456350" y="6246685"/>
                </a:lnTo>
                <a:cubicBezTo>
                  <a:pt x="2447976" y="6253667"/>
                  <a:pt x="2439865" y="6260195"/>
                  <a:pt x="2431386" y="6266951"/>
                </a:cubicBezTo>
                <a:cubicBezTo>
                  <a:pt x="2423279" y="6273490"/>
                  <a:pt x="2414842" y="6279613"/>
                  <a:pt x="2406106" y="6285297"/>
                </a:cubicBezTo>
                <a:cubicBezTo>
                  <a:pt x="2401279" y="6288404"/>
                  <a:pt x="2393554" y="6292576"/>
                  <a:pt x="2387112" y="6292576"/>
                </a:cubicBezTo>
                <a:cubicBezTo>
                  <a:pt x="2382793" y="6292576"/>
                  <a:pt x="2381564" y="6287845"/>
                  <a:pt x="2384338" y="6281125"/>
                </a:cubicBezTo>
                <a:cubicBezTo>
                  <a:pt x="2389991" y="6267422"/>
                  <a:pt x="2405211" y="6246440"/>
                  <a:pt x="2418500" y="6223521"/>
                </a:cubicBezTo>
                <a:cubicBezTo>
                  <a:pt x="2424785" y="6212646"/>
                  <a:pt x="2428068" y="6203150"/>
                  <a:pt x="2427910" y="6195592"/>
                </a:cubicBezTo>
                <a:cubicBezTo>
                  <a:pt x="2427664" y="6183792"/>
                  <a:pt x="2419132" y="6178520"/>
                  <a:pt x="2406229" y="6177909"/>
                </a:cubicBezTo>
                <a:cubicBezTo>
                  <a:pt x="2398382" y="6177542"/>
                  <a:pt x="2397276" y="6177909"/>
                  <a:pt x="2392887" y="6177089"/>
                </a:cubicBezTo>
                <a:cubicBezTo>
                  <a:pt x="2385865" y="6175797"/>
                  <a:pt x="2384443" y="6171520"/>
                  <a:pt x="2389376" y="6165533"/>
                </a:cubicBezTo>
                <a:cubicBezTo>
                  <a:pt x="2392800" y="6161344"/>
                  <a:pt x="2394643" y="6157817"/>
                  <a:pt x="2394643" y="6154885"/>
                </a:cubicBezTo>
                <a:cubicBezTo>
                  <a:pt x="2394643" y="6150329"/>
                  <a:pt x="2392080" y="6146855"/>
                  <a:pt x="2386269" y="6146855"/>
                </a:cubicBezTo>
                <a:cubicBezTo>
                  <a:pt x="2381196" y="6146855"/>
                  <a:pt x="2374138" y="6150224"/>
                  <a:pt x="2370083" y="6157137"/>
                </a:cubicBezTo>
                <a:cubicBezTo>
                  <a:pt x="2361762" y="6171328"/>
                  <a:pt x="2368784" y="6181103"/>
                  <a:pt x="2368784" y="6181103"/>
                </a:cubicBezTo>
                <a:cubicBezTo>
                  <a:pt x="2358302" y="6198861"/>
                  <a:pt x="2346815" y="6216013"/>
                  <a:pt x="2334376" y="6232476"/>
                </a:cubicBezTo>
                <a:cubicBezTo>
                  <a:pt x="2325142" y="6244433"/>
                  <a:pt x="2306533" y="6268888"/>
                  <a:pt x="2279779" y="6287566"/>
                </a:cubicBezTo>
                <a:cubicBezTo>
                  <a:pt x="2271335" y="6293466"/>
                  <a:pt x="2256062" y="6301775"/>
                  <a:pt x="2244967" y="6301775"/>
                </a:cubicBezTo>
                <a:cubicBezTo>
                  <a:pt x="2235259" y="6301775"/>
                  <a:pt x="2234205" y="6294077"/>
                  <a:pt x="2234205" y="6288159"/>
                </a:cubicBezTo>
                <a:cubicBezTo>
                  <a:pt x="2234205" y="6279781"/>
                  <a:pt x="2237418" y="6267649"/>
                  <a:pt x="2245125" y="6252305"/>
                </a:cubicBezTo>
                <a:cubicBezTo>
                  <a:pt x="2254562" y="6251464"/>
                  <a:pt x="2263886" y="6249656"/>
                  <a:pt x="2272950" y="6246912"/>
                </a:cubicBezTo>
                <a:cubicBezTo>
                  <a:pt x="2305006" y="6236927"/>
                  <a:pt x="2325967" y="6214322"/>
                  <a:pt x="2325967" y="6196587"/>
                </a:cubicBezTo>
                <a:cubicBezTo>
                  <a:pt x="2325967" y="6187998"/>
                  <a:pt x="2322456" y="6176844"/>
                  <a:pt x="2303636" y="6176844"/>
                </a:cubicBezTo>
                <a:cubicBezTo>
                  <a:pt x="2289276" y="6176844"/>
                  <a:pt x="2272405" y="6184664"/>
                  <a:pt x="2258677" y="6194824"/>
                </a:cubicBezTo>
                <a:cubicBezTo>
                  <a:pt x="2243071" y="6206362"/>
                  <a:pt x="2226428" y="6224097"/>
                  <a:pt x="2216281" y="6242635"/>
                </a:cubicBezTo>
                <a:cubicBezTo>
                  <a:pt x="2206644" y="6252934"/>
                  <a:pt x="2187666" y="6270739"/>
                  <a:pt x="2175220" y="6278873"/>
                </a:cubicBezTo>
                <a:cubicBezTo>
                  <a:pt x="2178390" y="6271969"/>
                  <a:pt x="2181036" y="6264839"/>
                  <a:pt x="2183137" y="6257542"/>
                </a:cubicBezTo>
                <a:cubicBezTo>
                  <a:pt x="2187912" y="6239982"/>
                  <a:pt x="2186648" y="6221967"/>
                  <a:pt x="2183313" y="6203098"/>
                </a:cubicBezTo>
                <a:cubicBezTo>
                  <a:pt x="2182066" y="6197464"/>
                  <a:pt x="2181476" y="6191706"/>
                  <a:pt x="2181557" y="6185939"/>
                </a:cubicBezTo>
                <a:cubicBezTo>
                  <a:pt x="2181557" y="6177682"/>
                  <a:pt x="2185753" y="6173196"/>
                  <a:pt x="2191019" y="6168256"/>
                </a:cubicBezTo>
                <a:cubicBezTo>
                  <a:pt x="2195391" y="6164154"/>
                  <a:pt x="2197304" y="6160157"/>
                  <a:pt x="2197304" y="6156630"/>
                </a:cubicBezTo>
                <a:cubicBezTo>
                  <a:pt x="2197632" y="6152953"/>
                  <a:pt x="2195025" y="6149656"/>
                  <a:pt x="2191353" y="6149107"/>
                </a:cubicBezTo>
                <a:cubicBezTo>
                  <a:pt x="2184454" y="6148217"/>
                  <a:pt x="2179292" y="6153244"/>
                  <a:pt x="2173359" y="6162059"/>
                </a:cubicBezTo>
                <a:cubicBezTo>
                  <a:pt x="2153576" y="6193797"/>
                  <a:pt x="2129997" y="6223034"/>
                  <a:pt x="2103138" y="6249128"/>
                </a:cubicBezTo>
                <a:cubicBezTo>
                  <a:pt x="2088321" y="6263268"/>
                  <a:pt x="2070239" y="6278960"/>
                  <a:pt x="2053316" y="6288840"/>
                </a:cubicBezTo>
                <a:cubicBezTo>
                  <a:pt x="2048927" y="6291389"/>
                  <a:pt x="2041922" y="6294880"/>
                  <a:pt x="2037393" y="6294880"/>
                </a:cubicBezTo>
                <a:cubicBezTo>
                  <a:pt x="2031091" y="6294880"/>
                  <a:pt x="2034813" y="6284162"/>
                  <a:pt x="2037393" y="6279170"/>
                </a:cubicBezTo>
                <a:cubicBezTo>
                  <a:pt x="2048892" y="6257123"/>
                  <a:pt x="2100381" y="6180318"/>
                  <a:pt x="2100381" y="6180318"/>
                </a:cubicBezTo>
                <a:lnTo>
                  <a:pt x="2067448" y="6181959"/>
                </a:lnTo>
                <a:cubicBezTo>
                  <a:pt x="2067448" y="6181959"/>
                  <a:pt x="2040939" y="6223015"/>
                  <a:pt x="2030582" y="6237119"/>
                </a:cubicBezTo>
                <a:cubicBezTo>
                  <a:pt x="2020961" y="6250228"/>
                  <a:pt x="2004565" y="6267213"/>
                  <a:pt x="1998315" y="6273374"/>
                </a:cubicBezTo>
                <a:cubicBezTo>
                  <a:pt x="1987448" y="6284092"/>
                  <a:pt x="1971175" y="6295561"/>
                  <a:pt x="1963942" y="6295561"/>
                </a:cubicBezTo>
                <a:cubicBezTo>
                  <a:pt x="1958394" y="6295561"/>
                  <a:pt x="1957727" y="6292454"/>
                  <a:pt x="1958096" y="6288212"/>
                </a:cubicBezTo>
                <a:cubicBezTo>
                  <a:pt x="1958447" y="6284267"/>
                  <a:pt x="1960694" y="6277232"/>
                  <a:pt x="1968278" y="6264734"/>
                </a:cubicBezTo>
                <a:cubicBezTo>
                  <a:pt x="1978846" y="6247540"/>
                  <a:pt x="2022963" y="6180196"/>
                  <a:pt x="2022963" y="6180196"/>
                </a:cubicBezTo>
                <a:lnTo>
                  <a:pt x="1990328" y="6181941"/>
                </a:lnTo>
                <a:cubicBezTo>
                  <a:pt x="1981006" y="6196587"/>
                  <a:pt x="1973229" y="6209434"/>
                  <a:pt x="1963292" y="6221287"/>
                </a:cubicBezTo>
                <a:cubicBezTo>
                  <a:pt x="1952303" y="6234378"/>
                  <a:pt x="1918404" y="6269534"/>
                  <a:pt x="1891649" y="6288229"/>
                </a:cubicBezTo>
                <a:cubicBezTo>
                  <a:pt x="1882082" y="6294915"/>
                  <a:pt x="1869266" y="6301775"/>
                  <a:pt x="1858768" y="6301775"/>
                </a:cubicBezTo>
                <a:cubicBezTo>
                  <a:pt x="1848270" y="6301775"/>
                  <a:pt x="1847867" y="6294077"/>
                  <a:pt x="1847867" y="6288159"/>
                </a:cubicBezTo>
                <a:cubicBezTo>
                  <a:pt x="1847867" y="6279973"/>
                  <a:pt x="1851132" y="6267649"/>
                  <a:pt x="1858821" y="6252305"/>
                </a:cubicBezTo>
                <a:cubicBezTo>
                  <a:pt x="1868143" y="6251347"/>
                  <a:pt x="1877358" y="6249540"/>
                  <a:pt x="1886348" y="6246912"/>
                </a:cubicBezTo>
                <a:cubicBezTo>
                  <a:pt x="1918860" y="6237608"/>
                  <a:pt x="1939013" y="6214409"/>
                  <a:pt x="1939013" y="6195958"/>
                </a:cubicBezTo>
                <a:cubicBezTo>
                  <a:pt x="1939013" y="6188697"/>
                  <a:pt x="1936380" y="6176757"/>
                  <a:pt x="1917298" y="6176757"/>
                </a:cubicBezTo>
                <a:cubicBezTo>
                  <a:pt x="1902920" y="6176757"/>
                  <a:pt x="1887225" y="6184542"/>
                  <a:pt x="1874691" y="6192851"/>
                </a:cubicBezTo>
                <a:cubicBezTo>
                  <a:pt x="1857504" y="6204232"/>
                  <a:pt x="1837597" y="6225266"/>
                  <a:pt x="1826800" y="6247784"/>
                </a:cubicBezTo>
                <a:cubicBezTo>
                  <a:pt x="1806752" y="6267824"/>
                  <a:pt x="1779893" y="6291860"/>
                  <a:pt x="1765690" y="6291860"/>
                </a:cubicBezTo>
                <a:cubicBezTo>
                  <a:pt x="1761372" y="6291860"/>
                  <a:pt x="1759985" y="6287130"/>
                  <a:pt x="1762759" y="6280409"/>
                </a:cubicBezTo>
                <a:cubicBezTo>
                  <a:pt x="1768411" y="6266706"/>
                  <a:pt x="1783649" y="6245725"/>
                  <a:pt x="1796921" y="6222805"/>
                </a:cubicBezTo>
                <a:cubicBezTo>
                  <a:pt x="1803223" y="6211930"/>
                  <a:pt x="1806489" y="6202434"/>
                  <a:pt x="1806331" y="6194876"/>
                </a:cubicBezTo>
                <a:cubicBezTo>
                  <a:pt x="1806085" y="6183076"/>
                  <a:pt x="1797553" y="6176094"/>
                  <a:pt x="1784668" y="6176094"/>
                </a:cubicBezTo>
                <a:cubicBezTo>
                  <a:pt x="1771185" y="6176094"/>
                  <a:pt x="1760336" y="6181662"/>
                  <a:pt x="1745695" y="6193689"/>
                </a:cubicBezTo>
                <a:cubicBezTo>
                  <a:pt x="1735881" y="6201736"/>
                  <a:pt x="1719502" y="6219873"/>
                  <a:pt x="1719502" y="6219873"/>
                </a:cubicBezTo>
                <a:lnTo>
                  <a:pt x="1717993" y="6219873"/>
                </a:lnTo>
                <a:cubicBezTo>
                  <a:pt x="1717993" y="6219873"/>
                  <a:pt x="1748521" y="6177315"/>
                  <a:pt x="1750891" y="6173755"/>
                </a:cubicBezTo>
                <a:cubicBezTo>
                  <a:pt x="1769289" y="6160174"/>
                  <a:pt x="1786985" y="6151062"/>
                  <a:pt x="1810070" y="6129260"/>
                </a:cubicBezTo>
                <a:cubicBezTo>
                  <a:pt x="1835051" y="6105590"/>
                  <a:pt x="1847024" y="6084189"/>
                  <a:pt x="1851184" y="6072372"/>
                </a:cubicBezTo>
                <a:cubicBezTo>
                  <a:pt x="1860664" y="6043517"/>
                  <a:pt x="1844426" y="6040462"/>
                  <a:pt x="1836157" y="6040462"/>
                </a:cubicBezTo>
                <a:cubicBezTo>
                  <a:pt x="1821270" y="6040462"/>
                  <a:pt x="1800239" y="6052682"/>
                  <a:pt x="1774714" y="6087331"/>
                </a:cubicBezTo>
                <a:cubicBezTo>
                  <a:pt x="1754525" y="6114876"/>
                  <a:pt x="1739270" y="6142195"/>
                  <a:pt x="1725366" y="6165603"/>
                </a:cubicBezTo>
                <a:cubicBezTo>
                  <a:pt x="1713077" y="6186323"/>
                  <a:pt x="1701508" y="6208282"/>
                  <a:pt x="1680302" y="6233994"/>
                </a:cubicBezTo>
                <a:cubicBezTo>
                  <a:pt x="1662184" y="6255954"/>
                  <a:pt x="1618314" y="6291947"/>
                  <a:pt x="1602005" y="6291947"/>
                </a:cubicBezTo>
                <a:cubicBezTo>
                  <a:pt x="1597669" y="6291947"/>
                  <a:pt x="1596247" y="6287234"/>
                  <a:pt x="1599021" y="6280496"/>
                </a:cubicBezTo>
                <a:cubicBezTo>
                  <a:pt x="1604673" y="6266794"/>
                  <a:pt x="1619911" y="6245812"/>
                  <a:pt x="1633183" y="6222892"/>
                </a:cubicBezTo>
                <a:cubicBezTo>
                  <a:pt x="1639486" y="6212018"/>
                  <a:pt x="1642751" y="6202539"/>
                  <a:pt x="1642593" y="6194963"/>
                </a:cubicBezTo>
                <a:cubicBezTo>
                  <a:pt x="1642347" y="6183181"/>
                  <a:pt x="1633815" y="6176181"/>
                  <a:pt x="1620912" y="6176181"/>
                </a:cubicBezTo>
                <a:cubicBezTo>
                  <a:pt x="1607430" y="6176181"/>
                  <a:pt x="1597142" y="6180388"/>
                  <a:pt x="1581957" y="6193776"/>
                </a:cubicBezTo>
                <a:cubicBezTo>
                  <a:pt x="1573759" y="6201003"/>
                  <a:pt x="1557783" y="6219960"/>
                  <a:pt x="1557783" y="6219960"/>
                </a:cubicBezTo>
                <a:lnTo>
                  <a:pt x="1556414" y="6219960"/>
                </a:lnTo>
                <a:cubicBezTo>
                  <a:pt x="1559925" y="6213728"/>
                  <a:pt x="1566684" y="6202242"/>
                  <a:pt x="1566824" y="6191437"/>
                </a:cubicBezTo>
                <a:cubicBezTo>
                  <a:pt x="1566824" y="6183495"/>
                  <a:pt x="1562874" y="6177874"/>
                  <a:pt x="1552341" y="6177874"/>
                </a:cubicBezTo>
                <a:cubicBezTo>
                  <a:pt x="1546320" y="6177874"/>
                  <a:pt x="1540509" y="6180074"/>
                  <a:pt x="1530362" y="6187579"/>
                </a:cubicBezTo>
                <a:cubicBezTo>
                  <a:pt x="1522655" y="6193287"/>
                  <a:pt x="1512719" y="6202871"/>
                  <a:pt x="1498903" y="6215718"/>
                </a:cubicBezTo>
                <a:cubicBezTo>
                  <a:pt x="1476924" y="6236176"/>
                  <a:pt x="1452504" y="6255343"/>
                  <a:pt x="1434914" y="6261243"/>
                </a:cubicBezTo>
                <a:cubicBezTo>
                  <a:pt x="1434914" y="6261243"/>
                  <a:pt x="1448045" y="6239423"/>
                  <a:pt x="1453610" y="6229107"/>
                </a:cubicBezTo>
                <a:cubicBezTo>
                  <a:pt x="1484069" y="6172655"/>
                  <a:pt x="1517634" y="6102483"/>
                  <a:pt x="1556432" y="6038455"/>
                </a:cubicBezTo>
                <a:lnTo>
                  <a:pt x="1559275" y="6033829"/>
                </a:lnTo>
                <a:cubicBezTo>
                  <a:pt x="1561189" y="6030705"/>
                  <a:pt x="1561733" y="6028226"/>
                  <a:pt x="1560855" y="6026987"/>
                </a:cubicBezTo>
                <a:cubicBezTo>
                  <a:pt x="1559627" y="6025328"/>
                  <a:pt x="1556870" y="6024909"/>
                  <a:pt x="1552376" y="6025136"/>
                </a:cubicBezTo>
                <a:close/>
                <a:moveTo>
                  <a:pt x="2888192" y="6024106"/>
                </a:moveTo>
                <a:cubicBezTo>
                  <a:pt x="2879677" y="6024264"/>
                  <a:pt x="2865984" y="6028994"/>
                  <a:pt x="2854187" y="6036552"/>
                </a:cubicBezTo>
                <a:cubicBezTo>
                  <a:pt x="2844137" y="6034818"/>
                  <a:pt x="2833988" y="6033704"/>
                  <a:pt x="2823799" y="6033218"/>
                </a:cubicBezTo>
                <a:cubicBezTo>
                  <a:pt x="2764550" y="6030443"/>
                  <a:pt x="2709145" y="6043831"/>
                  <a:pt x="2664854" y="6069230"/>
                </a:cubicBezTo>
                <a:cubicBezTo>
                  <a:pt x="2622089" y="6093668"/>
                  <a:pt x="2592877" y="6127322"/>
                  <a:pt x="2590226" y="6158254"/>
                </a:cubicBezTo>
                <a:cubicBezTo>
                  <a:pt x="2589296" y="6169321"/>
                  <a:pt x="2591701" y="6179532"/>
                  <a:pt x="2599688" y="6186183"/>
                </a:cubicBezTo>
                <a:cubicBezTo>
                  <a:pt x="2606201" y="6191577"/>
                  <a:pt x="2615049" y="6193846"/>
                  <a:pt x="2626021" y="6193881"/>
                </a:cubicBezTo>
                <a:cubicBezTo>
                  <a:pt x="2649861" y="6193968"/>
                  <a:pt x="2679811" y="6183111"/>
                  <a:pt x="2709532" y="6160837"/>
                </a:cubicBezTo>
                <a:cubicBezTo>
                  <a:pt x="2731054" y="6144708"/>
                  <a:pt x="2747311" y="6125524"/>
                  <a:pt x="2755737" y="6110216"/>
                </a:cubicBezTo>
                <a:cubicBezTo>
                  <a:pt x="2766814" y="6090037"/>
                  <a:pt x="2760477" y="6078062"/>
                  <a:pt x="2760477" y="6078062"/>
                </a:cubicBezTo>
                <a:cubicBezTo>
                  <a:pt x="2753648" y="6099742"/>
                  <a:pt x="2727508" y="6130220"/>
                  <a:pt x="2696400" y="6152755"/>
                </a:cubicBezTo>
                <a:cubicBezTo>
                  <a:pt x="2671700" y="6170647"/>
                  <a:pt x="2645490" y="6184036"/>
                  <a:pt x="2622194" y="6184036"/>
                </a:cubicBezTo>
                <a:cubicBezTo>
                  <a:pt x="2602322" y="6184036"/>
                  <a:pt x="2599162" y="6172236"/>
                  <a:pt x="2600478" y="6159336"/>
                </a:cubicBezTo>
                <a:cubicBezTo>
                  <a:pt x="2603375" y="6131407"/>
                  <a:pt x="2627777" y="6104769"/>
                  <a:pt x="2658867" y="6084434"/>
                </a:cubicBezTo>
                <a:cubicBezTo>
                  <a:pt x="2707162" y="6052856"/>
                  <a:pt x="2765322" y="6039049"/>
                  <a:pt x="2825642" y="6042994"/>
                </a:cubicBezTo>
                <a:cubicBezTo>
                  <a:pt x="2831144" y="6043360"/>
                  <a:pt x="2836623" y="6044013"/>
                  <a:pt x="2842056" y="6044949"/>
                </a:cubicBezTo>
                <a:cubicBezTo>
                  <a:pt x="2840845" y="6045856"/>
                  <a:pt x="2839651" y="6046816"/>
                  <a:pt x="2838545" y="6047794"/>
                </a:cubicBezTo>
                <a:cubicBezTo>
                  <a:pt x="2817479" y="6065250"/>
                  <a:pt x="2796518" y="6088815"/>
                  <a:pt x="2777400" y="6116727"/>
                </a:cubicBezTo>
                <a:cubicBezTo>
                  <a:pt x="2746942" y="6161186"/>
                  <a:pt x="2727947" y="6195277"/>
                  <a:pt x="2702790" y="6229822"/>
                </a:cubicBezTo>
                <a:cubicBezTo>
                  <a:pt x="2681829" y="6258991"/>
                  <a:pt x="2658446" y="6286274"/>
                  <a:pt x="2627303" y="6299383"/>
                </a:cubicBezTo>
                <a:cubicBezTo>
                  <a:pt x="2615386" y="6304226"/>
                  <a:pt x="2602560" y="6306458"/>
                  <a:pt x="2589699" y="6305929"/>
                </a:cubicBezTo>
                <a:cubicBezTo>
                  <a:pt x="2577411" y="6305510"/>
                  <a:pt x="2568721" y="6303241"/>
                  <a:pt x="2561277" y="6297865"/>
                </a:cubicBezTo>
                <a:cubicBezTo>
                  <a:pt x="2558749" y="6296032"/>
                  <a:pt x="2555063" y="6291843"/>
                  <a:pt x="2555449" y="6287618"/>
                </a:cubicBezTo>
                <a:cubicBezTo>
                  <a:pt x="2556099" y="6280723"/>
                  <a:pt x="2561207" y="6280636"/>
                  <a:pt x="2566562" y="6281230"/>
                </a:cubicBezTo>
                <a:cubicBezTo>
                  <a:pt x="2576129" y="6282190"/>
                  <a:pt x="2579921" y="6275190"/>
                  <a:pt x="2579535" y="6268696"/>
                </a:cubicBezTo>
                <a:cubicBezTo>
                  <a:pt x="2579078" y="6260894"/>
                  <a:pt x="2572881" y="6255465"/>
                  <a:pt x="2563086" y="6255465"/>
                </a:cubicBezTo>
                <a:cubicBezTo>
                  <a:pt x="2549749" y="6255461"/>
                  <a:pt x="2538842" y="6266034"/>
                  <a:pt x="2538508" y="6279292"/>
                </a:cubicBezTo>
                <a:cubicBezTo>
                  <a:pt x="2536560" y="6309927"/>
                  <a:pt x="2573531" y="6315181"/>
                  <a:pt x="2595967" y="6315181"/>
                </a:cubicBezTo>
                <a:cubicBezTo>
                  <a:pt x="2640820" y="6315181"/>
                  <a:pt x="2681320" y="6295526"/>
                  <a:pt x="2713973" y="6260283"/>
                </a:cubicBezTo>
                <a:cubicBezTo>
                  <a:pt x="2766639" y="6203429"/>
                  <a:pt x="2791778" y="6136521"/>
                  <a:pt x="2809649" y="6106934"/>
                </a:cubicBezTo>
                <a:cubicBezTo>
                  <a:pt x="2823255" y="6083980"/>
                  <a:pt x="2835333" y="6063364"/>
                  <a:pt x="2854345" y="6048352"/>
                </a:cubicBezTo>
                <a:cubicBezTo>
                  <a:pt x="2886366" y="6057080"/>
                  <a:pt x="2898988" y="6079528"/>
                  <a:pt x="2897233" y="6102465"/>
                </a:cubicBezTo>
                <a:cubicBezTo>
                  <a:pt x="2895863" y="6123224"/>
                  <a:pt x="2885365" y="6142329"/>
                  <a:pt x="2868547" y="6154693"/>
                </a:cubicBezTo>
                <a:cubicBezTo>
                  <a:pt x="2857284" y="6145012"/>
                  <a:pt x="2842934" y="6139613"/>
                  <a:pt x="2828047" y="6139454"/>
                </a:cubicBezTo>
                <a:cubicBezTo>
                  <a:pt x="2807420" y="6139454"/>
                  <a:pt x="2800521" y="6151167"/>
                  <a:pt x="2800661" y="6160139"/>
                </a:cubicBezTo>
                <a:cubicBezTo>
                  <a:pt x="2800854" y="6171782"/>
                  <a:pt x="2812827" y="6178433"/>
                  <a:pt x="2828960" y="6178433"/>
                </a:cubicBezTo>
                <a:cubicBezTo>
                  <a:pt x="2838735" y="6178417"/>
                  <a:pt x="2848443" y="6176814"/>
                  <a:pt x="2857698" y="6173685"/>
                </a:cubicBezTo>
                <a:cubicBezTo>
                  <a:pt x="2860946" y="6182884"/>
                  <a:pt x="2859576" y="6199676"/>
                  <a:pt x="2856311" y="6211983"/>
                </a:cubicBezTo>
                <a:cubicBezTo>
                  <a:pt x="2847867" y="6243752"/>
                  <a:pt x="2830593" y="6268661"/>
                  <a:pt x="2810668" y="6284633"/>
                </a:cubicBezTo>
                <a:cubicBezTo>
                  <a:pt x="2786529" y="6303957"/>
                  <a:pt x="2772046" y="6304550"/>
                  <a:pt x="2766639" y="6304481"/>
                </a:cubicBezTo>
                <a:cubicBezTo>
                  <a:pt x="2753736" y="6304306"/>
                  <a:pt x="2749803" y="6295456"/>
                  <a:pt x="2750664" y="6285192"/>
                </a:cubicBezTo>
                <a:cubicBezTo>
                  <a:pt x="2751910" y="6270459"/>
                  <a:pt x="2759564" y="6254470"/>
                  <a:pt x="2768974" y="6242792"/>
                </a:cubicBezTo>
                <a:cubicBezTo>
                  <a:pt x="2780802" y="6227640"/>
                  <a:pt x="2796144" y="6215561"/>
                  <a:pt x="2813687" y="6207584"/>
                </a:cubicBezTo>
                <a:cubicBezTo>
                  <a:pt x="2813687" y="6207584"/>
                  <a:pt x="2811633" y="6204093"/>
                  <a:pt x="2803540" y="6206501"/>
                </a:cubicBezTo>
                <a:cubicBezTo>
                  <a:pt x="2794025" y="6209242"/>
                  <a:pt x="2784229" y="6214688"/>
                  <a:pt x="2772818" y="6225109"/>
                </a:cubicBezTo>
                <a:cubicBezTo>
                  <a:pt x="2753297" y="6243054"/>
                  <a:pt x="2741851" y="6264996"/>
                  <a:pt x="2740464" y="6282451"/>
                </a:cubicBezTo>
                <a:cubicBezTo>
                  <a:pt x="2739639" y="6292925"/>
                  <a:pt x="2742430" y="6302770"/>
                  <a:pt x="2749242" y="6308356"/>
                </a:cubicBezTo>
                <a:cubicBezTo>
                  <a:pt x="2754684" y="6312929"/>
                  <a:pt x="2762338" y="6315600"/>
                  <a:pt x="2773626" y="6315600"/>
                </a:cubicBezTo>
                <a:cubicBezTo>
                  <a:pt x="2789584" y="6315600"/>
                  <a:pt x="2807771" y="6309403"/>
                  <a:pt x="2822570" y="6300291"/>
                </a:cubicBezTo>
                <a:cubicBezTo>
                  <a:pt x="2858558" y="6278087"/>
                  <a:pt x="2880871" y="6245096"/>
                  <a:pt x="2885874" y="6211738"/>
                </a:cubicBezTo>
                <a:cubicBezTo>
                  <a:pt x="2888543" y="6194003"/>
                  <a:pt x="2885874" y="6177926"/>
                  <a:pt x="2877694" y="6165131"/>
                </a:cubicBezTo>
                <a:cubicBezTo>
                  <a:pt x="2884716" y="6161448"/>
                  <a:pt x="2918246" y="6140397"/>
                  <a:pt x="2921915" y="6104228"/>
                </a:cubicBezTo>
                <a:cubicBezTo>
                  <a:pt x="2924584" y="6078359"/>
                  <a:pt x="2909082" y="6050971"/>
                  <a:pt x="2867231" y="6039625"/>
                </a:cubicBezTo>
                <a:cubicBezTo>
                  <a:pt x="2879958" y="6031368"/>
                  <a:pt x="2896302" y="6027231"/>
                  <a:pt x="2899883" y="6027231"/>
                </a:cubicBezTo>
                <a:cubicBezTo>
                  <a:pt x="2899883" y="6027231"/>
                  <a:pt x="2897531" y="6023949"/>
                  <a:pt x="2888192" y="6024106"/>
                </a:cubicBezTo>
                <a:close/>
                <a:moveTo>
                  <a:pt x="936983" y="6010081"/>
                </a:moveTo>
                <a:cubicBezTo>
                  <a:pt x="940693" y="6009019"/>
                  <a:pt x="943208" y="6009454"/>
                  <a:pt x="943639" y="6011142"/>
                </a:cubicBezTo>
                <a:cubicBezTo>
                  <a:pt x="943639" y="6011142"/>
                  <a:pt x="936604" y="6015345"/>
                  <a:pt x="927144" y="6022167"/>
                </a:cubicBezTo>
                <a:cubicBezTo>
                  <a:pt x="918456" y="6028428"/>
                  <a:pt x="903439" y="6042741"/>
                  <a:pt x="903439" y="6042741"/>
                </a:cubicBezTo>
                <a:cubicBezTo>
                  <a:pt x="908165" y="6033181"/>
                  <a:pt x="914888" y="6024744"/>
                  <a:pt x="923152" y="6018000"/>
                </a:cubicBezTo>
                <a:cubicBezTo>
                  <a:pt x="928366" y="6013701"/>
                  <a:pt x="933272" y="6011142"/>
                  <a:pt x="936983" y="6010081"/>
                </a:cubicBezTo>
                <a:close/>
                <a:moveTo>
                  <a:pt x="900122" y="6006047"/>
                </a:moveTo>
                <a:cubicBezTo>
                  <a:pt x="902893" y="6005119"/>
                  <a:pt x="904617" y="6005418"/>
                  <a:pt x="905355" y="6006693"/>
                </a:cubicBezTo>
                <a:cubicBezTo>
                  <a:pt x="906833" y="6009243"/>
                  <a:pt x="904072" y="6012883"/>
                  <a:pt x="894136" y="6019793"/>
                </a:cubicBezTo>
                <a:cubicBezTo>
                  <a:pt x="886891" y="6024823"/>
                  <a:pt x="878608" y="6030239"/>
                  <a:pt x="873385" y="6033597"/>
                </a:cubicBezTo>
                <a:cubicBezTo>
                  <a:pt x="876515" y="6029289"/>
                  <a:pt x="881615" y="6022871"/>
                  <a:pt x="886047" y="6020057"/>
                </a:cubicBezTo>
                <a:lnTo>
                  <a:pt x="885343" y="6019917"/>
                </a:lnTo>
                <a:cubicBezTo>
                  <a:pt x="884306" y="6020198"/>
                  <a:pt x="877219" y="6025772"/>
                  <a:pt x="870361" y="6032068"/>
                </a:cubicBezTo>
                <a:cubicBezTo>
                  <a:pt x="872963" y="6027583"/>
                  <a:pt x="878186" y="6020462"/>
                  <a:pt x="888667" y="6012760"/>
                </a:cubicBezTo>
                <a:lnTo>
                  <a:pt x="888597" y="6012760"/>
                </a:lnTo>
                <a:cubicBezTo>
                  <a:pt x="893530" y="6009129"/>
                  <a:pt x="897350" y="6006975"/>
                  <a:pt x="900122" y="6006047"/>
                </a:cubicBezTo>
                <a:close/>
                <a:moveTo>
                  <a:pt x="733934" y="5999026"/>
                </a:moveTo>
                <a:lnTo>
                  <a:pt x="791104" y="6169474"/>
                </a:lnTo>
                <a:cubicBezTo>
                  <a:pt x="786971" y="6168296"/>
                  <a:pt x="782891" y="6167188"/>
                  <a:pt x="778952" y="6166203"/>
                </a:cubicBezTo>
                <a:cubicBezTo>
                  <a:pt x="762264" y="6116280"/>
                  <a:pt x="746279" y="6068626"/>
                  <a:pt x="744485" y="6063351"/>
                </a:cubicBezTo>
                <a:lnTo>
                  <a:pt x="744485" y="6063368"/>
                </a:lnTo>
                <a:lnTo>
                  <a:pt x="733934" y="6032613"/>
                </a:lnTo>
                <a:lnTo>
                  <a:pt x="723382" y="6063368"/>
                </a:lnTo>
                <a:cubicBezTo>
                  <a:pt x="722169" y="6066885"/>
                  <a:pt x="714590" y="6089534"/>
                  <a:pt x="704672" y="6119094"/>
                </a:cubicBezTo>
                <a:cubicBezTo>
                  <a:pt x="703142" y="6115806"/>
                  <a:pt x="701911" y="6113256"/>
                  <a:pt x="701155" y="6111779"/>
                </a:cubicBezTo>
                <a:cubicBezTo>
                  <a:pt x="700398" y="6110302"/>
                  <a:pt x="699396" y="6108262"/>
                  <a:pt x="698042" y="6105923"/>
                </a:cubicBezTo>
                <a:close/>
                <a:moveTo>
                  <a:pt x="980170" y="5990865"/>
                </a:moveTo>
                <a:cubicBezTo>
                  <a:pt x="984085" y="5989930"/>
                  <a:pt x="986679" y="5990498"/>
                  <a:pt x="987039" y="5992274"/>
                </a:cubicBezTo>
                <a:cubicBezTo>
                  <a:pt x="987039" y="5992274"/>
                  <a:pt x="979548" y="5996318"/>
                  <a:pt x="969331" y="6002983"/>
                </a:cubicBezTo>
                <a:cubicBezTo>
                  <a:pt x="959975" y="6009102"/>
                  <a:pt x="943639" y="6023293"/>
                  <a:pt x="943639" y="6023293"/>
                </a:cubicBezTo>
                <a:lnTo>
                  <a:pt x="943568" y="6023293"/>
                </a:lnTo>
                <a:cubicBezTo>
                  <a:pt x="948977" y="6013553"/>
                  <a:pt x="956414" y="6005086"/>
                  <a:pt x="965374" y="5998463"/>
                </a:cubicBezTo>
                <a:cubicBezTo>
                  <a:pt x="971019" y="5994234"/>
                  <a:pt x="976255" y="5991799"/>
                  <a:pt x="980170" y="5990865"/>
                </a:cubicBezTo>
                <a:close/>
                <a:moveTo>
                  <a:pt x="935189" y="5990401"/>
                </a:moveTo>
                <a:cubicBezTo>
                  <a:pt x="937875" y="5989680"/>
                  <a:pt x="939568" y="5990129"/>
                  <a:pt x="940209" y="5991342"/>
                </a:cubicBezTo>
                <a:cubicBezTo>
                  <a:pt x="941493" y="5993768"/>
                  <a:pt x="938785" y="5997144"/>
                  <a:pt x="929166" y="6003264"/>
                </a:cubicBezTo>
                <a:cubicBezTo>
                  <a:pt x="922800" y="6007344"/>
                  <a:pt x="914992" y="6013006"/>
                  <a:pt x="909418" y="6017173"/>
                </a:cubicBezTo>
                <a:cubicBezTo>
                  <a:pt x="913163" y="6012408"/>
                  <a:pt x="918351" y="6006324"/>
                  <a:pt x="922483" y="6003510"/>
                </a:cubicBezTo>
                <a:lnTo>
                  <a:pt x="921727" y="6003387"/>
                </a:lnTo>
                <a:cubicBezTo>
                  <a:pt x="920690" y="6003704"/>
                  <a:pt x="913198" y="6009559"/>
                  <a:pt x="906059" y="6016206"/>
                </a:cubicBezTo>
                <a:cubicBezTo>
                  <a:pt x="911006" y="6008673"/>
                  <a:pt x="917160" y="6002007"/>
                  <a:pt x="924277" y="5996476"/>
                </a:cubicBezTo>
                <a:lnTo>
                  <a:pt x="924207" y="5996476"/>
                </a:lnTo>
                <a:cubicBezTo>
                  <a:pt x="928823" y="5993012"/>
                  <a:pt x="932503" y="5991122"/>
                  <a:pt x="935189" y="5990401"/>
                </a:cubicBezTo>
                <a:close/>
                <a:moveTo>
                  <a:pt x="972431" y="5974285"/>
                </a:moveTo>
                <a:cubicBezTo>
                  <a:pt x="975165" y="5973749"/>
                  <a:pt x="976822" y="5974311"/>
                  <a:pt x="977367" y="5975568"/>
                </a:cubicBezTo>
                <a:cubicBezTo>
                  <a:pt x="978458" y="5978083"/>
                  <a:pt x="975503" y="5981248"/>
                  <a:pt x="965462" y="5986717"/>
                </a:cubicBezTo>
                <a:cubicBezTo>
                  <a:pt x="958727" y="5990392"/>
                  <a:pt x="951394" y="5994964"/>
                  <a:pt x="946241" y="5998217"/>
                </a:cubicBezTo>
                <a:cubicBezTo>
                  <a:pt x="951218" y="5993135"/>
                  <a:pt x="958867" y="5985679"/>
                  <a:pt x="963967" y="5982391"/>
                </a:cubicBezTo>
                <a:lnTo>
                  <a:pt x="963141" y="5982250"/>
                </a:lnTo>
                <a:cubicBezTo>
                  <a:pt x="961804" y="5982602"/>
                  <a:pt x="950356" y="5991043"/>
                  <a:pt x="941458" y="5999536"/>
                </a:cubicBezTo>
                <a:cubicBezTo>
                  <a:pt x="946482" y="5991542"/>
                  <a:pt x="953184" y="5984738"/>
                  <a:pt x="961101" y="5979595"/>
                </a:cubicBezTo>
                <a:lnTo>
                  <a:pt x="961030" y="5979595"/>
                </a:lnTo>
                <a:cubicBezTo>
                  <a:pt x="965884" y="5976456"/>
                  <a:pt x="969696" y="5974821"/>
                  <a:pt x="972431" y="5974285"/>
                </a:cubicBezTo>
                <a:close/>
                <a:moveTo>
                  <a:pt x="1145900" y="5962252"/>
                </a:moveTo>
                <a:lnTo>
                  <a:pt x="1146239" y="5962257"/>
                </a:lnTo>
                <a:lnTo>
                  <a:pt x="1145940" y="5962257"/>
                </a:lnTo>
                <a:close/>
                <a:moveTo>
                  <a:pt x="1022903" y="5959499"/>
                </a:moveTo>
                <a:cubicBezTo>
                  <a:pt x="1025595" y="5959593"/>
                  <a:pt x="1026774" y="5960613"/>
                  <a:pt x="1026624" y="5961975"/>
                </a:cubicBezTo>
                <a:cubicBezTo>
                  <a:pt x="1026342" y="5964630"/>
                  <a:pt x="1025463" y="5965492"/>
                  <a:pt x="1013540" y="5969484"/>
                </a:cubicBezTo>
                <a:cubicBezTo>
                  <a:pt x="1005163" y="5972374"/>
                  <a:pt x="996943" y="5975708"/>
                  <a:pt x="988921" y="5979472"/>
                </a:cubicBezTo>
                <a:cubicBezTo>
                  <a:pt x="994636" y="5975357"/>
                  <a:pt x="1003147" y="5969501"/>
                  <a:pt x="1008564" y="5967163"/>
                </a:cubicBezTo>
                <a:lnTo>
                  <a:pt x="1007843" y="5966811"/>
                </a:lnTo>
                <a:cubicBezTo>
                  <a:pt x="1006541" y="5966969"/>
                  <a:pt x="995287" y="5972526"/>
                  <a:pt x="985580" y="5978909"/>
                </a:cubicBezTo>
                <a:cubicBezTo>
                  <a:pt x="992557" y="5971856"/>
                  <a:pt x="1000898" y="5966298"/>
                  <a:pt x="1010094" y="5962573"/>
                </a:cubicBezTo>
                <a:cubicBezTo>
                  <a:pt x="1016003" y="5960235"/>
                  <a:pt x="1020210" y="5959404"/>
                  <a:pt x="1022903" y="5959499"/>
                </a:cubicBezTo>
                <a:close/>
                <a:moveTo>
                  <a:pt x="1109837" y="5957262"/>
                </a:moveTo>
                <a:cubicBezTo>
                  <a:pt x="1116552" y="5956900"/>
                  <a:pt x="1123281" y="5957047"/>
                  <a:pt x="1129973" y="5957702"/>
                </a:cubicBezTo>
                <a:cubicBezTo>
                  <a:pt x="1128724" y="5957702"/>
                  <a:pt x="1127493" y="5957702"/>
                  <a:pt x="1126245" y="5957702"/>
                </a:cubicBezTo>
                <a:cubicBezTo>
                  <a:pt x="1119145" y="5957739"/>
                  <a:pt x="1112057" y="5958227"/>
                  <a:pt x="1105019" y="5959162"/>
                </a:cubicBezTo>
                <a:cubicBezTo>
                  <a:pt x="1090912" y="5960931"/>
                  <a:pt x="1077108" y="5964586"/>
                  <a:pt x="1063975" y="5970029"/>
                </a:cubicBezTo>
                <a:cubicBezTo>
                  <a:pt x="1050927" y="5975524"/>
                  <a:pt x="1038436" y="5982261"/>
                  <a:pt x="1026676" y="5990146"/>
                </a:cubicBezTo>
                <a:cubicBezTo>
                  <a:pt x="1020771" y="5994020"/>
                  <a:pt x="1015077" y="5998205"/>
                  <a:pt x="1009619" y="6002684"/>
                </a:cubicBezTo>
                <a:cubicBezTo>
                  <a:pt x="1004079" y="6007071"/>
                  <a:pt x="998828" y="6011812"/>
                  <a:pt x="993897" y="6016874"/>
                </a:cubicBezTo>
                <a:lnTo>
                  <a:pt x="994618" y="6017560"/>
                </a:lnTo>
                <a:cubicBezTo>
                  <a:pt x="1005045" y="6008195"/>
                  <a:pt x="1016220" y="5999696"/>
                  <a:pt x="1028031" y="5992150"/>
                </a:cubicBezTo>
                <a:cubicBezTo>
                  <a:pt x="1039725" y="5984472"/>
                  <a:pt x="1052133" y="5977941"/>
                  <a:pt x="1065083" y="5972649"/>
                </a:cubicBezTo>
                <a:cubicBezTo>
                  <a:pt x="1078048" y="5967441"/>
                  <a:pt x="1091651" y="5963988"/>
                  <a:pt x="1105529" y="5962380"/>
                </a:cubicBezTo>
                <a:cubicBezTo>
                  <a:pt x="1112444" y="5961539"/>
                  <a:pt x="1119402" y="5961110"/>
                  <a:pt x="1126368" y="5961096"/>
                </a:cubicBezTo>
                <a:cubicBezTo>
                  <a:pt x="1129885" y="5961096"/>
                  <a:pt x="1133402" y="5961184"/>
                  <a:pt x="1136796" y="5961395"/>
                </a:cubicBezTo>
                <a:cubicBezTo>
                  <a:pt x="1138554" y="5961500"/>
                  <a:pt x="1140313" y="5961641"/>
                  <a:pt x="1142071" y="5961817"/>
                </a:cubicBezTo>
                <a:lnTo>
                  <a:pt x="1144656" y="5962098"/>
                </a:lnTo>
                <a:lnTo>
                  <a:pt x="1145900" y="5962252"/>
                </a:lnTo>
                <a:lnTo>
                  <a:pt x="1127953" y="5961991"/>
                </a:lnTo>
                <a:cubicBezTo>
                  <a:pt x="1118322" y="5962305"/>
                  <a:pt x="1106136" y="5963417"/>
                  <a:pt x="1094327" y="5966512"/>
                </a:cubicBezTo>
                <a:cubicBezTo>
                  <a:pt x="1069972" y="5972895"/>
                  <a:pt x="1052122" y="5982743"/>
                  <a:pt x="1030668" y="5996529"/>
                </a:cubicBezTo>
                <a:cubicBezTo>
                  <a:pt x="1011043" y="6009155"/>
                  <a:pt x="981429" y="6036728"/>
                  <a:pt x="952132" y="6073901"/>
                </a:cubicBezTo>
                <a:cubicBezTo>
                  <a:pt x="929060" y="6103074"/>
                  <a:pt x="902682" y="6122382"/>
                  <a:pt x="885589" y="6125530"/>
                </a:cubicBezTo>
                <a:cubicBezTo>
                  <a:pt x="885589" y="6125530"/>
                  <a:pt x="906692" y="6106961"/>
                  <a:pt x="920303" y="6088954"/>
                </a:cubicBezTo>
                <a:cubicBezTo>
                  <a:pt x="938029" y="6065637"/>
                  <a:pt x="965585" y="6022519"/>
                  <a:pt x="1019343" y="5988721"/>
                </a:cubicBezTo>
                <a:cubicBezTo>
                  <a:pt x="1061302" y="5962415"/>
                  <a:pt x="1095892" y="5958019"/>
                  <a:pt x="1109837" y="5957262"/>
                </a:cubicBezTo>
                <a:close/>
                <a:moveTo>
                  <a:pt x="1057802" y="5953851"/>
                </a:moveTo>
                <a:cubicBezTo>
                  <a:pt x="1070042" y="5950809"/>
                  <a:pt x="1074966" y="5952145"/>
                  <a:pt x="1074421" y="5954273"/>
                </a:cubicBezTo>
                <a:cubicBezTo>
                  <a:pt x="1073875" y="5956348"/>
                  <a:pt x="1072943" y="5956964"/>
                  <a:pt x="1060686" y="5959549"/>
                </a:cubicBezTo>
                <a:cubicBezTo>
                  <a:pt x="1051401" y="5961448"/>
                  <a:pt x="1042239" y="5963980"/>
                  <a:pt x="1035979" y="5965844"/>
                </a:cubicBezTo>
                <a:cubicBezTo>
                  <a:pt x="1042327" y="5962819"/>
                  <a:pt x="1051384" y="5958810"/>
                  <a:pt x="1056994" y="5957386"/>
                </a:cubicBezTo>
                <a:lnTo>
                  <a:pt x="1056273" y="5956981"/>
                </a:lnTo>
                <a:cubicBezTo>
                  <a:pt x="1055024" y="5956981"/>
                  <a:pt x="1043840" y="5960094"/>
                  <a:pt x="1033412" y="5964402"/>
                </a:cubicBezTo>
                <a:cubicBezTo>
                  <a:pt x="1040922" y="5959597"/>
                  <a:pt x="1049158" y="5956035"/>
                  <a:pt x="1057802" y="5953851"/>
                </a:cubicBezTo>
                <a:close/>
                <a:moveTo>
                  <a:pt x="654378" y="5946131"/>
                </a:moveTo>
                <a:lnTo>
                  <a:pt x="705076" y="5946131"/>
                </a:lnTo>
                <a:cubicBezTo>
                  <a:pt x="709420" y="5958177"/>
                  <a:pt x="720604" y="5967743"/>
                  <a:pt x="733951" y="5967743"/>
                </a:cubicBezTo>
                <a:cubicBezTo>
                  <a:pt x="747298" y="5967743"/>
                  <a:pt x="758571" y="5958177"/>
                  <a:pt x="762844" y="5946131"/>
                </a:cubicBezTo>
                <a:lnTo>
                  <a:pt x="813542" y="5946131"/>
                </a:lnTo>
                <a:lnTo>
                  <a:pt x="812487" y="5947732"/>
                </a:lnTo>
                <a:lnTo>
                  <a:pt x="807950" y="5954765"/>
                </a:lnTo>
                <a:cubicBezTo>
                  <a:pt x="821095" y="5966800"/>
                  <a:pt x="821994" y="5987211"/>
                  <a:pt x="809960" y="6000355"/>
                </a:cubicBezTo>
                <a:cubicBezTo>
                  <a:pt x="804310" y="6006526"/>
                  <a:pt x="796483" y="6010261"/>
                  <a:pt x="788132" y="6010773"/>
                </a:cubicBezTo>
                <a:lnTo>
                  <a:pt x="789204" y="6013674"/>
                </a:lnTo>
                <a:lnTo>
                  <a:pt x="792370" y="6022378"/>
                </a:lnTo>
                <a:cubicBezTo>
                  <a:pt x="808830" y="6067483"/>
                  <a:pt x="832816" y="6133390"/>
                  <a:pt x="851843" y="6185494"/>
                </a:cubicBezTo>
                <a:cubicBezTo>
                  <a:pt x="847795" y="6185022"/>
                  <a:pt x="843779" y="6184312"/>
                  <a:pt x="839815" y="6183366"/>
                </a:cubicBezTo>
                <a:lnTo>
                  <a:pt x="773043" y="6000222"/>
                </a:lnTo>
                <a:lnTo>
                  <a:pt x="786092" y="6000222"/>
                </a:lnTo>
                <a:cubicBezTo>
                  <a:pt x="798062" y="6000563"/>
                  <a:pt x="808042" y="5991136"/>
                  <a:pt x="808383" y="5979166"/>
                </a:cubicBezTo>
                <a:cubicBezTo>
                  <a:pt x="808724" y="5967196"/>
                  <a:pt x="799297" y="5957217"/>
                  <a:pt x="787326" y="5956876"/>
                </a:cubicBezTo>
                <a:cubicBezTo>
                  <a:pt x="786915" y="5956864"/>
                  <a:pt x="786503" y="5956864"/>
                  <a:pt x="786092" y="5956876"/>
                </a:cubicBezTo>
                <a:lnTo>
                  <a:pt x="769544" y="5956876"/>
                </a:lnTo>
                <a:cubicBezTo>
                  <a:pt x="762334" y="5969290"/>
                  <a:pt x="749180" y="5978487"/>
                  <a:pt x="733969" y="5978487"/>
                </a:cubicBezTo>
                <a:cubicBezTo>
                  <a:pt x="718758" y="5978487"/>
                  <a:pt x="705604" y="5969273"/>
                  <a:pt x="698341" y="5956858"/>
                </a:cubicBezTo>
                <a:lnTo>
                  <a:pt x="681793" y="5956858"/>
                </a:lnTo>
                <a:cubicBezTo>
                  <a:pt x="669823" y="5956517"/>
                  <a:pt x="659843" y="5965944"/>
                  <a:pt x="659502" y="5977914"/>
                </a:cubicBezTo>
                <a:cubicBezTo>
                  <a:pt x="659161" y="5989883"/>
                  <a:pt x="668588" y="5999863"/>
                  <a:pt x="680559" y="6000204"/>
                </a:cubicBezTo>
                <a:cubicBezTo>
                  <a:pt x="680970" y="6000217"/>
                  <a:pt x="681382" y="6000217"/>
                  <a:pt x="681793" y="6000204"/>
                </a:cubicBezTo>
                <a:lnTo>
                  <a:pt x="694841" y="6000204"/>
                </a:lnTo>
                <a:lnTo>
                  <a:pt x="670029" y="6068397"/>
                </a:lnTo>
                <a:cubicBezTo>
                  <a:pt x="667268" y="6065899"/>
                  <a:pt x="664373" y="6063549"/>
                  <a:pt x="661359" y="6061364"/>
                </a:cubicBezTo>
                <a:lnTo>
                  <a:pt x="675550" y="6022273"/>
                </a:lnTo>
                <a:lnTo>
                  <a:pt x="678733" y="6013569"/>
                </a:lnTo>
                <a:lnTo>
                  <a:pt x="679788" y="6010667"/>
                </a:lnTo>
                <a:cubicBezTo>
                  <a:pt x="662011" y="6009542"/>
                  <a:pt x="648513" y="5994220"/>
                  <a:pt x="649638" y="5976444"/>
                </a:cubicBezTo>
                <a:cubicBezTo>
                  <a:pt x="650162" y="5968157"/>
                  <a:pt x="653864" y="5960392"/>
                  <a:pt x="659970" y="5954765"/>
                </a:cubicBezTo>
                <a:lnTo>
                  <a:pt x="655415" y="5947732"/>
                </a:lnTo>
                <a:close/>
                <a:moveTo>
                  <a:pt x="633891" y="5935159"/>
                </a:moveTo>
                <a:lnTo>
                  <a:pt x="646200" y="5953921"/>
                </a:lnTo>
                <a:cubicBezTo>
                  <a:pt x="632619" y="5973636"/>
                  <a:pt x="637591" y="6000626"/>
                  <a:pt x="657307" y="6014209"/>
                </a:cubicBezTo>
                <a:cubicBezTo>
                  <a:pt x="659780" y="6015911"/>
                  <a:pt x="662421" y="6017353"/>
                  <a:pt x="665193" y="6018510"/>
                </a:cubicBezTo>
                <a:lnTo>
                  <a:pt x="651845" y="6055156"/>
                </a:lnTo>
                <a:cubicBezTo>
                  <a:pt x="637760" y="6047356"/>
                  <a:pt x="621889" y="6043352"/>
                  <a:pt x="605789" y="6043533"/>
                </a:cubicBezTo>
                <a:cubicBezTo>
                  <a:pt x="547670" y="6043533"/>
                  <a:pt x="498519" y="6088673"/>
                  <a:pt x="480265" y="6104481"/>
                </a:cubicBezTo>
                <a:cubicBezTo>
                  <a:pt x="474497" y="6109475"/>
                  <a:pt x="467411" y="6116298"/>
                  <a:pt x="459444" y="6124457"/>
                </a:cubicBezTo>
                <a:cubicBezTo>
                  <a:pt x="457352" y="6126603"/>
                  <a:pt x="455189" y="6128836"/>
                  <a:pt x="452991" y="6131139"/>
                </a:cubicBezTo>
                <a:cubicBezTo>
                  <a:pt x="432996" y="6150219"/>
                  <a:pt x="391706" y="6178495"/>
                  <a:pt x="363006" y="6192686"/>
                </a:cubicBezTo>
                <a:cubicBezTo>
                  <a:pt x="354618" y="6196818"/>
                  <a:pt x="339231" y="6204819"/>
                  <a:pt x="329067" y="6207879"/>
                </a:cubicBezTo>
                <a:cubicBezTo>
                  <a:pt x="327836" y="6208248"/>
                  <a:pt x="326693" y="6208547"/>
                  <a:pt x="325638" y="6208758"/>
                </a:cubicBezTo>
                <a:cubicBezTo>
                  <a:pt x="324673" y="6208872"/>
                  <a:pt x="323985" y="6209748"/>
                  <a:pt x="324100" y="6210712"/>
                </a:cubicBezTo>
                <a:cubicBezTo>
                  <a:pt x="324165" y="6211264"/>
                  <a:pt x="324488" y="6211753"/>
                  <a:pt x="324969" y="6212029"/>
                </a:cubicBezTo>
                <a:cubicBezTo>
                  <a:pt x="326314" y="6212810"/>
                  <a:pt x="327816" y="6213277"/>
                  <a:pt x="329366" y="6213400"/>
                </a:cubicBezTo>
                <a:cubicBezTo>
                  <a:pt x="336980" y="6214350"/>
                  <a:pt x="351260" y="6208916"/>
                  <a:pt x="361934" y="6203711"/>
                </a:cubicBezTo>
                <a:cubicBezTo>
                  <a:pt x="373505" y="6198067"/>
                  <a:pt x="390246" y="6187762"/>
                  <a:pt x="390246" y="6187762"/>
                </a:cubicBezTo>
                <a:lnTo>
                  <a:pt x="390739" y="6188272"/>
                </a:lnTo>
                <a:cubicBezTo>
                  <a:pt x="390739" y="6188272"/>
                  <a:pt x="363006" y="6213225"/>
                  <a:pt x="348200" y="6224514"/>
                </a:cubicBezTo>
                <a:cubicBezTo>
                  <a:pt x="333393" y="6235803"/>
                  <a:pt x="318357" y="6247972"/>
                  <a:pt x="296499" y="6258329"/>
                </a:cubicBezTo>
                <a:cubicBezTo>
                  <a:pt x="291804" y="6260562"/>
                  <a:pt x="288058" y="6261319"/>
                  <a:pt x="288146" y="6262092"/>
                </a:cubicBezTo>
                <a:cubicBezTo>
                  <a:pt x="288374" y="6263991"/>
                  <a:pt x="292243" y="6264273"/>
                  <a:pt x="297079" y="6263165"/>
                </a:cubicBezTo>
                <a:cubicBezTo>
                  <a:pt x="308474" y="6260475"/>
                  <a:pt x="316740" y="6256254"/>
                  <a:pt x="327168" y="6250047"/>
                </a:cubicBezTo>
                <a:cubicBezTo>
                  <a:pt x="346511" y="6238546"/>
                  <a:pt x="364097" y="6222175"/>
                  <a:pt x="367614" y="6219748"/>
                </a:cubicBezTo>
                <a:lnTo>
                  <a:pt x="368089" y="6220399"/>
                </a:lnTo>
                <a:cubicBezTo>
                  <a:pt x="368089" y="6220399"/>
                  <a:pt x="341166" y="6251858"/>
                  <a:pt x="330632" y="6261811"/>
                </a:cubicBezTo>
                <a:cubicBezTo>
                  <a:pt x="316398" y="6275147"/>
                  <a:pt x="301320" y="6287553"/>
                  <a:pt x="285490" y="6298950"/>
                </a:cubicBezTo>
                <a:cubicBezTo>
                  <a:pt x="281270" y="6301957"/>
                  <a:pt x="278826" y="6303662"/>
                  <a:pt x="280215" y="6304999"/>
                </a:cubicBezTo>
                <a:cubicBezTo>
                  <a:pt x="281604" y="6306335"/>
                  <a:pt x="282642" y="6305597"/>
                  <a:pt x="286211" y="6304594"/>
                </a:cubicBezTo>
                <a:cubicBezTo>
                  <a:pt x="292929" y="6302678"/>
                  <a:pt x="306188" y="6294958"/>
                  <a:pt x="326183" y="6278464"/>
                </a:cubicBezTo>
                <a:cubicBezTo>
                  <a:pt x="338175" y="6268412"/>
                  <a:pt x="349462" y="6257548"/>
                  <a:pt x="359964" y="6245950"/>
                </a:cubicBezTo>
                <a:cubicBezTo>
                  <a:pt x="339688" y="6275738"/>
                  <a:pt x="316001" y="6310731"/>
                  <a:pt x="312712" y="6315585"/>
                </a:cubicBezTo>
                <a:cubicBezTo>
                  <a:pt x="308879" y="6321089"/>
                  <a:pt x="305432" y="6325573"/>
                  <a:pt x="304623" y="6327894"/>
                </a:cubicBezTo>
                <a:cubicBezTo>
                  <a:pt x="303814" y="6330215"/>
                  <a:pt x="304940" y="6331411"/>
                  <a:pt x="308140" y="6331200"/>
                </a:cubicBezTo>
                <a:cubicBezTo>
                  <a:pt x="312783" y="6330796"/>
                  <a:pt x="323668" y="6325221"/>
                  <a:pt x="337772" y="6311857"/>
                </a:cubicBezTo>
                <a:cubicBezTo>
                  <a:pt x="351224" y="6299073"/>
                  <a:pt x="369601" y="6272995"/>
                  <a:pt x="369601" y="6272995"/>
                </a:cubicBezTo>
                <a:lnTo>
                  <a:pt x="370463" y="6273505"/>
                </a:lnTo>
                <a:cubicBezTo>
                  <a:pt x="370463" y="6273505"/>
                  <a:pt x="366436" y="6280978"/>
                  <a:pt x="365187" y="6284196"/>
                </a:cubicBezTo>
                <a:cubicBezTo>
                  <a:pt x="363939" y="6287414"/>
                  <a:pt x="362426" y="6290703"/>
                  <a:pt x="365011" y="6291670"/>
                </a:cubicBezTo>
                <a:cubicBezTo>
                  <a:pt x="368528" y="6293006"/>
                  <a:pt x="375404" y="6288487"/>
                  <a:pt x="381155" y="6283757"/>
                </a:cubicBezTo>
                <a:cubicBezTo>
                  <a:pt x="394871" y="6272467"/>
                  <a:pt x="413846" y="6246671"/>
                  <a:pt x="413846" y="6246671"/>
                </a:cubicBezTo>
                <a:lnTo>
                  <a:pt x="414426" y="6247216"/>
                </a:lnTo>
                <a:cubicBezTo>
                  <a:pt x="414426" y="6247216"/>
                  <a:pt x="411823" y="6252315"/>
                  <a:pt x="410610" y="6255551"/>
                </a:cubicBezTo>
                <a:cubicBezTo>
                  <a:pt x="409397" y="6258786"/>
                  <a:pt x="409203" y="6262409"/>
                  <a:pt x="412228" y="6262813"/>
                </a:cubicBezTo>
                <a:cubicBezTo>
                  <a:pt x="415252" y="6263218"/>
                  <a:pt x="421020" y="6260246"/>
                  <a:pt x="429989" y="6253529"/>
                </a:cubicBezTo>
                <a:cubicBezTo>
                  <a:pt x="440540" y="6245651"/>
                  <a:pt x="463085" y="6220434"/>
                  <a:pt x="463085" y="6220434"/>
                </a:cubicBezTo>
                <a:lnTo>
                  <a:pt x="463682" y="6221032"/>
                </a:lnTo>
                <a:cubicBezTo>
                  <a:pt x="463682" y="6221032"/>
                  <a:pt x="460992" y="6225534"/>
                  <a:pt x="459216" y="6229315"/>
                </a:cubicBezTo>
                <a:cubicBezTo>
                  <a:pt x="457703" y="6232550"/>
                  <a:pt x="458002" y="6235909"/>
                  <a:pt x="460271" y="6236577"/>
                </a:cubicBezTo>
                <a:cubicBezTo>
                  <a:pt x="463788" y="6237614"/>
                  <a:pt x="469486" y="6236225"/>
                  <a:pt x="483132" y="6226923"/>
                </a:cubicBezTo>
                <a:cubicBezTo>
                  <a:pt x="497429" y="6217146"/>
                  <a:pt x="506591" y="6204327"/>
                  <a:pt x="510794" y="6200054"/>
                </a:cubicBezTo>
                <a:lnTo>
                  <a:pt x="511391" y="6200458"/>
                </a:lnTo>
                <a:cubicBezTo>
                  <a:pt x="509985" y="6202695"/>
                  <a:pt x="508773" y="6205048"/>
                  <a:pt x="507769" y="6207492"/>
                </a:cubicBezTo>
                <a:cubicBezTo>
                  <a:pt x="506854" y="6210147"/>
                  <a:pt x="506257" y="6213506"/>
                  <a:pt x="508965" y="6213822"/>
                </a:cubicBezTo>
                <a:cubicBezTo>
                  <a:pt x="512781" y="6214280"/>
                  <a:pt x="519164" y="6211572"/>
                  <a:pt x="526919" y="6206472"/>
                </a:cubicBezTo>
                <a:cubicBezTo>
                  <a:pt x="533953" y="6201847"/>
                  <a:pt x="539334" y="6197680"/>
                  <a:pt x="539334" y="6197680"/>
                </a:cubicBezTo>
                <a:lnTo>
                  <a:pt x="539862" y="6198313"/>
                </a:lnTo>
                <a:cubicBezTo>
                  <a:pt x="537847" y="6200757"/>
                  <a:pt x="536035" y="6203363"/>
                  <a:pt x="534446" y="6206103"/>
                </a:cubicBezTo>
                <a:cubicBezTo>
                  <a:pt x="533408" y="6207861"/>
                  <a:pt x="531913" y="6210886"/>
                  <a:pt x="533936" y="6212504"/>
                </a:cubicBezTo>
                <a:cubicBezTo>
                  <a:pt x="535958" y="6214121"/>
                  <a:pt x="540794" y="6212785"/>
                  <a:pt x="546703" y="6210569"/>
                </a:cubicBezTo>
                <a:cubicBezTo>
                  <a:pt x="552671" y="6207981"/>
                  <a:pt x="558467" y="6205014"/>
                  <a:pt x="564059" y="6201689"/>
                </a:cubicBezTo>
                <a:lnTo>
                  <a:pt x="564780" y="6202375"/>
                </a:lnTo>
                <a:cubicBezTo>
                  <a:pt x="561629" y="6205222"/>
                  <a:pt x="558629" y="6208232"/>
                  <a:pt x="555794" y="6211396"/>
                </a:cubicBezTo>
                <a:cubicBezTo>
                  <a:pt x="553772" y="6213822"/>
                  <a:pt x="552101" y="6217076"/>
                  <a:pt x="553121" y="6219080"/>
                </a:cubicBezTo>
                <a:cubicBezTo>
                  <a:pt x="554141" y="6221085"/>
                  <a:pt x="558133" y="6221190"/>
                  <a:pt x="563796" y="6220012"/>
                </a:cubicBezTo>
                <a:cubicBezTo>
                  <a:pt x="569898" y="6218746"/>
                  <a:pt x="579869" y="6213822"/>
                  <a:pt x="582155" y="6212662"/>
                </a:cubicBezTo>
                <a:cubicBezTo>
                  <a:pt x="580185" y="6214245"/>
                  <a:pt x="572536" y="6220329"/>
                  <a:pt x="568966" y="6223687"/>
                </a:cubicBezTo>
                <a:cubicBezTo>
                  <a:pt x="566972" y="6225448"/>
                  <a:pt x="565596" y="6227802"/>
                  <a:pt x="565044" y="6230405"/>
                </a:cubicBezTo>
                <a:lnTo>
                  <a:pt x="563813" y="6230774"/>
                </a:lnTo>
                <a:cubicBezTo>
                  <a:pt x="533983" y="6240013"/>
                  <a:pt x="504793" y="6251202"/>
                  <a:pt x="476432" y="6264273"/>
                </a:cubicBezTo>
                <a:cubicBezTo>
                  <a:pt x="457774" y="6273065"/>
                  <a:pt x="455611" y="6275967"/>
                  <a:pt x="456947" y="6279185"/>
                </a:cubicBezTo>
                <a:cubicBezTo>
                  <a:pt x="457967" y="6281594"/>
                  <a:pt x="466549" y="6280750"/>
                  <a:pt x="472774" y="6279730"/>
                </a:cubicBezTo>
                <a:cubicBezTo>
                  <a:pt x="478999" y="6278710"/>
                  <a:pt x="492769" y="6275140"/>
                  <a:pt x="494351" y="6274542"/>
                </a:cubicBezTo>
                <a:lnTo>
                  <a:pt x="494984" y="6275263"/>
                </a:lnTo>
                <a:cubicBezTo>
                  <a:pt x="494984" y="6275263"/>
                  <a:pt x="485629" y="6279132"/>
                  <a:pt x="482358" y="6281101"/>
                </a:cubicBezTo>
                <a:cubicBezTo>
                  <a:pt x="479087" y="6283071"/>
                  <a:pt x="474163" y="6286218"/>
                  <a:pt x="475078" y="6289085"/>
                </a:cubicBezTo>
                <a:cubicBezTo>
                  <a:pt x="475992" y="6291951"/>
                  <a:pt x="487387" y="6289612"/>
                  <a:pt x="492558" y="6288504"/>
                </a:cubicBezTo>
                <a:cubicBezTo>
                  <a:pt x="499409" y="6286920"/>
                  <a:pt x="506084" y="6284652"/>
                  <a:pt x="512482" y="6281734"/>
                </a:cubicBezTo>
                <a:lnTo>
                  <a:pt x="512921" y="6282455"/>
                </a:lnTo>
                <a:cubicBezTo>
                  <a:pt x="512921" y="6282455"/>
                  <a:pt x="498220" y="6290808"/>
                  <a:pt x="499011" y="6295908"/>
                </a:cubicBezTo>
                <a:cubicBezTo>
                  <a:pt x="499275" y="6297666"/>
                  <a:pt x="502071" y="6297965"/>
                  <a:pt x="505606" y="6297561"/>
                </a:cubicBezTo>
                <a:cubicBezTo>
                  <a:pt x="486749" y="6312762"/>
                  <a:pt x="483784" y="6340372"/>
                  <a:pt x="498987" y="6359228"/>
                </a:cubicBezTo>
                <a:cubicBezTo>
                  <a:pt x="499198" y="6359488"/>
                  <a:pt x="499411" y="6359747"/>
                  <a:pt x="499627" y="6360004"/>
                </a:cubicBezTo>
                <a:cubicBezTo>
                  <a:pt x="482319" y="6375459"/>
                  <a:pt x="463906" y="6389628"/>
                  <a:pt x="444532" y="6402400"/>
                </a:cubicBezTo>
                <a:lnTo>
                  <a:pt x="432469" y="6410032"/>
                </a:lnTo>
                <a:lnTo>
                  <a:pt x="553965" y="6410032"/>
                </a:lnTo>
                <a:cubicBezTo>
                  <a:pt x="553965" y="6396105"/>
                  <a:pt x="565255" y="6384816"/>
                  <a:pt x="579183" y="6384816"/>
                </a:cubicBezTo>
                <a:cubicBezTo>
                  <a:pt x="593110" y="6384816"/>
                  <a:pt x="604400" y="6396105"/>
                  <a:pt x="604400" y="6410032"/>
                </a:cubicBezTo>
                <a:lnTo>
                  <a:pt x="709086" y="6410032"/>
                </a:lnTo>
                <a:cubicBezTo>
                  <a:pt x="672614" y="6388385"/>
                  <a:pt x="643739" y="6351475"/>
                  <a:pt x="654466" y="6305562"/>
                </a:cubicBezTo>
                <a:cubicBezTo>
                  <a:pt x="657983" y="6304823"/>
                  <a:pt x="661887" y="6301113"/>
                  <a:pt x="664436" y="6298528"/>
                </a:cubicBezTo>
                <a:cubicBezTo>
                  <a:pt x="665685" y="6297195"/>
                  <a:pt x="666821" y="6295760"/>
                  <a:pt x="667830" y="6294237"/>
                </a:cubicBezTo>
                <a:lnTo>
                  <a:pt x="672825" y="6296576"/>
                </a:lnTo>
                <a:cubicBezTo>
                  <a:pt x="672614" y="6298053"/>
                  <a:pt x="672455" y="6299442"/>
                  <a:pt x="672385" y="6300620"/>
                </a:cubicBezTo>
                <a:cubicBezTo>
                  <a:pt x="672139" y="6304665"/>
                  <a:pt x="672104" y="6312824"/>
                  <a:pt x="677661" y="6313545"/>
                </a:cubicBezTo>
                <a:cubicBezTo>
                  <a:pt x="680914" y="6313967"/>
                  <a:pt x="685609" y="6310362"/>
                  <a:pt x="688440" y="6303575"/>
                </a:cubicBezTo>
                <a:lnTo>
                  <a:pt x="694455" y="6306072"/>
                </a:lnTo>
                <a:lnTo>
                  <a:pt x="695686" y="6306581"/>
                </a:lnTo>
                <a:cubicBezTo>
                  <a:pt x="695807" y="6307470"/>
                  <a:pt x="696000" y="6308345"/>
                  <a:pt x="696266" y="6309202"/>
                </a:cubicBezTo>
                <a:cubicBezTo>
                  <a:pt x="697251" y="6312560"/>
                  <a:pt x="699203" y="6315374"/>
                  <a:pt x="702421" y="6315374"/>
                </a:cubicBezTo>
                <a:cubicBezTo>
                  <a:pt x="704812" y="6315339"/>
                  <a:pt x="706924" y="6313803"/>
                  <a:pt x="707696" y="6311540"/>
                </a:cubicBezTo>
                <a:cubicBezTo>
                  <a:pt x="727190" y="6315639"/>
                  <a:pt x="747040" y="6317806"/>
                  <a:pt x="766959" y="6318011"/>
                </a:cubicBezTo>
                <a:cubicBezTo>
                  <a:pt x="783093" y="6318041"/>
                  <a:pt x="799163" y="6315956"/>
                  <a:pt x="814756" y="6311804"/>
                </a:cubicBezTo>
                <a:cubicBezTo>
                  <a:pt x="821632" y="6354851"/>
                  <a:pt x="793759" y="6389440"/>
                  <a:pt x="758922" y="6410102"/>
                </a:cubicBezTo>
                <a:lnTo>
                  <a:pt x="863625" y="6410102"/>
                </a:lnTo>
                <a:cubicBezTo>
                  <a:pt x="863625" y="6396175"/>
                  <a:pt x="874915" y="6384886"/>
                  <a:pt x="888843" y="6384886"/>
                </a:cubicBezTo>
                <a:cubicBezTo>
                  <a:pt x="902770" y="6384886"/>
                  <a:pt x="914060" y="6396175"/>
                  <a:pt x="914060" y="6410102"/>
                </a:cubicBezTo>
                <a:lnTo>
                  <a:pt x="1035504" y="6410102"/>
                </a:lnTo>
                <a:lnTo>
                  <a:pt x="1023458" y="6402471"/>
                </a:lnTo>
                <a:cubicBezTo>
                  <a:pt x="1004051" y="6389683"/>
                  <a:pt x="985608" y="6375489"/>
                  <a:pt x="968276" y="6360004"/>
                </a:cubicBezTo>
                <a:cubicBezTo>
                  <a:pt x="975018" y="6352108"/>
                  <a:pt x="978704" y="6342057"/>
                  <a:pt x="978669" y="6331675"/>
                </a:cubicBezTo>
                <a:cubicBezTo>
                  <a:pt x="978690" y="6307445"/>
                  <a:pt x="959064" y="6287783"/>
                  <a:pt x="934832" y="6287762"/>
                </a:cubicBezTo>
                <a:cubicBezTo>
                  <a:pt x="926004" y="6287755"/>
                  <a:pt x="917380" y="6290409"/>
                  <a:pt x="910086" y="6295380"/>
                </a:cubicBezTo>
                <a:cubicBezTo>
                  <a:pt x="903831" y="6286178"/>
                  <a:pt x="898337" y="6276480"/>
                  <a:pt x="893661" y="6266383"/>
                </a:cubicBezTo>
                <a:cubicBezTo>
                  <a:pt x="906621" y="6255041"/>
                  <a:pt x="909382" y="6250873"/>
                  <a:pt x="923398" y="6240692"/>
                </a:cubicBezTo>
                <a:cubicBezTo>
                  <a:pt x="940983" y="6227978"/>
                  <a:pt x="960433" y="6221120"/>
                  <a:pt x="974255" y="6209303"/>
                </a:cubicBezTo>
                <a:cubicBezTo>
                  <a:pt x="981553" y="6203061"/>
                  <a:pt x="986336" y="6195235"/>
                  <a:pt x="987496" y="6189327"/>
                </a:cubicBezTo>
                <a:cubicBezTo>
                  <a:pt x="989114" y="6181115"/>
                  <a:pt x="985738" y="6177229"/>
                  <a:pt x="985738" y="6177229"/>
                </a:cubicBezTo>
                <a:cubicBezTo>
                  <a:pt x="983800" y="6181952"/>
                  <a:pt x="980151" y="6185770"/>
                  <a:pt x="975521" y="6187920"/>
                </a:cubicBezTo>
                <a:cubicBezTo>
                  <a:pt x="970456" y="6190593"/>
                  <a:pt x="963914" y="6193336"/>
                  <a:pt x="963914" y="6193336"/>
                </a:cubicBezTo>
                <a:cubicBezTo>
                  <a:pt x="968457" y="6187894"/>
                  <a:pt x="972605" y="6182135"/>
                  <a:pt x="976330" y="6176103"/>
                </a:cubicBezTo>
                <a:cubicBezTo>
                  <a:pt x="981746" y="6168102"/>
                  <a:pt x="986142" y="6163513"/>
                  <a:pt x="989343" y="6163513"/>
                </a:cubicBezTo>
                <a:cubicBezTo>
                  <a:pt x="994355" y="6163513"/>
                  <a:pt x="993950" y="6172094"/>
                  <a:pt x="993950" y="6172094"/>
                </a:cubicBezTo>
                <a:cubicBezTo>
                  <a:pt x="996857" y="6168860"/>
                  <a:pt x="998389" y="6164622"/>
                  <a:pt x="998223" y="6160277"/>
                </a:cubicBezTo>
                <a:cubicBezTo>
                  <a:pt x="998223" y="6156760"/>
                  <a:pt x="996746" y="6149129"/>
                  <a:pt x="985140" y="6148794"/>
                </a:cubicBezTo>
                <a:cubicBezTo>
                  <a:pt x="974096" y="6148460"/>
                  <a:pt x="961154" y="6157815"/>
                  <a:pt x="959114" y="6159345"/>
                </a:cubicBezTo>
                <a:cubicBezTo>
                  <a:pt x="958340" y="6154509"/>
                  <a:pt x="953152" y="6149973"/>
                  <a:pt x="945784" y="6150799"/>
                </a:cubicBezTo>
                <a:cubicBezTo>
                  <a:pt x="938416" y="6151626"/>
                  <a:pt x="931382" y="6154175"/>
                  <a:pt x="914640" y="6164058"/>
                </a:cubicBezTo>
                <a:cubicBezTo>
                  <a:pt x="905338" y="6169544"/>
                  <a:pt x="885255" y="6182944"/>
                  <a:pt x="863643" y="6185406"/>
                </a:cubicBezTo>
                <a:lnTo>
                  <a:pt x="863432" y="6184861"/>
                </a:lnTo>
                <a:cubicBezTo>
                  <a:pt x="869147" y="6182416"/>
                  <a:pt x="887665" y="6173114"/>
                  <a:pt x="911018" y="6147599"/>
                </a:cubicBezTo>
                <a:cubicBezTo>
                  <a:pt x="943463" y="6112113"/>
                  <a:pt x="971933" y="6056792"/>
                  <a:pt x="1018869" y="6020550"/>
                </a:cubicBezTo>
                <a:cubicBezTo>
                  <a:pt x="1046319" y="5999343"/>
                  <a:pt x="1067809" y="5990884"/>
                  <a:pt x="1086818" y="5990058"/>
                </a:cubicBezTo>
                <a:cubicBezTo>
                  <a:pt x="1108694" y="5989108"/>
                  <a:pt x="1109574" y="5995544"/>
                  <a:pt x="1111578" y="5994454"/>
                </a:cubicBezTo>
                <a:cubicBezTo>
                  <a:pt x="1113583" y="5993364"/>
                  <a:pt x="1113952" y="5989530"/>
                  <a:pt x="1106690" y="5986383"/>
                </a:cubicBezTo>
                <a:cubicBezTo>
                  <a:pt x="1091707" y="5979894"/>
                  <a:pt x="1068688" y="5984290"/>
                  <a:pt x="1068688" y="5984290"/>
                </a:cubicBezTo>
                <a:cubicBezTo>
                  <a:pt x="1072715" y="5980439"/>
                  <a:pt x="1088841" y="5974671"/>
                  <a:pt x="1106690" y="5975779"/>
                </a:cubicBezTo>
                <a:cubicBezTo>
                  <a:pt x="1121057" y="5976658"/>
                  <a:pt x="1131731" y="5979894"/>
                  <a:pt x="1138079" y="5986488"/>
                </a:cubicBezTo>
                <a:cubicBezTo>
                  <a:pt x="1140172" y="5988669"/>
                  <a:pt x="1140963" y="5991148"/>
                  <a:pt x="1142968" y="5990603"/>
                </a:cubicBezTo>
                <a:cubicBezTo>
                  <a:pt x="1144973" y="5990058"/>
                  <a:pt x="1145465" y="5986277"/>
                  <a:pt x="1143549" y="5983464"/>
                </a:cubicBezTo>
                <a:cubicBezTo>
                  <a:pt x="1134562" y="5970258"/>
                  <a:pt x="1108378" y="5969396"/>
                  <a:pt x="1108378" y="5969396"/>
                </a:cubicBezTo>
                <a:cubicBezTo>
                  <a:pt x="1119316" y="5967198"/>
                  <a:pt x="1133437" y="5969660"/>
                  <a:pt x="1140911" y="5971858"/>
                </a:cubicBezTo>
                <a:cubicBezTo>
                  <a:pt x="1147600" y="5973586"/>
                  <a:pt x="1153938" y="5976466"/>
                  <a:pt x="1159639" y="5980369"/>
                </a:cubicBezTo>
                <a:cubicBezTo>
                  <a:pt x="1162629" y="5982426"/>
                  <a:pt x="1164475" y="5985064"/>
                  <a:pt x="1166673" y="5984501"/>
                </a:cubicBezTo>
                <a:cubicBezTo>
                  <a:pt x="1169962" y="5983675"/>
                  <a:pt x="1167781" y="5979489"/>
                  <a:pt x="1165073" y="5976799"/>
                </a:cubicBezTo>
                <a:cubicBezTo>
                  <a:pt x="1158162" y="5969941"/>
                  <a:pt x="1145729" y="5965809"/>
                  <a:pt x="1145729" y="5965809"/>
                </a:cubicBezTo>
                <a:cubicBezTo>
                  <a:pt x="1153803" y="5965772"/>
                  <a:pt x="1161776" y="5967576"/>
                  <a:pt x="1169047" y="5971084"/>
                </a:cubicBezTo>
                <a:cubicBezTo>
                  <a:pt x="1180566" y="5976254"/>
                  <a:pt x="1185419" y="5982004"/>
                  <a:pt x="1187195" y="5980931"/>
                </a:cubicBezTo>
                <a:cubicBezTo>
                  <a:pt x="1190466" y="5978997"/>
                  <a:pt x="1184118" y="5971576"/>
                  <a:pt x="1178086" y="5967743"/>
                </a:cubicBezTo>
                <a:cubicBezTo>
                  <a:pt x="1160149" y="5956348"/>
                  <a:pt x="1138924" y="5953218"/>
                  <a:pt x="1131151" y="5952638"/>
                </a:cubicBezTo>
                <a:cubicBezTo>
                  <a:pt x="1134668" y="5949332"/>
                  <a:pt x="1129287" y="5947011"/>
                  <a:pt x="1122886" y="5946307"/>
                </a:cubicBezTo>
                <a:cubicBezTo>
                  <a:pt x="1107622" y="5944672"/>
                  <a:pt x="1090546" y="5947415"/>
                  <a:pt x="1080470" y="5950158"/>
                </a:cubicBezTo>
                <a:cubicBezTo>
                  <a:pt x="1081912" y="5947134"/>
                  <a:pt x="1078448" y="5943564"/>
                  <a:pt x="1065311" y="5945375"/>
                </a:cubicBezTo>
                <a:cubicBezTo>
                  <a:pt x="1053651" y="5947477"/>
                  <a:pt x="1042297" y="5951021"/>
                  <a:pt x="1031512" y="5955926"/>
                </a:cubicBezTo>
                <a:cubicBezTo>
                  <a:pt x="1032093" y="5951811"/>
                  <a:pt x="1026694" y="5950334"/>
                  <a:pt x="1015686" y="5953359"/>
                </a:cubicBezTo>
                <a:cubicBezTo>
                  <a:pt x="1003692" y="5957478"/>
                  <a:pt x="992549" y="5963747"/>
                  <a:pt x="982801" y="5971858"/>
                </a:cubicBezTo>
                <a:cubicBezTo>
                  <a:pt x="984560" y="5969115"/>
                  <a:pt x="979829" y="5964824"/>
                  <a:pt x="969647" y="5969097"/>
                </a:cubicBezTo>
                <a:cubicBezTo>
                  <a:pt x="959764" y="5973229"/>
                  <a:pt x="952273" y="5978997"/>
                  <a:pt x="944219" y="5986682"/>
                </a:cubicBezTo>
                <a:cubicBezTo>
                  <a:pt x="943639" y="5983657"/>
                  <a:pt x="941915" y="5980668"/>
                  <a:pt x="932701" y="5984800"/>
                </a:cubicBezTo>
                <a:cubicBezTo>
                  <a:pt x="922554" y="5989319"/>
                  <a:pt x="910525" y="6000960"/>
                  <a:pt x="910525" y="6000960"/>
                </a:cubicBezTo>
                <a:cubicBezTo>
                  <a:pt x="910525" y="5996283"/>
                  <a:pt x="904722" y="5997074"/>
                  <a:pt x="898304" y="6000239"/>
                </a:cubicBezTo>
                <a:cubicBezTo>
                  <a:pt x="889309" y="6004664"/>
                  <a:pt x="881318" y="6010889"/>
                  <a:pt x="874827" y="6018527"/>
                </a:cubicBezTo>
                <a:cubicBezTo>
                  <a:pt x="874827" y="6015010"/>
                  <a:pt x="871785" y="6013006"/>
                  <a:pt x="866193" y="6016312"/>
                </a:cubicBezTo>
                <a:cubicBezTo>
                  <a:pt x="856398" y="6022079"/>
                  <a:pt x="846023" y="6036657"/>
                  <a:pt x="846023" y="6036657"/>
                </a:cubicBezTo>
                <a:cubicBezTo>
                  <a:pt x="846023" y="6031382"/>
                  <a:pt x="842066" y="6032085"/>
                  <a:pt x="836245" y="6035831"/>
                </a:cubicBezTo>
                <a:cubicBezTo>
                  <a:pt x="829580" y="6040121"/>
                  <a:pt x="819592" y="6050391"/>
                  <a:pt x="815828" y="6054365"/>
                </a:cubicBezTo>
                <a:cubicBezTo>
                  <a:pt x="811186" y="6041616"/>
                  <a:pt x="806754" y="6029518"/>
                  <a:pt x="802745" y="6018510"/>
                </a:cubicBezTo>
                <a:cubicBezTo>
                  <a:pt x="824836" y="6009285"/>
                  <a:pt x="835266" y="5983897"/>
                  <a:pt x="826039" y="5961807"/>
                </a:cubicBezTo>
                <a:cubicBezTo>
                  <a:pt x="824881" y="5959037"/>
                  <a:pt x="823441" y="5956394"/>
                  <a:pt x="821737" y="5953921"/>
                </a:cubicBezTo>
                <a:lnTo>
                  <a:pt x="834047" y="5935159"/>
                </a:lnTo>
                <a:lnTo>
                  <a:pt x="753682" y="5935159"/>
                </a:lnTo>
                <a:cubicBezTo>
                  <a:pt x="753682" y="5946466"/>
                  <a:pt x="745065" y="5956735"/>
                  <a:pt x="733951" y="5956735"/>
                </a:cubicBezTo>
                <a:cubicBezTo>
                  <a:pt x="722837" y="5956735"/>
                  <a:pt x="714256" y="5946483"/>
                  <a:pt x="714256" y="5935159"/>
                </a:cubicBezTo>
                <a:close/>
                <a:moveTo>
                  <a:pt x="733969" y="5815583"/>
                </a:moveTo>
                <a:lnTo>
                  <a:pt x="720481" y="5857118"/>
                </a:lnTo>
                <a:lnTo>
                  <a:pt x="676817" y="5857118"/>
                </a:lnTo>
                <a:lnTo>
                  <a:pt x="712145" y="5882774"/>
                </a:lnTo>
                <a:lnTo>
                  <a:pt x="698640" y="5924309"/>
                </a:lnTo>
                <a:lnTo>
                  <a:pt x="733969" y="5898635"/>
                </a:lnTo>
                <a:lnTo>
                  <a:pt x="769298" y="5924309"/>
                </a:lnTo>
                <a:lnTo>
                  <a:pt x="755810" y="5882774"/>
                </a:lnTo>
                <a:lnTo>
                  <a:pt x="791139" y="5857118"/>
                </a:lnTo>
                <a:lnTo>
                  <a:pt x="747474" y="5857118"/>
                </a:lnTo>
                <a:close/>
                <a:moveTo>
                  <a:pt x="315913" y="323850"/>
                </a:moveTo>
                <a:lnTo>
                  <a:pt x="315913" y="457200"/>
                </a:lnTo>
                <a:lnTo>
                  <a:pt x="11876088" y="457200"/>
                </a:lnTo>
                <a:lnTo>
                  <a:pt x="11876088" y="323850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pattFill prst="pct25">
            <a:fgClr>
              <a:schemeClr val="tx1"/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algn="l">
              <a:spcAft>
                <a:spcPts val="0"/>
              </a:spcAft>
              <a:defRPr sz="1200"/>
            </a:lvl1pPr>
          </a:lstStyle>
          <a:p>
            <a:r>
              <a:rPr lang="en-US"/>
              <a:t>                                          Insert background image here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B7BA7F9E-C95F-BF41-92F2-7D8235F3343C}"/>
              </a:ext>
            </a:extLst>
          </p:cNvPr>
          <p:cNvSpPr/>
          <p:nvPr userDrawn="1"/>
        </p:nvSpPr>
        <p:spPr>
          <a:xfrm>
            <a:off x="315913" y="323850"/>
            <a:ext cx="11560175" cy="133350"/>
          </a:xfrm>
          <a:prstGeom prst="rect">
            <a:avLst/>
          </a:prstGeom>
          <a:gradFill>
            <a:gsLst>
              <a:gs pos="0">
                <a:srgbClr val="D1A33C"/>
              </a:gs>
              <a:gs pos="100000">
                <a:srgbClr val="F2D713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4AC4C0E9-5609-654C-BB62-B010DDB05D75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207827" y="3258210"/>
            <a:ext cx="5671419" cy="3883885"/>
          </a:xfrm>
        </p:spPr>
        <p:txBody>
          <a:bodyPr rIns="0" anchor="ctr"/>
          <a:lstStyle>
            <a:lvl1pPr marL="0" indent="0" algn="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30000" b="1" kern="1200" spc="-300" dirty="0">
                <a:gradFill>
                  <a:gsLst>
                    <a:gs pos="0">
                      <a:srgbClr val="D1A33C"/>
                    </a:gs>
                    <a:gs pos="100000">
                      <a:srgbClr val="F2D713"/>
                    </a:gs>
                  </a:gsLst>
                  <a:lin ang="0" scaled="0"/>
                </a:gradFill>
                <a:latin typeface="+mn-lt"/>
                <a:ea typeface="+mn-ea"/>
                <a:cs typeface="+mn-cs"/>
              </a:defRPr>
            </a:lvl1pPr>
            <a:lvl2pPr algn="r">
              <a:defRPr lang="en-US" sz="1200" b="1" kern="1200" baseline="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algn="r">
              <a:defRPr lang="en-US" sz="1200" b="1" kern="1200" baseline="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algn="r">
              <a:defRPr lang="en-US" sz="1200" b="1" kern="1200" baseline="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algn="r">
              <a:defRPr lang="en-US" sz="1200" b="1" kern="1200" baseline="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0#</a:t>
            </a:r>
          </a:p>
        </p:txBody>
      </p:sp>
      <p:sp>
        <p:nvSpPr>
          <p:cNvPr id="7" name="Title Placeholder 1">
            <a:extLst>
              <a:ext uri="{FF2B5EF4-FFF2-40B4-BE49-F238E27FC236}">
                <a16:creationId xmlns:a16="http://schemas.microsoft.com/office/drawing/2014/main" id="{7DBB4138-B0A8-A64F-820C-A585AD091FA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15913" y="681038"/>
            <a:ext cx="4860386" cy="1903135"/>
          </a:xfrm>
          <a:prstGeom prst="rect">
            <a:avLst/>
          </a:prstGeom>
        </p:spPr>
        <p:txBody>
          <a:bodyPr vert="horz" lIns="0" tIns="0" rIns="91440" bIns="0" rtlCol="0" anchor="t"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Section Header</a:t>
            </a:r>
          </a:p>
        </p:txBody>
      </p:sp>
    </p:spTree>
    <p:extLst>
      <p:ext uri="{BB962C8B-B14F-4D97-AF65-F5344CB8AC3E}">
        <p14:creationId xmlns:p14="http://schemas.microsoft.com/office/powerpoint/2010/main" val="2981919052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g Statemen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>
            <a:extLst>
              <a:ext uri="{FF2B5EF4-FFF2-40B4-BE49-F238E27FC236}">
                <a16:creationId xmlns:a16="http://schemas.microsoft.com/office/drawing/2014/main" id="{0B8B9EEC-0403-134A-B84C-DFA88CE479C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4092" y="0"/>
            <a:ext cx="12196092" cy="6860301"/>
          </a:xfrm>
          <a:prstGeom prst="rect">
            <a:avLst/>
          </a:prstGeom>
        </p:spPr>
      </p:pic>
      <p:sp>
        <p:nvSpPr>
          <p:cNvPr id="18" name="Text Placeholder 3">
            <a:extLst>
              <a:ext uri="{FF2B5EF4-FFF2-40B4-BE49-F238E27FC236}">
                <a16:creationId xmlns:a16="http://schemas.microsoft.com/office/drawing/2014/main" id="{65991922-1466-5740-AA74-D6B8D25859B7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30098" y="1385210"/>
            <a:ext cx="10797540" cy="4087580"/>
          </a:xfrm>
        </p:spPr>
        <p:txBody>
          <a:bodyPr rIns="0" anchor="ctr"/>
          <a:lstStyle>
            <a:lvl1pPr algn="l">
              <a:lnSpc>
                <a:spcPct val="80000"/>
              </a:lnSpc>
              <a:spcAft>
                <a:spcPts val="0"/>
              </a:spcAft>
              <a:defRPr lang="en-US" sz="6800" kern="1200" dirty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Quote or Key Callout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809C4DD-5B64-984E-809A-051C248D1A2C}"/>
              </a:ext>
            </a:extLst>
          </p:cNvPr>
          <p:cNvSpPr/>
          <p:nvPr userDrawn="1"/>
        </p:nvSpPr>
        <p:spPr>
          <a:xfrm>
            <a:off x="315913" y="323850"/>
            <a:ext cx="11560175" cy="1333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5C1AA766-5DCA-BA4B-839E-1C3CDE28186A}"/>
              </a:ext>
            </a:extLst>
          </p:cNvPr>
          <p:cNvGrpSpPr/>
          <p:nvPr userDrawn="1"/>
        </p:nvGrpSpPr>
        <p:grpSpPr>
          <a:xfrm>
            <a:off x="279811" y="5815583"/>
            <a:ext cx="3198255" cy="594361"/>
            <a:chOff x="298099" y="5720938"/>
            <a:chExt cx="3690293" cy="685801"/>
          </a:xfrm>
          <a:solidFill>
            <a:schemeClr val="tx1"/>
          </a:solidFill>
        </p:grpSpPr>
        <p:pic>
          <p:nvPicPr>
            <p:cNvPr id="10" name="Graphic 9">
              <a:extLst>
                <a:ext uri="{FF2B5EF4-FFF2-40B4-BE49-F238E27FC236}">
                  <a16:creationId xmlns:a16="http://schemas.microsoft.com/office/drawing/2014/main" id="{52812600-B235-0C4B-8A1A-66AF114D87E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cstate="email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298099" y="5720938"/>
              <a:ext cx="1049031" cy="685801"/>
            </a:xfrm>
            <a:prstGeom prst="rect">
              <a:avLst/>
            </a:prstGeom>
          </p:spPr>
        </p:pic>
        <p:pic>
          <p:nvPicPr>
            <p:cNvPr id="11" name="Graphic 10">
              <a:extLst>
                <a:ext uri="{FF2B5EF4-FFF2-40B4-BE49-F238E27FC236}">
                  <a16:creationId xmlns:a16="http://schemas.microsoft.com/office/drawing/2014/main" id="{4D46A894-5B06-344C-BE3D-0EA1F9862882}"/>
                </a:ext>
              </a:extLst>
            </p:cNvPr>
            <p:cNvPicPr>
              <a:picLocks noChangeAspect="1"/>
            </p:cNvPicPr>
            <p:nvPr userDrawn="1"/>
          </p:nvPicPr>
          <p:blipFill>
            <a:blip cstate="email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1276104" y="5961542"/>
              <a:ext cx="2712288" cy="34038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97710440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g Statem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>
            <a:extLst>
              <a:ext uri="{FF2B5EF4-FFF2-40B4-BE49-F238E27FC236}">
                <a16:creationId xmlns:a16="http://schemas.microsoft.com/office/drawing/2014/main" id="{7A343DEB-5F2C-8340-9356-1E2BAC50B7C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87" y="0"/>
            <a:ext cx="12191713" cy="6857839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62E09845-DB5D-024E-85B9-37903AADE4B2}"/>
              </a:ext>
            </a:extLst>
          </p:cNvPr>
          <p:cNvSpPr/>
          <p:nvPr userDrawn="1"/>
        </p:nvSpPr>
        <p:spPr>
          <a:xfrm>
            <a:off x="315913" y="323850"/>
            <a:ext cx="11560175" cy="133350"/>
          </a:xfrm>
          <a:prstGeom prst="rect">
            <a:avLst/>
          </a:prstGeom>
          <a:gradFill>
            <a:gsLst>
              <a:gs pos="0">
                <a:srgbClr val="D1A33C"/>
              </a:gs>
              <a:gs pos="100000">
                <a:srgbClr val="F2D713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ext Placeholder 3">
            <a:extLst>
              <a:ext uri="{FF2B5EF4-FFF2-40B4-BE49-F238E27FC236}">
                <a16:creationId xmlns:a16="http://schemas.microsoft.com/office/drawing/2014/main" id="{65991922-1466-5740-AA74-D6B8D25859B7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30098" y="1385210"/>
            <a:ext cx="10797540" cy="4087580"/>
          </a:xfrm>
        </p:spPr>
        <p:txBody>
          <a:bodyPr rIns="0" anchor="ctr"/>
          <a:lstStyle>
            <a:lvl1pPr algn="l">
              <a:lnSpc>
                <a:spcPct val="80000"/>
              </a:lnSpc>
              <a:spcAft>
                <a:spcPts val="0"/>
              </a:spcAft>
              <a:defRPr lang="en-US" sz="6800" kern="1200" dirty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Quote or Key Callout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30603950-39CD-2C4F-8A84-CCCD26A14C66}"/>
              </a:ext>
            </a:extLst>
          </p:cNvPr>
          <p:cNvGrpSpPr/>
          <p:nvPr userDrawn="1"/>
        </p:nvGrpSpPr>
        <p:grpSpPr>
          <a:xfrm>
            <a:off x="279811" y="5815583"/>
            <a:ext cx="3198255" cy="594361"/>
            <a:chOff x="298099" y="5720938"/>
            <a:chExt cx="3690293" cy="685801"/>
          </a:xfrm>
        </p:grpSpPr>
        <p:pic>
          <p:nvPicPr>
            <p:cNvPr id="11" name="Graphic 10">
              <a:extLst>
                <a:ext uri="{FF2B5EF4-FFF2-40B4-BE49-F238E27FC236}">
                  <a16:creationId xmlns:a16="http://schemas.microsoft.com/office/drawing/2014/main" id="{96B92DC1-7603-8D49-9684-AE6613EC37D0}"/>
                </a:ext>
              </a:extLst>
            </p:cNvPr>
            <p:cNvPicPr>
              <a:picLocks noChangeAspect="1"/>
            </p:cNvPicPr>
            <p:nvPr userDrawn="1"/>
          </p:nvPicPr>
          <p:blipFill>
            <a:blip cstate="email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298099" y="5720938"/>
              <a:ext cx="1049031" cy="685801"/>
            </a:xfrm>
            <a:prstGeom prst="rect">
              <a:avLst/>
            </a:prstGeom>
          </p:spPr>
        </p:pic>
        <p:pic>
          <p:nvPicPr>
            <p:cNvPr id="13" name="Graphic 12">
              <a:extLst>
                <a:ext uri="{FF2B5EF4-FFF2-40B4-BE49-F238E27FC236}">
                  <a16:creationId xmlns:a16="http://schemas.microsoft.com/office/drawing/2014/main" id="{374DBEB7-078D-AD48-B9F6-5C23A6DC7C30}"/>
                </a:ext>
              </a:extLst>
            </p:cNvPr>
            <p:cNvPicPr>
              <a:picLocks noChangeAspect="1"/>
            </p:cNvPicPr>
            <p:nvPr userDrawn="1"/>
          </p:nvPicPr>
          <p:blipFill>
            <a:blip cstate="email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1276104" y="5961542"/>
              <a:ext cx="2712288" cy="34038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864050604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g Statemen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>
            <a:extLst>
              <a:ext uri="{FF2B5EF4-FFF2-40B4-BE49-F238E27FC236}">
                <a16:creationId xmlns:a16="http://schemas.microsoft.com/office/drawing/2014/main" id="{22639EEE-2EC2-BC4E-96A2-D71A79EE1C5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906" y="-2301"/>
            <a:ext cx="12191713" cy="6857838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29D12809-E0FC-FD40-BA1B-5D89A32A5A0B}"/>
              </a:ext>
            </a:extLst>
          </p:cNvPr>
          <p:cNvSpPr/>
          <p:nvPr userDrawn="1"/>
        </p:nvSpPr>
        <p:spPr>
          <a:xfrm>
            <a:off x="315913" y="323850"/>
            <a:ext cx="11560175" cy="133350"/>
          </a:xfrm>
          <a:prstGeom prst="rect">
            <a:avLst/>
          </a:prstGeom>
          <a:gradFill>
            <a:gsLst>
              <a:gs pos="0">
                <a:srgbClr val="D1A33C"/>
              </a:gs>
              <a:gs pos="100000">
                <a:srgbClr val="F2D713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ext Placeholder 3">
            <a:extLst>
              <a:ext uri="{FF2B5EF4-FFF2-40B4-BE49-F238E27FC236}">
                <a16:creationId xmlns:a16="http://schemas.microsoft.com/office/drawing/2014/main" id="{65991922-1466-5740-AA74-D6B8D25859B7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30098" y="1385210"/>
            <a:ext cx="10797540" cy="4087580"/>
          </a:xfrm>
        </p:spPr>
        <p:txBody>
          <a:bodyPr rIns="0" anchor="ctr"/>
          <a:lstStyle>
            <a:lvl1pPr algn="l">
              <a:lnSpc>
                <a:spcPct val="80000"/>
              </a:lnSpc>
              <a:spcAft>
                <a:spcPts val="0"/>
              </a:spcAft>
              <a:defRPr lang="en-US" sz="6800" kern="1200" dirty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Quote or Key Callout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B4E04691-8D6B-A540-9B49-78C94C7163DB}"/>
              </a:ext>
            </a:extLst>
          </p:cNvPr>
          <p:cNvGrpSpPr/>
          <p:nvPr userDrawn="1"/>
        </p:nvGrpSpPr>
        <p:grpSpPr>
          <a:xfrm>
            <a:off x="279811" y="5815583"/>
            <a:ext cx="3198255" cy="594361"/>
            <a:chOff x="298099" y="5720938"/>
            <a:chExt cx="3690293" cy="685801"/>
          </a:xfrm>
        </p:grpSpPr>
        <p:pic>
          <p:nvPicPr>
            <p:cNvPr id="13" name="Graphic 12">
              <a:extLst>
                <a:ext uri="{FF2B5EF4-FFF2-40B4-BE49-F238E27FC236}">
                  <a16:creationId xmlns:a16="http://schemas.microsoft.com/office/drawing/2014/main" id="{8251ED7E-1EDF-1448-A61C-7D6129C217A4}"/>
                </a:ext>
              </a:extLst>
            </p:cNvPr>
            <p:cNvPicPr>
              <a:picLocks noChangeAspect="1"/>
            </p:cNvPicPr>
            <p:nvPr userDrawn="1"/>
          </p:nvPicPr>
          <p:blipFill>
            <a:blip cstate="email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298099" y="5720938"/>
              <a:ext cx="1049031" cy="685801"/>
            </a:xfrm>
            <a:prstGeom prst="rect">
              <a:avLst/>
            </a:prstGeom>
          </p:spPr>
        </p:pic>
        <p:pic>
          <p:nvPicPr>
            <p:cNvPr id="14" name="Graphic 13">
              <a:extLst>
                <a:ext uri="{FF2B5EF4-FFF2-40B4-BE49-F238E27FC236}">
                  <a16:creationId xmlns:a16="http://schemas.microsoft.com/office/drawing/2014/main" id="{CE7DA604-963C-DD4D-9108-1B72008BCED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cstate="email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1276104" y="5961542"/>
              <a:ext cx="2712288" cy="34038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053228464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dy Slide 1 Column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id="{34DF5FB6-43E0-C241-9D36-061DD9864BB2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218728" y="6247114"/>
            <a:ext cx="1869747" cy="347472"/>
            <a:chOff x="298099" y="5837730"/>
            <a:chExt cx="3690293" cy="685801"/>
          </a:xfrm>
        </p:grpSpPr>
        <p:pic>
          <p:nvPicPr>
            <p:cNvPr id="11" name="Graphic 10">
              <a:extLst>
                <a:ext uri="{FF2B5EF4-FFF2-40B4-BE49-F238E27FC236}">
                  <a16:creationId xmlns:a16="http://schemas.microsoft.com/office/drawing/2014/main" id="{83642115-E105-614A-B3F5-E4B85DC9755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cstate="email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p:blipFill>
          <p:spPr>
            <a:xfrm>
              <a:off x="298099" y="5837730"/>
              <a:ext cx="1049032" cy="685801"/>
            </a:xfrm>
            <a:prstGeom prst="rect">
              <a:avLst/>
            </a:prstGeom>
          </p:spPr>
        </p:pic>
        <p:pic>
          <p:nvPicPr>
            <p:cNvPr id="12" name="Graphic 11">
              <a:extLst>
                <a:ext uri="{FF2B5EF4-FFF2-40B4-BE49-F238E27FC236}">
                  <a16:creationId xmlns:a16="http://schemas.microsoft.com/office/drawing/2014/main" id="{E0491C4C-F397-F74C-9080-CEDB8BDF568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cstate="email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276104" y="6078331"/>
              <a:ext cx="2712288" cy="340387"/>
            </a:xfrm>
            <a:prstGeom prst="rect">
              <a:avLst/>
            </a:prstGeom>
          </p:spPr>
        </p:pic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3209486B-ABA7-A84B-BC25-77FA66F53F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5913" y="372202"/>
            <a:ext cx="11418886" cy="801442"/>
          </a:xfrm>
        </p:spPr>
        <p:txBody>
          <a:bodyPr/>
          <a:lstStyle>
            <a:lvl1pPr>
              <a:defRPr sz="26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D5CB28E-DD09-A349-823A-EC35B37D124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434123" y="6302697"/>
            <a:ext cx="529428" cy="365125"/>
          </a:xfrm>
        </p:spPr>
        <p:txBody>
          <a:bodyPr/>
          <a:lstStyle>
            <a:lvl1pPr>
              <a:defRPr lang="en-US" sz="1000" smtClean="0">
                <a:solidFill>
                  <a:schemeClr val="tx1"/>
                </a:solidFill>
              </a:defRPr>
            </a:lvl1pPr>
          </a:lstStyle>
          <a:p>
            <a:fld id="{99E61589-955B-3549-AD19-CD847E0672F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EA5C258E-E3DF-0142-B6C8-27E98D44CD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5913" y="1593669"/>
            <a:ext cx="11418886" cy="4273732"/>
          </a:xfrm>
          <a:prstGeom prst="rect">
            <a:avLst/>
          </a:prstGeom>
        </p:spPr>
        <p:txBody>
          <a:bodyPr vert="horz" lIns="0" tIns="0" rIns="91440" bIns="0" rtlCol="0"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F024D3E-3955-C842-A83E-0CE0E671A1C1}"/>
              </a:ext>
            </a:extLst>
          </p:cNvPr>
          <p:cNvSpPr/>
          <p:nvPr userDrawn="1"/>
        </p:nvSpPr>
        <p:spPr>
          <a:xfrm>
            <a:off x="0" y="0"/>
            <a:ext cx="12191999" cy="91440"/>
          </a:xfrm>
          <a:prstGeom prst="rect">
            <a:avLst/>
          </a:prstGeom>
          <a:gradFill>
            <a:gsLst>
              <a:gs pos="0">
                <a:srgbClr val="D1A33C"/>
              </a:gs>
              <a:gs pos="100000">
                <a:srgbClr val="F2D713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5982451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dy Slide 2 Column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EA5C258E-E3DF-0142-B6C8-27E98D44CD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5913" y="1593670"/>
            <a:ext cx="5554309" cy="4273732"/>
          </a:xfrm>
          <a:prstGeom prst="rect">
            <a:avLst/>
          </a:prstGeom>
        </p:spPr>
        <p:txBody>
          <a:bodyPr vert="horz" lIns="0" tIns="0" rIns="91440" bIns="0" rtlCol="0"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50D889AA-5CBC-E34F-837C-59E23750EA54}"/>
              </a:ext>
            </a:extLst>
          </p:cNvPr>
          <p:cNvSpPr>
            <a:spLocks noGrp="1"/>
          </p:cNvSpPr>
          <p:nvPr>
            <p:ph idx="11"/>
          </p:nvPr>
        </p:nvSpPr>
        <p:spPr>
          <a:xfrm>
            <a:off x="6180490" y="1593670"/>
            <a:ext cx="5554309" cy="4273732"/>
          </a:xfrm>
          <a:prstGeom prst="rect">
            <a:avLst/>
          </a:prstGeom>
        </p:spPr>
        <p:txBody>
          <a:bodyPr vert="horz" lIns="0" tIns="0" rIns="91440" bIns="0" rtlCol="0"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692F50FA-1746-B546-9A0E-8D0C622BE521}"/>
              </a:ext>
            </a:extLst>
          </p:cNvPr>
          <p:cNvSpPr/>
          <p:nvPr userDrawn="1"/>
        </p:nvSpPr>
        <p:spPr>
          <a:xfrm>
            <a:off x="0" y="0"/>
            <a:ext cx="12191999" cy="91440"/>
          </a:xfrm>
          <a:prstGeom prst="rect">
            <a:avLst/>
          </a:prstGeom>
          <a:gradFill>
            <a:gsLst>
              <a:gs pos="0">
                <a:srgbClr val="D1A33C"/>
              </a:gs>
              <a:gs pos="100000">
                <a:srgbClr val="F2D713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F3F901CC-C07E-3249-8E12-5379D4BC8FA6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218728" y="6247114"/>
            <a:ext cx="1869747" cy="347472"/>
            <a:chOff x="298099" y="5837730"/>
            <a:chExt cx="3690293" cy="685801"/>
          </a:xfrm>
        </p:grpSpPr>
        <p:pic>
          <p:nvPicPr>
            <p:cNvPr id="18" name="Graphic 17">
              <a:extLst>
                <a:ext uri="{FF2B5EF4-FFF2-40B4-BE49-F238E27FC236}">
                  <a16:creationId xmlns:a16="http://schemas.microsoft.com/office/drawing/2014/main" id="{17FC2200-33E6-A94C-858C-59A3BCF509B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cstate="email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p:blipFill>
          <p:spPr>
            <a:xfrm>
              <a:off x="298099" y="5837730"/>
              <a:ext cx="1049032" cy="685801"/>
            </a:xfrm>
            <a:prstGeom prst="rect">
              <a:avLst/>
            </a:prstGeom>
          </p:spPr>
        </p:pic>
        <p:pic>
          <p:nvPicPr>
            <p:cNvPr id="19" name="Graphic 18">
              <a:extLst>
                <a:ext uri="{FF2B5EF4-FFF2-40B4-BE49-F238E27FC236}">
                  <a16:creationId xmlns:a16="http://schemas.microsoft.com/office/drawing/2014/main" id="{1814E48A-51B0-7248-AA18-3C3D0BC646FE}"/>
                </a:ext>
              </a:extLst>
            </p:cNvPr>
            <p:cNvPicPr>
              <a:picLocks noChangeAspect="1"/>
            </p:cNvPicPr>
            <p:nvPr userDrawn="1"/>
          </p:nvPicPr>
          <p:blipFill>
            <a:blip cstate="email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276104" y="6078331"/>
              <a:ext cx="2712288" cy="340387"/>
            </a:xfrm>
            <a:prstGeom prst="rect">
              <a:avLst/>
            </a:prstGeom>
          </p:spPr>
        </p:pic>
      </p:grpSp>
      <p:sp>
        <p:nvSpPr>
          <p:cNvPr id="20" name="Slide Number Placeholder 2">
            <a:extLst>
              <a:ext uri="{FF2B5EF4-FFF2-40B4-BE49-F238E27FC236}">
                <a16:creationId xmlns:a16="http://schemas.microsoft.com/office/drawing/2014/main" id="{057767BE-5D8E-8446-B23A-981BD2ADB9A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434123" y="6302697"/>
            <a:ext cx="529428" cy="365125"/>
          </a:xfrm>
        </p:spPr>
        <p:txBody>
          <a:bodyPr/>
          <a:lstStyle>
            <a:lvl1pPr>
              <a:defRPr lang="en-US" sz="1000" smtClean="0">
                <a:solidFill>
                  <a:schemeClr val="tx1"/>
                </a:solidFill>
              </a:defRPr>
            </a:lvl1pPr>
          </a:lstStyle>
          <a:p>
            <a:fld id="{99E61589-955B-3549-AD19-CD847E0672F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6D668FFA-7904-754A-8597-20B1A9E468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5913" y="372202"/>
            <a:ext cx="11418886" cy="801442"/>
          </a:xfrm>
        </p:spPr>
        <p:txBody>
          <a:bodyPr/>
          <a:lstStyle>
            <a:lvl1pPr>
              <a:defRPr sz="26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534643726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ody Slide 2 Column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EA5C258E-E3DF-0142-B6C8-27E98D44CD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5913" y="2991394"/>
            <a:ext cx="5554309" cy="2876008"/>
          </a:xfrm>
          <a:prstGeom prst="rect">
            <a:avLst/>
          </a:prstGeom>
        </p:spPr>
        <p:txBody>
          <a:bodyPr vert="horz" lIns="0" tIns="0" rIns="91440" bIns="0" rtlCol="0"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50D889AA-5CBC-E34F-837C-59E23750EA54}"/>
              </a:ext>
            </a:extLst>
          </p:cNvPr>
          <p:cNvSpPr>
            <a:spLocks noGrp="1"/>
          </p:cNvSpPr>
          <p:nvPr>
            <p:ph idx="11"/>
          </p:nvPr>
        </p:nvSpPr>
        <p:spPr>
          <a:xfrm>
            <a:off x="6180490" y="2991394"/>
            <a:ext cx="5554309" cy="2876008"/>
          </a:xfrm>
          <a:prstGeom prst="rect">
            <a:avLst/>
          </a:prstGeom>
        </p:spPr>
        <p:txBody>
          <a:bodyPr vert="horz" lIns="0" tIns="0" rIns="91440" bIns="0" rtlCol="0"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692F50FA-1746-B546-9A0E-8D0C622BE521}"/>
              </a:ext>
            </a:extLst>
          </p:cNvPr>
          <p:cNvSpPr/>
          <p:nvPr userDrawn="1"/>
        </p:nvSpPr>
        <p:spPr>
          <a:xfrm>
            <a:off x="0" y="0"/>
            <a:ext cx="12191999" cy="91440"/>
          </a:xfrm>
          <a:prstGeom prst="rect">
            <a:avLst/>
          </a:prstGeom>
          <a:gradFill>
            <a:gsLst>
              <a:gs pos="0">
                <a:srgbClr val="D1A33C"/>
              </a:gs>
              <a:gs pos="100000">
                <a:srgbClr val="F2D713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F3F901CC-C07E-3249-8E12-5379D4BC8FA6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218728" y="6247114"/>
            <a:ext cx="1869747" cy="347472"/>
            <a:chOff x="298099" y="5837730"/>
            <a:chExt cx="3690293" cy="685801"/>
          </a:xfrm>
        </p:grpSpPr>
        <p:pic>
          <p:nvPicPr>
            <p:cNvPr id="18" name="Graphic 17">
              <a:extLst>
                <a:ext uri="{FF2B5EF4-FFF2-40B4-BE49-F238E27FC236}">
                  <a16:creationId xmlns:a16="http://schemas.microsoft.com/office/drawing/2014/main" id="{17FC2200-33E6-A94C-858C-59A3BCF509B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cstate="email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p:blipFill>
          <p:spPr>
            <a:xfrm>
              <a:off x="298099" y="5837730"/>
              <a:ext cx="1049032" cy="685801"/>
            </a:xfrm>
            <a:prstGeom prst="rect">
              <a:avLst/>
            </a:prstGeom>
          </p:spPr>
        </p:pic>
        <p:pic>
          <p:nvPicPr>
            <p:cNvPr id="19" name="Graphic 18">
              <a:extLst>
                <a:ext uri="{FF2B5EF4-FFF2-40B4-BE49-F238E27FC236}">
                  <a16:creationId xmlns:a16="http://schemas.microsoft.com/office/drawing/2014/main" id="{1814E48A-51B0-7248-AA18-3C3D0BC646FE}"/>
                </a:ext>
              </a:extLst>
            </p:cNvPr>
            <p:cNvPicPr>
              <a:picLocks noChangeAspect="1"/>
            </p:cNvPicPr>
            <p:nvPr userDrawn="1"/>
          </p:nvPicPr>
          <p:blipFill>
            <a:blip cstate="email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276104" y="6078331"/>
              <a:ext cx="2712288" cy="340387"/>
            </a:xfrm>
            <a:prstGeom prst="rect">
              <a:avLst/>
            </a:prstGeom>
          </p:spPr>
        </p:pic>
      </p:grpSp>
      <p:sp>
        <p:nvSpPr>
          <p:cNvPr id="20" name="Slide Number Placeholder 2">
            <a:extLst>
              <a:ext uri="{FF2B5EF4-FFF2-40B4-BE49-F238E27FC236}">
                <a16:creationId xmlns:a16="http://schemas.microsoft.com/office/drawing/2014/main" id="{057767BE-5D8E-8446-B23A-981BD2ADB9A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434123" y="6302697"/>
            <a:ext cx="529428" cy="365125"/>
          </a:xfrm>
        </p:spPr>
        <p:txBody>
          <a:bodyPr/>
          <a:lstStyle>
            <a:lvl1pPr>
              <a:defRPr lang="en-US" sz="1000" smtClean="0">
                <a:solidFill>
                  <a:schemeClr val="tx1"/>
                </a:solidFill>
              </a:defRPr>
            </a:lvl1pPr>
          </a:lstStyle>
          <a:p>
            <a:fld id="{99E61589-955B-3549-AD19-CD847E0672F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6D668FFA-7904-754A-8597-20B1A9E468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5913" y="372202"/>
            <a:ext cx="11418886" cy="801442"/>
          </a:xfrm>
        </p:spPr>
        <p:txBody>
          <a:bodyPr/>
          <a:lstStyle>
            <a:lvl1pPr>
              <a:defRPr sz="26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2" name="Picture Placeholder 8">
            <a:extLst>
              <a:ext uri="{FF2B5EF4-FFF2-40B4-BE49-F238E27FC236}">
                <a16:creationId xmlns:a16="http://schemas.microsoft.com/office/drawing/2014/main" id="{D1A18A87-A995-1A4E-85CD-AB3ABF364B5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09563" y="1391738"/>
            <a:ext cx="5575254" cy="1371600"/>
          </a:xfrm>
          <a:pattFill prst="pct25">
            <a:fgClr>
              <a:schemeClr val="tx1"/>
            </a:fgClr>
            <a:bgClr>
              <a:schemeClr val="bg1"/>
            </a:bgClr>
          </a:pattFill>
        </p:spPr>
        <p:txBody>
          <a:bodyPr wrap="square"/>
          <a:lstStyle>
            <a:lvl1pPr algn="ctr">
              <a:defRPr sz="1200"/>
            </a:lvl1pPr>
          </a:lstStyle>
          <a:p>
            <a:endParaRPr lang="en-US"/>
          </a:p>
          <a:p>
            <a:endParaRPr lang="en-US"/>
          </a:p>
          <a:p>
            <a:r>
              <a:rPr lang="en-US"/>
              <a:t>Insert image here</a:t>
            </a:r>
          </a:p>
        </p:txBody>
      </p:sp>
      <p:sp>
        <p:nvSpPr>
          <p:cNvPr id="13" name="Picture Placeholder 8">
            <a:extLst>
              <a:ext uri="{FF2B5EF4-FFF2-40B4-BE49-F238E27FC236}">
                <a16:creationId xmlns:a16="http://schemas.microsoft.com/office/drawing/2014/main" id="{6C410B3D-69BE-6B41-953E-6AB88EB3B3C0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180490" y="1391738"/>
            <a:ext cx="5575254" cy="1371600"/>
          </a:xfrm>
          <a:pattFill prst="pct25">
            <a:fgClr>
              <a:schemeClr val="tx1"/>
            </a:fgClr>
            <a:bgClr>
              <a:schemeClr val="bg1"/>
            </a:bgClr>
          </a:pattFill>
        </p:spPr>
        <p:txBody>
          <a:bodyPr wrap="square"/>
          <a:lstStyle>
            <a:lvl1pPr algn="ctr">
              <a:defRPr sz="1200"/>
            </a:lvl1pPr>
          </a:lstStyle>
          <a:p>
            <a:endParaRPr lang="en-US"/>
          </a:p>
          <a:p>
            <a:endParaRPr lang="en-US"/>
          </a:p>
          <a:p>
            <a:r>
              <a:rPr lang="en-US"/>
              <a:t>Insert image here</a:t>
            </a:r>
          </a:p>
        </p:txBody>
      </p:sp>
    </p:spTree>
    <p:extLst>
      <p:ext uri="{BB962C8B-B14F-4D97-AF65-F5344CB8AC3E}">
        <p14:creationId xmlns:p14="http://schemas.microsoft.com/office/powerpoint/2010/main" val="4228908266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dy Slide 3 Column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EA5C258E-E3DF-0142-B6C8-27E98D44CD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5914" y="1605041"/>
            <a:ext cx="3623908" cy="4262359"/>
          </a:xfrm>
          <a:prstGeom prst="rect">
            <a:avLst/>
          </a:prstGeom>
        </p:spPr>
        <p:txBody>
          <a:bodyPr vert="horz" lIns="0" tIns="0" rIns="91440" bIns="0" rtlCol="0"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30D302E4-CB51-364E-8E8E-5E17C7CFFE6C}"/>
              </a:ext>
            </a:extLst>
          </p:cNvPr>
          <p:cNvSpPr>
            <a:spLocks noGrp="1"/>
          </p:cNvSpPr>
          <p:nvPr>
            <p:ph idx="11"/>
          </p:nvPr>
        </p:nvSpPr>
        <p:spPr>
          <a:xfrm>
            <a:off x="4213402" y="1613262"/>
            <a:ext cx="3623908" cy="4262359"/>
          </a:xfrm>
          <a:prstGeom prst="rect">
            <a:avLst/>
          </a:prstGeom>
        </p:spPr>
        <p:txBody>
          <a:bodyPr vert="horz" lIns="0" tIns="0" rIns="91440" bIns="0" rtlCol="0"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3F78666D-BE62-7E45-A427-40475F7ADA08}"/>
              </a:ext>
            </a:extLst>
          </p:cNvPr>
          <p:cNvSpPr>
            <a:spLocks noGrp="1"/>
          </p:cNvSpPr>
          <p:nvPr>
            <p:ph idx="12"/>
          </p:nvPr>
        </p:nvSpPr>
        <p:spPr>
          <a:xfrm>
            <a:off x="8110891" y="1613262"/>
            <a:ext cx="3623908" cy="4262359"/>
          </a:xfrm>
          <a:prstGeom prst="rect">
            <a:avLst/>
          </a:prstGeom>
        </p:spPr>
        <p:txBody>
          <a:bodyPr vert="horz" lIns="0" tIns="0" rIns="91440" bIns="0" rtlCol="0"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D8E3326-F6DA-684C-B14C-65BB7551A5C9}"/>
              </a:ext>
            </a:extLst>
          </p:cNvPr>
          <p:cNvSpPr/>
          <p:nvPr userDrawn="1"/>
        </p:nvSpPr>
        <p:spPr>
          <a:xfrm>
            <a:off x="0" y="0"/>
            <a:ext cx="12191999" cy="91440"/>
          </a:xfrm>
          <a:prstGeom prst="rect">
            <a:avLst/>
          </a:prstGeom>
          <a:gradFill>
            <a:gsLst>
              <a:gs pos="0">
                <a:srgbClr val="D1A33C"/>
              </a:gs>
              <a:gs pos="100000">
                <a:srgbClr val="F2D713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997D70CD-CA3E-8B4E-B939-76250A4B5831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218728" y="6247114"/>
            <a:ext cx="1869747" cy="347472"/>
            <a:chOff x="298099" y="5837730"/>
            <a:chExt cx="3690293" cy="685801"/>
          </a:xfrm>
        </p:grpSpPr>
        <p:pic>
          <p:nvPicPr>
            <p:cNvPr id="14" name="Graphic 13">
              <a:extLst>
                <a:ext uri="{FF2B5EF4-FFF2-40B4-BE49-F238E27FC236}">
                  <a16:creationId xmlns:a16="http://schemas.microsoft.com/office/drawing/2014/main" id="{5AE69713-D754-0343-8E1E-6AF7059C9482}"/>
                </a:ext>
              </a:extLst>
            </p:cNvPr>
            <p:cNvPicPr>
              <a:picLocks noChangeAspect="1"/>
            </p:cNvPicPr>
            <p:nvPr userDrawn="1"/>
          </p:nvPicPr>
          <p:blipFill>
            <a:blip cstate="email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p:blipFill>
          <p:spPr>
            <a:xfrm>
              <a:off x="298099" y="5837730"/>
              <a:ext cx="1049032" cy="685801"/>
            </a:xfrm>
            <a:prstGeom prst="rect">
              <a:avLst/>
            </a:prstGeom>
          </p:spPr>
        </p:pic>
        <p:pic>
          <p:nvPicPr>
            <p:cNvPr id="15" name="Graphic 14">
              <a:extLst>
                <a:ext uri="{FF2B5EF4-FFF2-40B4-BE49-F238E27FC236}">
                  <a16:creationId xmlns:a16="http://schemas.microsoft.com/office/drawing/2014/main" id="{CAE5CE0F-81D8-1449-B861-FCAB118010B5}"/>
                </a:ext>
              </a:extLst>
            </p:cNvPr>
            <p:cNvPicPr>
              <a:picLocks noChangeAspect="1"/>
            </p:cNvPicPr>
            <p:nvPr userDrawn="1"/>
          </p:nvPicPr>
          <p:blipFill>
            <a:blip cstate="email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276104" y="6078331"/>
              <a:ext cx="2712288" cy="340387"/>
            </a:xfrm>
            <a:prstGeom prst="rect">
              <a:avLst/>
            </a:prstGeom>
          </p:spPr>
        </p:pic>
      </p:grpSp>
      <p:sp>
        <p:nvSpPr>
          <p:cNvPr id="21" name="Slide Number Placeholder 2">
            <a:extLst>
              <a:ext uri="{FF2B5EF4-FFF2-40B4-BE49-F238E27FC236}">
                <a16:creationId xmlns:a16="http://schemas.microsoft.com/office/drawing/2014/main" id="{432D9445-67A2-9440-8CE8-EB4A08DABD0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434123" y="6302697"/>
            <a:ext cx="529428" cy="365125"/>
          </a:xfrm>
        </p:spPr>
        <p:txBody>
          <a:bodyPr/>
          <a:lstStyle>
            <a:lvl1pPr>
              <a:defRPr lang="en-US" sz="1000" smtClean="0">
                <a:solidFill>
                  <a:schemeClr val="tx1"/>
                </a:solidFill>
              </a:defRPr>
            </a:lvl1pPr>
          </a:lstStyle>
          <a:p>
            <a:fld id="{99E61589-955B-3549-AD19-CD847E0672F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2" name="Title 1">
            <a:extLst>
              <a:ext uri="{FF2B5EF4-FFF2-40B4-BE49-F238E27FC236}">
                <a16:creationId xmlns:a16="http://schemas.microsoft.com/office/drawing/2014/main" id="{C3986765-DF81-2349-BD62-A85ED8F5A7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5913" y="372202"/>
            <a:ext cx="11418886" cy="801442"/>
          </a:xfrm>
        </p:spPr>
        <p:txBody>
          <a:bodyPr/>
          <a:lstStyle>
            <a:lvl1pPr>
              <a:defRPr sz="26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185348601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ody Slide 3 Column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EA5C258E-E3DF-0142-B6C8-27E98D44CD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5914" y="2996236"/>
            <a:ext cx="3623908" cy="2871164"/>
          </a:xfrm>
          <a:prstGeom prst="rect">
            <a:avLst/>
          </a:prstGeom>
        </p:spPr>
        <p:txBody>
          <a:bodyPr vert="horz" lIns="0" tIns="0" rIns="91440" bIns="0" rtlCol="0">
            <a:noAutofit/>
          </a:bodyPr>
          <a:lstStyle>
            <a:lvl1pPr>
              <a:defRPr sz="2200"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30D302E4-CB51-364E-8E8E-5E17C7CFFE6C}"/>
              </a:ext>
            </a:extLst>
          </p:cNvPr>
          <p:cNvSpPr>
            <a:spLocks noGrp="1"/>
          </p:cNvSpPr>
          <p:nvPr>
            <p:ph idx="11"/>
          </p:nvPr>
        </p:nvSpPr>
        <p:spPr>
          <a:xfrm>
            <a:off x="4213402" y="3004457"/>
            <a:ext cx="3623908" cy="2871164"/>
          </a:xfrm>
          <a:prstGeom prst="rect">
            <a:avLst/>
          </a:prstGeom>
        </p:spPr>
        <p:txBody>
          <a:bodyPr vert="horz" lIns="0" tIns="0" rIns="91440" bIns="0" rtlCol="0">
            <a:noAutofit/>
          </a:bodyPr>
          <a:lstStyle>
            <a:lvl1pPr>
              <a:defRPr sz="2200"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3F78666D-BE62-7E45-A427-40475F7ADA08}"/>
              </a:ext>
            </a:extLst>
          </p:cNvPr>
          <p:cNvSpPr>
            <a:spLocks noGrp="1"/>
          </p:cNvSpPr>
          <p:nvPr>
            <p:ph idx="12"/>
          </p:nvPr>
        </p:nvSpPr>
        <p:spPr>
          <a:xfrm>
            <a:off x="8110891" y="3004457"/>
            <a:ext cx="3623908" cy="2871164"/>
          </a:xfrm>
          <a:prstGeom prst="rect">
            <a:avLst/>
          </a:prstGeom>
        </p:spPr>
        <p:txBody>
          <a:bodyPr vert="horz" lIns="0" tIns="0" rIns="91440" bIns="0" rtlCol="0">
            <a:noAutofit/>
          </a:bodyPr>
          <a:lstStyle>
            <a:lvl1pPr>
              <a:defRPr sz="2200"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D8E3326-F6DA-684C-B14C-65BB7551A5C9}"/>
              </a:ext>
            </a:extLst>
          </p:cNvPr>
          <p:cNvSpPr/>
          <p:nvPr userDrawn="1"/>
        </p:nvSpPr>
        <p:spPr>
          <a:xfrm>
            <a:off x="0" y="0"/>
            <a:ext cx="12191999" cy="91440"/>
          </a:xfrm>
          <a:prstGeom prst="rect">
            <a:avLst/>
          </a:prstGeom>
          <a:gradFill>
            <a:gsLst>
              <a:gs pos="0">
                <a:srgbClr val="D1A33C"/>
              </a:gs>
              <a:gs pos="100000">
                <a:srgbClr val="F2D713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997D70CD-CA3E-8B4E-B939-76250A4B5831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218728" y="6247114"/>
            <a:ext cx="1869747" cy="347472"/>
            <a:chOff x="298099" y="5837730"/>
            <a:chExt cx="3690293" cy="685801"/>
          </a:xfrm>
        </p:grpSpPr>
        <p:pic>
          <p:nvPicPr>
            <p:cNvPr id="14" name="Graphic 13">
              <a:extLst>
                <a:ext uri="{FF2B5EF4-FFF2-40B4-BE49-F238E27FC236}">
                  <a16:creationId xmlns:a16="http://schemas.microsoft.com/office/drawing/2014/main" id="{5AE69713-D754-0343-8E1E-6AF7059C9482}"/>
                </a:ext>
              </a:extLst>
            </p:cNvPr>
            <p:cNvPicPr>
              <a:picLocks noChangeAspect="1"/>
            </p:cNvPicPr>
            <p:nvPr userDrawn="1"/>
          </p:nvPicPr>
          <p:blipFill>
            <a:blip cstate="email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p:blipFill>
          <p:spPr>
            <a:xfrm>
              <a:off x="298099" y="5837730"/>
              <a:ext cx="1049032" cy="685801"/>
            </a:xfrm>
            <a:prstGeom prst="rect">
              <a:avLst/>
            </a:prstGeom>
          </p:spPr>
        </p:pic>
        <p:pic>
          <p:nvPicPr>
            <p:cNvPr id="15" name="Graphic 14">
              <a:extLst>
                <a:ext uri="{FF2B5EF4-FFF2-40B4-BE49-F238E27FC236}">
                  <a16:creationId xmlns:a16="http://schemas.microsoft.com/office/drawing/2014/main" id="{CAE5CE0F-81D8-1449-B861-FCAB118010B5}"/>
                </a:ext>
              </a:extLst>
            </p:cNvPr>
            <p:cNvPicPr>
              <a:picLocks noChangeAspect="1"/>
            </p:cNvPicPr>
            <p:nvPr userDrawn="1"/>
          </p:nvPicPr>
          <p:blipFill>
            <a:blip cstate="email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276104" y="6078331"/>
              <a:ext cx="2712288" cy="340387"/>
            </a:xfrm>
            <a:prstGeom prst="rect">
              <a:avLst/>
            </a:prstGeom>
          </p:spPr>
        </p:pic>
      </p:grpSp>
      <p:sp>
        <p:nvSpPr>
          <p:cNvPr id="21" name="Slide Number Placeholder 2">
            <a:extLst>
              <a:ext uri="{FF2B5EF4-FFF2-40B4-BE49-F238E27FC236}">
                <a16:creationId xmlns:a16="http://schemas.microsoft.com/office/drawing/2014/main" id="{432D9445-67A2-9440-8CE8-EB4A08DABD0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434123" y="6302697"/>
            <a:ext cx="529428" cy="365125"/>
          </a:xfrm>
        </p:spPr>
        <p:txBody>
          <a:bodyPr/>
          <a:lstStyle>
            <a:lvl1pPr>
              <a:defRPr lang="en-US" sz="1000" smtClean="0">
                <a:solidFill>
                  <a:schemeClr val="tx1"/>
                </a:solidFill>
              </a:defRPr>
            </a:lvl1pPr>
          </a:lstStyle>
          <a:p>
            <a:fld id="{99E61589-955B-3549-AD19-CD847E0672F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2" name="Title 1">
            <a:extLst>
              <a:ext uri="{FF2B5EF4-FFF2-40B4-BE49-F238E27FC236}">
                <a16:creationId xmlns:a16="http://schemas.microsoft.com/office/drawing/2014/main" id="{C3986765-DF81-2349-BD62-A85ED8F5A7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5913" y="372202"/>
            <a:ext cx="11418886" cy="801442"/>
          </a:xfrm>
        </p:spPr>
        <p:txBody>
          <a:bodyPr/>
          <a:lstStyle>
            <a:lvl1pPr>
              <a:defRPr sz="26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1" name="Picture Placeholder 8">
            <a:extLst>
              <a:ext uri="{FF2B5EF4-FFF2-40B4-BE49-F238E27FC236}">
                <a16:creationId xmlns:a16="http://schemas.microsoft.com/office/drawing/2014/main" id="{5A1B3E5B-36FF-D048-9B0B-A0BAB39650C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09563" y="1391738"/>
            <a:ext cx="3648483" cy="1371600"/>
          </a:xfrm>
          <a:pattFill prst="pct25">
            <a:fgClr>
              <a:schemeClr val="tx1"/>
            </a:fgClr>
            <a:bgClr>
              <a:schemeClr val="bg1"/>
            </a:bgClr>
          </a:pattFill>
        </p:spPr>
        <p:txBody>
          <a:bodyPr wrap="square"/>
          <a:lstStyle>
            <a:lvl1pPr algn="ctr">
              <a:defRPr sz="1200"/>
            </a:lvl1pPr>
          </a:lstStyle>
          <a:p>
            <a:endParaRPr lang="en-US"/>
          </a:p>
          <a:p>
            <a:endParaRPr lang="en-US"/>
          </a:p>
          <a:p>
            <a:r>
              <a:rPr lang="en-US"/>
              <a:t>Insert image here</a:t>
            </a:r>
          </a:p>
        </p:txBody>
      </p:sp>
      <p:sp>
        <p:nvSpPr>
          <p:cNvPr id="20" name="Picture Placeholder 8">
            <a:extLst>
              <a:ext uri="{FF2B5EF4-FFF2-40B4-BE49-F238E27FC236}">
                <a16:creationId xmlns:a16="http://schemas.microsoft.com/office/drawing/2014/main" id="{1E72AB2D-DA15-1145-8185-52FA8E6F522A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4213402" y="1391738"/>
            <a:ext cx="3648483" cy="1371600"/>
          </a:xfrm>
          <a:pattFill prst="pct25">
            <a:fgClr>
              <a:schemeClr val="tx1"/>
            </a:fgClr>
            <a:bgClr>
              <a:schemeClr val="bg1"/>
            </a:bgClr>
          </a:pattFill>
        </p:spPr>
        <p:txBody>
          <a:bodyPr wrap="square"/>
          <a:lstStyle>
            <a:lvl1pPr algn="ctr">
              <a:defRPr sz="1200"/>
            </a:lvl1pPr>
          </a:lstStyle>
          <a:p>
            <a:endParaRPr lang="en-US"/>
          </a:p>
          <a:p>
            <a:endParaRPr lang="en-US"/>
          </a:p>
          <a:p>
            <a:r>
              <a:rPr lang="en-US"/>
              <a:t>Insert image here</a:t>
            </a:r>
          </a:p>
        </p:txBody>
      </p:sp>
      <p:sp>
        <p:nvSpPr>
          <p:cNvPr id="23" name="Picture Placeholder 8">
            <a:extLst>
              <a:ext uri="{FF2B5EF4-FFF2-40B4-BE49-F238E27FC236}">
                <a16:creationId xmlns:a16="http://schemas.microsoft.com/office/drawing/2014/main" id="{6D771991-70F7-4B47-93EB-F0F57228B75D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8110891" y="1391738"/>
            <a:ext cx="3648483" cy="1371600"/>
          </a:xfrm>
          <a:pattFill prst="pct25">
            <a:fgClr>
              <a:schemeClr val="tx1"/>
            </a:fgClr>
            <a:bgClr>
              <a:schemeClr val="bg1"/>
            </a:bgClr>
          </a:pattFill>
        </p:spPr>
        <p:txBody>
          <a:bodyPr wrap="square"/>
          <a:lstStyle>
            <a:lvl1pPr algn="ctr">
              <a:defRPr sz="1200"/>
            </a:lvl1pPr>
          </a:lstStyle>
          <a:p>
            <a:endParaRPr lang="en-US"/>
          </a:p>
          <a:p>
            <a:endParaRPr lang="en-US"/>
          </a:p>
          <a:p>
            <a:r>
              <a:rPr lang="en-US"/>
              <a:t>Insert image here</a:t>
            </a:r>
          </a:p>
        </p:txBody>
      </p:sp>
    </p:spTree>
    <p:extLst>
      <p:ext uri="{BB962C8B-B14F-4D97-AF65-F5344CB8AC3E}">
        <p14:creationId xmlns:p14="http://schemas.microsoft.com/office/powerpoint/2010/main" val="4291920197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dy Slide Minimal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09486B-ABA7-A84B-BC25-77FA66F53F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5913" y="319087"/>
            <a:ext cx="11418886" cy="801442"/>
          </a:xfrm>
        </p:spPr>
        <p:txBody>
          <a:bodyPr/>
          <a:lstStyle>
            <a:lvl1pPr>
              <a:defRPr sz="26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EA5C258E-E3DF-0142-B6C8-27E98D44CD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5913" y="1593670"/>
            <a:ext cx="11418886" cy="4273732"/>
          </a:xfrm>
          <a:prstGeom prst="rect">
            <a:avLst/>
          </a:prstGeom>
        </p:spPr>
        <p:txBody>
          <a:bodyPr vert="horz" lIns="0" tIns="0" rIns="91440" bIns="0" rtlCol="0"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D1253EF1-053B-C540-91AF-3C36644E65E3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218728" y="6247114"/>
            <a:ext cx="1869747" cy="347472"/>
            <a:chOff x="298099" y="5837730"/>
            <a:chExt cx="3690293" cy="685801"/>
          </a:xfrm>
        </p:grpSpPr>
        <p:pic>
          <p:nvPicPr>
            <p:cNvPr id="12" name="Graphic 11">
              <a:extLst>
                <a:ext uri="{FF2B5EF4-FFF2-40B4-BE49-F238E27FC236}">
                  <a16:creationId xmlns:a16="http://schemas.microsoft.com/office/drawing/2014/main" id="{A3E8667E-7D8D-D744-B066-ECBF7BF80E6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cstate="email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p:blipFill>
          <p:spPr>
            <a:xfrm>
              <a:off x="298099" y="5837730"/>
              <a:ext cx="1049032" cy="685801"/>
            </a:xfrm>
            <a:prstGeom prst="rect">
              <a:avLst/>
            </a:prstGeom>
          </p:spPr>
        </p:pic>
        <p:pic>
          <p:nvPicPr>
            <p:cNvPr id="13" name="Graphic 12">
              <a:extLst>
                <a:ext uri="{FF2B5EF4-FFF2-40B4-BE49-F238E27FC236}">
                  <a16:creationId xmlns:a16="http://schemas.microsoft.com/office/drawing/2014/main" id="{8C45A252-8E8F-C04B-B421-7AA18BCF2EC2}"/>
                </a:ext>
              </a:extLst>
            </p:cNvPr>
            <p:cNvPicPr>
              <a:picLocks noChangeAspect="1"/>
            </p:cNvPicPr>
            <p:nvPr userDrawn="1"/>
          </p:nvPicPr>
          <p:blipFill>
            <a:blip cstate="email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276104" y="6078331"/>
              <a:ext cx="2712288" cy="340387"/>
            </a:xfrm>
            <a:prstGeom prst="rect">
              <a:avLst/>
            </a:prstGeom>
          </p:spPr>
        </p:pic>
      </p:grpSp>
      <p:sp>
        <p:nvSpPr>
          <p:cNvPr id="14" name="Slide Number Placeholder 2">
            <a:extLst>
              <a:ext uri="{FF2B5EF4-FFF2-40B4-BE49-F238E27FC236}">
                <a16:creationId xmlns:a16="http://schemas.microsoft.com/office/drawing/2014/main" id="{C296BB76-EC7E-3041-AD58-A63D7C5690F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434123" y="6302697"/>
            <a:ext cx="529428" cy="365125"/>
          </a:xfrm>
        </p:spPr>
        <p:txBody>
          <a:bodyPr/>
          <a:lstStyle>
            <a:lvl1pPr>
              <a:defRPr lang="en-US" sz="1000" smtClean="0">
                <a:solidFill>
                  <a:schemeClr val="tx1"/>
                </a:solidFill>
              </a:defRPr>
            </a:lvl1pPr>
          </a:lstStyle>
          <a:p>
            <a:fld id="{99E61589-955B-3549-AD19-CD847E0672F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0081644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Body Slide 2 Column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EA5C258E-E3DF-0142-B6C8-27E98D44CD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5913" y="1593670"/>
            <a:ext cx="5554309" cy="4273732"/>
          </a:xfrm>
          <a:prstGeom prst="rect">
            <a:avLst/>
          </a:prstGeom>
        </p:spPr>
        <p:txBody>
          <a:bodyPr vert="horz" lIns="0" tIns="0" rIns="91440" bIns="0" rtlCol="0"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50D889AA-5CBC-E34F-837C-59E23750EA54}"/>
              </a:ext>
            </a:extLst>
          </p:cNvPr>
          <p:cNvSpPr>
            <a:spLocks noGrp="1"/>
          </p:cNvSpPr>
          <p:nvPr>
            <p:ph idx="11"/>
          </p:nvPr>
        </p:nvSpPr>
        <p:spPr>
          <a:xfrm>
            <a:off x="6180490" y="1593670"/>
            <a:ext cx="5554309" cy="4273732"/>
          </a:xfrm>
          <a:prstGeom prst="rect">
            <a:avLst/>
          </a:prstGeom>
        </p:spPr>
        <p:txBody>
          <a:bodyPr vert="horz" lIns="0" tIns="0" rIns="91440" bIns="0" rtlCol="0"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F3F901CC-C07E-3249-8E12-5379D4BC8FA6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218728" y="6247114"/>
            <a:ext cx="1869747" cy="347472"/>
            <a:chOff x="298099" y="5837730"/>
            <a:chExt cx="3690293" cy="685801"/>
          </a:xfrm>
        </p:grpSpPr>
        <p:pic>
          <p:nvPicPr>
            <p:cNvPr id="18" name="Graphic 17">
              <a:extLst>
                <a:ext uri="{FF2B5EF4-FFF2-40B4-BE49-F238E27FC236}">
                  <a16:creationId xmlns:a16="http://schemas.microsoft.com/office/drawing/2014/main" id="{17FC2200-33E6-A94C-858C-59A3BCF509B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cstate="email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p:blipFill>
          <p:spPr>
            <a:xfrm>
              <a:off x="298099" y="5837730"/>
              <a:ext cx="1049032" cy="685801"/>
            </a:xfrm>
            <a:prstGeom prst="rect">
              <a:avLst/>
            </a:prstGeom>
          </p:spPr>
        </p:pic>
        <p:pic>
          <p:nvPicPr>
            <p:cNvPr id="19" name="Graphic 18">
              <a:extLst>
                <a:ext uri="{FF2B5EF4-FFF2-40B4-BE49-F238E27FC236}">
                  <a16:creationId xmlns:a16="http://schemas.microsoft.com/office/drawing/2014/main" id="{1814E48A-51B0-7248-AA18-3C3D0BC646FE}"/>
                </a:ext>
              </a:extLst>
            </p:cNvPr>
            <p:cNvPicPr>
              <a:picLocks noChangeAspect="1"/>
            </p:cNvPicPr>
            <p:nvPr userDrawn="1"/>
          </p:nvPicPr>
          <p:blipFill>
            <a:blip cstate="email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276104" y="6078331"/>
              <a:ext cx="2712288" cy="340387"/>
            </a:xfrm>
            <a:prstGeom prst="rect">
              <a:avLst/>
            </a:prstGeom>
          </p:spPr>
        </p:pic>
      </p:grpSp>
      <p:sp>
        <p:nvSpPr>
          <p:cNvPr id="20" name="Slide Number Placeholder 2">
            <a:extLst>
              <a:ext uri="{FF2B5EF4-FFF2-40B4-BE49-F238E27FC236}">
                <a16:creationId xmlns:a16="http://schemas.microsoft.com/office/drawing/2014/main" id="{057767BE-5D8E-8446-B23A-981BD2ADB9A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434123" y="6302697"/>
            <a:ext cx="529428" cy="365125"/>
          </a:xfrm>
        </p:spPr>
        <p:txBody>
          <a:bodyPr/>
          <a:lstStyle>
            <a:lvl1pPr>
              <a:defRPr lang="en-US" sz="1000" smtClean="0">
                <a:solidFill>
                  <a:schemeClr val="tx1"/>
                </a:solidFill>
              </a:defRPr>
            </a:lvl1pPr>
          </a:lstStyle>
          <a:p>
            <a:fld id="{99E61589-955B-3549-AD19-CD847E0672F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64298A2B-775C-0B4D-891B-A976C3A459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5913" y="319087"/>
            <a:ext cx="11418886" cy="801442"/>
          </a:xfrm>
        </p:spPr>
        <p:txBody>
          <a:bodyPr/>
          <a:lstStyle>
            <a:lvl1pPr>
              <a:defRPr sz="26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773190063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Body Slide 2 Column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EA5C258E-E3DF-0142-B6C8-27E98D44CD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5913" y="2991394"/>
            <a:ext cx="5554309" cy="2876008"/>
          </a:xfrm>
          <a:prstGeom prst="rect">
            <a:avLst/>
          </a:prstGeom>
        </p:spPr>
        <p:txBody>
          <a:bodyPr vert="horz" lIns="0" tIns="0" rIns="91440" bIns="0" rtlCol="0"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50D889AA-5CBC-E34F-837C-59E23750EA54}"/>
              </a:ext>
            </a:extLst>
          </p:cNvPr>
          <p:cNvSpPr>
            <a:spLocks noGrp="1"/>
          </p:cNvSpPr>
          <p:nvPr>
            <p:ph idx="11"/>
          </p:nvPr>
        </p:nvSpPr>
        <p:spPr>
          <a:xfrm>
            <a:off x="6180490" y="2991394"/>
            <a:ext cx="5554309" cy="2876008"/>
          </a:xfrm>
          <a:prstGeom prst="rect">
            <a:avLst/>
          </a:prstGeom>
        </p:spPr>
        <p:txBody>
          <a:bodyPr vert="horz" lIns="0" tIns="0" rIns="91440" bIns="0" rtlCol="0"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F3F901CC-C07E-3249-8E12-5379D4BC8FA6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218728" y="6247114"/>
            <a:ext cx="1869747" cy="347472"/>
            <a:chOff x="298099" y="5837730"/>
            <a:chExt cx="3690293" cy="685801"/>
          </a:xfrm>
        </p:grpSpPr>
        <p:pic>
          <p:nvPicPr>
            <p:cNvPr id="18" name="Graphic 17">
              <a:extLst>
                <a:ext uri="{FF2B5EF4-FFF2-40B4-BE49-F238E27FC236}">
                  <a16:creationId xmlns:a16="http://schemas.microsoft.com/office/drawing/2014/main" id="{17FC2200-33E6-A94C-858C-59A3BCF509B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cstate="email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p:blipFill>
          <p:spPr>
            <a:xfrm>
              <a:off x="298099" y="5837730"/>
              <a:ext cx="1049032" cy="685801"/>
            </a:xfrm>
            <a:prstGeom prst="rect">
              <a:avLst/>
            </a:prstGeom>
          </p:spPr>
        </p:pic>
        <p:pic>
          <p:nvPicPr>
            <p:cNvPr id="19" name="Graphic 18">
              <a:extLst>
                <a:ext uri="{FF2B5EF4-FFF2-40B4-BE49-F238E27FC236}">
                  <a16:creationId xmlns:a16="http://schemas.microsoft.com/office/drawing/2014/main" id="{1814E48A-51B0-7248-AA18-3C3D0BC646FE}"/>
                </a:ext>
              </a:extLst>
            </p:cNvPr>
            <p:cNvPicPr>
              <a:picLocks noChangeAspect="1"/>
            </p:cNvPicPr>
            <p:nvPr userDrawn="1"/>
          </p:nvPicPr>
          <p:blipFill>
            <a:blip cstate="email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276104" y="6078331"/>
              <a:ext cx="2712288" cy="340387"/>
            </a:xfrm>
            <a:prstGeom prst="rect">
              <a:avLst/>
            </a:prstGeom>
          </p:spPr>
        </p:pic>
      </p:grpSp>
      <p:sp>
        <p:nvSpPr>
          <p:cNvPr id="20" name="Slide Number Placeholder 2">
            <a:extLst>
              <a:ext uri="{FF2B5EF4-FFF2-40B4-BE49-F238E27FC236}">
                <a16:creationId xmlns:a16="http://schemas.microsoft.com/office/drawing/2014/main" id="{057767BE-5D8E-8446-B23A-981BD2ADB9A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434123" y="6302697"/>
            <a:ext cx="529428" cy="365125"/>
          </a:xfrm>
        </p:spPr>
        <p:txBody>
          <a:bodyPr/>
          <a:lstStyle>
            <a:lvl1pPr>
              <a:defRPr lang="en-US" sz="1000" smtClean="0">
                <a:solidFill>
                  <a:schemeClr val="tx1"/>
                </a:solidFill>
              </a:defRPr>
            </a:lvl1pPr>
          </a:lstStyle>
          <a:p>
            <a:fld id="{99E61589-955B-3549-AD19-CD847E0672F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Picture Placeholder 8">
            <a:extLst>
              <a:ext uri="{FF2B5EF4-FFF2-40B4-BE49-F238E27FC236}">
                <a16:creationId xmlns:a16="http://schemas.microsoft.com/office/drawing/2014/main" id="{D1A18A87-A995-1A4E-85CD-AB3ABF364B5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09563" y="1391738"/>
            <a:ext cx="5575254" cy="1371600"/>
          </a:xfrm>
          <a:pattFill prst="pct25">
            <a:fgClr>
              <a:schemeClr val="tx1"/>
            </a:fgClr>
            <a:bgClr>
              <a:schemeClr val="bg1"/>
            </a:bgClr>
          </a:pattFill>
        </p:spPr>
        <p:txBody>
          <a:bodyPr wrap="square"/>
          <a:lstStyle>
            <a:lvl1pPr algn="ctr">
              <a:defRPr sz="1200"/>
            </a:lvl1pPr>
          </a:lstStyle>
          <a:p>
            <a:endParaRPr lang="en-US"/>
          </a:p>
          <a:p>
            <a:endParaRPr lang="en-US"/>
          </a:p>
          <a:p>
            <a:r>
              <a:rPr lang="en-US"/>
              <a:t>Insert image here</a:t>
            </a:r>
          </a:p>
        </p:txBody>
      </p:sp>
      <p:sp>
        <p:nvSpPr>
          <p:cNvPr id="13" name="Picture Placeholder 8">
            <a:extLst>
              <a:ext uri="{FF2B5EF4-FFF2-40B4-BE49-F238E27FC236}">
                <a16:creationId xmlns:a16="http://schemas.microsoft.com/office/drawing/2014/main" id="{6C410B3D-69BE-6B41-953E-6AB88EB3B3C0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180490" y="1391738"/>
            <a:ext cx="5575254" cy="1371600"/>
          </a:xfrm>
          <a:pattFill prst="pct25">
            <a:fgClr>
              <a:schemeClr val="tx1"/>
            </a:fgClr>
            <a:bgClr>
              <a:schemeClr val="bg1"/>
            </a:bgClr>
          </a:pattFill>
        </p:spPr>
        <p:txBody>
          <a:bodyPr wrap="square"/>
          <a:lstStyle>
            <a:lvl1pPr algn="ctr">
              <a:defRPr sz="1200"/>
            </a:lvl1pPr>
          </a:lstStyle>
          <a:p>
            <a:endParaRPr lang="en-US"/>
          </a:p>
          <a:p>
            <a:endParaRPr lang="en-US"/>
          </a:p>
          <a:p>
            <a:r>
              <a:rPr lang="en-US"/>
              <a:t>Insert image here</a:t>
            </a: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B7CDA641-EBA9-3047-8D50-A52E806EC2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5913" y="319087"/>
            <a:ext cx="11418886" cy="801442"/>
          </a:xfrm>
        </p:spPr>
        <p:txBody>
          <a:bodyPr/>
          <a:lstStyle>
            <a:lvl1pPr>
              <a:defRPr sz="26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92578996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Body Slide 3 Column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EA5C258E-E3DF-0142-B6C8-27E98D44CD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5914" y="1605041"/>
            <a:ext cx="3623908" cy="4262359"/>
          </a:xfrm>
          <a:prstGeom prst="rect">
            <a:avLst/>
          </a:prstGeom>
        </p:spPr>
        <p:txBody>
          <a:bodyPr vert="horz" lIns="0" tIns="0" rIns="91440" bIns="0" rtlCol="0"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30D302E4-CB51-364E-8E8E-5E17C7CFFE6C}"/>
              </a:ext>
            </a:extLst>
          </p:cNvPr>
          <p:cNvSpPr>
            <a:spLocks noGrp="1"/>
          </p:cNvSpPr>
          <p:nvPr>
            <p:ph idx="11"/>
          </p:nvPr>
        </p:nvSpPr>
        <p:spPr>
          <a:xfrm>
            <a:off x="4213402" y="1613262"/>
            <a:ext cx="3623908" cy="4262359"/>
          </a:xfrm>
          <a:prstGeom prst="rect">
            <a:avLst/>
          </a:prstGeom>
        </p:spPr>
        <p:txBody>
          <a:bodyPr vert="horz" lIns="0" tIns="0" rIns="91440" bIns="0" rtlCol="0"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3F78666D-BE62-7E45-A427-40475F7ADA08}"/>
              </a:ext>
            </a:extLst>
          </p:cNvPr>
          <p:cNvSpPr>
            <a:spLocks noGrp="1"/>
          </p:cNvSpPr>
          <p:nvPr>
            <p:ph idx="12"/>
          </p:nvPr>
        </p:nvSpPr>
        <p:spPr>
          <a:xfrm>
            <a:off x="8110891" y="1613262"/>
            <a:ext cx="3623908" cy="4262359"/>
          </a:xfrm>
          <a:prstGeom prst="rect">
            <a:avLst/>
          </a:prstGeom>
        </p:spPr>
        <p:txBody>
          <a:bodyPr vert="horz" lIns="0" tIns="0" rIns="91440" bIns="0" rtlCol="0"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997D70CD-CA3E-8B4E-B939-76250A4B5831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218728" y="6247114"/>
            <a:ext cx="1869747" cy="347472"/>
            <a:chOff x="298099" y="5837730"/>
            <a:chExt cx="3690293" cy="685801"/>
          </a:xfrm>
        </p:grpSpPr>
        <p:pic>
          <p:nvPicPr>
            <p:cNvPr id="14" name="Graphic 13">
              <a:extLst>
                <a:ext uri="{FF2B5EF4-FFF2-40B4-BE49-F238E27FC236}">
                  <a16:creationId xmlns:a16="http://schemas.microsoft.com/office/drawing/2014/main" id="{5AE69713-D754-0343-8E1E-6AF7059C9482}"/>
                </a:ext>
              </a:extLst>
            </p:cNvPr>
            <p:cNvPicPr>
              <a:picLocks noChangeAspect="1"/>
            </p:cNvPicPr>
            <p:nvPr userDrawn="1"/>
          </p:nvPicPr>
          <p:blipFill>
            <a:blip cstate="email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p:blipFill>
          <p:spPr>
            <a:xfrm>
              <a:off x="298099" y="5837730"/>
              <a:ext cx="1049032" cy="685801"/>
            </a:xfrm>
            <a:prstGeom prst="rect">
              <a:avLst/>
            </a:prstGeom>
          </p:spPr>
        </p:pic>
        <p:pic>
          <p:nvPicPr>
            <p:cNvPr id="15" name="Graphic 14">
              <a:extLst>
                <a:ext uri="{FF2B5EF4-FFF2-40B4-BE49-F238E27FC236}">
                  <a16:creationId xmlns:a16="http://schemas.microsoft.com/office/drawing/2014/main" id="{CAE5CE0F-81D8-1449-B861-FCAB118010B5}"/>
                </a:ext>
              </a:extLst>
            </p:cNvPr>
            <p:cNvPicPr>
              <a:picLocks noChangeAspect="1"/>
            </p:cNvPicPr>
            <p:nvPr userDrawn="1"/>
          </p:nvPicPr>
          <p:blipFill>
            <a:blip cstate="email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276104" y="6078331"/>
              <a:ext cx="2712288" cy="340387"/>
            </a:xfrm>
            <a:prstGeom prst="rect">
              <a:avLst/>
            </a:prstGeom>
          </p:spPr>
        </p:pic>
      </p:grpSp>
      <p:sp>
        <p:nvSpPr>
          <p:cNvPr id="21" name="Slide Number Placeholder 2">
            <a:extLst>
              <a:ext uri="{FF2B5EF4-FFF2-40B4-BE49-F238E27FC236}">
                <a16:creationId xmlns:a16="http://schemas.microsoft.com/office/drawing/2014/main" id="{432D9445-67A2-9440-8CE8-EB4A08DABD0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434123" y="6302697"/>
            <a:ext cx="529428" cy="365125"/>
          </a:xfrm>
        </p:spPr>
        <p:txBody>
          <a:bodyPr/>
          <a:lstStyle>
            <a:lvl1pPr>
              <a:defRPr lang="en-US" sz="1000" smtClean="0">
                <a:solidFill>
                  <a:schemeClr val="tx1"/>
                </a:solidFill>
              </a:defRPr>
            </a:lvl1pPr>
          </a:lstStyle>
          <a:p>
            <a:fld id="{99E61589-955B-3549-AD19-CD847E0672F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289EC9E5-D356-2B46-86CF-394EE760D6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5913" y="319087"/>
            <a:ext cx="11418886" cy="801442"/>
          </a:xfrm>
        </p:spPr>
        <p:txBody>
          <a:bodyPr/>
          <a:lstStyle>
            <a:lvl1pPr>
              <a:defRPr sz="26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457327989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Body Slide 3 Column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EA5C258E-E3DF-0142-B6C8-27E98D44CD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5914" y="2996236"/>
            <a:ext cx="3623908" cy="2871164"/>
          </a:xfrm>
          <a:prstGeom prst="rect">
            <a:avLst/>
          </a:prstGeom>
        </p:spPr>
        <p:txBody>
          <a:bodyPr vert="horz" lIns="0" tIns="0" rIns="91440" bIns="0" rtlCol="0">
            <a:noAutofit/>
          </a:bodyPr>
          <a:lstStyle>
            <a:lvl1pPr>
              <a:defRPr sz="2200"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30D302E4-CB51-364E-8E8E-5E17C7CFFE6C}"/>
              </a:ext>
            </a:extLst>
          </p:cNvPr>
          <p:cNvSpPr>
            <a:spLocks noGrp="1"/>
          </p:cNvSpPr>
          <p:nvPr>
            <p:ph idx="11"/>
          </p:nvPr>
        </p:nvSpPr>
        <p:spPr>
          <a:xfrm>
            <a:off x="4213402" y="3004457"/>
            <a:ext cx="3623908" cy="2871164"/>
          </a:xfrm>
          <a:prstGeom prst="rect">
            <a:avLst/>
          </a:prstGeom>
        </p:spPr>
        <p:txBody>
          <a:bodyPr vert="horz" lIns="0" tIns="0" rIns="91440" bIns="0" rtlCol="0">
            <a:noAutofit/>
          </a:bodyPr>
          <a:lstStyle>
            <a:lvl1pPr>
              <a:defRPr sz="2200"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3F78666D-BE62-7E45-A427-40475F7ADA08}"/>
              </a:ext>
            </a:extLst>
          </p:cNvPr>
          <p:cNvSpPr>
            <a:spLocks noGrp="1"/>
          </p:cNvSpPr>
          <p:nvPr>
            <p:ph idx="12"/>
          </p:nvPr>
        </p:nvSpPr>
        <p:spPr>
          <a:xfrm>
            <a:off x="8110891" y="3004457"/>
            <a:ext cx="3623908" cy="2871164"/>
          </a:xfrm>
          <a:prstGeom prst="rect">
            <a:avLst/>
          </a:prstGeom>
        </p:spPr>
        <p:txBody>
          <a:bodyPr vert="horz" lIns="0" tIns="0" rIns="91440" bIns="0" rtlCol="0">
            <a:noAutofit/>
          </a:bodyPr>
          <a:lstStyle>
            <a:lvl1pPr>
              <a:defRPr sz="2200"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997D70CD-CA3E-8B4E-B939-76250A4B5831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218728" y="6247114"/>
            <a:ext cx="1869747" cy="347472"/>
            <a:chOff x="298099" y="5837730"/>
            <a:chExt cx="3690293" cy="685801"/>
          </a:xfrm>
        </p:grpSpPr>
        <p:pic>
          <p:nvPicPr>
            <p:cNvPr id="14" name="Graphic 13">
              <a:extLst>
                <a:ext uri="{FF2B5EF4-FFF2-40B4-BE49-F238E27FC236}">
                  <a16:creationId xmlns:a16="http://schemas.microsoft.com/office/drawing/2014/main" id="{5AE69713-D754-0343-8E1E-6AF7059C9482}"/>
                </a:ext>
              </a:extLst>
            </p:cNvPr>
            <p:cNvPicPr>
              <a:picLocks noChangeAspect="1"/>
            </p:cNvPicPr>
            <p:nvPr userDrawn="1"/>
          </p:nvPicPr>
          <p:blipFill>
            <a:blip cstate="email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p:blipFill>
          <p:spPr>
            <a:xfrm>
              <a:off x="298099" y="5837730"/>
              <a:ext cx="1049032" cy="685801"/>
            </a:xfrm>
            <a:prstGeom prst="rect">
              <a:avLst/>
            </a:prstGeom>
          </p:spPr>
        </p:pic>
        <p:pic>
          <p:nvPicPr>
            <p:cNvPr id="15" name="Graphic 14">
              <a:extLst>
                <a:ext uri="{FF2B5EF4-FFF2-40B4-BE49-F238E27FC236}">
                  <a16:creationId xmlns:a16="http://schemas.microsoft.com/office/drawing/2014/main" id="{CAE5CE0F-81D8-1449-B861-FCAB118010B5}"/>
                </a:ext>
              </a:extLst>
            </p:cNvPr>
            <p:cNvPicPr>
              <a:picLocks noChangeAspect="1"/>
            </p:cNvPicPr>
            <p:nvPr userDrawn="1"/>
          </p:nvPicPr>
          <p:blipFill>
            <a:blip cstate="email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276104" y="6078331"/>
              <a:ext cx="2712288" cy="340387"/>
            </a:xfrm>
            <a:prstGeom prst="rect">
              <a:avLst/>
            </a:prstGeom>
          </p:spPr>
        </p:pic>
      </p:grpSp>
      <p:sp>
        <p:nvSpPr>
          <p:cNvPr id="21" name="Slide Number Placeholder 2">
            <a:extLst>
              <a:ext uri="{FF2B5EF4-FFF2-40B4-BE49-F238E27FC236}">
                <a16:creationId xmlns:a16="http://schemas.microsoft.com/office/drawing/2014/main" id="{432D9445-67A2-9440-8CE8-EB4A08DABD0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434123" y="6302697"/>
            <a:ext cx="529428" cy="365125"/>
          </a:xfrm>
        </p:spPr>
        <p:txBody>
          <a:bodyPr/>
          <a:lstStyle>
            <a:lvl1pPr>
              <a:defRPr lang="en-US" sz="1000" smtClean="0">
                <a:solidFill>
                  <a:schemeClr val="tx1"/>
                </a:solidFill>
              </a:defRPr>
            </a:lvl1pPr>
          </a:lstStyle>
          <a:p>
            <a:fld id="{99E61589-955B-3549-AD19-CD847E0672F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Picture Placeholder 8">
            <a:extLst>
              <a:ext uri="{FF2B5EF4-FFF2-40B4-BE49-F238E27FC236}">
                <a16:creationId xmlns:a16="http://schemas.microsoft.com/office/drawing/2014/main" id="{5A1B3E5B-36FF-D048-9B0B-A0BAB39650C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09563" y="1391738"/>
            <a:ext cx="3648483" cy="1371600"/>
          </a:xfrm>
          <a:pattFill prst="pct25">
            <a:fgClr>
              <a:schemeClr val="tx1"/>
            </a:fgClr>
            <a:bgClr>
              <a:schemeClr val="bg1"/>
            </a:bgClr>
          </a:pattFill>
        </p:spPr>
        <p:txBody>
          <a:bodyPr wrap="square"/>
          <a:lstStyle>
            <a:lvl1pPr algn="ctr">
              <a:defRPr sz="1200"/>
            </a:lvl1pPr>
          </a:lstStyle>
          <a:p>
            <a:endParaRPr lang="en-US"/>
          </a:p>
          <a:p>
            <a:endParaRPr lang="en-US"/>
          </a:p>
          <a:p>
            <a:r>
              <a:rPr lang="en-US"/>
              <a:t>Insert image here</a:t>
            </a:r>
          </a:p>
        </p:txBody>
      </p:sp>
      <p:sp>
        <p:nvSpPr>
          <p:cNvPr id="20" name="Picture Placeholder 8">
            <a:extLst>
              <a:ext uri="{FF2B5EF4-FFF2-40B4-BE49-F238E27FC236}">
                <a16:creationId xmlns:a16="http://schemas.microsoft.com/office/drawing/2014/main" id="{1E72AB2D-DA15-1145-8185-52FA8E6F522A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4213402" y="1391738"/>
            <a:ext cx="3648483" cy="1371600"/>
          </a:xfrm>
          <a:pattFill prst="pct25">
            <a:fgClr>
              <a:schemeClr val="tx1"/>
            </a:fgClr>
            <a:bgClr>
              <a:schemeClr val="bg1"/>
            </a:bgClr>
          </a:pattFill>
        </p:spPr>
        <p:txBody>
          <a:bodyPr wrap="square"/>
          <a:lstStyle>
            <a:lvl1pPr algn="ctr">
              <a:defRPr sz="1200"/>
            </a:lvl1pPr>
          </a:lstStyle>
          <a:p>
            <a:endParaRPr lang="en-US"/>
          </a:p>
          <a:p>
            <a:endParaRPr lang="en-US"/>
          </a:p>
          <a:p>
            <a:r>
              <a:rPr lang="en-US"/>
              <a:t>Insert image here</a:t>
            </a:r>
          </a:p>
        </p:txBody>
      </p:sp>
      <p:sp>
        <p:nvSpPr>
          <p:cNvPr id="23" name="Picture Placeholder 8">
            <a:extLst>
              <a:ext uri="{FF2B5EF4-FFF2-40B4-BE49-F238E27FC236}">
                <a16:creationId xmlns:a16="http://schemas.microsoft.com/office/drawing/2014/main" id="{6D771991-70F7-4B47-93EB-F0F57228B75D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8110891" y="1391738"/>
            <a:ext cx="3648483" cy="1371600"/>
          </a:xfrm>
          <a:pattFill prst="pct25">
            <a:fgClr>
              <a:schemeClr val="tx1"/>
            </a:fgClr>
            <a:bgClr>
              <a:schemeClr val="bg1"/>
            </a:bgClr>
          </a:pattFill>
        </p:spPr>
        <p:txBody>
          <a:bodyPr wrap="square"/>
          <a:lstStyle>
            <a:lvl1pPr algn="ctr">
              <a:defRPr sz="1200"/>
            </a:lvl1pPr>
          </a:lstStyle>
          <a:p>
            <a:endParaRPr lang="en-US"/>
          </a:p>
          <a:p>
            <a:endParaRPr lang="en-US"/>
          </a:p>
          <a:p>
            <a:r>
              <a:rPr lang="en-US"/>
              <a:t>Insert image here</a:t>
            </a:r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80C86E41-0B49-3B4B-8D7A-B9F804DF19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5913" y="319087"/>
            <a:ext cx="11418886" cy="801442"/>
          </a:xfrm>
        </p:spPr>
        <p:txBody>
          <a:bodyPr/>
          <a:lstStyle>
            <a:lvl1pPr>
              <a:defRPr sz="26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290910811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alf Slide Photo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8">
            <a:extLst>
              <a:ext uri="{FF2B5EF4-FFF2-40B4-BE49-F238E27FC236}">
                <a16:creationId xmlns:a16="http://schemas.microsoft.com/office/drawing/2014/main" id="{EDC68532-9000-034C-A828-635D4A2EFD51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096000" y="0"/>
            <a:ext cx="6096000" cy="6858000"/>
          </a:xfrm>
          <a:pattFill prst="pct25">
            <a:fgClr>
              <a:schemeClr val="tx1"/>
            </a:fgClr>
            <a:bgClr>
              <a:schemeClr val="bg1"/>
            </a:bgClr>
          </a:pattFill>
        </p:spPr>
        <p:txBody>
          <a:bodyPr/>
          <a:lstStyle>
            <a:lvl1pPr algn="ctr">
              <a:defRPr sz="1200"/>
            </a:lvl1pPr>
          </a:lstStyle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r>
              <a:rPr lang="en-US"/>
              <a:t> Insert image here</a:t>
            </a: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EA5C258E-E3DF-0142-B6C8-27E98D44CD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5913" y="2091021"/>
            <a:ext cx="5421947" cy="3776380"/>
          </a:xfrm>
          <a:prstGeom prst="rect">
            <a:avLst/>
          </a:prstGeom>
        </p:spPr>
        <p:txBody>
          <a:bodyPr vert="horz" lIns="0" tIns="0" rIns="91440" bIns="0" rtlCol="0"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66D1202F-B6EF-744B-A75C-13FCCE1492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5913" y="681039"/>
            <a:ext cx="5421947" cy="801442"/>
          </a:xfrm>
        </p:spPr>
        <p:txBody>
          <a:bodyPr/>
          <a:lstStyle>
            <a:lvl1pPr>
              <a:defRPr sz="26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33E0B93-C063-164E-AD18-F92A25D9DCC6}"/>
              </a:ext>
            </a:extLst>
          </p:cNvPr>
          <p:cNvSpPr/>
          <p:nvPr userDrawn="1"/>
        </p:nvSpPr>
        <p:spPr>
          <a:xfrm>
            <a:off x="315913" y="323850"/>
            <a:ext cx="5421947" cy="133350"/>
          </a:xfrm>
          <a:prstGeom prst="rect">
            <a:avLst/>
          </a:prstGeom>
          <a:gradFill>
            <a:gsLst>
              <a:gs pos="0">
                <a:srgbClr val="D1A33C"/>
              </a:gs>
              <a:gs pos="100000">
                <a:srgbClr val="F2D713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A2D7A750-8C7D-6444-ACB2-7AB3CB2F99CC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218728" y="6247114"/>
            <a:ext cx="1869747" cy="347472"/>
            <a:chOff x="298099" y="5837730"/>
            <a:chExt cx="3690293" cy="685801"/>
          </a:xfrm>
        </p:grpSpPr>
        <p:pic>
          <p:nvPicPr>
            <p:cNvPr id="14" name="Graphic 13">
              <a:extLst>
                <a:ext uri="{FF2B5EF4-FFF2-40B4-BE49-F238E27FC236}">
                  <a16:creationId xmlns:a16="http://schemas.microsoft.com/office/drawing/2014/main" id="{0E82C3BD-63C2-5F46-9282-D576FC6F670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cstate="email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p:blipFill>
          <p:spPr>
            <a:xfrm>
              <a:off x="298099" y="5837730"/>
              <a:ext cx="1049032" cy="685801"/>
            </a:xfrm>
            <a:prstGeom prst="rect">
              <a:avLst/>
            </a:prstGeom>
          </p:spPr>
        </p:pic>
        <p:pic>
          <p:nvPicPr>
            <p:cNvPr id="15" name="Graphic 14">
              <a:extLst>
                <a:ext uri="{FF2B5EF4-FFF2-40B4-BE49-F238E27FC236}">
                  <a16:creationId xmlns:a16="http://schemas.microsoft.com/office/drawing/2014/main" id="{1A790B0B-8321-8C4A-934B-87C5BD619FE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cstate="email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276104" y="6078331"/>
              <a:ext cx="2712288" cy="340387"/>
            </a:xfrm>
            <a:prstGeom prst="rect">
              <a:avLst/>
            </a:prstGeom>
          </p:spPr>
        </p:pic>
      </p:grpSp>
      <p:sp>
        <p:nvSpPr>
          <p:cNvPr id="17" name="Slide Number Placeholder 2">
            <a:extLst>
              <a:ext uri="{FF2B5EF4-FFF2-40B4-BE49-F238E27FC236}">
                <a16:creationId xmlns:a16="http://schemas.microsoft.com/office/drawing/2014/main" id="{ABFF4617-27C3-D441-BFB3-6A325C7213F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434123" y="6302697"/>
            <a:ext cx="529428" cy="365125"/>
          </a:xfrm>
        </p:spPr>
        <p:txBody>
          <a:bodyPr/>
          <a:lstStyle>
            <a:lvl1pPr>
              <a:defRPr lang="en-US" sz="1000" smtClean="0">
                <a:solidFill>
                  <a:schemeClr val="bg1"/>
                </a:solidFill>
              </a:defRPr>
            </a:lvl1pPr>
          </a:lstStyle>
          <a:p>
            <a:fld id="{99E61589-955B-3549-AD19-CD847E0672F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6795359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dy Slide 1 Column Bla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37CF258E-6401-DF43-950C-34585654BC40}"/>
              </a:ext>
            </a:extLst>
          </p:cNvPr>
          <p:cNvSpPr/>
          <p:nvPr userDrawn="1"/>
        </p:nvSpPr>
        <p:spPr>
          <a:xfrm>
            <a:off x="0" y="-3"/>
            <a:ext cx="12192000" cy="6858003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EA5C258E-E3DF-0142-B6C8-27E98D44CD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5913" y="1600200"/>
            <a:ext cx="11418886" cy="4267201"/>
          </a:xfrm>
          <a:prstGeom prst="rect">
            <a:avLst/>
          </a:prstGeom>
        </p:spPr>
        <p:txBody>
          <a:bodyPr vert="horz" lIns="0" tIns="0" rIns="91440" bIns="0" rtlCol="0"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091D7C45-851C-6147-9D01-EA578958C029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216977" y="6246341"/>
            <a:ext cx="1869747" cy="347472"/>
            <a:chOff x="298099" y="5720938"/>
            <a:chExt cx="3690293" cy="685801"/>
          </a:xfrm>
        </p:grpSpPr>
        <p:pic>
          <p:nvPicPr>
            <p:cNvPr id="13" name="Graphic 12">
              <a:extLst>
                <a:ext uri="{FF2B5EF4-FFF2-40B4-BE49-F238E27FC236}">
                  <a16:creationId xmlns:a16="http://schemas.microsoft.com/office/drawing/2014/main" id="{3FE6105A-4F2E-6A47-ADB1-32D6104A8D1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cstate="email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p:blipFill>
          <p:spPr>
            <a:xfrm>
              <a:off x="298099" y="5720938"/>
              <a:ext cx="1049031" cy="685801"/>
            </a:xfrm>
            <a:prstGeom prst="rect">
              <a:avLst/>
            </a:prstGeom>
          </p:spPr>
        </p:pic>
        <p:pic>
          <p:nvPicPr>
            <p:cNvPr id="14" name="Graphic 13">
              <a:extLst>
                <a:ext uri="{FF2B5EF4-FFF2-40B4-BE49-F238E27FC236}">
                  <a16:creationId xmlns:a16="http://schemas.microsoft.com/office/drawing/2014/main" id="{1F4229B7-6E79-F848-8030-8478A2448A6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cstate="email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276104" y="5961542"/>
              <a:ext cx="2712288" cy="340387"/>
            </a:xfrm>
            <a:prstGeom prst="rect">
              <a:avLst/>
            </a:prstGeom>
          </p:spPr>
        </p:pic>
      </p:grpSp>
      <p:sp>
        <p:nvSpPr>
          <p:cNvPr id="10" name="Title 1">
            <a:extLst>
              <a:ext uri="{FF2B5EF4-FFF2-40B4-BE49-F238E27FC236}">
                <a16:creationId xmlns:a16="http://schemas.microsoft.com/office/drawing/2014/main" id="{C29CA7EB-7E4B-2D4D-8BC1-55D3D81AF2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5913" y="357189"/>
            <a:ext cx="11418886" cy="801442"/>
          </a:xfrm>
        </p:spPr>
        <p:txBody>
          <a:bodyPr/>
          <a:lstStyle>
            <a:lvl1pPr>
              <a:defRPr sz="26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4FA35D3-C991-1C4F-B202-250405920059}"/>
              </a:ext>
            </a:extLst>
          </p:cNvPr>
          <p:cNvSpPr/>
          <p:nvPr userDrawn="1"/>
        </p:nvSpPr>
        <p:spPr>
          <a:xfrm>
            <a:off x="0" y="0"/>
            <a:ext cx="12191999" cy="91440"/>
          </a:xfrm>
          <a:prstGeom prst="rect">
            <a:avLst/>
          </a:prstGeom>
          <a:gradFill>
            <a:gsLst>
              <a:gs pos="0">
                <a:srgbClr val="D1A33C"/>
              </a:gs>
              <a:gs pos="100000">
                <a:srgbClr val="F2D713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Slide Number Placeholder 2">
            <a:extLst>
              <a:ext uri="{FF2B5EF4-FFF2-40B4-BE49-F238E27FC236}">
                <a16:creationId xmlns:a16="http://schemas.microsoft.com/office/drawing/2014/main" id="{3E966164-2C83-0D4D-A9FC-81EAF1F9E46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434123" y="6302697"/>
            <a:ext cx="529428" cy="365125"/>
          </a:xfrm>
        </p:spPr>
        <p:txBody>
          <a:bodyPr/>
          <a:lstStyle>
            <a:lvl1pPr>
              <a:defRPr lang="en-US" sz="1000" smtClean="0">
                <a:solidFill>
                  <a:schemeClr val="bg1"/>
                </a:solidFill>
              </a:defRPr>
            </a:lvl1pPr>
          </a:lstStyle>
          <a:p>
            <a:fld id="{99E61589-955B-3549-AD19-CD847E0672F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3913949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dy Slide 2 Column Bla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544A3480-9628-5B46-A1A8-95E6033F21BD}"/>
              </a:ext>
            </a:extLst>
          </p:cNvPr>
          <p:cNvSpPr/>
          <p:nvPr userDrawn="1"/>
        </p:nvSpPr>
        <p:spPr>
          <a:xfrm>
            <a:off x="0" y="-3"/>
            <a:ext cx="12192000" cy="6858003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EA5C258E-E3DF-0142-B6C8-27E98D44CD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5913" y="1600200"/>
            <a:ext cx="5554309" cy="4267201"/>
          </a:xfrm>
          <a:prstGeom prst="rect">
            <a:avLst/>
          </a:prstGeom>
        </p:spPr>
        <p:txBody>
          <a:bodyPr vert="horz" lIns="0" tIns="0" rIns="91440" bIns="0" rtlCol="0"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50D889AA-5CBC-E34F-837C-59E23750EA54}"/>
              </a:ext>
            </a:extLst>
          </p:cNvPr>
          <p:cNvSpPr>
            <a:spLocks noGrp="1"/>
          </p:cNvSpPr>
          <p:nvPr>
            <p:ph idx="11"/>
          </p:nvPr>
        </p:nvSpPr>
        <p:spPr>
          <a:xfrm>
            <a:off x="6180490" y="1600200"/>
            <a:ext cx="5554309" cy="4267201"/>
          </a:xfrm>
          <a:prstGeom prst="rect">
            <a:avLst/>
          </a:prstGeom>
        </p:spPr>
        <p:txBody>
          <a:bodyPr vert="horz" lIns="0" tIns="0" rIns="91440" bIns="0" rtlCol="0"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E4D62531-E049-224B-B3C8-85ECC394EF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5913" y="357189"/>
            <a:ext cx="11418886" cy="801442"/>
          </a:xfrm>
        </p:spPr>
        <p:txBody>
          <a:bodyPr/>
          <a:lstStyle>
            <a:lvl1pPr>
              <a:defRPr sz="26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55EDE89-8FDD-2C45-993E-C4B316D0B94D}"/>
              </a:ext>
            </a:extLst>
          </p:cNvPr>
          <p:cNvSpPr/>
          <p:nvPr userDrawn="1"/>
        </p:nvSpPr>
        <p:spPr>
          <a:xfrm>
            <a:off x="0" y="0"/>
            <a:ext cx="12191999" cy="91440"/>
          </a:xfrm>
          <a:prstGeom prst="rect">
            <a:avLst/>
          </a:prstGeom>
          <a:gradFill>
            <a:gsLst>
              <a:gs pos="0">
                <a:srgbClr val="D1A33C"/>
              </a:gs>
              <a:gs pos="100000">
                <a:srgbClr val="F2D713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2F0F40C8-8FFB-0E4D-BD63-4F91DB05C39D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216977" y="6246341"/>
            <a:ext cx="1869747" cy="347472"/>
            <a:chOff x="298099" y="5720938"/>
            <a:chExt cx="3690293" cy="685801"/>
          </a:xfrm>
        </p:grpSpPr>
        <p:pic>
          <p:nvPicPr>
            <p:cNvPr id="17" name="Graphic 16">
              <a:extLst>
                <a:ext uri="{FF2B5EF4-FFF2-40B4-BE49-F238E27FC236}">
                  <a16:creationId xmlns:a16="http://schemas.microsoft.com/office/drawing/2014/main" id="{9154DC83-8404-7347-8274-FEC9B2D8526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cstate="email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p:blipFill>
          <p:spPr>
            <a:xfrm>
              <a:off x="298099" y="5720938"/>
              <a:ext cx="1049031" cy="685801"/>
            </a:xfrm>
            <a:prstGeom prst="rect">
              <a:avLst/>
            </a:prstGeom>
          </p:spPr>
        </p:pic>
        <p:pic>
          <p:nvPicPr>
            <p:cNvPr id="18" name="Graphic 17">
              <a:extLst>
                <a:ext uri="{FF2B5EF4-FFF2-40B4-BE49-F238E27FC236}">
                  <a16:creationId xmlns:a16="http://schemas.microsoft.com/office/drawing/2014/main" id="{C828D6DC-8A15-5745-8139-3CC50A82FBD5}"/>
                </a:ext>
              </a:extLst>
            </p:cNvPr>
            <p:cNvPicPr>
              <a:picLocks noChangeAspect="1"/>
            </p:cNvPicPr>
            <p:nvPr userDrawn="1"/>
          </p:nvPicPr>
          <p:blipFill>
            <a:blip cstate="email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276104" y="5961542"/>
              <a:ext cx="2712288" cy="340387"/>
            </a:xfrm>
            <a:prstGeom prst="rect">
              <a:avLst/>
            </a:prstGeom>
          </p:spPr>
        </p:pic>
      </p:grpSp>
      <p:sp>
        <p:nvSpPr>
          <p:cNvPr id="19" name="Slide Number Placeholder 2">
            <a:extLst>
              <a:ext uri="{FF2B5EF4-FFF2-40B4-BE49-F238E27FC236}">
                <a16:creationId xmlns:a16="http://schemas.microsoft.com/office/drawing/2014/main" id="{B735B51F-D7BE-C347-9D97-C373339A770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434123" y="6302697"/>
            <a:ext cx="529428" cy="365125"/>
          </a:xfrm>
        </p:spPr>
        <p:txBody>
          <a:bodyPr/>
          <a:lstStyle>
            <a:lvl1pPr>
              <a:defRPr lang="en-US" sz="1000" smtClean="0">
                <a:solidFill>
                  <a:schemeClr val="bg1"/>
                </a:solidFill>
              </a:defRPr>
            </a:lvl1pPr>
          </a:lstStyle>
          <a:p>
            <a:fld id="{99E61589-955B-3549-AD19-CD847E0672F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3266651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ody Slide 2 Column Bla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544A3480-9628-5B46-A1A8-95E6033F21BD}"/>
              </a:ext>
            </a:extLst>
          </p:cNvPr>
          <p:cNvSpPr/>
          <p:nvPr userDrawn="1"/>
        </p:nvSpPr>
        <p:spPr>
          <a:xfrm>
            <a:off x="0" y="-3"/>
            <a:ext cx="12192000" cy="6858003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E4D62531-E049-224B-B3C8-85ECC394EF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5913" y="357189"/>
            <a:ext cx="11418886" cy="801442"/>
          </a:xfrm>
        </p:spPr>
        <p:txBody>
          <a:bodyPr/>
          <a:lstStyle>
            <a:lvl1pPr>
              <a:defRPr sz="26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55EDE89-8FDD-2C45-993E-C4B316D0B94D}"/>
              </a:ext>
            </a:extLst>
          </p:cNvPr>
          <p:cNvSpPr/>
          <p:nvPr userDrawn="1"/>
        </p:nvSpPr>
        <p:spPr>
          <a:xfrm>
            <a:off x="0" y="0"/>
            <a:ext cx="12191999" cy="91440"/>
          </a:xfrm>
          <a:prstGeom prst="rect">
            <a:avLst/>
          </a:prstGeom>
          <a:gradFill>
            <a:gsLst>
              <a:gs pos="0">
                <a:srgbClr val="D1A33C"/>
              </a:gs>
              <a:gs pos="100000">
                <a:srgbClr val="F2D713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2F0F40C8-8FFB-0E4D-BD63-4F91DB05C39D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216977" y="6246341"/>
            <a:ext cx="1869747" cy="347472"/>
            <a:chOff x="298099" y="5720938"/>
            <a:chExt cx="3690293" cy="685801"/>
          </a:xfrm>
        </p:grpSpPr>
        <p:pic>
          <p:nvPicPr>
            <p:cNvPr id="17" name="Graphic 16">
              <a:extLst>
                <a:ext uri="{FF2B5EF4-FFF2-40B4-BE49-F238E27FC236}">
                  <a16:creationId xmlns:a16="http://schemas.microsoft.com/office/drawing/2014/main" id="{9154DC83-8404-7347-8274-FEC9B2D8526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cstate="email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p:blipFill>
          <p:spPr>
            <a:xfrm>
              <a:off x="298099" y="5720938"/>
              <a:ext cx="1049031" cy="685801"/>
            </a:xfrm>
            <a:prstGeom prst="rect">
              <a:avLst/>
            </a:prstGeom>
          </p:spPr>
        </p:pic>
        <p:pic>
          <p:nvPicPr>
            <p:cNvPr id="18" name="Graphic 17">
              <a:extLst>
                <a:ext uri="{FF2B5EF4-FFF2-40B4-BE49-F238E27FC236}">
                  <a16:creationId xmlns:a16="http://schemas.microsoft.com/office/drawing/2014/main" id="{C828D6DC-8A15-5745-8139-3CC50A82FBD5}"/>
                </a:ext>
              </a:extLst>
            </p:cNvPr>
            <p:cNvPicPr>
              <a:picLocks noChangeAspect="1"/>
            </p:cNvPicPr>
            <p:nvPr userDrawn="1"/>
          </p:nvPicPr>
          <p:blipFill>
            <a:blip cstate="email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276104" y="5961542"/>
              <a:ext cx="2712288" cy="340387"/>
            </a:xfrm>
            <a:prstGeom prst="rect">
              <a:avLst/>
            </a:prstGeom>
          </p:spPr>
        </p:pic>
      </p:grpSp>
      <p:sp>
        <p:nvSpPr>
          <p:cNvPr id="19" name="Slide Number Placeholder 2">
            <a:extLst>
              <a:ext uri="{FF2B5EF4-FFF2-40B4-BE49-F238E27FC236}">
                <a16:creationId xmlns:a16="http://schemas.microsoft.com/office/drawing/2014/main" id="{B735B51F-D7BE-C347-9D97-C373339A770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434123" y="6302697"/>
            <a:ext cx="529428" cy="365125"/>
          </a:xfrm>
        </p:spPr>
        <p:txBody>
          <a:bodyPr/>
          <a:lstStyle>
            <a:lvl1pPr>
              <a:defRPr lang="en-US" sz="1000" smtClean="0">
                <a:solidFill>
                  <a:schemeClr val="bg1"/>
                </a:solidFill>
              </a:defRPr>
            </a:lvl1pPr>
          </a:lstStyle>
          <a:p>
            <a:fld id="{99E61589-955B-3549-AD19-CD847E0672F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536A6975-223C-F94B-9054-A93054AE58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5913" y="2991394"/>
            <a:ext cx="5554309" cy="2876008"/>
          </a:xfrm>
          <a:prstGeom prst="rect">
            <a:avLst/>
          </a:prstGeom>
        </p:spPr>
        <p:txBody>
          <a:bodyPr vert="horz" lIns="0" tIns="0" rIns="91440" bIns="0" rtlCol="0"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54AD9578-8940-A04E-BD7C-735F0EAD44DD}"/>
              </a:ext>
            </a:extLst>
          </p:cNvPr>
          <p:cNvSpPr>
            <a:spLocks noGrp="1"/>
          </p:cNvSpPr>
          <p:nvPr>
            <p:ph idx="11"/>
          </p:nvPr>
        </p:nvSpPr>
        <p:spPr>
          <a:xfrm>
            <a:off x="6180490" y="2991394"/>
            <a:ext cx="5554309" cy="2876008"/>
          </a:xfrm>
          <a:prstGeom prst="rect">
            <a:avLst/>
          </a:prstGeom>
        </p:spPr>
        <p:txBody>
          <a:bodyPr vert="horz" lIns="0" tIns="0" rIns="91440" bIns="0" rtlCol="0"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4" name="Picture Placeholder 8">
            <a:extLst>
              <a:ext uri="{FF2B5EF4-FFF2-40B4-BE49-F238E27FC236}">
                <a16:creationId xmlns:a16="http://schemas.microsoft.com/office/drawing/2014/main" id="{D96938AC-120E-F74E-9A66-A6B7F1BB057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09563" y="1391738"/>
            <a:ext cx="5575254" cy="1371600"/>
          </a:xfrm>
          <a:pattFill prst="pct25">
            <a:fgClr>
              <a:schemeClr val="tx1"/>
            </a:fgClr>
            <a:bgClr>
              <a:schemeClr val="bg1"/>
            </a:bgClr>
          </a:pattFill>
        </p:spPr>
        <p:txBody>
          <a:bodyPr wrap="square"/>
          <a:lstStyle>
            <a:lvl1pPr algn="ctr">
              <a:defRPr sz="1200"/>
            </a:lvl1pPr>
          </a:lstStyle>
          <a:p>
            <a:endParaRPr lang="en-US"/>
          </a:p>
          <a:p>
            <a:endParaRPr lang="en-US"/>
          </a:p>
          <a:p>
            <a:r>
              <a:rPr lang="en-US"/>
              <a:t>Insert image here</a:t>
            </a:r>
          </a:p>
        </p:txBody>
      </p:sp>
      <p:sp>
        <p:nvSpPr>
          <p:cNvPr id="20" name="Picture Placeholder 8">
            <a:extLst>
              <a:ext uri="{FF2B5EF4-FFF2-40B4-BE49-F238E27FC236}">
                <a16:creationId xmlns:a16="http://schemas.microsoft.com/office/drawing/2014/main" id="{A41710DA-0C2A-D541-8CB1-B2242E5F5F76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180490" y="1391738"/>
            <a:ext cx="5575254" cy="1371600"/>
          </a:xfrm>
          <a:pattFill prst="pct25">
            <a:fgClr>
              <a:schemeClr val="tx1"/>
            </a:fgClr>
            <a:bgClr>
              <a:schemeClr val="bg1"/>
            </a:bgClr>
          </a:pattFill>
        </p:spPr>
        <p:txBody>
          <a:bodyPr wrap="square"/>
          <a:lstStyle>
            <a:lvl1pPr algn="ctr">
              <a:defRPr sz="1200"/>
            </a:lvl1pPr>
          </a:lstStyle>
          <a:p>
            <a:endParaRPr lang="en-US"/>
          </a:p>
          <a:p>
            <a:endParaRPr lang="en-US"/>
          </a:p>
          <a:p>
            <a:r>
              <a:rPr lang="en-US"/>
              <a:t>Insert image here</a:t>
            </a:r>
          </a:p>
        </p:txBody>
      </p:sp>
    </p:spTree>
    <p:extLst>
      <p:ext uri="{BB962C8B-B14F-4D97-AF65-F5344CB8AC3E}">
        <p14:creationId xmlns:p14="http://schemas.microsoft.com/office/powerpoint/2010/main" val="2451407145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ody Slide 3 Column Bla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BE9A474F-C581-D441-A10C-50820635ADC4}"/>
              </a:ext>
            </a:extLst>
          </p:cNvPr>
          <p:cNvSpPr/>
          <p:nvPr userDrawn="1"/>
        </p:nvSpPr>
        <p:spPr>
          <a:xfrm>
            <a:off x="0" y="-3"/>
            <a:ext cx="12192000" cy="6858003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682B7DF8-009C-FB45-AD66-F557C4C39A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5913" y="357189"/>
            <a:ext cx="11418886" cy="801442"/>
          </a:xfrm>
        </p:spPr>
        <p:txBody>
          <a:bodyPr/>
          <a:lstStyle>
            <a:lvl1pPr>
              <a:defRPr sz="26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1C77827-EEEE-CB4C-B41B-0CE23802802D}"/>
              </a:ext>
            </a:extLst>
          </p:cNvPr>
          <p:cNvSpPr/>
          <p:nvPr userDrawn="1"/>
        </p:nvSpPr>
        <p:spPr>
          <a:xfrm>
            <a:off x="0" y="0"/>
            <a:ext cx="12191999" cy="91440"/>
          </a:xfrm>
          <a:prstGeom prst="rect">
            <a:avLst/>
          </a:prstGeom>
          <a:gradFill>
            <a:gsLst>
              <a:gs pos="0">
                <a:srgbClr val="D1A33C"/>
              </a:gs>
              <a:gs pos="100000">
                <a:srgbClr val="F2D713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1E302AE5-1AF2-1846-8FF3-8F7468B4B2DA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216977" y="6246341"/>
            <a:ext cx="1869747" cy="347472"/>
            <a:chOff x="298099" y="5720938"/>
            <a:chExt cx="3690293" cy="685801"/>
          </a:xfrm>
        </p:grpSpPr>
        <p:pic>
          <p:nvPicPr>
            <p:cNvPr id="19" name="Graphic 18">
              <a:extLst>
                <a:ext uri="{FF2B5EF4-FFF2-40B4-BE49-F238E27FC236}">
                  <a16:creationId xmlns:a16="http://schemas.microsoft.com/office/drawing/2014/main" id="{06528086-E48B-334D-939D-41D9716600D8}"/>
                </a:ext>
              </a:extLst>
            </p:cNvPr>
            <p:cNvPicPr>
              <a:picLocks noChangeAspect="1"/>
            </p:cNvPicPr>
            <p:nvPr userDrawn="1"/>
          </p:nvPicPr>
          <p:blipFill>
            <a:blip cstate="email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p:blipFill>
          <p:spPr>
            <a:xfrm>
              <a:off x="298099" y="5720938"/>
              <a:ext cx="1049031" cy="685801"/>
            </a:xfrm>
            <a:prstGeom prst="rect">
              <a:avLst/>
            </a:prstGeom>
          </p:spPr>
        </p:pic>
        <p:pic>
          <p:nvPicPr>
            <p:cNvPr id="20" name="Graphic 19">
              <a:extLst>
                <a:ext uri="{FF2B5EF4-FFF2-40B4-BE49-F238E27FC236}">
                  <a16:creationId xmlns:a16="http://schemas.microsoft.com/office/drawing/2014/main" id="{8AD6D427-B4CF-3B4E-B420-3C877648EE1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cstate="email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276104" y="5961542"/>
              <a:ext cx="2712288" cy="340387"/>
            </a:xfrm>
            <a:prstGeom prst="rect">
              <a:avLst/>
            </a:prstGeom>
          </p:spPr>
        </p:pic>
      </p:grpSp>
      <p:sp>
        <p:nvSpPr>
          <p:cNvPr id="21" name="Slide Number Placeholder 2">
            <a:extLst>
              <a:ext uri="{FF2B5EF4-FFF2-40B4-BE49-F238E27FC236}">
                <a16:creationId xmlns:a16="http://schemas.microsoft.com/office/drawing/2014/main" id="{CF48AC6A-762B-DB4F-B56B-0E255DF9120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434123" y="6302697"/>
            <a:ext cx="529428" cy="365125"/>
          </a:xfrm>
        </p:spPr>
        <p:txBody>
          <a:bodyPr/>
          <a:lstStyle>
            <a:lvl1pPr>
              <a:defRPr lang="en-US" sz="1000" smtClean="0">
                <a:solidFill>
                  <a:schemeClr val="bg1"/>
                </a:solidFill>
              </a:defRPr>
            </a:lvl1pPr>
          </a:lstStyle>
          <a:p>
            <a:fld id="{99E61589-955B-3549-AD19-CD847E0672F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4E93BC5A-3A55-1C40-B5A6-1873C4D50D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5914" y="1605041"/>
            <a:ext cx="3623908" cy="4262359"/>
          </a:xfrm>
          <a:prstGeom prst="rect">
            <a:avLst/>
          </a:prstGeom>
        </p:spPr>
        <p:txBody>
          <a:bodyPr vert="horz" lIns="0" tIns="0" rIns="91440" bIns="0" rtlCol="0"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1FC2CAEA-9D3D-4D4A-ABDF-C7929C7AFD8E}"/>
              </a:ext>
            </a:extLst>
          </p:cNvPr>
          <p:cNvSpPr>
            <a:spLocks noGrp="1"/>
          </p:cNvSpPr>
          <p:nvPr>
            <p:ph idx="11"/>
          </p:nvPr>
        </p:nvSpPr>
        <p:spPr>
          <a:xfrm>
            <a:off x="4213402" y="1613262"/>
            <a:ext cx="3623908" cy="4262359"/>
          </a:xfrm>
          <a:prstGeom prst="rect">
            <a:avLst/>
          </a:prstGeom>
        </p:spPr>
        <p:txBody>
          <a:bodyPr vert="horz" lIns="0" tIns="0" rIns="91440" bIns="0" rtlCol="0"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28" name="Text Placeholder 2">
            <a:extLst>
              <a:ext uri="{FF2B5EF4-FFF2-40B4-BE49-F238E27FC236}">
                <a16:creationId xmlns:a16="http://schemas.microsoft.com/office/drawing/2014/main" id="{BB1E6A22-56E5-6C45-AD15-5F39D677EDD6}"/>
              </a:ext>
            </a:extLst>
          </p:cNvPr>
          <p:cNvSpPr>
            <a:spLocks noGrp="1"/>
          </p:cNvSpPr>
          <p:nvPr>
            <p:ph idx="12"/>
          </p:nvPr>
        </p:nvSpPr>
        <p:spPr>
          <a:xfrm>
            <a:off x="8110891" y="1613262"/>
            <a:ext cx="3623908" cy="4262359"/>
          </a:xfrm>
          <a:prstGeom prst="rect">
            <a:avLst/>
          </a:prstGeom>
        </p:spPr>
        <p:txBody>
          <a:bodyPr vert="horz" lIns="0" tIns="0" rIns="91440" bIns="0" rtlCol="0"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2604174497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dy Slide 3 Column Bla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BE9A474F-C581-D441-A10C-50820635ADC4}"/>
              </a:ext>
            </a:extLst>
          </p:cNvPr>
          <p:cNvSpPr/>
          <p:nvPr userDrawn="1"/>
        </p:nvSpPr>
        <p:spPr>
          <a:xfrm>
            <a:off x="0" y="-3"/>
            <a:ext cx="12192000" cy="6858003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682B7DF8-009C-FB45-AD66-F557C4C39A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5913" y="357189"/>
            <a:ext cx="11418886" cy="801442"/>
          </a:xfrm>
        </p:spPr>
        <p:txBody>
          <a:bodyPr/>
          <a:lstStyle>
            <a:lvl1pPr>
              <a:defRPr sz="26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1C77827-EEEE-CB4C-B41B-0CE23802802D}"/>
              </a:ext>
            </a:extLst>
          </p:cNvPr>
          <p:cNvSpPr/>
          <p:nvPr userDrawn="1"/>
        </p:nvSpPr>
        <p:spPr>
          <a:xfrm>
            <a:off x="0" y="0"/>
            <a:ext cx="12191999" cy="91440"/>
          </a:xfrm>
          <a:prstGeom prst="rect">
            <a:avLst/>
          </a:prstGeom>
          <a:gradFill>
            <a:gsLst>
              <a:gs pos="0">
                <a:srgbClr val="D1A33C"/>
              </a:gs>
              <a:gs pos="100000">
                <a:srgbClr val="F2D713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1E302AE5-1AF2-1846-8FF3-8F7468B4B2DA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216977" y="6246341"/>
            <a:ext cx="1869747" cy="347472"/>
            <a:chOff x="298099" y="5720938"/>
            <a:chExt cx="3690293" cy="685801"/>
          </a:xfrm>
        </p:grpSpPr>
        <p:pic>
          <p:nvPicPr>
            <p:cNvPr id="19" name="Graphic 18">
              <a:extLst>
                <a:ext uri="{FF2B5EF4-FFF2-40B4-BE49-F238E27FC236}">
                  <a16:creationId xmlns:a16="http://schemas.microsoft.com/office/drawing/2014/main" id="{06528086-E48B-334D-939D-41D9716600D8}"/>
                </a:ext>
              </a:extLst>
            </p:cNvPr>
            <p:cNvPicPr>
              <a:picLocks noChangeAspect="1"/>
            </p:cNvPicPr>
            <p:nvPr userDrawn="1"/>
          </p:nvPicPr>
          <p:blipFill>
            <a:blip cstate="email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p:blipFill>
          <p:spPr>
            <a:xfrm>
              <a:off x="298099" y="5720938"/>
              <a:ext cx="1049031" cy="685801"/>
            </a:xfrm>
            <a:prstGeom prst="rect">
              <a:avLst/>
            </a:prstGeom>
          </p:spPr>
        </p:pic>
        <p:pic>
          <p:nvPicPr>
            <p:cNvPr id="20" name="Graphic 19">
              <a:extLst>
                <a:ext uri="{FF2B5EF4-FFF2-40B4-BE49-F238E27FC236}">
                  <a16:creationId xmlns:a16="http://schemas.microsoft.com/office/drawing/2014/main" id="{8AD6D427-B4CF-3B4E-B420-3C877648EE1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cstate="email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276104" y="5961542"/>
              <a:ext cx="2712288" cy="340387"/>
            </a:xfrm>
            <a:prstGeom prst="rect">
              <a:avLst/>
            </a:prstGeom>
          </p:spPr>
        </p:pic>
      </p:grpSp>
      <p:sp>
        <p:nvSpPr>
          <p:cNvPr id="21" name="Slide Number Placeholder 2">
            <a:extLst>
              <a:ext uri="{FF2B5EF4-FFF2-40B4-BE49-F238E27FC236}">
                <a16:creationId xmlns:a16="http://schemas.microsoft.com/office/drawing/2014/main" id="{CF48AC6A-762B-DB4F-B56B-0E255DF9120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434123" y="6302697"/>
            <a:ext cx="529428" cy="365125"/>
          </a:xfrm>
        </p:spPr>
        <p:txBody>
          <a:bodyPr/>
          <a:lstStyle>
            <a:lvl1pPr>
              <a:defRPr lang="en-US" sz="1000" smtClean="0">
                <a:solidFill>
                  <a:schemeClr val="bg1"/>
                </a:solidFill>
              </a:defRPr>
            </a:lvl1pPr>
          </a:lstStyle>
          <a:p>
            <a:fld id="{99E61589-955B-3549-AD19-CD847E0672F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2" name="Text Placeholder 2">
            <a:extLst>
              <a:ext uri="{FF2B5EF4-FFF2-40B4-BE49-F238E27FC236}">
                <a16:creationId xmlns:a16="http://schemas.microsoft.com/office/drawing/2014/main" id="{403EB31E-CBA0-1B41-B619-C9F08D2A67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5914" y="2996236"/>
            <a:ext cx="3623908" cy="2871164"/>
          </a:xfrm>
          <a:prstGeom prst="rect">
            <a:avLst/>
          </a:prstGeom>
        </p:spPr>
        <p:txBody>
          <a:bodyPr vert="horz" lIns="0" tIns="0" rIns="91440" bIns="0" rtlCol="0">
            <a:noAutofit/>
          </a:bodyPr>
          <a:lstStyle>
            <a:lvl1pPr>
              <a:defRPr sz="220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23" name="Text Placeholder 2">
            <a:extLst>
              <a:ext uri="{FF2B5EF4-FFF2-40B4-BE49-F238E27FC236}">
                <a16:creationId xmlns:a16="http://schemas.microsoft.com/office/drawing/2014/main" id="{7F76E23A-C56C-0E4D-99FB-76DF0F526FDB}"/>
              </a:ext>
            </a:extLst>
          </p:cNvPr>
          <p:cNvSpPr>
            <a:spLocks noGrp="1"/>
          </p:cNvSpPr>
          <p:nvPr>
            <p:ph idx="11"/>
          </p:nvPr>
        </p:nvSpPr>
        <p:spPr>
          <a:xfrm>
            <a:off x="4213402" y="3004457"/>
            <a:ext cx="3623908" cy="2871164"/>
          </a:xfrm>
          <a:prstGeom prst="rect">
            <a:avLst/>
          </a:prstGeom>
        </p:spPr>
        <p:txBody>
          <a:bodyPr vert="horz" lIns="0" tIns="0" rIns="91440" bIns="0" rtlCol="0">
            <a:noAutofit/>
          </a:bodyPr>
          <a:lstStyle>
            <a:lvl1pPr>
              <a:defRPr sz="220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24" name="Text Placeholder 2">
            <a:extLst>
              <a:ext uri="{FF2B5EF4-FFF2-40B4-BE49-F238E27FC236}">
                <a16:creationId xmlns:a16="http://schemas.microsoft.com/office/drawing/2014/main" id="{CA384CED-483D-0845-A83C-23BB80ECEB0A}"/>
              </a:ext>
            </a:extLst>
          </p:cNvPr>
          <p:cNvSpPr>
            <a:spLocks noGrp="1"/>
          </p:cNvSpPr>
          <p:nvPr>
            <p:ph idx="12"/>
          </p:nvPr>
        </p:nvSpPr>
        <p:spPr>
          <a:xfrm>
            <a:off x="8110891" y="3004457"/>
            <a:ext cx="3623908" cy="2871164"/>
          </a:xfrm>
          <a:prstGeom prst="rect">
            <a:avLst/>
          </a:prstGeom>
        </p:spPr>
        <p:txBody>
          <a:bodyPr vert="horz" lIns="0" tIns="0" rIns="91440" bIns="0" rtlCol="0">
            <a:noAutofit/>
          </a:bodyPr>
          <a:lstStyle>
            <a:lvl1pPr>
              <a:defRPr sz="220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25" name="Picture Placeholder 8">
            <a:extLst>
              <a:ext uri="{FF2B5EF4-FFF2-40B4-BE49-F238E27FC236}">
                <a16:creationId xmlns:a16="http://schemas.microsoft.com/office/drawing/2014/main" id="{4BF6E804-8DF3-EC42-B8E9-8109F3738A84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09563" y="1391738"/>
            <a:ext cx="3648483" cy="1371600"/>
          </a:xfrm>
          <a:pattFill prst="pct25">
            <a:fgClr>
              <a:schemeClr val="tx1"/>
            </a:fgClr>
            <a:bgClr>
              <a:schemeClr val="bg1"/>
            </a:bgClr>
          </a:pattFill>
        </p:spPr>
        <p:txBody>
          <a:bodyPr wrap="square"/>
          <a:lstStyle>
            <a:lvl1pPr algn="ctr">
              <a:defRPr sz="1200"/>
            </a:lvl1pPr>
          </a:lstStyle>
          <a:p>
            <a:endParaRPr lang="en-US"/>
          </a:p>
          <a:p>
            <a:endParaRPr lang="en-US"/>
          </a:p>
          <a:p>
            <a:r>
              <a:rPr lang="en-US"/>
              <a:t>Insert image here</a:t>
            </a:r>
          </a:p>
        </p:txBody>
      </p:sp>
      <p:sp>
        <p:nvSpPr>
          <p:cNvPr id="26" name="Picture Placeholder 8">
            <a:extLst>
              <a:ext uri="{FF2B5EF4-FFF2-40B4-BE49-F238E27FC236}">
                <a16:creationId xmlns:a16="http://schemas.microsoft.com/office/drawing/2014/main" id="{31C00E61-BD94-494F-9C67-B956B0C1C823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4213402" y="1391738"/>
            <a:ext cx="3648483" cy="1371600"/>
          </a:xfrm>
          <a:pattFill prst="pct25">
            <a:fgClr>
              <a:schemeClr val="tx1"/>
            </a:fgClr>
            <a:bgClr>
              <a:schemeClr val="bg1"/>
            </a:bgClr>
          </a:pattFill>
        </p:spPr>
        <p:txBody>
          <a:bodyPr wrap="square"/>
          <a:lstStyle>
            <a:lvl1pPr algn="ctr">
              <a:defRPr sz="1200"/>
            </a:lvl1pPr>
          </a:lstStyle>
          <a:p>
            <a:endParaRPr lang="en-US"/>
          </a:p>
          <a:p>
            <a:endParaRPr lang="en-US"/>
          </a:p>
          <a:p>
            <a:r>
              <a:rPr lang="en-US"/>
              <a:t>Insert image here</a:t>
            </a:r>
          </a:p>
        </p:txBody>
      </p:sp>
      <p:sp>
        <p:nvSpPr>
          <p:cNvPr id="27" name="Picture Placeholder 8">
            <a:extLst>
              <a:ext uri="{FF2B5EF4-FFF2-40B4-BE49-F238E27FC236}">
                <a16:creationId xmlns:a16="http://schemas.microsoft.com/office/drawing/2014/main" id="{3C4A135E-991E-5E44-8914-BCFA7C80E45E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8110891" y="1391738"/>
            <a:ext cx="3648483" cy="1371600"/>
          </a:xfrm>
          <a:pattFill prst="pct25">
            <a:fgClr>
              <a:schemeClr val="tx1"/>
            </a:fgClr>
            <a:bgClr>
              <a:schemeClr val="bg1"/>
            </a:bgClr>
          </a:pattFill>
        </p:spPr>
        <p:txBody>
          <a:bodyPr wrap="square"/>
          <a:lstStyle>
            <a:lvl1pPr algn="ctr">
              <a:defRPr sz="1200"/>
            </a:lvl1pPr>
          </a:lstStyle>
          <a:p>
            <a:endParaRPr lang="en-US"/>
          </a:p>
          <a:p>
            <a:endParaRPr lang="en-US"/>
          </a:p>
          <a:p>
            <a:r>
              <a:rPr lang="en-US"/>
              <a:t>Insert image here</a:t>
            </a:r>
          </a:p>
        </p:txBody>
      </p:sp>
    </p:spTree>
    <p:extLst>
      <p:ext uri="{BB962C8B-B14F-4D97-AF65-F5344CB8AC3E}">
        <p14:creationId xmlns:p14="http://schemas.microsoft.com/office/powerpoint/2010/main" val="2307932280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dy Slide Minimal Bla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B333E1D4-31DF-0840-A775-C356CFB95081}"/>
              </a:ext>
            </a:extLst>
          </p:cNvPr>
          <p:cNvSpPr/>
          <p:nvPr userDrawn="1"/>
        </p:nvSpPr>
        <p:spPr>
          <a:xfrm>
            <a:off x="0" y="-3"/>
            <a:ext cx="12192000" cy="6858003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209486B-ABA7-A84B-BC25-77FA66F53F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5913" y="319087"/>
            <a:ext cx="11418886" cy="801442"/>
          </a:xfrm>
        </p:spPr>
        <p:txBody>
          <a:bodyPr/>
          <a:lstStyle>
            <a:lvl1pPr>
              <a:defRPr sz="2600">
                <a:solidFill>
                  <a:schemeClr val="accent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EA5C258E-E3DF-0142-B6C8-27E98D44CD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5913" y="1593670"/>
            <a:ext cx="11418886" cy="4273732"/>
          </a:xfrm>
          <a:prstGeom prst="rect">
            <a:avLst/>
          </a:prstGeom>
        </p:spPr>
        <p:txBody>
          <a:bodyPr vert="horz" lIns="0" tIns="0" rIns="91440" bIns="0" rtlCol="0"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632D2DF0-72DB-FD43-A950-12F3DB80AAD9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216977" y="6246341"/>
            <a:ext cx="1869747" cy="347472"/>
            <a:chOff x="298099" y="5720938"/>
            <a:chExt cx="3690293" cy="685801"/>
          </a:xfrm>
        </p:grpSpPr>
        <p:pic>
          <p:nvPicPr>
            <p:cNvPr id="13" name="Graphic 12">
              <a:extLst>
                <a:ext uri="{FF2B5EF4-FFF2-40B4-BE49-F238E27FC236}">
                  <a16:creationId xmlns:a16="http://schemas.microsoft.com/office/drawing/2014/main" id="{5DA92E7C-2B8E-7B48-A6F6-A2FAF1CD4302}"/>
                </a:ext>
              </a:extLst>
            </p:cNvPr>
            <p:cNvPicPr>
              <a:picLocks noChangeAspect="1"/>
            </p:cNvPicPr>
            <p:nvPr userDrawn="1"/>
          </p:nvPicPr>
          <p:blipFill>
            <a:blip cstate="email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p:blipFill>
          <p:spPr>
            <a:xfrm>
              <a:off x="298099" y="5720938"/>
              <a:ext cx="1049031" cy="685801"/>
            </a:xfrm>
            <a:prstGeom prst="rect">
              <a:avLst/>
            </a:prstGeom>
          </p:spPr>
        </p:pic>
        <p:pic>
          <p:nvPicPr>
            <p:cNvPr id="14" name="Graphic 13">
              <a:extLst>
                <a:ext uri="{FF2B5EF4-FFF2-40B4-BE49-F238E27FC236}">
                  <a16:creationId xmlns:a16="http://schemas.microsoft.com/office/drawing/2014/main" id="{A2552259-FD95-FB40-A4C3-4DF3D991070E}"/>
                </a:ext>
              </a:extLst>
            </p:cNvPr>
            <p:cNvPicPr>
              <a:picLocks noChangeAspect="1"/>
            </p:cNvPicPr>
            <p:nvPr userDrawn="1"/>
          </p:nvPicPr>
          <p:blipFill>
            <a:blip cstate="email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276104" y="5961542"/>
              <a:ext cx="2712288" cy="340387"/>
            </a:xfrm>
            <a:prstGeom prst="rect">
              <a:avLst/>
            </a:prstGeom>
          </p:spPr>
        </p:pic>
      </p:grpSp>
      <p:sp>
        <p:nvSpPr>
          <p:cNvPr id="15" name="Slide Number Placeholder 2">
            <a:extLst>
              <a:ext uri="{FF2B5EF4-FFF2-40B4-BE49-F238E27FC236}">
                <a16:creationId xmlns:a16="http://schemas.microsoft.com/office/drawing/2014/main" id="{E090CA71-2C11-0D41-AA44-AA6B207FD7F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434123" y="6302697"/>
            <a:ext cx="529428" cy="365125"/>
          </a:xfrm>
        </p:spPr>
        <p:txBody>
          <a:bodyPr/>
          <a:lstStyle>
            <a:lvl1pPr>
              <a:defRPr lang="en-US" sz="1000" smtClean="0">
                <a:solidFill>
                  <a:schemeClr val="bg1"/>
                </a:solidFill>
              </a:defRPr>
            </a:lvl1pPr>
          </a:lstStyle>
          <a:p>
            <a:fld id="{99E61589-955B-3549-AD19-CD847E0672F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3663296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Body Slide 2 Column Bla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544A3480-9628-5B46-A1A8-95E6033F21BD}"/>
              </a:ext>
            </a:extLst>
          </p:cNvPr>
          <p:cNvSpPr/>
          <p:nvPr userDrawn="1"/>
        </p:nvSpPr>
        <p:spPr>
          <a:xfrm>
            <a:off x="0" y="-3"/>
            <a:ext cx="12192000" cy="6858003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EA5C258E-E3DF-0142-B6C8-27E98D44CD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5913" y="1600200"/>
            <a:ext cx="5554309" cy="4267201"/>
          </a:xfrm>
          <a:prstGeom prst="rect">
            <a:avLst/>
          </a:prstGeom>
        </p:spPr>
        <p:txBody>
          <a:bodyPr vert="horz" lIns="0" tIns="0" rIns="91440" bIns="0" rtlCol="0"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50D889AA-5CBC-E34F-837C-59E23750EA54}"/>
              </a:ext>
            </a:extLst>
          </p:cNvPr>
          <p:cNvSpPr>
            <a:spLocks noGrp="1"/>
          </p:cNvSpPr>
          <p:nvPr>
            <p:ph idx="11"/>
          </p:nvPr>
        </p:nvSpPr>
        <p:spPr>
          <a:xfrm>
            <a:off x="6180490" y="1600200"/>
            <a:ext cx="5554309" cy="4267201"/>
          </a:xfrm>
          <a:prstGeom prst="rect">
            <a:avLst/>
          </a:prstGeom>
        </p:spPr>
        <p:txBody>
          <a:bodyPr vert="horz" lIns="0" tIns="0" rIns="91440" bIns="0" rtlCol="0"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2F0F40C8-8FFB-0E4D-BD63-4F91DB05C39D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216977" y="6246341"/>
            <a:ext cx="1869747" cy="347472"/>
            <a:chOff x="298099" y="5720938"/>
            <a:chExt cx="3690293" cy="685801"/>
          </a:xfrm>
        </p:grpSpPr>
        <p:pic>
          <p:nvPicPr>
            <p:cNvPr id="17" name="Graphic 16">
              <a:extLst>
                <a:ext uri="{FF2B5EF4-FFF2-40B4-BE49-F238E27FC236}">
                  <a16:creationId xmlns:a16="http://schemas.microsoft.com/office/drawing/2014/main" id="{9154DC83-8404-7347-8274-FEC9B2D8526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cstate="email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p:blipFill>
          <p:spPr>
            <a:xfrm>
              <a:off x="298099" y="5720938"/>
              <a:ext cx="1049031" cy="685801"/>
            </a:xfrm>
            <a:prstGeom prst="rect">
              <a:avLst/>
            </a:prstGeom>
          </p:spPr>
        </p:pic>
        <p:pic>
          <p:nvPicPr>
            <p:cNvPr id="18" name="Graphic 17">
              <a:extLst>
                <a:ext uri="{FF2B5EF4-FFF2-40B4-BE49-F238E27FC236}">
                  <a16:creationId xmlns:a16="http://schemas.microsoft.com/office/drawing/2014/main" id="{C828D6DC-8A15-5745-8139-3CC50A82FBD5}"/>
                </a:ext>
              </a:extLst>
            </p:cNvPr>
            <p:cNvPicPr>
              <a:picLocks noChangeAspect="1"/>
            </p:cNvPicPr>
            <p:nvPr userDrawn="1"/>
          </p:nvPicPr>
          <p:blipFill>
            <a:blip cstate="email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276104" y="5961542"/>
              <a:ext cx="2712288" cy="340387"/>
            </a:xfrm>
            <a:prstGeom prst="rect">
              <a:avLst/>
            </a:prstGeom>
          </p:spPr>
        </p:pic>
      </p:grpSp>
      <p:sp>
        <p:nvSpPr>
          <p:cNvPr id="19" name="Slide Number Placeholder 2">
            <a:extLst>
              <a:ext uri="{FF2B5EF4-FFF2-40B4-BE49-F238E27FC236}">
                <a16:creationId xmlns:a16="http://schemas.microsoft.com/office/drawing/2014/main" id="{B735B51F-D7BE-C347-9D97-C373339A770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434123" y="6302697"/>
            <a:ext cx="529428" cy="365125"/>
          </a:xfrm>
        </p:spPr>
        <p:txBody>
          <a:bodyPr/>
          <a:lstStyle>
            <a:lvl1pPr>
              <a:defRPr lang="en-US" sz="1000" smtClean="0">
                <a:solidFill>
                  <a:schemeClr val="bg1"/>
                </a:solidFill>
              </a:defRPr>
            </a:lvl1pPr>
          </a:lstStyle>
          <a:p>
            <a:fld id="{99E61589-955B-3549-AD19-CD847E0672F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02A08C1D-B254-9A46-AF44-16890CED8F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5913" y="319087"/>
            <a:ext cx="11418886" cy="801442"/>
          </a:xfrm>
        </p:spPr>
        <p:txBody>
          <a:bodyPr/>
          <a:lstStyle>
            <a:lvl1pPr>
              <a:defRPr sz="2600">
                <a:solidFill>
                  <a:schemeClr val="accent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666096120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Body Slide 2 Column Bla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544A3480-9628-5B46-A1A8-95E6033F21BD}"/>
              </a:ext>
            </a:extLst>
          </p:cNvPr>
          <p:cNvSpPr/>
          <p:nvPr userDrawn="1"/>
        </p:nvSpPr>
        <p:spPr>
          <a:xfrm>
            <a:off x="0" y="-3"/>
            <a:ext cx="12192000" cy="6858003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2F0F40C8-8FFB-0E4D-BD63-4F91DB05C39D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216977" y="6246341"/>
            <a:ext cx="1869747" cy="347472"/>
            <a:chOff x="298099" y="5720938"/>
            <a:chExt cx="3690293" cy="685801"/>
          </a:xfrm>
        </p:grpSpPr>
        <p:pic>
          <p:nvPicPr>
            <p:cNvPr id="17" name="Graphic 16">
              <a:extLst>
                <a:ext uri="{FF2B5EF4-FFF2-40B4-BE49-F238E27FC236}">
                  <a16:creationId xmlns:a16="http://schemas.microsoft.com/office/drawing/2014/main" id="{9154DC83-8404-7347-8274-FEC9B2D8526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cstate="email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p:blipFill>
          <p:spPr>
            <a:xfrm>
              <a:off x="298099" y="5720938"/>
              <a:ext cx="1049031" cy="685801"/>
            </a:xfrm>
            <a:prstGeom prst="rect">
              <a:avLst/>
            </a:prstGeom>
          </p:spPr>
        </p:pic>
        <p:pic>
          <p:nvPicPr>
            <p:cNvPr id="18" name="Graphic 17">
              <a:extLst>
                <a:ext uri="{FF2B5EF4-FFF2-40B4-BE49-F238E27FC236}">
                  <a16:creationId xmlns:a16="http://schemas.microsoft.com/office/drawing/2014/main" id="{C828D6DC-8A15-5745-8139-3CC50A82FBD5}"/>
                </a:ext>
              </a:extLst>
            </p:cNvPr>
            <p:cNvPicPr>
              <a:picLocks noChangeAspect="1"/>
            </p:cNvPicPr>
            <p:nvPr userDrawn="1"/>
          </p:nvPicPr>
          <p:blipFill>
            <a:blip cstate="email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276104" y="5961542"/>
              <a:ext cx="2712288" cy="340387"/>
            </a:xfrm>
            <a:prstGeom prst="rect">
              <a:avLst/>
            </a:prstGeom>
          </p:spPr>
        </p:pic>
      </p:grpSp>
      <p:sp>
        <p:nvSpPr>
          <p:cNvPr id="19" name="Slide Number Placeholder 2">
            <a:extLst>
              <a:ext uri="{FF2B5EF4-FFF2-40B4-BE49-F238E27FC236}">
                <a16:creationId xmlns:a16="http://schemas.microsoft.com/office/drawing/2014/main" id="{B735B51F-D7BE-C347-9D97-C373339A770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434123" y="6302697"/>
            <a:ext cx="529428" cy="365125"/>
          </a:xfrm>
        </p:spPr>
        <p:txBody>
          <a:bodyPr/>
          <a:lstStyle>
            <a:lvl1pPr>
              <a:defRPr lang="en-US" sz="1000" smtClean="0">
                <a:solidFill>
                  <a:schemeClr val="bg1"/>
                </a:solidFill>
              </a:defRPr>
            </a:lvl1pPr>
          </a:lstStyle>
          <a:p>
            <a:fld id="{99E61589-955B-3549-AD19-CD847E0672F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536A6975-223C-F94B-9054-A93054AE58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5913" y="2991394"/>
            <a:ext cx="5554309" cy="2876008"/>
          </a:xfrm>
          <a:prstGeom prst="rect">
            <a:avLst/>
          </a:prstGeom>
        </p:spPr>
        <p:txBody>
          <a:bodyPr vert="horz" lIns="0" tIns="0" rIns="91440" bIns="0" rtlCol="0"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54AD9578-8940-A04E-BD7C-735F0EAD44DD}"/>
              </a:ext>
            </a:extLst>
          </p:cNvPr>
          <p:cNvSpPr>
            <a:spLocks noGrp="1"/>
          </p:cNvSpPr>
          <p:nvPr>
            <p:ph idx="11"/>
          </p:nvPr>
        </p:nvSpPr>
        <p:spPr>
          <a:xfrm>
            <a:off x="6180490" y="2991394"/>
            <a:ext cx="5554309" cy="2876008"/>
          </a:xfrm>
          <a:prstGeom prst="rect">
            <a:avLst/>
          </a:prstGeom>
        </p:spPr>
        <p:txBody>
          <a:bodyPr vert="horz" lIns="0" tIns="0" rIns="91440" bIns="0" rtlCol="0"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4" name="Picture Placeholder 8">
            <a:extLst>
              <a:ext uri="{FF2B5EF4-FFF2-40B4-BE49-F238E27FC236}">
                <a16:creationId xmlns:a16="http://schemas.microsoft.com/office/drawing/2014/main" id="{D96938AC-120E-F74E-9A66-A6B7F1BB057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09563" y="1391738"/>
            <a:ext cx="5575254" cy="1371600"/>
          </a:xfrm>
          <a:pattFill prst="pct25">
            <a:fgClr>
              <a:schemeClr val="tx1"/>
            </a:fgClr>
            <a:bgClr>
              <a:schemeClr val="bg1"/>
            </a:bgClr>
          </a:pattFill>
        </p:spPr>
        <p:txBody>
          <a:bodyPr wrap="square"/>
          <a:lstStyle>
            <a:lvl1pPr algn="ctr">
              <a:defRPr sz="1200"/>
            </a:lvl1pPr>
          </a:lstStyle>
          <a:p>
            <a:endParaRPr lang="en-US"/>
          </a:p>
          <a:p>
            <a:endParaRPr lang="en-US"/>
          </a:p>
          <a:p>
            <a:r>
              <a:rPr lang="en-US"/>
              <a:t>Insert image here</a:t>
            </a:r>
          </a:p>
        </p:txBody>
      </p:sp>
      <p:sp>
        <p:nvSpPr>
          <p:cNvPr id="20" name="Picture Placeholder 8">
            <a:extLst>
              <a:ext uri="{FF2B5EF4-FFF2-40B4-BE49-F238E27FC236}">
                <a16:creationId xmlns:a16="http://schemas.microsoft.com/office/drawing/2014/main" id="{A41710DA-0C2A-D541-8CB1-B2242E5F5F76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180490" y="1391738"/>
            <a:ext cx="5575254" cy="1371600"/>
          </a:xfrm>
          <a:pattFill prst="pct25">
            <a:fgClr>
              <a:schemeClr val="tx1"/>
            </a:fgClr>
            <a:bgClr>
              <a:schemeClr val="bg1"/>
            </a:bgClr>
          </a:pattFill>
        </p:spPr>
        <p:txBody>
          <a:bodyPr wrap="square"/>
          <a:lstStyle>
            <a:lvl1pPr algn="ctr">
              <a:defRPr sz="1200"/>
            </a:lvl1pPr>
          </a:lstStyle>
          <a:p>
            <a:endParaRPr lang="en-US"/>
          </a:p>
          <a:p>
            <a:endParaRPr lang="en-US"/>
          </a:p>
          <a:p>
            <a:r>
              <a:rPr lang="en-US"/>
              <a:t>Insert image here</a:t>
            </a:r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1535F82F-77E5-0644-89B1-35846A71C0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5913" y="319087"/>
            <a:ext cx="11418886" cy="801442"/>
          </a:xfrm>
        </p:spPr>
        <p:txBody>
          <a:bodyPr/>
          <a:lstStyle>
            <a:lvl1pPr>
              <a:defRPr sz="2600">
                <a:solidFill>
                  <a:schemeClr val="accent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266861749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Body Slide 3 Column Bla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BE9A474F-C581-D441-A10C-50820635ADC4}"/>
              </a:ext>
            </a:extLst>
          </p:cNvPr>
          <p:cNvSpPr/>
          <p:nvPr userDrawn="1"/>
        </p:nvSpPr>
        <p:spPr>
          <a:xfrm>
            <a:off x="0" y="-3"/>
            <a:ext cx="12192000" cy="6858003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1E302AE5-1AF2-1846-8FF3-8F7468B4B2DA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216977" y="6246341"/>
            <a:ext cx="1869747" cy="347472"/>
            <a:chOff x="298099" y="5720938"/>
            <a:chExt cx="3690293" cy="685801"/>
          </a:xfrm>
        </p:grpSpPr>
        <p:pic>
          <p:nvPicPr>
            <p:cNvPr id="19" name="Graphic 18">
              <a:extLst>
                <a:ext uri="{FF2B5EF4-FFF2-40B4-BE49-F238E27FC236}">
                  <a16:creationId xmlns:a16="http://schemas.microsoft.com/office/drawing/2014/main" id="{06528086-E48B-334D-939D-41D9716600D8}"/>
                </a:ext>
              </a:extLst>
            </p:cNvPr>
            <p:cNvPicPr>
              <a:picLocks noChangeAspect="1"/>
            </p:cNvPicPr>
            <p:nvPr userDrawn="1"/>
          </p:nvPicPr>
          <p:blipFill>
            <a:blip cstate="email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p:blipFill>
          <p:spPr>
            <a:xfrm>
              <a:off x="298099" y="5720938"/>
              <a:ext cx="1049031" cy="685801"/>
            </a:xfrm>
            <a:prstGeom prst="rect">
              <a:avLst/>
            </a:prstGeom>
          </p:spPr>
        </p:pic>
        <p:pic>
          <p:nvPicPr>
            <p:cNvPr id="20" name="Graphic 19">
              <a:extLst>
                <a:ext uri="{FF2B5EF4-FFF2-40B4-BE49-F238E27FC236}">
                  <a16:creationId xmlns:a16="http://schemas.microsoft.com/office/drawing/2014/main" id="{8AD6D427-B4CF-3B4E-B420-3C877648EE1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cstate="email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276104" y="5961542"/>
              <a:ext cx="2712288" cy="340387"/>
            </a:xfrm>
            <a:prstGeom prst="rect">
              <a:avLst/>
            </a:prstGeom>
          </p:spPr>
        </p:pic>
      </p:grpSp>
      <p:sp>
        <p:nvSpPr>
          <p:cNvPr id="21" name="Slide Number Placeholder 2">
            <a:extLst>
              <a:ext uri="{FF2B5EF4-FFF2-40B4-BE49-F238E27FC236}">
                <a16:creationId xmlns:a16="http://schemas.microsoft.com/office/drawing/2014/main" id="{CF48AC6A-762B-DB4F-B56B-0E255DF9120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434123" y="6302697"/>
            <a:ext cx="529428" cy="365125"/>
          </a:xfrm>
        </p:spPr>
        <p:txBody>
          <a:bodyPr/>
          <a:lstStyle>
            <a:lvl1pPr>
              <a:defRPr lang="en-US" sz="1000" smtClean="0">
                <a:solidFill>
                  <a:schemeClr val="bg1"/>
                </a:solidFill>
              </a:defRPr>
            </a:lvl1pPr>
          </a:lstStyle>
          <a:p>
            <a:fld id="{99E61589-955B-3549-AD19-CD847E0672F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4E93BC5A-3A55-1C40-B5A6-1873C4D50D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5914" y="1605041"/>
            <a:ext cx="3623908" cy="4262359"/>
          </a:xfrm>
          <a:prstGeom prst="rect">
            <a:avLst/>
          </a:prstGeom>
        </p:spPr>
        <p:txBody>
          <a:bodyPr vert="horz" lIns="0" tIns="0" rIns="91440" bIns="0" rtlCol="0"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1FC2CAEA-9D3D-4D4A-ABDF-C7929C7AFD8E}"/>
              </a:ext>
            </a:extLst>
          </p:cNvPr>
          <p:cNvSpPr>
            <a:spLocks noGrp="1"/>
          </p:cNvSpPr>
          <p:nvPr>
            <p:ph idx="11"/>
          </p:nvPr>
        </p:nvSpPr>
        <p:spPr>
          <a:xfrm>
            <a:off x="4213402" y="1613262"/>
            <a:ext cx="3623908" cy="4262359"/>
          </a:xfrm>
          <a:prstGeom prst="rect">
            <a:avLst/>
          </a:prstGeom>
        </p:spPr>
        <p:txBody>
          <a:bodyPr vert="horz" lIns="0" tIns="0" rIns="91440" bIns="0" rtlCol="0"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28" name="Text Placeholder 2">
            <a:extLst>
              <a:ext uri="{FF2B5EF4-FFF2-40B4-BE49-F238E27FC236}">
                <a16:creationId xmlns:a16="http://schemas.microsoft.com/office/drawing/2014/main" id="{BB1E6A22-56E5-6C45-AD15-5F39D677EDD6}"/>
              </a:ext>
            </a:extLst>
          </p:cNvPr>
          <p:cNvSpPr>
            <a:spLocks noGrp="1"/>
          </p:cNvSpPr>
          <p:nvPr>
            <p:ph idx="12"/>
          </p:nvPr>
        </p:nvSpPr>
        <p:spPr>
          <a:xfrm>
            <a:off x="8110891" y="1613262"/>
            <a:ext cx="3623908" cy="4262359"/>
          </a:xfrm>
          <a:prstGeom prst="rect">
            <a:avLst/>
          </a:prstGeom>
        </p:spPr>
        <p:txBody>
          <a:bodyPr vert="horz" lIns="0" tIns="0" rIns="91440" bIns="0" rtlCol="0"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3F66D778-E62A-684B-A0AD-60CC81B14B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5913" y="319087"/>
            <a:ext cx="11418886" cy="801442"/>
          </a:xfrm>
        </p:spPr>
        <p:txBody>
          <a:bodyPr/>
          <a:lstStyle>
            <a:lvl1pPr>
              <a:defRPr sz="2600">
                <a:solidFill>
                  <a:schemeClr val="accent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437058529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Body Slide 3 Column Bla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BE9A474F-C581-D441-A10C-50820635ADC4}"/>
              </a:ext>
            </a:extLst>
          </p:cNvPr>
          <p:cNvSpPr/>
          <p:nvPr userDrawn="1"/>
        </p:nvSpPr>
        <p:spPr>
          <a:xfrm>
            <a:off x="0" y="-3"/>
            <a:ext cx="12192000" cy="6858003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1E302AE5-1AF2-1846-8FF3-8F7468B4B2DA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216977" y="6246341"/>
            <a:ext cx="1869747" cy="347472"/>
            <a:chOff x="298099" y="5720938"/>
            <a:chExt cx="3690293" cy="685801"/>
          </a:xfrm>
        </p:grpSpPr>
        <p:pic>
          <p:nvPicPr>
            <p:cNvPr id="19" name="Graphic 18">
              <a:extLst>
                <a:ext uri="{FF2B5EF4-FFF2-40B4-BE49-F238E27FC236}">
                  <a16:creationId xmlns:a16="http://schemas.microsoft.com/office/drawing/2014/main" id="{06528086-E48B-334D-939D-41D9716600D8}"/>
                </a:ext>
              </a:extLst>
            </p:cNvPr>
            <p:cNvPicPr>
              <a:picLocks noChangeAspect="1"/>
            </p:cNvPicPr>
            <p:nvPr userDrawn="1"/>
          </p:nvPicPr>
          <p:blipFill>
            <a:blip cstate="email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p:blipFill>
          <p:spPr>
            <a:xfrm>
              <a:off x="298099" y="5720938"/>
              <a:ext cx="1049031" cy="685801"/>
            </a:xfrm>
            <a:prstGeom prst="rect">
              <a:avLst/>
            </a:prstGeom>
          </p:spPr>
        </p:pic>
        <p:pic>
          <p:nvPicPr>
            <p:cNvPr id="20" name="Graphic 19">
              <a:extLst>
                <a:ext uri="{FF2B5EF4-FFF2-40B4-BE49-F238E27FC236}">
                  <a16:creationId xmlns:a16="http://schemas.microsoft.com/office/drawing/2014/main" id="{8AD6D427-B4CF-3B4E-B420-3C877648EE1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cstate="email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276104" y="5961542"/>
              <a:ext cx="2712288" cy="340387"/>
            </a:xfrm>
            <a:prstGeom prst="rect">
              <a:avLst/>
            </a:prstGeom>
          </p:spPr>
        </p:pic>
      </p:grpSp>
      <p:sp>
        <p:nvSpPr>
          <p:cNvPr id="21" name="Slide Number Placeholder 2">
            <a:extLst>
              <a:ext uri="{FF2B5EF4-FFF2-40B4-BE49-F238E27FC236}">
                <a16:creationId xmlns:a16="http://schemas.microsoft.com/office/drawing/2014/main" id="{CF48AC6A-762B-DB4F-B56B-0E255DF9120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434123" y="6302697"/>
            <a:ext cx="529428" cy="365125"/>
          </a:xfrm>
        </p:spPr>
        <p:txBody>
          <a:bodyPr/>
          <a:lstStyle>
            <a:lvl1pPr>
              <a:defRPr lang="en-US" sz="1000" smtClean="0">
                <a:solidFill>
                  <a:schemeClr val="bg1"/>
                </a:solidFill>
              </a:defRPr>
            </a:lvl1pPr>
          </a:lstStyle>
          <a:p>
            <a:fld id="{99E61589-955B-3549-AD19-CD847E0672F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2" name="Text Placeholder 2">
            <a:extLst>
              <a:ext uri="{FF2B5EF4-FFF2-40B4-BE49-F238E27FC236}">
                <a16:creationId xmlns:a16="http://schemas.microsoft.com/office/drawing/2014/main" id="{403EB31E-CBA0-1B41-B619-C9F08D2A67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5914" y="2996236"/>
            <a:ext cx="3623908" cy="2871164"/>
          </a:xfrm>
          <a:prstGeom prst="rect">
            <a:avLst/>
          </a:prstGeom>
        </p:spPr>
        <p:txBody>
          <a:bodyPr vert="horz" lIns="0" tIns="0" rIns="91440" bIns="0" rtlCol="0">
            <a:noAutofit/>
          </a:bodyPr>
          <a:lstStyle>
            <a:lvl1pPr>
              <a:defRPr sz="220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23" name="Text Placeholder 2">
            <a:extLst>
              <a:ext uri="{FF2B5EF4-FFF2-40B4-BE49-F238E27FC236}">
                <a16:creationId xmlns:a16="http://schemas.microsoft.com/office/drawing/2014/main" id="{7F76E23A-C56C-0E4D-99FB-76DF0F526FDB}"/>
              </a:ext>
            </a:extLst>
          </p:cNvPr>
          <p:cNvSpPr>
            <a:spLocks noGrp="1"/>
          </p:cNvSpPr>
          <p:nvPr>
            <p:ph idx="11"/>
          </p:nvPr>
        </p:nvSpPr>
        <p:spPr>
          <a:xfrm>
            <a:off x="4213402" y="3004457"/>
            <a:ext cx="3623908" cy="2871164"/>
          </a:xfrm>
          <a:prstGeom prst="rect">
            <a:avLst/>
          </a:prstGeom>
        </p:spPr>
        <p:txBody>
          <a:bodyPr vert="horz" lIns="0" tIns="0" rIns="91440" bIns="0" rtlCol="0">
            <a:noAutofit/>
          </a:bodyPr>
          <a:lstStyle>
            <a:lvl1pPr>
              <a:defRPr sz="220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24" name="Text Placeholder 2">
            <a:extLst>
              <a:ext uri="{FF2B5EF4-FFF2-40B4-BE49-F238E27FC236}">
                <a16:creationId xmlns:a16="http://schemas.microsoft.com/office/drawing/2014/main" id="{CA384CED-483D-0845-A83C-23BB80ECEB0A}"/>
              </a:ext>
            </a:extLst>
          </p:cNvPr>
          <p:cNvSpPr>
            <a:spLocks noGrp="1"/>
          </p:cNvSpPr>
          <p:nvPr>
            <p:ph idx="12"/>
          </p:nvPr>
        </p:nvSpPr>
        <p:spPr>
          <a:xfrm>
            <a:off x="8110891" y="3004457"/>
            <a:ext cx="3623908" cy="2871164"/>
          </a:xfrm>
          <a:prstGeom prst="rect">
            <a:avLst/>
          </a:prstGeom>
        </p:spPr>
        <p:txBody>
          <a:bodyPr vert="horz" lIns="0" tIns="0" rIns="91440" bIns="0" rtlCol="0">
            <a:noAutofit/>
          </a:bodyPr>
          <a:lstStyle>
            <a:lvl1pPr>
              <a:defRPr sz="220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25" name="Picture Placeholder 8">
            <a:extLst>
              <a:ext uri="{FF2B5EF4-FFF2-40B4-BE49-F238E27FC236}">
                <a16:creationId xmlns:a16="http://schemas.microsoft.com/office/drawing/2014/main" id="{4BF6E804-8DF3-EC42-B8E9-8109F3738A84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09563" y="1391738"/>
            <a:ext cx="3648483" cy="1371600"/>
          </a:xfrm>
          <a:pattFill prst="pct25">
            <a:fgClr>
              <a:schemeClr val="tx1"/>
            </a:fgClr>
            <a:bgClr>
              <a:schemeClr val="bg1"/>
            </a:bgClr>
          </a:pattFill>
        </p:spPr>
        <p:txBody>
          <a:bodyPr wrap="square"/>
          <a:lstStyle>
            <a:lvl1pPr algn="ctr">
              <a:defRPr sz="1200"/>
            </a:lvl1pPr>
          </a:lstStyle>
          <a:p>
            <a:endParaRPr lang="en-US"/>
          </a:p>
          <a:p>
            <a:endParaRPr lang="en-US"/>
          </a:p>
          <a:p>
            <a:r>
              <a:rPr lang="en-US"/>
              <a:t>Insert image here</a:t>
            </a:r>
          </a:p>
        </p:txBody>
      </p:sp>
      <p:sp>
        <p:nvSpPr>
          <p:cNvPr id="26" name="Picture Placeholder 8">
            <a:extLst>
              <a:ext uri="{FF2B5EF4-FFF2-40B4-BE49-F238E27FC236}">
                <a16:creationId xmlns:a16="http://schemas.microsoft.com/office/drawing/2014/main" id="{31C00E61-BD94-494F-9C67-B956B0C1C823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4213402" y="1391738"/>
            <a:ext cx="3648483" cy="1371600"/>
          </a:xfrm>
          <a:pattFill prst="pct25">
            <a:fgClr>
              <a:schemeClr val="tx1"/>
            </a:fgClr>
            <a:bgClr>
              <a:schemeClr val="bg1"/>
            </a:bgClr>
          </a:pattFill>
        </p:spPr>
        <p:txBody>
          <a:bodyPr wrap="square"/>
          <a:lstStyle>
            <a:lvl1pPr algn="ctr">
              <a:defRPr sz="1200"/>
            </a:lvl1pPr>
          </a:lstStyle>
          <a:p>
            <a:endParaRPr lang="en-US"/>
          </a:p>
          <a:p>
            <a:endParaRPr lang="en-US"/>
          </a:p>
          <a:p>
            <a:r>
              <a:rPr lang="en-US"/>
              <a:t>Insert image here</a:t>
            </a:r>
          </a:p>
        </p:txBody>
      </p:sp>
      <p:sp>
        <p:nvSpPr>
          <p:cNvPr id="27" name="Picture Placeholder 8">
            <a:extLst>
              <a:ext uri="{FF2B5EF4-FFF2-40B4-BE49-F238E27FC236}">
                <a16:creationId xmlns:a16="http://schemas.microsoft.com/office/drawing/2014/main" id="{3C4A135E-991E-5E44-8914-BCFA7C80E45E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8110891" y="1391738"/>
            <a:ext cx="3648483" cy="1371600"/>
          </a:xfrm>
          <a:pattFill prst="pct25">
            <a:fgClr>
              <a:schemeClr val="tx1"/>
            </a:fgClr>
            <a:bgClr>
              <a:schemeClr val="bg1"/>
            </a:bgClr>
          </a:pattFill>
        </p:spPr>
        <p:txBody>
          <a:bodyPr wrap="square"/>
          <a:lstStyle>
            <a:lvl1pPr algn="ctr">
              <a:defRPr sz="1200"/>
            </a:lvl1pPr>
          </a:lstStyle>
          <a:p>
            <a:endParaRPr lang="en-US"/>
          </a:p>
          <a:p>
            <a:endParaRPr lang="en-US"/>
          </a:p>
          <a:p>
            <a:r>
              <a:rPr lang="en-US"/>
              <a:t>Insert image here</a:t>
            </a:r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E5533F7F-E3CF-B74C-BF8F-AA5884AA3E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5913" y="319087"/>
            <a:ext cx="11418886" cy="801442"/>
          </a:xfrm>
        </p:spPr>
        <p:txBody>
          <a:bodyPr/>
          <a:lstStyle>
            <a:lvl1pPr>
              <a:defRPr sz="2600">
                <a:solidFill>
                  <a:schemeClr val="accent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367948858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alf Slide Photo Bla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8">
            <a:extLst>
              <a:ext uri="{FF2B5EF4-FFF2-40B4-BE49-F238E27FC236}">
                <a16:creationId xmlns:a16="http://schemas.microsoft.com/office/drawing/2014/main" id="{EDC68532-9000-034C-A828-635D4A2EFD51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096000" y="0"/>
            <a:ext cx="6096000" cy="6858000"/>
          </a:xfrm>
          <a:pattFill prst="pct25">
            <a:fgClr>
              <a:schemeClr val="tx1"/>
            </a:fgClr>
            <a:bgClr>
              <a:schemeClr val="bg1"/>
            </a:bgClr>
          </a:pattFill>
        </p:spPr>
        <p:txBody>
          <a:bodyPr/>
          <a:lstStyle>
            <a:lvl1pPr algn="ctr">
              <a:defRPr sz="1200">
                <a:solidFill>
                  <a:schemeClr val="tx1"/>
                </a:solidFill>
              </a:defRPr>
            </a:lvl1pPr>
          </a:lstStyle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r>
              <a:rPr lang="en-US"/>
              <a:t> Insert image here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E6326AB-6E27-3049-B9C4-648F75DC4A0E}"/>
              </a:ext>
            </a:extLst>
          </p:cNvPr>
          <p:cNvSpPr/>
          <p:nvPr userDrawn="1"/>
        </p:nvSpPr>
        <p:spPr>
          <a:xfrm>
            <a:off x="0" y="-3"/>
            <a:ext cx="6096000" cy="6858003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EA5C258E-E3DF-0142-B6C8-27E98D44CD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5913" y="2091021"/>
            <a:ext cx="5421947" cy="3776380"/>
          </a:xfrm>
          <a:prstGeom prst="rect">
            <a:avLst/>
          </a:prstGeom>
        </p:spPr>
        <p:txBody>
          <a:bodyPr vert="horz" lIns="0" tIns="0" rIns="91440" bIns="0" rtlCol="0"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66D1202F-B6EF-744B-A75C-13FCCE1492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5913" y="681039"/>
            <a:ext cx="5421947" cy="801442"/>
          </a:xfrm>
        </p:spPr>
        <p:txBody>
          <a:bodyPr/>
          <a:lstStyle>
            <a:lvl1pPr>
              <a:defRPr sz="26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33E0B93-C063-164E-AD18-F92A25D9DCC6}"/>
              </a:ext>
            </a:extLst>
          </p:cNvPr>
          <p:cNvSpPr/>
          <p:nvPr userDrawn="1"/>
        </p:nvSpPr>
        <p:spPr>
          <a:xfrm>
            <a:off x="315913" y="323850"/>
            <a:ext cx="5421947" cy="133350"/>
          </a:xfrm>
          <a:prstGeom prst="rect">
            <a:avLst/>
          </a:prstGeom>
          <a:gradFill>
            <a:gsLst>
              <a:gs pos="0">
                <a:srgbClr val="D1A33C"/>
              </a:gs>
              <a:gs pos="100000">
                <a:srgbClr val="F2D713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D4B39A6F-0B15-A245-8946-195CFF7D6FA5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216977" y="6246341"/>
            <a:ext cx="1869747" cy="347472"/>
            <a:chOff x="298099" y="5720938"/>
            <a:chExt cx="3690293" cy="685801"/>
          </a:xfrm>
        </p:grpSpPr>
        <p:pic>
          <p:nvPicPr>
            <p:cNvPr id="15" name="Graphic 14">
              <a:extLst>
                <a:ext uri="{FF2B5EF4-FFF2-40B4-BE49-F238E27FC236}">
                  <a16:creationId xmlns:a16="http://schemas.microsoft.com/office/drawing/2014/main" id="{FB1EF6DA-5954-1A42-89A9-43BB362D97D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cstate="email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p:blipFill>
          <p:spPr>
            <a:xfrm>
              <a:off x="298099" y="5720938"/>
              <a:ext cx="1049031" cy="685801"/>
            </a:xfrm>
            <a:prstGeom prst="rect">
              <a:avLst/>
            </a:prstGeom>
          </p:spPr>
        </p:pic>
        <p:pic>
          <p:nvPicPr>
            <p:cNvPr id="16" name="Graphic 15">
              <a:extLst>
                <a:ext uri="{FF2B5EF4-FFF2-40B4-BE49-F238E27FC236}">
                  <a16:creationId xmlns:a16="http://schemas.microsoft.com/office/drawing/2014/main" id="{4F8DDFE0-CF6B-8546-97B7-817CC9C5673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cstate="email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276104" y="5961542"/>
              <a:ext cx="2712288" cy="340387"/>
            </a:xfrm>
            <a:prstGeom prst="rect">
              <a:avLst/>
            </a:prstGeom>
          </p:spPr>
        </p:pic>
      </p:grpSp>
      <p:sp>
        <p:nvSpPr>
          <p:cNvPr id="18" name="Slide Number Placeholder 2">
            <a:extLst>
              <a:ext uri="{FF2B5EF4-FFF2-40B4-BE49-F238E27FC236}">
                <a16:creationId xmlns:a16="http://schemas.microsoft.com/office/drawing/2014/main" id="{2D9125C6-A44F-124D-A90C-A05F90FA2E2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434123" y="6302697"/>
            <a:ext cx="529428" cy="365125"/>
          </a:xfrm>
        </p:spPr>
        <p:txBody>
          <a:bodyPr/>
          <a:lstStyle>
            <a:lvl1pPr>
              <a:defRPr lang="en-US" sz="1000" smtClean="0">
                <a:solidFill>
                  <a:schemeClr val="bg1"/>
                </a:solidFill>
              </a:defRPr>
            </a:lvl1pPr>
          </a:lstStyle>
          <a:p>
            <a:fld id="{99E61589-955B-3549-AD19-CD847E0672F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1218955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7E6326AB-6E27-3049-B9C4-648F75DC4A0E}"/>
              </a:ext>
            </a:extLst>
          </p:cNvPr>
          <p:cNvSpPr/>
          <p:nvPr userDrawn="1"/>
        </p:nvSpPr>
        <p:spPr>
          <a:xfrm>
            <a:off x="0" y="-3"/>
            <a:ext cx="6096000" cy="6858003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B89F31E-342F-A147-B96F-663C42DB08C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15913" y="2090738"/>
            <a:ext cx="5421312" cy="3776662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66D1202F-B6EF-744B-A75C-13FCCE1492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5913" y="681039"/>
            <a:ext cx="5421947" cy="801442"/>
          </a:xfrm>
        </p:spPr>
        <p:txBody>
          <a:bodyPr/>
          <a:lstStyle>
            <a:lvl1pPr>
              <a:defRPr sz="26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33E0B93-C063-164E-AD18-F92A25D9DCC6}"/>
              </a:ext>
            </a:extLst>
          </p:cNvPr>
          <p:cNvSpPr/>
          <p:nvPr userDrawn="1"/>
        </p:nvSpPr>
        <p:spPr>
          <a:xfrm>
            <a:off x="315913" y="323850"/>
            <a:ext cx="5421947" cy="133350"/>
          </a:xfrm>
          <a:prstGeom prst="rect">
            <a:avLst/>
          </a:prstGeom>
          <a:gradFill>
            <a:gsLst>
              <a:gs pos="0">
                <a:srgbClr val="D1A33C"/>
              </a:gs>
              <a:gs pos="100000">
                <a:srgbClr val="F2D713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Chart Placeholder 11">
            <a:extLst>
              <a:ext uri="{FF2B5EF4-FFF2-40B4-BE49-F238E27FC236}">
                <a16:creationId xmlns:a16="http://schemas.microsoft.com/office/drawing/2014/main" id="{44C51DB5-E1DB-AC46-A046-BD862485CAA5}"/>
              </a:ext>
            </a:extLst>
          </p:cNvPr>
          <p:cNvSpPr>
            <a:spLocks noGrp="1"/>
          </p:cNvSpPr>
          <p:nvPr>
            <p:ph type="chart" sz="quarter" idx="14" hasCustomPrompt="1"/>
          </p:nvPr>
        </p:nvSpPr>
        <p:spPr>
          <a:xfrm>
            <a:off x="6457950" y="1482725"/>
            <a:ext cx="5345113" cy="4384675"/>
          </a:xfrm>
        </p:spPr>
        <p:txBody>
          <a:bodyPr/>
          <a:lstStyle/>
          <a:p>
            <a:r>
              <a:rPr lang="en-US"/>
              <a:t> 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7DF9F188-40FD-E14E-ACF6-8B6771DE5F72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216977" y="6246341"/>
            <a:ext cx="1869747" cy="347472"/>
            <a:chOff x="298099" y="5720938"/>
            <a:chExt cx="3690293" cy="685801"/>
          </a:xfrm>
        </p:grpSpPr>
        <p:pic>
          <p:nvPicPr>
            <p:cNvPr id="16" name="Graphic 15">
              <a:extLst>
                <a:ext uri="{FF2B5EF4-FFF2-40B4-BE49-F238E27FC236}">
                  <a16:creationId xmlns:a16="http://schemas.microsoft.com/office/drawing/2014/main" id="{104D2FBA-E7FF-E449-9827-5E01AB4AFDC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cstate="email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p:blipFill>
          <p:spPr>
            <a:xfrm>
              <a:off x="298099" y="5720938"/>
              <a:ext cx="1049031" cy="685801"/>
            </a:xfrm>
            <a:prstGeom prst="rect">
              <a:avLst/>
            </a:prstGeom>
          </p:spPr>
        </p:pic>
        <p:pic>
          <p:nvPicPr>
            <p:cNvPr id="17" name="Graphic 16">
              <a:extLst>
                <a:ext uri="{FF2B5EF4-FFF2-40B4-BE49-F238E27FC236}">
                  <a16:creationId xmlns:a16="http://schemas.microsoft.com/office/drawing/2014/main" id="{39CA9587-F684-0748-AC9C-269726B9E65E}"/>
                </a:ext>
              </a:extLst>
            </p:cNvPr>
            <p:cNvPicPr>
              <a:picLocks noChangeAspect="1"/>
            </p:cNvPicPr>
            <p:nvPr userDrawn="1"/>
          </p:nvPicPr>
          <p:blipFill>
            <a:blip cstate="email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276104" y="5961542"/>
              <a:ext cx="2712288" cy="340387"/>
            </a:xfrm>
            <a:prstGeom prst="rect">
              <a:avLst/>
            </a:prstGeom>
          </p:spPr>
        </p:pic>
      </p:grpSp>
      <p:sp>
        <p:nvSpPr>
          <p:cNvPr id="18" name="Slide Number Placeholder 2">
            <a:extLst>
              <a:ext uri="{FF2B5EF4-FFF2-40B4-BE49-F238E27FC236}">
                <a16:creationId xmlns:a16="http://schemas.microsoft.com/office/drawing/2014/main" id="{9C879830-D069-4D4A-95B1-3972180F15D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434123" y="6302697"/>
            <a:ext cx="529428" cy="365125"/>
          </a:xfrm>
        </p:spPr>
        <p:txBody>
          <a:bodyPr/>
          <a:lstStyle>
            <a:lvl1pPr>
              <a:defRPr lang="en-US" sz="1000" smtClean="0">
                <a:solidFill>
                  <a:schemeClr val="tx1"/>
                </a:solidFill>
              </a:defRPr>
            </a:lvl1pPr>
          </a:lstStyle>
          <a:p>
            <a:fld id="{99E61589-955B-3549-AD19-CD847E0672F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0044041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able Placeholder 3">
            <a:extLst>
              <a:ext uri="{FF2B5EF4-FFF2-40B4-BE49-F238E27FC236}">
                <a16:creationId xmlns:a16="http://schemas.microsoft.com/office/drawing/2014/main" id="{361FB570-A095-D74E-B327-387A8E98C94B}"/>
              </a:ext>
            </a:extLst>
          </p:cNvPr>
          <p:cNvSpPr>
            <a:spLocks noGrp="1"/>
          </p:cNvSpPr>
          <p:nvPr>
            <p:ph type="tbl" sz="quarter" idx="15" hasCustomPrompt="1"/>
          </p:nvPr>
        </p:nvSpPr>
        <p:spPr>
          <a:xfrm>
            <a:off x="6457950" y="1482725"/>
            <a:ext cx="5345113" cy="4384675"/>
          </a:xfrm>
        </p:spPr>
        <p:txBody>
          <a:bodyPr/>
          <a:lstStyle/>
          <a:p>
            <a:r>
              <a:rPr lang="en-US"/>
              <a:t>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E6326AB-6E27-3049-B9C4-648F75DC4A0E}"/>
              </a:ext>
            </a:extLst>
          </p:cNvPr>
          <p:cNvSpPr/>
          <p:nvPr userDrawn="1"/>
        </p:nvSpPr>
        <p:spPr>
          <a:xfrm>
            <a:off x="0" y="-3"/>
            <a:ext cx="6096000" cy="6858003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B89F31E-342F-A147-B96F-663C42DB08C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15913" y="2090738"/>
            <a:ext cx="5421312" cy="3776662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66D1202F-B6EF-744B-A75C-13FCCE1492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5913" y="681039"/>
            <a:ext cx="5421947" cy="801442"/>
          </a:xfrm>
        </p:spPr>
        <p:txBody>
          <a:bodyPr/>
          <a:lstStyle>
            <a:lvl1pPr>
              <a:defRPr sz="26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33E0B93-C063-164E-AD18-F92A25D9DCC6}"/>
              </a:ext>
            </a:extLst>
          </p:cNvPr>
          <p:cNvSpPr/>
          <p:nvPr userDrawn="1"/>
        </p:nvSpPr>
        <p:spPr>
          <a:xfrm>
            <a:off x="315913" y="323850"/>
            <a:ext cx="5421947" cy="133350"/>
          </a:xfrm>
          <a:prstGeom prst="rect">
            <a:avLst/>
          </a:prstGeom>
          <a:gradFill>
            <a:gsLst>
              <a:gs pos="0">
                <a:srgbClr val="D1A33C"/>
              </a:gs>
              <a:gs pos="100000">
                <a:srgbClr val="F2D713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0B33F165-E42E-4540-AB01-253F49EF40C0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216977" y="6246341"/>
            <a:ext cx="1869747" cy="347472"/>
            <a:chOff x="298099" y="5720938"/>
            <a:chExt cx="3690293" cy="685801"/>
          </a:xfrm>
        </p:grpSpPr>
        <p:pic>
          <p:nvPicPr>
            <p:cNvPr id="12" name="Graphic 11">
              <a:extLst>
                <a:ext uri="{FF2B5EF4-FFF2-40B4-BE49-F238E27FC236}">
                  <a16:creationId xmlns:a16="http://schemas.microsoft.com/office/drawing/2014/main" id="{C2D74C6F-7538-744D-B772-D3DED9E5F07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cstate="email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p:blipFill>
          <p:spPr>
            <a:xfrm>
              <a:off x="298099" y="5720938"/>
              <a:ext cx="1049031" cy="685801"/>
            </a:xfrm>
            <a:prstGeom prst="rect">
              <a:avLst/>
            </a:prstGeom>
          </p:spPr>
        </p:pic>
        <p:pic>
          <p:nvPicPr>
            <p:cNvPr id="16" name="Graphic 15">
              <a:extLst>
                <a:ext uri="{FF2B5EF4-FFF2-40B4-BE49-F238E27FC236}">
                  <a16:creationId xmlns:a16="http://schemas.microsoft.com/office/drawing/2014/main" id="{13C4C5A8-7B49-664B-BE6E-C9B6682D44E4}"/>
                </a:ext>
              </a:extLst>
            </p:cNvPr>
            <p:cNvPicPr>
              <a:picLocks noChangeAspect="1"/>
            </p:cNvPicPr>
            <p:nvPr userDrawn="1"/>
          </p:nvPicPr>
          <p:blipFill>
            <a:blip cstate="email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276104" y="5961542"/>
              <a:ext cx="2712288" cy="340387"/>
            </a:xfrm>
            <a:prstGeom prst="rect">
              <a:avLst/>
            </a:prstGeom>
          </p:spPr>
        </p:pic>
      </p:grpSp>
      <p:sp>
        <p:nvSpPr>
          <p:cNvPr id="17" name="Slide Number Placeholder 2">
            <a:extLst>
              <a:ext uri="{FF2B5EF4-FFF2-40B4-BE49-F238E27FC236}">
                <a16:creationId xmlns:a16="http://schemas.microsoft.com/office/drawing/2014/main" id="{29882302-1BDF-8743-8F08-C10859D546E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434123" y="6302697"/>
            <a:ext cx="529428" cy="365125"/>
          </a:xfrm>
        </p:spPr>
        <p:txBody>
          <a:bodyPr/>
          <a:lstStyle>
            <a:lvl1pPr>
              <a:defRPr lang="en-US" sz="1000" smtClean="0">
                <a:solidFill>
                  <a:schemeClr val="tx1"/>
                </a:solidFill>
              </a:defRPr>
            </a:lvl1pPr>
          </a:lstStyle>
          <a:p>
            <a:fld id="{99E61589-955B-3549-AD19-CD847E0672F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1867803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7E6326AB-6E27-3049-B9C4-648F75DC4A0E}"/>
              </a:ext>
            </a:extLst>
          </p:cNvPr>
          <p:cNvSpPr/>
          <p:nvPr userDrawn="1"/>
        </p:nvSpPr>
        <p:spPr>
          <a:xfrm>
            <a:off x="0" y="-3"/>
            <a:ext cx="12192000" cy="6858003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C998D4E3-5CBB-8041-BED4-2964F9F68FBB}"/>
              </a:ext>
            </a:extLst>
          </p:cNvPr>
          <p:cNvGrpSpPr/>
          <p:nvPr userDrawn="1"/>
        </p:nvGrpSpPr>
        <p:grpSpPr>
          <a:xfrm>
            <a:off x="439388" y="5593080"/>
            <a:ext cx="3690291" cy="685800"/>
            <a:chOff x="298099" y="5720938"/>
            <a:chExt cx="3690293" cy="685801"/>
          </a:xfrm>
        </p:grpSpPr>
        <p:pic>
          <p:nvPicPr>
            <p:cNvPr id="17" name="Graphic 16">
              <a:extLst>
                <a:ext uri="{FF2B5EF4-FFF2-40B4-BE49-F238E27FC236}">
                  <a16:creationId xmlns:a16="http://schemas.microsoft.com/office/drawing/2014/main" id="{57969C9B-1BF1-A142-9EC9-66C52EB7E44E}"/>
                </a:ext>
              </a:extLst>
            </p:cNvPr>
            <p:cNvPicPr>
              <a:picLocks noChangeAspect="1"/>
            </p:cNvPicPr>
            <p:nvPr userDrawn="1"/>
          </p:nvPicPr>
          <p:blipFill>
            <a:blip cstate="email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p:blipFill>
          <p:spPr>
            <a:xfrm>
              <a:off x="298099" y="5720938"/>
              <a:ext cx="1049031" cy="685801"/>
            </a:xfrm>
            <a:prstGeom prst="rect">
              <a:avLst/>
            </a:prstGeom>
          </p:spPr>
        </p:pic>
        <p:pic>
          <p:nvPicPr>
            <p:cNvPr id="18" name="Graphic 17">
              <a:extLst>
                <a:ext uri="{FF2B5EF4-FFF2-40B4-BE49-F238E27FC236}">
                  <a16:creationId xmlns:a16="http://schemas.microsoft.com/office/drawing/2014/main" id="{D6134118-FF26-6A46-9B15-C8CD1DAACAA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cstate="email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276104" y="5961542"/>
              <a:ext cx="2712288" cy="340387"/>
            </a:xfrm>
            <a:prstGeom prst="rect">
              <a:avLst/>
            </a:prstGeom>
          </p:spPr>
        </p:pic>
      </p:grpSp>
      <p:sp>
        <p:nvSpPr>
          <p:cNvPr id="7" name="Title 1">
            <a:extLst>
              <a:ext uri="{FF2B5EF4-FFF2-40B4-BE49-F238E27FC236}">
                <a16:creationId xmlns:a16="http://schemas.microsoft.com/office/drawing/2014/main" id="{66D1202F-B6EF-744B-A75C-13FCCE1492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7200" y="1685589"/>
            <a:ext cx="6886280" cy="3486818"/>
          </a:xfrm>
        </p:spPr>
        <p:txBody>
          <a:bodyPr anchor="ctr"/>
          <a:lstStyle>
            <a:lvl1pPr>
              <a:defRPr sz="5600">
                <a:solidFill>
                  <a:schemeClr val="bg1"/>
                </a:solidFill>
              </a:defRPr>
            </a:lvl1pPr>
          </a:lstStyle>
          <a:p>
            <a:r>
              <a:rPr lang="en-US"/>
              <a:t>Thank You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84A6091-82A5-7140-A875-78042E3ECF17}"/>
              </a:ext>
            </a:extLst>
          </p:cNvPr>
          <p:cNvSpPr/>
          <p:nvPr userDrawn="1"/>
        </p:nvSpPr>
        <p:spPr>
          <a:xfrm>
            <a:off x="0" y="-1"/>
            <a:ext cx="12192000" cy="228600"/>
          </a:xfrm>
          <a:prstGeom prst="rect">
            <a:avLst/>
          </a:prstGeom>
          <a:gradFill>
            <a:gsLst>
              <a:gs pos="0">
                <a:srgbClr val="D1A33C"/>
              </a:gs>
              <a:gs pos="100000">
                <a:srgbClr val="F2D713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1364723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Body Slide 2 Column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bject 5" hidden="1">
            <a:extLst>
              <a:ext uri="{FF2B5EF4-FFF2-40B4-BE49-F238E27FC236}">
                <a16:creationId xmlns:a16="http://schemas.microsoft.com/office/drawing/2014/main" id="{B49E37EE-066C-4AA1-9DB1-187F250A865A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051453461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95" imgH="394" progId="TCLayout.ActiveDocument.1">
                  <p:embed/>
                </p:oleObj>
              </mc:Choice>
              <mc:Fallback>
                <p:oleObj name="think-cell Slide" r:id="rId3" imgW="395" imgH="394" progId="TCLayout.ActiveDocument.1">
                  <p:embed/>
                  <p:pic>
                    <p:nvPicPr>
                      <p:cNvPr id="6" name="Object 5" hidden="1">
                        <a:extLst>
                          <a:ext uri="{FF2B5EF4-FFF2-40B4-BE49-F238E27FC236}">
                            <a16:creationId xmlns:a16="http://schemas.microsoft.com/office/drawing/2014/main" id="{B49E37EE-066C-4AA1-9DB1-187F250A865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" name="Rectangle 15">
            <a:extLst>
              <a:ext uri="{FF2B5EF4-FFF2-40B4-BE49-F238E27FC236}">
                <a16:creationId xmlns:a16="http://schemas.microsoft.com/office/drawing/2014/main" id="{692F50FA-1746-B546-9A0E-8D0C622BE521}"/>
              </a:ext>
            </a:extLst>
          </p:cNvPr>
          <p:cNvSpPr/>
          <p:nvPr userDrawn="1"/>
        </p:nvSpPr>
        <p:spPr>
          <a:xfrm>
            <a:off x="0" y="0"/>
            <a:ext cx="12191999" cy="91440"/>
          </a:xfrm>
          <a:prstGeom prst="rect">
            <a:avLst/>
          </a:prstGeom>
          <a:gradFill>
            <a:gsLst>
              <a:gs pos="0">
                <a:srgbClr val="D1A33C"/>
              </a:gs>
              <a:gs pos="100000">
                <a:srgbClr val="F2D713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F3F901CC-C07E-3249-8E12-5379D4BC8FA6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9991378" y="6441746"/>
            <a:ext cx="1869747" cy="347472"/>
            <a:chOff x="298099" y="5837730"/>
            <a:chExt cx="3690293" cy="685801"/>
          </a:xfrm>
        </p:grpSpPr>
        <p:pic>
          <p:nvPicPr>
            <p:cNvPr id="18" name="Graphic 17">
              <a:extLst>
                <a:ext uri="{FF2B5EF4-FFF2-40B4-BE49-F238E27FC236}">
                  <a16:creationId xmlns:a16="http://schemas.microsoft.com/office/drawing/2014/main" id="{17FC2200-33E6-A94C-858C-59A3BCF509B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cstate="email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298099" y="5837730"/>
              <a:ext cx="1049032" cy="685801"/>
            </a:xfrm>
            <a:prstGeom prst="rect">
              <a:avLst/>
            </a:prstGeom>
          </p:spPr>
        </p:pic>
        <p:pic>
          <p:nvPicPr>
            <p:cNvPr id="19" name="Graphic 18">
              <a:extLst>
                <a:ext uri="{FF2B5EF4-FFF2-40B4-BE49-F238E27FC236}">
                  <a16:creationId xmlns:a16="http://schemas.microsoft.com/office/drawing/2014/main" id="{1814E48A-51B0-7248-AA18-3C3D0BC646FE}"/>
                </a:ext>
              </a:extLst>
            </p:cNvPr>
            <p:cNvPicPr>
              <a:picLocks noChangeAspect="1"/>
            </p:cNvPicPr>
            <p:nvPr userDrawn="1"/>
          </p:nvPicPr>
          <p:blipFill>
            <a:blip cstate="email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1276104" y="6078331"/>
              <a:ext cx="2712288" cy="340387"/>
            </a:xfrm>
            <a:prstGeom prst="rect">
              <a:avLst/>
            </a:prstGeom>
          </p:spPr>
        </p:pic>
      </p:grpSp>
      <p:sp>
        <p:nvSpPr>
          <p:cNvPr id="21" name="Title 1">
            <a:extLst>
              <a:ext uri="{FF2B5EF4-FFF2-40B4-BE49-F238E27FC236}">
                <a16:creationId xmlns:a16="http://schemas.microsoft.com/office/drawing/2014/main" id="{6D668FFA-7904-754A-8597-20B1A9E468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9951" y="101692"/>
            <a:ext cx="11418886" cy="630685"/>
          </a:xfrm>
        </p:spPr>
        <p:txBody>
          <a:bodyPr vert="horz" anchor="b"/>
          <a:lstStyle>
            <a:lvl1pPr>
              <a:defRPr sz="2600" b="1">
                <a:solidFill>
                  <a:schemeClr val="tx1"/>
                </a:solidFill>
                <a:latin typeface="Franklin Gothic Medium" panose="020B06030201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F37E4E82-E7B4-4FC3-9D98-ECEC7B080243}"/>
              </a:ext>
            </a:extLst>
          </p:cNvPr>
          <p:cNvSpPr txBox="1"/>
          <p:nvPr userDrawn="1"/>
        </p:nvSpPr>
        <p:spPr>
          <a:xfrm>
            <a:off x="200025" y="6567585"/>
            <a:ext cx="21717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1050" i="1">
              <a:latin typeface="Franklin Gothic Medium" panose="020B0603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35368635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4" hidden="1">
            <a:extLst>
              <a:ext uri="{FF2B5EF4-FFF2-40B4-BE49-F238E27FC236}">
                <a16:creationId xmlns:a16="http://schemas.microsoft.com/office/drawing/2014/main" id="{42454CFC-896C-447E-BC5A-F23655772DF2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4148318541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95" imgH="394" progId="TCLayout.ActiveDocument.1">
                  <p:embed/>
                </p:oleObj>
              </mc:Choice>
              <mc:Fallback>
                <p:oleObj name="think-cell Slide" r:id="rId3" imgW="395" imgH="394" progId="TCLayout.ActiveDocument.1">
                  <p:embed/>
                  <p:pic>
                    <p:nvPicPr>
                      <p:cNvPr id="5" name="Object 4" hidden="1">
                        <a:extLst>
                          <a:ext uri="{FF2B5EF4-FFF2-40B4-BE49-F238E27FC236}">
                            <a16:creationId xmlns:a16="http://schemas.microsoft.com/office/drawing/2014/main" id="{42454CFC-896C-447E-BC5A-F23655772DF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78FDDCE4-F89B-E452-7FEB-79668C5AA17B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319089" y="1280160"/>
            <a:ext cx="11266488" cy="478005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D1253EF1-053B-C540-91AF-3C36644E65E3}"/>
              </a:ext>
            </a:extLst>
          </p:cNvPr>
          <p:cNvGrpSpPr>
            <a:grpSpLocks noChangeAspect="1"/>
          </p:cNvGrpSpPr>
          <p:nvPr/>
        </p:nvGrpSpPr>
        <p:grpSpPr>
          <a:xfrm>
            <a:off x="218728" y="6247114"/>
            <a:ext cx="1869747" cy="347472"/>
            <a:chOff x="298099" y="5837730"/>
            <a:chExt cx="3690293" cy="685801"/>
          </a:xfrm>
        </p:grpSpPr>
        <p:pic>
          <p:nvPicPr>
            <p:cNvPr id="12" name="Graphic 11">
              <a:extLst>
                <a:ext uri="{FF2B5EF4-FFF2-40B4-BE49-F238E27FC236}">
                  <a16:creationId xmlns:a16="http://schemas.microsoft.com/office/drawing/2014/main" id="{A3E8667E-7D8D-D744-B066-ECBF7BF80E67}"/>
                </a:ext>
              </a:extLst>
            </p:cNvPr>
            <p:cNvPicPr>
              <a:picLocks noChangeAspect="1"/>
            </p:cNvPicPr>
            <p:nvPr/>
          </p:nvPicPr>
          <p:blipFill>
            <a:blip cstate="email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298099" y="5837730"/>
              <a:ext cx="1049032" cy="685801"/>
            </a:xfrm>
            <a:prstGeom prst="rect">
              <a:avLst/>
            </a:prstGeom>
          </p:spPr>
        </p:pic>
        <p:pic>
          <p:nvPicPr>
            <p:cNvPr id="13" name="Graphic 12">
              <a:extLst>
                <a:ext uri="{FF2B5EF4-FFF2-40B4-BE49-F238E27FC236}">
                  <a16:creationId xmlns:a16="http://schemas.microsoft.com/office/drawing/2014/main" id="{8C45A252-8E8F-C04B-B421-7AA18BCF2EC2}"/>
                </a:ext>
              </a:extLst>
            </p:cNvPr>
            <p:cNvPicPr>
              <a:picLocks noChangeAspect="1"/>
            </p:cNvPicPr>
            <p:nvPr/>
          </p:nvPicPr>
          <p:blipFill>
            <a:blip cstate="email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1276104" y="6078331"/>
              <a:ext cx="2712288" cy="340387"/>
            </a:xfrm>
            <a:prstGeom prst="rect">
              <a:avLst/>
            </a:prstGeom>
          </p:spPr>
        </p:pic>
      </p:grpSp>
      <p:sp>
        <p:nvSpPr>
          <p:cNvPr id="11" name="Rectangle 10">
            <a:extLst>
              <a:ext uri="{FF2B5EF4-FFF2-40B4-BE49-F238E27FC236}">
                <a16:creationId xmlns:a16="http://schemas.microsoft.com/office/drawing/2014/main" id="{28800AD4-E611-475F-BBFF-DF54F253AB36}"/>
              </a:ext>
            </a:extLst>
          </p:cNvPr>
          <p:cNvSpPr/>
          <p:nvPr/>
        </p:nvSpPr>
        <p:spPr>
          <a:xfrm>
            <a:off x="0" y="0"/>
            <a:ext cx="12191999" cy="91440"/>
          </a:xfrm>
          <a:prstGeom prst="rect">
            <a:avLst/>
          </a:prstGeom>
          <a:gradFill>
            <a:gsLst>
              <a:gs pos="0">
                <a:srgbClr val="D1A33C"/>
              </a:gs>
              <a:gs pos="100000">
                <a:srgbClr val="F2D713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 Placeholder 3">
            <a:extLst>
              <a:ext uri="{FF2B5EF4-FFF2-40B4-BE49-F238E27FC236}">
                <a16:creationId xmlns:a16="http://schemas.microsoft.com/office/drawing/2014/main" id="{55990D1F-4710-4EB5-B50A-D8B35F2728C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430708" y="6422255"/>
            <a:ext cx="8473512" cy="172462"/>
          </a:xfrm>
          <a:prstGeom prst="rect">
            <a:avLst/>
          </a:prstGeom>
        </p:spPr>
        <p:txBody>
          <a:bodyPr vert="horz" wrap="square" lIns="0" tIns="0" rIns="91440" bIns="0" anchor="ctr" anchorCtr="0">
            <a:noAutofit/>
          </a:bodyPr>
          <a:lstStyle>
            <a:lvl1pPr algn="l">
              <a:lnSpc>
                <a:spcPct val="100000"/>
              </a:lnSpc>
              <a:spcAft>
                <a:spcPts val="1200"/>
              </a:spcAft>
              <a:defRPr sz="600">
                <a:latin typeface="+mj-lt"/>
              </a:defRPr>
            </a:lvl1pPr>
          </a:lstStyle>
          <a:p>
            <a:pPr lvl="0"/>
            <a:r>
              <a:rPr lang="en-US"/>
              <a:t>Source: 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5AE8F70-55A4-BD6B-8D43-F940488BF0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A91A2E85-43A6-5DF9-D58E-42CBB5F94F8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19089" y="749465"/>
            <a:ext cx="11266488" cy="276999"/>
          </a:xfrm>
          <a:prstGeom prst="rect">
            <a:avLst/>
          </a:prstGeom>
        </p:spPr>
        <p:txBody>
          <a:bodyPr vert="horz" wrap="square" lIns="0" tIns="0" rIns="0" bIns="0" anchor="ctr" anchorCtr="0">
            <a:spAutoFit/>
          </a:bodyPr>
          <a:lstStyle>
            <a:lvl1pPr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defRPr sz="1800" b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defRPr b="0">
                <a:solidFill>
                  <a:schemeClr val="tx1">
                    <a:lumMod val="50000"/>
                    <a:lumOff val="50000"/>
                  </a:schemeClr>
                </a:solidFill>
              </a:defRPr>
            </a:lvl2pPr>
            <a:lvl3pPr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defRPr b="0">
                <a:solidFill>
                  <a:schemeClr val="tx1">
                    <a:lumMod val="50000"/>
                    <a:lumOff val="50000"/>
                  </a:schemeClr>
                </a:solidFill>
              </a:defRPr>
            </a:lvl3pPr>
            <a:lvl4pPr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defRPr b="0">
                <a:solidFill>
                  <a:schemeClr val="tx1">
                    <a:lumMod val="50000"/>
                    <a:lumOff val="50000"/>
                  </a:schemeClr>
                </a:solidFill>
              </a:defRPr>
            </a:lvl4pPr>
            <a:lvl5pPr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defRPr b="0">
                <a:solidFill>
                  <a:schemeClr val="tx1">
                    <a:lumMod val="50000"/>
                    <a:lumOff val="50000"/>
                  </a:schemeClr>
                </a:solidFill>
              </a:defRPr>
            </a:lvl5pPr>
          </a:lstStyle>
          <a:p>
            <a:pPr lvl="0"/>
            <a:r>
              <a:rPr lang="en-US"/>
              <a:t>Subtitle</a:t>
            </a:r>
            <a:endParaRPr lang="de-DE"/>
          </a:p>
        </p:txBody>
      </p:sp>
      <p:sp>
        <p:nvSpPr>
          <p:cNvPr id="17" name="Slide Number Placeholder 16">
            <a:extLst>
              <a:ext uri="{FF2B5EF4-FFF2-40B4-BE49-F238E27FC236}">
                <a16:creationId xmlns:a16="http://schemas.microsoft.com/office/drawing/2014/main" id="{895FCEA8-0802-E8E3-A4B9-0A322D0592F5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41FFC78E-89FF-4042-9903-D244D35F565D}" type="slidenum">
              <a:rPr lang="de-DE" smtClean="0"/>
              <a:pPr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94833437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4" hidden="1">
            <a:extLst>
              <a:ext uri="{FF2B5EF4-FFF2-40B4-BE49-F238E27FC236}">
                <a16:creationId xmlns:a16="http://schemas.microsoft.com/office/drawing/2014/main" id="{42454CFC-896C-447E-BC5A-F23655772DF2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4148318541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95" imgH="394" progId="TCLayout.ActiveDocument.1">
                  <p:embed/>
                </p:oleObj>
              </mc:Choice>
              <mc:Fallback>
                <p:oleObj name="think-cell Slide" r:id="rId3" imgW="395" imgH="394" progId="TCLayout.ActiveDocument.1">
                  <p:embed/>
                  <p:pic>
                    <p:nvPicPr>
                      <p:cNvPr id="5" name="Object 4" hidden="1">
                        <a:extLst>
                          <a:ext uri="{FF2B5EF4-FFF2-40B4-BE49-F238E27FC236}">
                            <a16:creationId xmlns:a16="http://schemas.microsoft.com/office/drawing/2014/main" id="{42454CFC-896C-447E-BC5A-F23655772DF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8" name="Group 7">
            <a:extLst>
              <a:ext uri="{FF2B5EF4-FFF2-40B4-BE49-F238E27FC236}">
                <a16:creationId xmlns:a16="http://schemas.microsoft.com/office/drawing/2014/main" id="{D1253EF1-053B-C540-91AF-3C36644E65E3}"/>
              </a:ext>
            </a:extLst>
          </p:cNvPr>
          <p:cNvGrpSpPr>
            <a:grpSpLocks noChangeAspect="1"/>
          </p:cNvGrpSpPr>
          <p:nvPr/>
        </p:nvGrpSpPr>
        <p:grpSpPr>
          <a:xfrm>
            <a:off x="218728" y="6247114"/>
            <a:ext cx="1869747" cy="347472"/>
            <a:chOff x="298099" y="5837730"/>
            <a:chExt cx="3690293" cy="685801"/>
          </a:xfrm>
        </p:grpSpPr>
        <p:pic>
          <p:nvPicPr>
            <p:cNvPr id="12" name="Graphic 11">
              <a:extLst>
                <a:ext uri="{FF2B5EF4-FFF2-40B4-BE49-F238E27FC236}">
                  <a16:creationId xmlns:a16="http://schemas.microsoft.com/office/drawing/2014/main" id="{A3E8667E-7D8D-D744-B066-ECBF7BF80E67}"/>
                </a:ext>
              </a:extLst>
            </p:cNvPr>
            <p:cNvPicPr>
              <a:picLocks noChangeAspect="1"/>
            </p:cNvPicPr>
            <p:nvPr/>
          </p:nvPicPr>
          <p:blipFill>
            <a:blip cstate="email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298099" y="5837730"/>
              <a:ext cx="1049032" cy="685801"/>
            </a:xfrm>
            <a:prstGeom prst="rect">
              <a:avLst/>
            </a:prstGeom>
          </p:spPr>
        </p:pic>
        <p:pic>
          <p:nvPicPr>
            <p:cNvPr id="13" name="Graphic 12">
              <a:extLst>
                <a:ext uri="{FF2B5EF4-FFF2-40B4-BE49-F238E27FC236}">
                  <a16:creationId xmlns:a16="http://schemas.microsoft.com/office/drawing/2014/main" id="{8C45A252-8E8F-C04B-B421-7AA18BCF2EC2}"/>
                </a:ext>
              </a:extLst>
            </p:cNvPr>
            <p:cNvPicPr>
              <a:picLocks noChangeAspect="1"/>
            </p:cNvPicPr>
            <p:nvPr/>
          </p:nvPicPr>
          <p:blipFill>
            <a:blip cstate="email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1276104" y="6078331"/>
              <a:ext cx="2712288" cy="340387"/>
            </a:xfrm>
            <a:prstGeom prst="rect">
              <a:avLst/>
            </a:prstGeom>
          </p:spPr>
        </p:pic>
      </p:grpSp>
      <p:sp>
        <p:nvSpPr>
          <p:cNvPr id="11" name="Rectangle 10">
            <a:extLst>
              <a:ext uri="{FF2B5EF4-FFF2-40B4-BE49-F238E27FC236}">
                <a16:creationId xmlns:a16="http://schemas.microsoft.com/office/drawing/2014/main" id="{28800AD4-E611-475F-BBFF-DF54F253AB36}"/>
              </a:ext>
            </a:extLst>
          </p:cNvPr>
          <p:cNvSpPr/>
          <p:nvPr/>
        </p:nvSpPr>
        <p:spPr>
          <a:xfrm>
            <a:off x="0" y="0"/>
            <a:ext cx="12191999" cy="91440"/>
          </a:xfrm>
          <a:prstGeom prst="rect">
            <a:avLst/>
          </a:prstGeom>
          <a:gradFill>
            <a:gsLst>
              <a:gs pos="0">
                <a:srgbClr val="D1A33C"/>
              </a:gs>
              <a:gs pos="100000">
                <a:srgbClr val="F2D713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Slide Number Placeholder 16">
            <a:extLst>
              <a:ext uri="{FF2B5EF4-FFF2-40B4-BE49-F238E27FC236}">
                <a16:creationId xmlns:a16="http://schemas.microsoft.com/office/drawing/2014/main" id="{895FCEA8-0802-E8E3-A4B9-0A322D0592F5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41FFC78E-89FF-4042-9903-D244D35F565D}" type="slidenum">
              <a:rPr lang="de-DE" smtClean="0"/>
              <a:pPr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764707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emf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ags" Target="../tags/tag2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22.xml"/><Relationship Id="rId18" Type="http://schemas.openxmlformats.org/officeDocument/2006/relationships/slideLayout" Target="../slideLayouts/slideLayout27.xml"/><Relationship Id="rId26" Type="http://schemas.openxmlformats.org/officeDocument/2006/relationships/slideLayout" Target="../slideLayouts/slideLayout35.xml"/><Relationship Id="rId39" Type="http://schemas.openxmlformats.org/officeDocument/2006/relationships/slideLayout" Target="../slideLayouts/slideLayout48.xml"/><Relationship Id="rId21" Type="http://schemas.openxmlformats.org/officeDocument/2006/relationships/slideLayout" Target="../slideLayouts/slideLayout30.xml"/><Relationship Id="rId34" Type="http://schemas.openxmlformats.org/officeDocument/2006/relationships/slideLayout" Target="../slideLayouts/slideLayout43.xml"/><Relationship Id="rId42" Type="http://schemas.openxmlformats.org/officeDocument/2006/relationships/slideLayout" Target="../slideLayouts/slideLayout51.xml"/><Relationship Id="rId47" Type="http://schemas.openxmlformats.org/officeDocument/2006/relationships/slideLayout" Target="../slideLayouts/slideLayout56.xml"/><Relationship Id="rId50" Type="http://schemas.openxmlformats.org/officeDocument/2006/relationships/slideLayout" Target="../slideLayouts/slideLayout59.xml"/><Relationship Id="rId55" Type="http://schemas.openxmlformats.org/officeDocument/2006/relationships/slideLayout" Target="../slideLayouts/slideLayout64.xml"/><Relationship Id="rId7" Type="http://schemas.openxmlformats.org/officeDocument/2006/relationships/slideLayout" Target="../slideLayouts/slideLayout16.xml"/><Relationship Id="rId2" Type="http://schemas.openxmlformats.org/officeDocument/2006/relationships/slideLayout" Target="../slideLayouts/slideLayout11.xml"/><Relationship Id="rId16" Type="http://schemas.openxmlformats.org/officeDocument/2006/relationships/slideLayout" Target="../slideLayouts/slideLayout25.xml"/><Relationship Id="rId29" Type="http://schemas.openxmlformats.org/officeDocument/2006/relationships/slideLayout" Target="../slideLayouts/slideLayout38.xml"/><Relationship Id="rId11" Type="http://schemas.openxmlformats.org/officeDocument/2006/relationships/slideLayout" Target="../slideLayouts/slideLayout20.xml"/><Relationship Id="rId24" Type="http://schemas.openxmlformats.org/officeDocument/2006/relationships/slideLayout" Target="../slideLayouts/slideLayout33.xml"/><Relationship Id="rId32" Type="http://schemas.openxmlformats.org/officeDocument/2006/relationships/slideLayout" Target="../slideLayouts/slideLayout41.xml"/><Relationship Id="rId37" Type="http://schemas.openxmlformats.org/officeDocument/2006/relationships/slideLayout" Target="../slideLayouts/slideLayout46.xml"/><Relationship Id="rId40" Type="http://schemas.openxmlformats.org/officeDocument/2006/relationships/slideLayout" Target="../slideLayouts/slideLayout49.xml"/><Relationship Id="rId45" Type="http://schemas.openxmlformats.org/officeDocument/2006/relationships/slideLayout" Target="../slideLayouts/slideLayout54.xml"/><Relationship Id="rId53" Type="http://schemas.openxmlformats.org/officeDocument/2006/relationships/slideLayout" Target="../slideLayouts/slideLayout62.xml"/><Relationship Id="rId58" Type="http://schemas.openxmlformats.org/officeDocument/2006/relationships/theme" Target="../theme/theme2.xml"/><Relationship Id="rId5" Type="http://schemas.openxmlformats.org/officeDocument/2006/relationships/slideLayout" Target="../slideLayouts/slideLayout14.xml"/><Relationship Id="rId61" Type="http://schemas.openxmlformats.org/officeDocument/2006/relationships/image" Target="../media/image1.emf"/><Relationship Id="rId19" Type="http://schemas.openxmlformats.org/officeDocument/2006/relationships/slideLayout" Target="../slideLayouts/slideLayout28.xml"/><Relationship Id="rId14" Type="http://schemas.openxmlformats.org/officeDocument/2006/relationships/slideLayout" Target="../slideLayouts/slideLayout23.xml"/><Relationship Id="rId22" Type="http://schemas.openxmlformats.org/officeDocument/2006/relationships/slideLayout" Target="../slideLayouts/slideLayout31.xml"/><Relationship Id="rId27" Type="http://schemas.openxmlformats.org/officeDocument/2006/relationships/slideLayout" Target="../slideLayouts/slideLayout36.xml"/><Relationship Id="rId30" Type="http://schemas.openxmlformats.org/officeDocument/2006/relationships/slideLayout" Target="../slideLayouts/slideLayout39.xml"/><Relationship Id="rId35" Type="http://schemas.openxmlformats.org/officeDocument/2006/relationships/slideLayout" Target="../slideLayouts/slideLayout44.xml"/><Relationship Id="rId43" Type="http://schemas.openxmlformats.org/officeDocument/2006/relationships/slideLayout" Target="../slideLayouts/slideLayout52.xml"/><Relationship Id="rId48" Type="http://schemas.openxmlformats.org/officeDocument/2006/relationships/slideLayout" Target="../slideLayouts/slideLayout57.xml"/><Relationship Id="rId56" Type="http://schemas.openxmlformats.org/officeDocument/2006/relationships/slideLayout" Target="../slideLayouts/slideLayout65.xml"/><Relationship Id="rId8" Type="http://schemas.openxmlformats.org/officeDocument/2006/relationships/slideLayout" Target="../slideLayouts/slideLayout17.xml"/><Relationship Id="rId51" Type="http://schemas.openxmlformats.org/officeDocument/2006/relationships/slideLayout" Target="../slideLayouts/slideLayout60.xml"/><Relationship Id="rId3" Type="http://schemas.openxmlformats.org/officeDocument/2006/relationships/slideLayout" Target="../slideLayouts/slideLayout12.xml"/><Relationship Id="rId12" Type="http://schemas.openxmlformats.org/officeDocument/2006/relationships/slideLayout" Target="../slideLayouts/slideLayout21.xml"/><Relationship Id="rId17" Type="http://schemas.openxmlformats.org/officeDocument/2006/relationships/slideLayout" Target="../slideLayouts/slideLayout26.xml"/><Relationship Id="rId25" Type="http://schemas.openxmlformats.org/officeDocument/2006/relationships/slideLayout" Target="../slideLayouts/slideLayout34.xml"/><Relationship Id="rId33" Type="http://schemas.openxmlformats.org/officeDocument/2006/relationships/slideLayout" Target="../slideLayouts/slideLayout42.xml"/><Relationship Id="rId38" Type="http://schemas.openxmlformats.org/officeDocument/2006/relationships/slideLayout" Target="../slideLayouts/slideLayout47.xml"/><Relationship Id="rId46" Type="http://schemas.openxmlformats.org/officeDocument/2006/relationships/slideLayout" Target="../slideLayouts/slideLayout55.xml"/><Relationship Id="rId59" Type="http://schemas.openxmlformats.org/officeDocument/2006/relationships/tags" Target="../tags/tag6.xml"/><Relationship Id="rId20" Type="http://schemas.openxmlformats.org/officeDocument/2006/relationships/slideLayout" Target="../slideLayouts/slideLayout29.xml"/><Relationship Id="rId41" Type="http://schemas.openxmlformats.org/officeDocument/2006/relationships/slideLayout" Target="../slideLayouts/slideLayout50.xml"/><Relationship Id="rId54" Type="http://schemas.openxmlformats.org/officeDocument/2006/relationships/slideLayout" Target="../slideLayouts/slideLayout63.xml"/><Relationship Id="rId1" Type="http://schemas.openxmlformats.org/officeDocument/2006/relationships/slideLayout" Target="../slideLayouts/slideLayout10.xml"/><Relationship Id="rId6" Type="http://schemas.openxmlformats.org/officeDocument/2006/relationships/slideLayout" Target="../slideLayouts/slideLayout15.xml"/><Relationship Id="rId15" Type="http://schemas.openxmlformats.org/officeDocument/2006/relationships/slideLayout" Target="../slideLayouts/slideLayout24.xml"/><Relationship Id="rId23" Type="http://schemas.openxmlformats.org/officeDocument/2006/relationships/slideLayout" Target="../slideLayouts/slideLayout32.xml"/><Relationship Id="rId28" Type="http://schemas.openxmlformats.org/officeDocument/2006/relationships/slideLayout" Target="../slideLayouts/slideLayout37.xml"/><Relationship Id="rId36" Type="http://schemas.openxmlformats.org/officeDocument/2006/relationships/slideLayout" Target="../slideLayouts/slideLayout45.xml"/><Relationship Id="rId49" Type="http://schemas.openxmlformats.org/officeDocument/2006/relationships/slideLayout" Target="../slideLayouts/slideLayout58.xml"/><Relationship Id="rId57" Type="http://schemas.openxmlformats.org/officeDocument/2006/relationships/slideLayout" Target="../slideLayouts/slideLayout66.xml"/><Relationship Id="rId10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40.xml"/><Relationship Id="rId44" Type="http://schemas.openxmlformats.org/officeDocument/2006/relationships/slideLayout" Target="../slideLayouts/slideLayout53.xml"/><Relationship Id="rId52" Type="http://schemas.openxmlformats.org/officeDocument/2006/relationships/slideLayout" Target="../slideLayouts/slideLayout61.xml"/><Relationship Id="rId60" Type="http://schemas.openxmlformats.org/officeDocument/2006/relationships/oleObject" Target="../embeddings/oleObject3.bin"/><Relationship Id="rId4" Type="http://schemas.openxmlformats.org/officeDocument/2006/relationships/slideLayout" Target="../slideLayouts/slideLayout13.xml"/><Relationship Id="rId9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4" hidden="1">
            <a:extLst>
              <a:ext uri="{FF2B5EF4-FFF2-40B4-BE49-F238E27FC236}">
                <a16:creationId xmlns:a16="http://schemas.microsoft.com/office/drawing/2014/main" id="{33A24C32-B86A-4811-A369-2A09C3E0AE0C}"/>
              </a:ext>
            </a:extLst>
          </p:cNvPr>
          <p:cNvGraphicFramePr>
            <a:graphicFrameLocks/>
          </p:cNvGraphicFramePr>
          <p:nvPr>
            <p:custDataLst>
              <p:tags r:id="rId11"/>
            </p:custDataLst>
            <p:extLst>
              <p:ext uri="{D42A27DB-BD31-4B8C-83A1-F6EECF244321}">
                <p14:modId xmlns:p14="http://schemas.microsoft.com/office/powerpoint/2010/main" val="341572249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12" imgW="395" imgH="394" progId="TCLayout.ActiveDocument.1">
                  <p:embed/>
                </p:oleObj>
              </mc:Choice>
              <mc:Fallback>
                <p:oleObj name="think-cell Slide" r:id="rId12" imgW="395" imgH="394" progId="TCLayout.ActiveDocument.1">
                  <p:embed/>
                  <p:pic>
                    <p:nvPicPr>
                      <p:cNvPr id="5" name="Object 4" hidden="1">
                        <a:extLst>
                          <a:ext uri="{FF2B5EF4-FFF2-40B4-BE49-F238E27FC236}">
                            <a16:creationId xmlns:a16="http://schemas.microsoft.com/office/drawing/2014/main" id="{33A24C32-B86A-4811-A369-2A09C3E0AE0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E06696A-2614-174D-B7E6-C777DDB9584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34122" y="6302697"/>
            <a:ext cx="529428" cy="36512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lvl1pPr algn="r">
              <a:defRPr lang="en-US" sz="1000" kern="1200" smtClean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</a:lstStyle>
          <a:p>
            <a:fld id="{41FFC78E-89FF-4042-9903-D244D35F565D}" type="slidenum">
              <a:rPr lang="de-DE" smtClean="0"/>
              <a:pPr/>
              <a:t>‹#›</a:t>
            </a:fld>
            <a:endParaRPr lang="de-DE" dirty="0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7178CD3-4E55-BF44-AB50-E277C05449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089" y="320433"/>
            <a:ext cx="11553822" cy="463550"/>
          </a:xfrm>
          <a:prstGeom prst="rect">
            <a:avLst/>
          </a:prstGeom>
        </p:spPr>
        <p:txBody>
          <a:bodyPr vert="horz" wrap="square" lIns="0" tIns="0" rIns="91440" bIns="0" rtlCol="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CA4FB87-B97D-7B87-5F2E-4891C50F772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19088" y="1280160"/>
            <a:ext cx="11553823" cy="477774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244884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36" r:id="rId1"/>
    <p:sldLayoutId id="2147484363" r:id="rId2"/>
    <p:sldLayoutId id="2147484359" r:id="rId3"/>
    <p:sldLayoutId id="2147484326" r:id="rId4"/>
    <p:sldLayoutId id="2147484279" r:id="rId5"/>
    <p:sldLayoutId id="2147484327" r:id="rId6"/>
    <p:sldLayoutId id="2147484360" r:id="rId7"/>
    <p:sldLayoutId id="2147484361" r:id="rId8"/>
    <p:sldLayoutId id="2147484364" r:id="rId9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0" lang="en-US" sz="2400" b="1" i="0" u="none" strike="noStrike" kern="1200" cap="none" spc="0" normalizeH="0" baseline="0" dirty="0">
          <a:ln>
            <a:noFill/>
          </a:ln>
          <a:solidFill>
            <a:schemeClr val="tx1"/>
          </a:solidFill>
          <a:effectLst/>
          <a:uLnTx/>
          <a:uFillTx/>
          <a:latin typeface="+mj-lt"/>
          <a:ea typeface="+mj-ea"/>
          <a:cs typeface="Arial" panose="020B0604020202020204" pitchFamily="34" charset="0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0"/>
        </a:spcBef>
        <a:spcAft>
          <a:spcPts val="300"/>
        </a:spcAft>
        <a:buFont typeface="Arial" panose="020B0604020202020204" pitchFamily="34" charset="0"/>
        <a:buNone/>
        <a:defRPr lang="en-US" sz="1500" b="0" kern="1200" baseline="0" dirty="0">
          <a:solidFill>
            <a:schemeClr val="tx1"/>
          </a:solidFill>
          <a:latin typeface="+mn-lt"/>
          <a:ea typeface="+mn-ea"/>
          <a:cs typeface="+mn-cs"/>
        </a:defRPr>
      </a:lvl1pPr>
      <a:lvl2pPr marL="216000" indent="-216000" algn="l" defTabSz="914400" rtl="0" eaLnBrk="1" latinLnBrk="0" hangingPunct="1">
        <a:lnSpc>
          <a:spcPct val="90000"/>
        </a:lnSpc>
        <a:spcBef>
          <a:spcPts val="0"/>
        </a:spcBef>
        <a:spcAft>
          <a:spcPts val="300"/>
        </a:spcAft>
        <a:buClr>
          <a:schemeClr val="accent2"/>
        </a:buClr>
        <a:buFont typeface="Arial" panose="020B0604020202020204" pitchFamily="34" charset="0"/>
        <a:buChar char="•"/>
        <a:defRPr lang="en-US" sz="15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432000" indent="-216000" algn="l" defTabSz="914400" rtl="0" eaLnBrk="1" latinLnBrk="0" hangingPunct="1">
        <a:lnSpc>
          <a:spcPct val="90000"/>
        </a:lnSpc>
        <a:spcBef>
          <a:spcPts val="0"/>
        </a:spcBef>
        <a:spcAft>
          <a:spcPts val="300"/>
        </a:spcAft>
        <a:buClr>
          <a:schemeClr val="accent2"/>
        </a:buClr>
        <a:buFont typeface="System Font Regular"/>
        <a:buChar char="⎻"/>
        <a:defRPr lang="en-US" sz="15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648000" indent="-216000" algn="l" defTabSz="914400" rtl="0" eaLnBrk="1" latinLnBrk="0" hangingPunct="1">
        <a:lnSpc>
          <a:spcPct val="90000"/>
        </a:lnSpc>
        <a:spcBef>
          <a:spcPts val="0"/>
        </a:spcBef>
        <a:spcAft>
          <a:spcPts val="300"/>
        </a:spcAft>
        <a:buClr>
          <a:schemeClr val="accent2"/>
        </a:buClr>
        <a:buFont typeface="Wingdings" pitchFamily="2" charset="2"/>
        <a:buChar char="§"/>
        <a:defRPr lang="en-US" sz="15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  <p15:guide id="3" orient="horz" pos="480">
          <p15:clr>
            <a:srgbClr val="F26B43"/>
          </p15:clr>
        </p15:guide>
        <p15:guide id="4" orient="horz" pos="3816">
          <p15:clr>
            <a:srgbClr val="F26B43"/>
          </p15:clr>
        </p15:guide>
        <p15:guide id="7" pos="7477" userDrawn="1">
          <p15:clr>
            <a:srgbClr val="F26B43"/>
          </p15:clr>
        </p15:guide>
        <p15:guide id="8" pos="3120">
          <p15:clr>
            <a:srgbClr val="F26B43"/>
          </p15:clr>
        </p15:guide>
        <p15:guide id="9" pos="4560">
          <p15:clr>
            <a:srgbClr val="F26B43"/>
          </p15:clr>
        </p15:guide>
        <p15:guide id="10" orient="horz" pos="1608">
          <p15:clr>
            <a:srgbClr val="F26B43"/>
          </p15:clr>
        </p15:guide>
        <p15:guide id="11" pos="201" userDrawn="1">
          <p15:clr>
            <a:srgbClr val="F26B43"/>
          </p15:clr>
        </p15:guide>
        <p15:guide id="12" orient="horz" pos="4116">
          <p15:clr>
            <a:srgbClr val="F26B43"/>
          </p15:clr>
        </p15:guide>
        <p15:guide id="13" orient="horz" pos="806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ct 7" hidden="1">
            <a:extLst>
              <a:ext uri="{FF2B5EF4-FFF2-40B4-BE49-F238E27FC236}">
                <a16:creationId xmlns:a16="http://schemas.microsoft.com/office/drawing/2014/main" id="{2208C412-0A41-44D0-8E5F-4F9071B675AD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59"/>
            </p:custDataLst>
            <p:extLst>
              <p:ext uri="{D42A27DB-BD31-4B8C-83A1-F6EECF244321}">
                <p14:modId xmlns:p14="http://schemas.microsoft.com/office/powerpoint/2010/main" val="2122488316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60" imgW="473" imgH="473" progId="TCLayout.ActiveDocument.1">
                  <p:embed/>
                </p:oleObj>
              </mc:Choice>
              <mc:Fallback>
                <p:oleObj name="think-cell Slide" r:id="rId60" imgW="473" imgH="473" progId="TCLayout.ActiveDocument.1">
                  <p:embed/>
                  <p:pic>
                    <p:nvPicPr>
                      <p:cNvPr id="8" name="Object 7" hidden="1">
                        <a:extLst>
                          <a:ext uri="{FF2B5EF4-FFF2-40B4-BE49-F238E27FC236}">
                            <a16:creationId xmlns:a16="http://schemas.microsoft.com/office/drawing/2014/main" id="{2208C412-0A41-44D0-8E5F-4F9071B675A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E06696A-2614-174D-B7E6-C777DDB9584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34123" y="6260305"/>
            <a:ext cx="52942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lang="en-US" sz="1200" kern="120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99E61589-955B-3549-AD19-CD847E0672F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7178CD3-4E55-BF44-AB50-E277C05449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5913" y="681039"/>
            <a:ext cx="11418886" cy="801442"/>
          </a:xfrm>
          <a:prstGeom prst="rect">
            <a:avLst/>
          </a:prstGeom>
        </p:spPr>
        <p:txBody>
          <a:bodyPr vert="horz" lIns="0" tIns="0" rIns="91440" bIns="0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20ABEFD-A0EC-D24C-A285-5F2DEC7ED00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15913" y="2091021"/>
            <a:ext cx="11418886" cy="3776380"/>
          </a:xfrm>
          <a:prstGeom prst="rect">
            <a:avLst/>
          </a:prstGeom>
        </p:spPr>
        <p:txBody>
          <a:bodyPr vert="horz" lIns="0" tIns="0" rIns="9144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7532802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66" r:id="rId1"/>
    <p:sldLayoutId id="2147484367" r:id="rId2"/>
    <p:sldLayoutId id="2147484368" r:id="rId3"/>
    <p:sldLayoutId id="2147484369" r:id="rId4"/>
    <p:sldLayoutId id="2147484370" r:id="rId5"/>
    <p:sldLayoutId id="2147484371" r:id="rId6"/>
    <p:sldLayoutId id="2147484372" r:id="rId7"/>
    <p:sldLayoutId id="2147484373" r:id="rId8"/>
    <p:sldLayoutId id="2147484374" r:id="rId9"/>
    <p:sldLayoutId id="2147484375" r:id="rId10"/>
    <p:sldLayoutId id="2147484376" r:id="rId11"/>
    <p:sldLayoutId id="2147484377" r:id="rId12"/>
    <p:sldLayoutId id="2147484378" r:id="rId13"/>
    <p:sldLayoutId id="2147484379" r:id="rId14"/>
    <p:sldLayoutId id="2147484380" r:id="rId15"/>
    <p:sldLayoutId id="2147484381" r:id="rId16"/>
    <p:sldLayoutId id="2147484382" r:id="rId17"/>
    <p:sldLayoutId id="2147484383" r:id="rId18"/>
    <p:sldLayoutId id="2147484384" r:id="rId19"/>
    <p:sldLayoutId id="2147484385" r:id="rId20"/>
    <p:sldLayoutId id="2147484386" r:id="rId21"/>
    <p:sldLayoutId id="2147484387" r:id="rId22"/>
    <p:sldLayoutId id="2147484388" r:id="rId23"/>
    <p:sldLayoutId id="2147484389" r:id="rId24"/>
    <p:sldLayoutId id="2147484390" r:id="rId25"/>
    <p:sldLayoutId id="2147484391" r:id="rId26"/>
    <p:sldLayoutId id="2147484392" r:id="rId27"/>
    <p:sldLayoutId id="2147484393" r:id="rId28"/>
    <p:sldLayoutId id="2147484394" r:id="rId29"/>
    <p:sldLayoutId id="2147484395" r:id="rId30"/>
    <p:sldLayoutId id="2147484396" r:id="rId31"/>
    <p:sldLayoutId id="2147484397" r:id="rId32"/>
    <p:sldLayoutId id="2147484398" r:id="rId33"/>
    <p:sldLayoutId id="2147484399" r:id="rId34"/>
    <p:sldLayoutId id="2147484400" r:id="rId35"/>
    <p:sldLayoutId id="2147484401" r:id="rId36"/>
    <p:sldLayoutId id="2147484402" r:id="rId37"/>
    <p:sldLayoutId id="2147484403" r:id="rId38"/>
    <p:sldLayoutId id="2147484404" r:id="rId39"/>
    <p:sldLayoutId id="2147484405" r:id="rId40"/>
    <p:sldLayoutId id="2147484406" r:id="rId41"/>
    <p:sldLayoutId id="2147484407" r:id="rId42"/>
    <p:sldLayoutId id="2147484408" r:id="rId43"/>
    <p:sldLayoutId id="2147484409" r:id="rId44"/>
    <p:sldLayoutId id="2147484410" r:id="rId45"/>
    <p:sldLayoutId id="2147484411" r:id="rId46"/>
    <p:sldLayoutId id="2147484412" r:id="rId47"/>
    <p:sldLayoutId id="2147484413" r:id="rId48"/>
    <p:sldLayoutId id="2147484414" r:id="rId49"/>
    <p:sldLayoutId id="2147484415" r:id="rId50"/>
    <p:sldLayoutId id="2147484416" r:id="rId51"/>
    <p:sldLayoutId id="2147484417" r:id="rId52"/>
    <p:sldLayoutId id="2147484418" r:id="rId53"/>
    <p:sldLayoutId id="2147484419" r:id="rId54"/>
    <p:sldLayoutId id="2147484420" r:id="rId55"/>
    <p:sldLayoutId id="2147484421" r:id="rId56"/>
    <p:sldLayoutId id="2147484422" r:id="rId57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0" lang="en-US" sz="2800" b="1" i="0" u="none" strike="noStrike" kern="1200" cap="none" spc="0" normalizeH="0" baseline="0" dirty="0">
          <a:ln>
            <a:noFill/>
          </a:ln>
          <a:solidFill>
            <a:schemeClr val="tx1"/>
          </a:solidFill>
          <a:effectLst/>
          <a:uLnTx/>
          <a:uFillTx/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0"/>
        </a:spcBef>
        <a:spcAft>
          <a:spcPts val="1200"/>
        </a:spcAft>
        <a:buFont typeface="Arial" panose="020B0604020202020204" pitchFamily="34" charset="0"/>
        <a:buNone/>
        <a:defRPr lang="en-US" sz="2400" b="0" kern="1200" baseline="0" dirty="0">
          <a:solidFill>
            <a:srgbClr val="000000"/>
          </a:solidFill>
          <a:latin typeface="+mn-lt"/>
          <a:ea typeface="+mn-ea"/>
          <a:cs typeface="+mn-cs"/>
        </a:defRPr>
      </a:lvl1pPr>
      <a:lvl2pPr marL="228600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1200"/>
        </a:spcAft>
        <a:buClr>
          <a:schemeClr val="accent2"/>
        </a:buClr>
        <a:buFont typeface="Arial" panose="020B0604020202020204" pitchFamily="34" charset="0"/>
        <a:buChar char="•"/>
        <a:defRPr lang="en-US" sz="2100" kern="1200" dirty="0">
          <a:solidFill>
            <a:srgbClr val="000000"/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1200"/>
        </a:spcAft>
        <a:buClr>
          <a:schemeClr val="accent2"/>
        </a:buClr>
        <a:buFont typeface="System Font Regular"/>
        <a:buChar char="⎻"/>
        <a:defRPr lang="en-US" sz="1800" kern="1200" dirty="0">
          <a:solidFill>
            <a:srgbClr val="000000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1200"/>
        </a:spcAft>
        <a:buClr>
          <a:schemeClr val="accent2"/>
        </a:buClr>
        <a:buFont typeface="Wingdings" pitchFamily="2" charset="2"/>
        <a:buChar char="§"/>
        <a:defRPr lang="en-US" sz="1500" kern="1200" dirty="0">
          <a:solidFill>
            <a:srgbClr val="000000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  <p15:guide id="3" orient="horz" pos="480">
          <p15:clr>
            <a:srgbClr val="F26B43"/>
          </p15:clr>
        </p15:guide>
        <p15:guide id="4" orient="horz" pos="3816">
          <p15:clr>
            <a:srgbClr val="F26B43"/>
          </p15:clr>
        </p15:guide>
        <p15:guide id="5" pos="240">
          <p15:clr>
            <a:srgbClr val="F26B43"/>
          </p15:clr>
        </p15:guide>
        <p15:guide id="7" pos="7296">
          <p15:clr>
            <a:srgbClr val="F26B43"/>
          </p15:clr>
        </p15:guide>
        <p15:guide id="8" pos="3120">
          <p15:clr>
            <a:srgbClr val="F26B43"/>
          </p15:clr>
        </p15:guide>
        <p15:guide id="9" pos="4560">
          <p15:clr>
            <a:srgbClr val="F26B43"/>
          </p15:clr>
        </p15:guide>
        <p15:guide id="10" orient="horz" pos="1608">
          <p15:clr>
            <a:srgbClr val="F26B43"/>
          </p15:clr>
        </p15:guide>
        <p15:guide id="11" pos="195">
          <p15:clr>
            <a:srgbClr val="F26B43"/>
          </p15:clr>
        </p15:guide>
        <p15:guide id="12" orient="horz" pos="4116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emf"/><Relationship Id="rId13" Type="http://schemas.openxmlformats.org/officeDocument/2006/relationships/image" Target="../media/image27.png"/><Relationship Id="rId3" Type="http://schemas.openxmlformats.org/officeDocument/2006/relationships/tags" Target="../tags/tag12.xml"/><Relationship Id="rId7" Type="http://schemas.openxmlformats.org/officeDocument/2006/relationships/oleObject" Target="../embeddings/oleObject6.bin"/><Relationship Id="rId12" Type="http://schemas.openxmlformats.org/officeDocument/2006/relationships/image" Target="../media/image26.png"/><Relationship Id="rId2" Type="http://schemas.openxmlformats.org/officeDocument/2006/relationships/tags" Target="../tags/tag11.xml"/><Relationship Id="rId16" Type="http://schemas.openxmlformats.org/officeDocument/2006/relationships/image" Target="../media/image30.png"/><Relationship Id="rId1" Type="http://schemas.openxmlformats.org/officeDocument/2006/relationships/tags" Target="../tags/tag10.xml"/><Relationship Id="rId6" Type="http://schemas.openxmlformats.org/officeDocument/2006/relationships/slideLayout" Target="../slideLayouts/slideLayout7.xml"/><Relationship Id="rId11" Type="http://schemas.openxmlformats.org/officeDocument/2006/relationships/image" Target="../media/image25.svg"/><Relationship Id="rId5" Type="http://schemas.openxmlformats.org/officeDocument/2006/relationships/tags" Target="../tags/tag14.xml"/><Relationship Id="rId15" Type="http://schemas.openxmlformats.org/officeDocument/2006/relationships/image" Target="../media/image29.png"/><Relationship Id="rId10" Type="http://schemas.openxmlformats.org/officeDocument/2006/relationships/image" Target="../media/image24.png"/><Relationship Id="rId4" Type="http://schemas.openxmlformats.org/officeDocument/2006/relationships/tags" Target="../tags/tag13.xml"/><Relationship Id="rId9" Type="http://schemas.openxmlformats.org/officeDocument/2006/relationships/image" Target="../media/image23.png"/><Relationship Id="rId14" Type="http://schemas.openxmlformats.org/officeDocument/2006/relationships/image" Target="../media/image28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oleObject" Target="../embeddings/oleObject7.bin"/><Relationship Id="rId7" Type="http://schemas.openxmlformats.org/officeDocument/2006/relationships/image" Target="../media/image32.png"/><Relationship Id="rId12" Type="http://schemas.openxmlformats.org/officeDocument/2006/relationships/image" Target="../media/image37.png"/><Relationship Id="rId2" Type="http://schemas.openxmlformats.org/officeDocument/2006/relationships/slideLayout" Target="../slideLayouts/slideLayout8.xml"/><Relationship Id="rId1" Type="http://schemas.openxmlformats.org/officeDocument/2006/relationships/tags" Target="../tags/tag15.xml"/><Relationship Id="rId6" Type="http://schemas.openxmlformats.org/officeDocument/2006/relationships/image" Target="../media/image31.png"/><Relationship Id="rId11" Type="http://schemas.openxmlformats.org/officeDocument/2006/relationships/image" Target="../media/image36.png"/><Relationship Id="rId5" Type="http://schemas.openxmlformats.org/officeDocument/2006/relationships/image" Target="../media/image24.png"/><Relationship Id="rId10" Type="http://schemas.openxmlformats.org/officeDocument/2006/relationships/image" Target="../media/image35.png"/><Relationship Id="rId4" Type="http://schemas.openxmlformats.org/officeDocument/2006/relationships/image" Target="../media/image1.emf"/><Relationship Id="rId9" Type="http://schemas.openxmlformats.org/officeDocument/2006/relationships/image" Target="../media/image34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slideLayout" Target="../slideLayouts/slideLayout39.xml"/><Relationship Id="rId7" Type="http://schemas.openxmlformats.org/officeDocument/2006/relationships/image" Target="../media/image39.png"/><Relationship Id="rId2" Type="http://schemas.openxmlformats.org/officeDocument/2006/relationships/tags" Target="../tags/tag17.xml"/><Relationship Id="rId1" Type="http://schemas.openxmlformats.org/officeDocument/2006/relationships/tags" Target="../tags/tag16.xml"/><Relationship Id="rId6" Type="http://schemas.openxmlformats.org/officeDocument/2006/relationships/image" Target="../media/image38.emf"/><Relationship Id="rId5" Type="http://schemas.openxmlformats.org/officeDocument/2006/relationships/oleObject" Target="../embeddings/oleObject8.bin"/><Relationship Id="rId4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254730-A793-4DCD-1263-EBD0BBB6E8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hink-cell data - do not delete" hidden="1">
            <a:extLst>
              <a:ext uri="{FF2B5EF4-FFF2-40B4-BE49-F238E27FC236}">
                <a16:creationId xmlns:a16="http://schemas.microsoft.com/office/drawing/2014/main" id="{3656AF85-5804-5351-99DF-DA8CCE710089}"/>
              </a:ext>
            </a:extLst>
          </p:cNvPr>
          <p:cNvGraphicFramePr>
            <a:graphicFrameLocks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7" imgW="473" imgH="473" progId="TCLayout.ActiveDocument.1">
                  <p:embed/>
                </p:oleObj>
              </mc:Choice>
              <mc:Fallback>
                <p:oleObj name="think-cell Slide" r:id="rId7" imgW="473" imgH="473" progId="TCLayout.ActiveDocument.1">
                  <p:embed/>
                  <p:pic>
                    <p:nvPicPr>
                      <p:cNvPr id="7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3656AF85-5804-5351-99DF-DA8CCE71008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B9EB23D9-2876-F33B-E484-72885BF12D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089" y="255117"/>
            <a:ext cx="11553822" cy="463550"/>
          </a:xfrm>
        </p:spPr>
        <p:txBody>
          <a:bodyPr vert="horz" rIns="91440"/>
          <a:lstStyle/>
          <a:p>
            <a:r>
              <a:rPr lang="en-US" sz="2800" dirty="0">
                <a:latin typeface="Montserrat" panose="00000500000000000000" pitchFamily="2" charset="0"/>
              </a:rPr>
              <a:t>Hi5 | Off-Premise 19.2 Incentive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E9364E6-C715-0AC4-CD47-E47D31565590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1FFC78E-89FF-4042-9903-D244D35F565D}" type="slidenum">
              <a:rPr kumimoji="0" lang="de-DE" sz="1000" b="0" i="0" u="none" strike="noStrike" kern="1200" cap="none" spc="0" normalizeH="0" baseline="0" noProof="0" smtClean="0">
                <a:ln>
                  <a:noFill/>
                </a:ln>
                <a:solidFill>
                  <a:srgbClr val="010101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de-DE" sz="1000" b="0" i="0" u="none" strike="noStrike" kern="1200" cap="none" spc="0" normalizeH="0" baseline="0" noProof="0">
              <a:ln>
                <a:noFill/>
              </a:ln>
              <a:solidFill>
                <a:srgbClr val="010101"/>
              </a:solidFill>
              <a:effectLst/>
              <a:uLnTx/>
              <a:uFillTx/>
              <a:latin typeface="Arial" panose="020B060402020202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ee4pContent1">
            <a:extLst>
              <a:ext uri="{FF2B5EF4-FFF2-40B4-BE49-F238E27FC236}">
                <a16:creationId xmlns:a16="http://schemas.microsoft.com/office/drawing/2014/main" id="{728180E7-A0C5-C020-BE61-B503B00921AD}"/>
              </a:ext>
            </a:extLst>
          </p:cNvPr>
          <p:cNvSpPr txBox="1">
            <a:spLocks/>
          </p:cNvSpPr>
          <p:nvPr>
            <p:custDataLst>
              <p:tags r:id="rId2"/>
            </p:custDataLst>
          </p:nvPr>
        </p:nvSpPr>
        <p:spPr>
          <a:xfrm>
            <a:off x="319090" y="1991898"/>
            <a:ext cx="5676547" cy="420751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0000" tIns="90000" rIns="90000" bIns="9000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None/>
              <a:defRPr lang="en-US" sz="1500" b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16000" indent="-21600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3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32000" indent="-21600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300"/>
              </a:spcAft>
              <a:buClr>
                <a:schemeClr val="accent2"/>
              </a:buClr>
              <a:buFont typeface="System Font Regular"/>
              <a:buChar char="⎻"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48000" indent="-21600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300"/>
              </a:spcAft>
              <a:buClr>
                <a:schemeClr val="accent2"/>
              </a:buClr>
              <a:buFont typeface="Wingdings" pitchFamily="2" charset="2"/>
              <a:buChar char="§"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1500" b="0" i="0" u="none" strike="noStrike" kern="1200" cap="none" spc="0" normalizeH="0" baseline="0" noProof="0">
              <a:ln>
                <a:noFill/>
              </a:ln>
              <a:solidFill>
                <a:srgbClr val="010101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4" name="ee4pHeader1">
            <a:extLst>
              <a:ext uri="{FF2B5EF4-FFF2-40B4-BE49-F238E27FC236}">
                <a16:creationId xmlns:a16="http://schemas.microsoft.com/office/drawing/2014/main" id="{7DA5A446-433A-6B6F-B079-E2E2031FA056}"/>
              </a:ext>
            </a:extLst>
          </p:cNvPr>
          <p:cNvSpPr/>
          <p:nvPr>
            <p:custDataLst>
              <p:tags r:id="rId3"/>
            </p:custDataLst>
          </p:nvPr>
        </p:nvSpPr>
        <p:spPr bwMode="auto">
          <a:xfrm>
            <a:off x="319086" y="1421676"/>
            <a:ext cx="5676547" cy="460473"/>
          </a:xfrm>
          <a:prstGeom prst="rect">
            <a:avLst/>
          </a:prstGeom>
          <a:solidFill>
            <a:schemeClr val="tx1">
              <a:lumMod val="100000"/>
            </a:schemeClr>
          </a:solidFill>
          <a:ln w="9525" cmpd="sng">
            <a:noFill/>
            <a:prstDash val="solid"/>
            <a:miter lim="800000"/>
            <a:headEnd/>
            <a:tailEnd/>
          </a:ln>
          <a:effectLst/>
        </p:spPr>
        <p:txBody>
          <a:bodyPr lIns="90000" tIns="46800" rIns="90000" bIns="46800" anchor="ctr"/>
          <a:lstStyle/>
          <a:p>
            <a:pPr marL="0" marR="0" lvl="0" indent="0" algn="ctr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NATIONAL FLAGSHIP BUCKET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B1F81BC6-526B-58EF-851B-CF0B2D9120E0}"/>
              </a:ext>
            </a:extLst>
          </p:cNvPr>
          <p:cNvSpPr/>
          <p:nvPr/>
        </p:nvSpPr>
        <p:spPr>
          <a:xfrm>
            <a:off x="319086" y="1905019"/>
            <a:ext cx="5676548" cy="64008"/>
          </a:xfrm>
          <a:prstGeom prst="rect">
            <a:avLst/>
          </a:prstGeom>
          <a:solidFill>
            <a:schemeClr val="accent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46089" rIns="0" bIns="46089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22" name="ee4pContent1">
            <a:extLst>
              <a:ext uri="{FF2B5EF4-FFF2-40B4-BE49-F238E27FC236}">
                <a16:creationId xmlns:a16="http://schemas.microsoft.com/office/drawing/2014/main" id="{B5D44A8D-3968-828D-4E17-A07BA691BD37}"/>
              </a:ext>
            </a:extLst>
          </p:cNvPr>
          <p:cNvSpPr txBox="1">
            <a:spLocks/>
          </p:cNvSpPr>
          <p:nvPr>
            <p:custDataLst>
              <p:tags r:id="rId4"/>
            </p:custDataLst>
          </p:nvPr>
        </p:nvSpPr>
        <p:spPr>
          <a:xfrm>
            <a:off x="6196369" y="1984956"/>
            <a:ext cx="5676547" cy="421445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0000" tIns="90000" rIns="90000" bIns="9000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None/>
              <a:defRPr lang="en-US" sz="1500" b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16000" indent="-21600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3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32000" indent="-21600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300"/>
              </a:spcAft>
              <a:buClr>
                <a:schemeClr val="accent2"/>
              </a:buClr>
              <a:buFont typeface="System Font Regular"/>
              <a:buChar char="⎻"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48000" indent="-21600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300"/>
              </a:spcAft>
              <a:buClr>
                <a:schemeClr val="accent2"/>
              </a:buClr>
              <a:buFont typeface="Wingdings" pitchFamily="2" charset="2"/>
              <a:buChar char="§"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1500" b="0" i="0" u="none" strike="noStrike" kern="1200" cap="none" spc="0" normalizeH="0" baseline="0" noProof="0">
              <a:ln>
                <a:noFill/>
              </a:ln>
              <a:solidFill>
                <a:srgbClr val="010101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23" name="ee4pHeader1">
            <a:extLst>
              <a:ext uri="{FF2B5EF4-FFF2-40B4-BE49-F238E27FC236}">
                <a16:creationId xmlns:a16="http://schemas.microsoft.com/office/drawing/2014/main" id="{51E906DA-010A-FD0E-3743-FB398AFA112F}"/>
              </a:ext>
            </a:extLst>
          </p:cNvPr>
          <p:cNvSpPr/>
          <p:nvPr>
            <p:custDataLst>
              <p:tags r:id="rId5"/>
            </p:custDataLst>
          </p:nvPr>
        </p:nvSpPr>
        <p:spPr bwMode="auto">
          <a:xfrm>
            <a:off x="6196365" y="1414734"/>
            <a:ext cx="5676547" cy="460473"/>
          </a:xfrm>
          <a:prstGeom prst="rect">
            <a:avLst/>
          </a:prstGeom>
          <a:solidFill>
            <a:schemeClr val="tx1">
              <a:lumMod val="100000"/>
            </a:schemeClr>
          </a:solidFill>
          <a:ln w="9525" cmpd="sng">
            <a:noFill/>
            <a:prstDash val="solid"/>
            <a:miter lim="800000"/>
            <a:headEnd/>
            <a:tailEnd/>
          </a:ln>
          <a:effectLst/>
        </p:spPr>
        <p:txBody>
          <a:bodyPr lIns="90000" tIns="46800" rIns="90000" bIns="46800" anchor="ctr"/>
          <a:lstStyle/>
          <a:p>
            <a:pPr marL="0" marR="0" lvl="0" indent="0" algn="ctr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MPD BUCKET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E67D5DEF-BBC1-91EE-B03B-26EF81252D91}"/>
              </a:ext>
            </a:extLst>
          </p:cNvPr>
          <p:cNvSpPr/>
          <p:nvPr/>
        </p:nvSpPr>
        <p:spPr>
          <a:xfrm>
            <a:off x="6196365" y="1898077"/>
            <a:ext cx="5676548" cy="64008"/>
          </a:xfrm>
          <a:prstGeom prst="rect">
            <a:avLst/>
          </a:prstGeom>
          <a:solidFill>
            <a:schemeClr val="accent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46089" rIns="0" bIns="46089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DE57578C-4FED-4737-B1AB-22C444371EE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Source: IRIS April 2026 Surveys </a:t>
            </a:r>
          </a:p>
        </p:txBody>
      </p:sp>
      <p:pic>
        <p:nvPicPr>
          <p:cNvPr id="17" name="Picture 16" descr="A can of beer with a bear wearing sunglasses&#10;&#10;AI-generated content may be incorrect.">
            <a:extLst>
              <a:ext uri="{FF2B5EF4-FFF2-40B4-BE49-F238E27FC236}">
                <a16:creationId xmlns:a16="http://schemas.microsoft.com/office/drawing/2014/main" id="{81094222-682E-96C8-BBF3-0A2DAF35042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252450" y="2757637"/>
            <a:ext cx="760440" cy="1935334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0D3F136C-36AC-F8E6-ADFA-DD96AB17E659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l="16067" t="9717" r="12549" b="15494"/>
          <a:stretch/>
        </p:blipFill>
        <p:spPr>
          <a:xfrm>
            <a:off x="11434122" y="286539"/>
            <a:ext cx="529428" cy="55468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6A64FBCF-9FA6-2716-C784-816F533493E5}"/>
              </a:ext>
            </a:extLst>
          </p:cNvPr>
          <p:cNvSpPr txBox="1"/>
          <p:nvPr/>
        </p:nvSpPr>
        <p:spPr>
          <a:xfrm>
            <a:off x="1000751" y="2036893"/>
            <a:ext cx="431321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10101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$150,000 Bank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ECE6BF81-12A5-A722-382F-3104A679AF19}"/>
              </a:ext>
            </a:extLst>
          </p:cNvPr>
          <p:cNvSpPr txBox="1"/>
          <p:nvPr/>
        </p:nvSpPr>
        <p:spPr>
          <a:xfrm>
            <a:off x="1605568" y="4765317"/>
            <a:ext cx="2726508" cy="8079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1010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/>
                <a:ea typeface="+mn-ea"/>
                <a:cs typeface="+mn-cs"/>
              </a:rPr>
              <a:t>$15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010101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Per NEW POD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srgbClr val="010101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CEB494DB-BCF7-4448-1E6E-B9D0FE339FF2}"/>
              </a:ext>
            </a:extLst>
          </p:cNvPr>
          <p:cNvSpPr txBox="1"/>
          <p:nvPr/>
        </p:nvSpPr>
        <p:spPr>
          <a:xfrm>
            <a:off x="6833003" y="2018615"/>
            <a:ext cx="431321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10101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$150,000 Bank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F28A858F-8C47-3F91-F44E-8F2618E4B0B6}"/>
              </a:ext>
            </a:extLst>
          </p:cNvPr>
          <p:cNvSpPr txBox="1"/>
          <p:nvPr/>
        </p:nvSpPr>
        <p:spPr>
          <a:xfrm>
            <a:off x="6218636" y="5670795"/>
            <a:ext cx="5632004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050" b="1" i="0" u="none" strike="noStrike" cap="none" spc="0" normalizeH="0" baseline="0">
                <a:ln>
                  <a:noFill/>
                </a:ln>
                <a:solidFill>
                  <a:srgbClr val="01010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00" b="1" i="0" u="none" strike="noStrike" kern="1200" cap="none" spc="0" normalizeH="0" baseline="0" noProof="0" dirty="0">
                <a:ln>
                  <a:noFill/>
                </a:ln>
                <a:solidFill>
                  <a:srgbClr val="01010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/>
                <a:ea typeface="+mn-ea"/>
                <a:cs typeface="+mn-cs"/>
              </a:rPr>
              <a:t>TTL House must be Flat to Positive NET PODs vs Baseline for payout</a:t>
            </a:r>
          </a:p>
        </p:txBody>
      </p:sp>
      <p:pic>
        <p:nvPicPr>
          <p:cNvPr id="29" name="Graphic 28" descr="Magnifying glass with solid fill">
            <a:extLst>
              <a:ext uri="{FF2B5EF4-FFF2-40B4-BE49-F238E27FC236}">
                <a16:creationId xmlns:a16="http://schemas.microsoft.com/office/drawing/2014/main" id="{FAC5C68C-76D7-2E52-15ED-952A32C2353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490960" y="5572622"/>
            <a:ext cx="509793" cy="509793"/>
          </a:xfrm>
          <a:prstGeom prst="rect">
            <a:avLst/>
          </a:prstGeom>
        </p:spPr>
      </p:pic>
      <p:sp>
        <p:nvSpPr>
          <p:cNvPr id="30" name="TextBox 29">
            <a:extLst>
              <a:ext uri="{FF2B5EF4-FFF2-40B4-BE49-F238E27FC236}">
                <a16:creationId xmlns:a16="http://schemas.microsoft.com/office/drawing/2014/main" id="{B2EE3936-0995-F87E-6E03-FE816638D6AA}"/>
              </a:ext>
            </a:extLst>
          </p:cNvPr>
          <p:cNvSpPr txBox="1"/>
          <p:nvPr/>
        </p:nvSpPr>
        <p:spPr>
          <a:xfrm>
            <a:off x="901981" y="5670795"/>
            <a:ext cx="4822163" cy="4462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1" i="0" u="none" strike="noStrike" kern="1200" cap="none" spc="0" normalizeH="0" baseline="0" noProof="0" dirty="0">
                <a:ln>
                  <a:noFill/>
                </a:ln>
                <a:solidFill>
                  <a:srgbClr val="01010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/>
                <a:ea typeface="+mn-ea"/>
                <a:cs typeface="+mn-cs"/>
              </a:rPr>
              <a:t>Did you know there are +10K accounts selling competitive 19.2 but no Tropical Beer Hug 19.2 &amp; +8K accounts with No Space Dust</a:t>
            </a:r>
            <a:endParaRPr kumimoji="0" lang="en-US" sz="400" b="0" i="0" u="none" strike="noStrike" kern="1200" cap="none" spc="0" normalizeH="0" baseline="0" noProof="0" dirty="0">
              <a:ln>
                <a:noFill/>
              </a:ln>
              <a:solidFill>
                <a:srgbClr val="010101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" b="0" i="0" u="none" strike="noStrike" kern="1200" cap="none" spc="0" normalizeH="0" baseline="0" noProof="0" dirty="0">
              <a:ln>
                <a:noFill/>
              </a:ln>
              <a:solidFill>
                <a:srgbClr val="010101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pic>
        <p:nvPicPr>
          <p:cNvPr id="31" name="Picture 30" descr="A can of beer with a bear wearing sunglasses&#10;&#10;AI-generated content may be incorrect.">
            <a:extLst>
              <a:ext uri="{FF2B5EF4-FFF2-40B4-BE49-F238E27FC236}">
                <a16:creationId xmlns:a16="http://schemas.microsoft.com/office/drawing/2014/main" id="{94B916DE-9A5D-1EBE-B8AD-4FDDF7C78718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116421" y="3025870"/>
            <a:ext cx="476298" cy="1184922"/>
          </a:xfrm>
          <a:prstGeom prst="rect">
            <a:avLst/>
          </a:prstGeom>
        </p:spPr>
      </p:pic>
      <p:pic>
        <p:nvPicPr>
          <p:cNvPr id="32" name="Picture 31" descr="A can of beer with a bear wearing sunglasses&#10;&#10;AI-generated content may be incorrect.">
            <a:extLst>
              <a:ext uri="{FF2B5EF4-FFF2-40B4-BE49-F238E27FC236}">
                <a16:creationId xmlns:a16="http://schemas.microsoft.com/office/drawing/2014/main" id="{4A6682C9-1341-2E4D-700A-2143FE447A32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8544664" y="3038172"/>
            <a:ext cx="479498" cy="1164509"/>
          </a:xfrm>
          <a:prstGeom prst="rect">
            <a:avLst/>
          </a:prstGeom>
        </p:spPr>
      </p:pic>
      <p:pic>
        <p:nvPicPr>
          <p:cNvPr id="33" name="Picture 32" descr="A can of beer with a bear face and goggles&#10;&#10;AI-generated content may be incorrect.">
            <a:extLst>
              <a:ext uri="{FF2B5EF4-FFF2-40B4-BE49-F238E27FC236}">
                <a16:creationId xmlns:a16="http://schemas.microsoft.com/office/drawing/2014/main" id="{766D910C-0124-2C94-A722-075CB2A8E8F6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9000184" y="3025870"/>
            <a:ext cx="465995" cy="1176811"/>
          </a:xfrm>
          <a:prstGeom prst="rect">
            <a:avLst/>
          </a:prstGeom>
        </p:spPr>
      </p:pic>
      <p:pic>
        <p:nvPicPr>
          <p:cNvPr id="34" name="Picture 2">
            <a:extLst>
              <a:ext uri="{FF2B5EF4-FFF2-40B4-BE49-F238E27FC236}">
                <a16:creationId xmlns:a16="http://schemas.microsoft.com/office/drawing/2014/main" id="{A75ABDE9-5EDA-608D-B059-1673F3613F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33383" y="3046283"/>
            <a:ext cx="465995" cy="11645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5" name="Picture 44">
            <a:extLst>
              <a:ext uri="{FF2B5EF4-FFF2-40B4-BE49-F238E27FC236}">
                <a16:creationId xmlns:a16="http://schemas.microsoft.com/office/drawing/2014/main" id="{7FEC3087-839A-5A47-EFA2-1458934E2B0B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97978" y="3046283"/>
            <a:ext cx="418716" cy="1154277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DF00D930-48AC-5E2C-A5DC-C3E2AF4DD899}"/>
              </a:ext>
            </a:extLst>
          </p:cNvPr>
          <p:cNvSpPr txBox="1"/>
          <p:nvPr/>
        </p:nvSpPr>
        <p:spPr>
          <a:xfrm>
            <a:off x="7593703" y="4630390"/>
            <a:ext cx="27265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1010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/>
                <a:ea typeface="+mn-ea"/>
                <a:cs typeface="+mn-cs"/>
              </a:rPr>
              <a:t>3+ MPD: $30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1010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/>
                <a:ea typeface="+mn-ea"/>
                <a:cs typeface="+mn-cs"/>
              </a:rPr>
              <a:t>5+ MPD: $50</a:t>
            </a:r>
          </a:p>
        </p:txBody>
      </p:sp>
      <p:pic>
        <p:nvPicPr>
          <p:cNvPr id="11" name="Picture 2">
            <a:extLst>
              <a:ext uri="{FF2B5EF4-FFF2-40B4-BE49-F238E27FC236}">
                <a16:creationId xmlns:a16="http://schemas.microsoft.com/office/drawing/2014/main" id="{2C09D420-E6C2-B201-E6A0-9B184F88A8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12890" y="2781010"/>
            <a:ext cx="774452" cy="19353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5" name="TextBox 34">
            <a:extLst>
              <a:ext uri="{FF2B5EF4-FFF2-40B4-BE49-F238E27FC236}">
                <a16:creationId xmlns:a16="http://schemas.microsoft.com/office/drawing/2014/main" id="{79B03690-EB63-8EC3-8632-0AC85EB7434D}"/>
              </a:ext>
            </a:extLst>
          </p:cNvPr>
          <p:cNvSpPr txBox="1"/>
          <p:nvPr/>
        </p:nvSpPr>
        <p:spPr>
          <a:xfrm>
            <a:off x="7593703" y="4265881"/>
            <a:ext cx="272650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1" u="none" strike="noStrike" kern="1200" cap="none" spc="0" normalizeH="0" baseline="0" noProof="0" dirty="0">
                <a:ln>
                  <a:noFill/>
                </a:ln>
                <a:solidFill>
                  <a:srgbClr val="010101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*Home Market 19.2s Included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10101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2EC610E-9911-D1EC-6983-1D4CEFDCF5CD}"/>
              </a:ext>
            </a:extLst>
          </p:cNvPr>
          <p:cNvSpPr txBox="1"/>
          <p:nvPr/>
        </p:nvSpPr>
        <p:spPr>
          <a:xfrm>
            <a:off x="228450" y="687046"/>
            <a:ext cx="6096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$300,000 Break The Bank:  September - October </a:t>
            </a:r>
          </a:p>
          <a:p>
            <a:r>
              <a:rPr lang="en-US" dirty="0"/>
              <a:t>Eligible Accounts:  Off-Premise Independent &amp; 7-Eleven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A3A7CAA-8D37-E97B-8038-DE09112F7298}"/>
              </a:ext>
            </a:extLst>
          </p:cNvPr>
          <p:cNvSpPr txBox="1"/>
          <p:nvPr/>
        </p:nvSpPr>
        <p:spPr>
          <a:xfrm>
            <a:off x="7245928" y="6675592"/>
            <a:ext cx="4870342" cy="1538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+mn-cs"/>
              </a:rPr>
              <a:t>ALL INCENTIVE PAYMENTS ARE MADE TO WHOLESALERS  ONLY IN CASH ONLY, WHICH CASH WHOLESALERS CAN USE AT THEIR SOLE DISCRETION. ALL INCENTIVES EXCLUDE MI.</a:t>
            </a:r>
          </a:p>
        </p:txBody>
      </p:sp>
      <p:pic>
        <p:nvPicPr>
          <p:cNvPr id="4" name="Picture 3" descr="A can of beer with a bear wearing sunglasses&#10;&#10;AI-generated content may be incorrect.">
            <a:extLst>
              <a:ext uri="{FF2B5EF4-FFF2-40B4-BE49-F238E27FC236}">
                <a16:creationId xmlns:a16="http://schemas.microsoft.com/office/drawing/2014/main" id="{A0C4C853-58E2-31B9-1854-F63817D34250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699105" y="3025869"/>
            <a:ext cx="465585" cy="11746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65105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5B3CF7-91D1-4AD2-5100-2684D83214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9" name="think-cell data - do not delete" hidden="1">
            <a:extLst>
              <a:ext uri="{FF2B5EF4-FFF2-40B4-BE49-F238E27FC236}">
                <a16:creationId xmlns:a16="http://schemas.microsoft.com/office/drawing/2014/main" id="{ACCE8F7F-C07B-80DA-1E2A-103600057601}"/>
              </a:ext>
            </a:extLst>
          </p:cNvPr>
          <p:cNvGraphicFramePr>
            <a:graphicFrameLocks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73" imgH="473" progId="TCLayout.ActiveDocument.1">
                  <p:embed/>
                </p:oleObj>
              </mc:Choice>
              <mc:Fallback>
                <p:oleObj name="think-cell Slide" r:id="rId3" imgW="473" imgH="473" progId="TCLayout.ActiveDocument.1">
                  <p:embed/>
                  <p:pic>
                    <p:nvPicPr>
                      <p:cNvPr id="49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ACCE8F7F-C07B-80DA-1E2A-10360005760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Title 7">
            <a:extLst>
              <a:ext uri="{FF2B5EF4-FFF2-40B4-BE49-F238E27FC236}">
                <a16:creationId xmlns:a16="http://schemas.microsoft.com/office/drawing/2014/main" id="{E47DB7A7-2802-CCDA-6EA1-07DD73BC4DC5}"/>
              </a:ext>
            </a:extLst>
          </p:cNvPr>
          <p:cNvSpPr txBox="1">
            <a:spLocks/>
          </p:cNvSpPr>
          <p:nvPr/>
        </p:nvSpPr>
        <p:spPr>
          <a:xfrm>
            <a:off x="319089" y="320433"/>
            <a:ext cx="11266488" cy="463550"/>
          </a:xfrm>
          <a:prstGeom prst="rect">
            <a:avLst/>
          </a:prstGeom>
        </p:spPr>
        <p:txBody>
          <a:bodyPr vert="horz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0" lang="en-US" sz="2400" b="1" i="0" u="none" strike="noStrike" kern="1200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ja-JP" sz="2400" b="1" i="0" u="none" strike="noStrike" kern="1200" cap="none" spc="0" normalizeH="0" baseline="0" noProof="0">
              <a:ln>
                <a:noFill/>
              </a:ln>
              <a:solidFill>
                <a:srgbClr val="010101"/>
              </a:solidFill>
              <a:effectLst/>
              <a:uLnTx/>
              <a:uFillTx/>
              <a:latin typeface="Arial" panose="020B0604020202020204"/>
              <a:ea typeface="ＭＳ Ｐゴシック" panose="020B0600070205080204" pitchFamily="34" charset="-128"/>
              <a:cs typeface="Arial" panose="020B060402020202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1E84EF8-8669-70E7-E39B-C821D6B10228}"/>
              </a:ext>
            </a:extLst>
          </p:cNvPr>
          <p:cNvSpPr txBox="1"/>
          <p:nvPr/>
        </p:nvSpPr>
        <p:spPr>
          <a:xfrm>
            <a:off x="1713258" y="143879"/>
            <a:ext cx="83641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1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Hi5 September – October IPA 19.2 Incentive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110601A-850A-57C9-EF1E-D5C51BF3667D}"/>
              </a:ext>
            </a:extLst>
          </p:cNvPr>
          <p:cNvSpPr txBox="1"/>
          <p:nvPr/>
        </p:nvSpPr>
        <p:spPr>
          <a:xfrm>
            <a:off x="2914111" y="694070"/>
            <a:ext cx="443433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$300K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BREAK THE BANK 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42F8E718-BFD5-C500-D7E3-B56859B0F419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6067" t="9717" r="12549" b="15494"/>
          <a:stretch/>
        </p:blipFill>
        <p:spPr>
          <a:xfrm>
            <a:off x="900872" y="851147"/>
            <a:ext cx="812386" cy="85114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F48894FA-6E2B-7D18-1B28-B8E7187CCF31}"/>
              </a:ext>
            </a:extLst>
          </p:cNvPr>
          <p:cNvSpPr/>
          <p:nvPr/>
        </p:nvSpPr>
        <p:spPr>
          <a:xfrm>
            <a:off x="514773" y="1964618"/>
            <a:ext cx="1705384" cy="340894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OBJECTIVE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553B333E-CDB9-CB8C-F25F-97F3FCED37A1}"/>
              </a:ext>
            </a:extLst>
          </p:cNvPr>
          <p:cNvSpPr/>
          <p:nvPr/>
        </p:nvSpPr>
        <p:spPr>
          <a:xfrm>
            <a:off x="514773" y="2424917"/>
            <a:ext cx="1705384" cy="340894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TIMING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BEE85558-E6AF-4533-4C68-F332ADB4DF38}"/>
              </a:ext>
            </a:extLst>
          </p:cNvPr>
          <p:cNvSpPr/>
          <p:nvPr/>
        </p:nvSpPr>
        <p:spPr>
          <a:xfrm>
            <a:off x="514773" y="2855802"/>
            <a:ext cx="1705384" cy="340894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GEO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E7F6A98-FD1D-D05D-6412-724E59BAC4C9}"/>
              </a:ext>
            </a:extLst>
          </p:cNvPr>
          <p:cNvSpPr/>
          <p:nvPr/>
        </p:nvSpPr>
        <p:spPr>
          <a:xfrm>
            <a:off x="514773" y="3282193"/>
            <a:ext cx="1705384" cy="340894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CHANNEL: 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640D3BA9-8996-B844-4B4F-E499AED70A39}"/>
              </a:ext>
            </a:extLst>
          </p:cNvPr>
          <p:cNvSpPr/>
          <p:nvPr/>
        </p:nvSpPr>
        <p:spPr>
          <a:xfrm>
            <a:off x="514773" y="3729307"/>
            <a:ext cx="1705384" cy="1259556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PAYOUTS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F5016A97-F6A2-A2CF-7CBF-77587D68AD56}"/>
              </a:ext>
            </a:extLst>
          </p:cNvPr>
          <p:cNvSpPr/>
          <p:nvPr/>
        </p:nvSpPr>
        <p:spPr>
          <a:xfrm>
            <a:off x="514773" y="5583856"/>
            <a:ext cx="1705384" cy="473407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BASELINE &amp;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TRACKING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DCFFA970-2A6E-EFF3-4E8D-1C51188872FB}"/>
              </a:ext>
            </a:extLst>
          </p:cNvPr>
          <p:cNvSpPr/>
          <p:nvPr/>
        </p:nvSpPr>
        <p:spPr>
          <a:xfrm>
            <a:off x="2454876" y="1947458"/>
            <a:ext cx="5386845" cy="340894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Continue to grow National Flagship distribution &amp; achieve full shelves of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Craft High ABV 19.2 Singles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A86D5137-E081-8C5C-3146-6CE0F8756743}"/>
              </a:ext>
            </a:extLst>
          </p:cNvPr>
          <p:cNvSpPr/>
          <p:nvPr/>
        </p:nvSpPr>
        <p:spPr>
          <a:xfrm>
            <a:off x="2454877" y="2424917"/>
            <a:ext cx="5386844" cy="340894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September – October 2026 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DA638F26-7B9E-A0BE-2D04-154694D3ED29}"/>
              </a:ext>
            </a:extLst>
          </p:cNvPr>
          <p:cNvSpPr/>
          <p:nvPr/>
        </p:nvSpPr>
        <p:spPr>
          <a:xfrm>
            <a:off x="2470505" y="2855802"/>
            <a:ext cx="5386844" cy="340894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All Equity WSLRS in States where incentives are legal, excludes MI.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1F014459-2092-5A30-5D79-AF5EEF969785}"/>
              </a:ext>
            </a:extLst>
          </p:cNvPr>
          <p:cNvSpPr/>
          <p:nvPr/>
        </p:nvSpPr>
        <p:spPr>
          <a:xfrm>
            <a:off x="2470504" y="3271936"/>
            <a:ext cx="5386845" cy="340894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All Independent C-Store, Package Liquor, 7 Eleven/Speedway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D0FFE61B-0627-27A6-D816-533BD09A68DB}"/>
              </a:ext>
            </a:extLst>
          </p:cNvPr>
          <p:cNvSpPr/>
          <p:nvPr/>
        </p:nvSpPr>
        <p:spPr>
          <a:xfrm>
            <a:off x="2457451" y="3705517"/>
            <a:ext cx="5384270" cy="1283346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National Flagship Payout ($150K Bank)</a:t>
            </a:r>
            <a:r>
              <a:rPr kumimoji="0" lang="en-US" sz="10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New PODs vs Baseline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$15 Per New POD of Tropical Beer Hug, Space Dust, &amp; Pernicious 19.2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5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1" i="1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MPD Payout ($150K Bank)</a:t>
            </a:r>
            <a:r>
              <a:rPr kumimoji="0" lang="en-US" sz="105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NEW Accounts vs Baseline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Accounts that Achieve 3 MPD: $30 Payout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Accounts that Achieve 5+ MPD: $</a:t>
            </a:r>
            <a:r>
              <a:rPr kumimoji="0" lang="en-US" sz="105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50 Payout</a:t>
            </a:r>
            <a:endParaRPr kumimoji="0" lang="en-US" sz="105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AA6EFA8F-05E2-C14F-F5DA-069E9D7A69D1}"/>
              </a:ext>
            </a:extLst>
          </p:cNvPr>
          <p:cNvSpPr/>
          <p:nvPr/>
        </p:nvSpPr>
        <p:spPr>
          <a:xfrm>
            <a:off x="2454876" y="5606230"/>
            <a:ext cx="5386845" cy="476830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L13W POD Distro ending 8/23/26. Distribution tracked at the account level.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CSO tracking provided each week &amp; all data pulled from </a:t>
            </a:r>
            <a:r>
              <a:rPr kumimoji="0" lang="en-US" sz="105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PowerBI</a:t>
            </a:r>
            <a:r>
              <a:rPr kumimoji="0" lang="en-US" sz="10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HERO distribution.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DFC22065-302D-CCF8-3B49-BC68692726FF}"/>
              </a:ext>
            </a:extLst>
          </p:cNvPr>
          <p:cNvSpPr/>
          <p:nvPr/>
        </p:nvSpPr>
        <p:spPr>
          <a:xfrm>
            <a:off x="8734732" y="1584087"/>
            <a:ext cx="2685323" cy="340894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BRANDS INCLUDED: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7AB459E3-4DF6-3850-9842-69DCFD5E98A1}"/>
              </a:ext>
            </a:extLst>
          </p:cNvPr>
          <p:cNvSpPr txBox="1"/>
          <p:nvPr/>
        </p:nvSpPr>
        <p:spPr>
          <a:xfrm>
            <a:off x="71844" y="6674630"/>
            <a:ext cx="9243644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**All incentive rewards/payments must be paid via cash or EFT to the wholesaler entity directly and not to individual wholesaler employees. All incentives exclude Michigan.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71929DA-8FAC-A93E-744A-72EA64AA6812}"/>
              </a:ext>
            </a:extLst>
          </p:cNvPr>
          <p:cNvSpPr txBox="1"/>
          <p:nvPr/>
        </p:nvSpPr>
        <p:spPr>
          <a:xfrm>
            <a:off x="9123907" y="6603008"/>
            <a:ext cx="199159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***Full list of Eligible SKUs by Region provided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740C62D-7FC5-26A9-30A2-D4576376244D}"/>
              </a:ext>
            </a:extLst>
          </p:cNvPr>
          <p:cNvSpPr/>
          <p:nvPr/>
        </p:nvSpPr>
        <p:spPr>
          <a:xfrm>
            <a:off x="514773" y="5090047"/>
            <a:ext cx="1705384" cy="340894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QUALIFIER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B61B3E4-AA82-629F-D997-5CD9F3D7BC68}"/>
              </a:ext>
            </a:extLst>
          </p:cNvPr>
          <p:cNvSpPr/>
          <p:nvPr/>
        </p:nvSpPr>
        <p:spPr>
          <a:xfrm>
            <a:off x="2470503" y="5060485"/>
            <a:ext cx="5386845" cy="340894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1" i="0" u="none" strike="noStrike" kern="1200" cap="none" spc="0" normalizeH="0" baseline="0" noProof="0" dirty="0">
                <a:ln>
                  <a:noFill/>
                </a:ln>
                <a:solidFill>
                  <a:srgbClr val="010101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TTL House must be Flat to Positive NET 19.2 PODs vs Baseline to receive payout</a:t>
            </a:r>
          </a:p>
        </p:txBody>
      </p:sp>
      <p:pic>
        <p:nvPicPr>
          <p:cNvPr id="3" name="Picture 6" descr="A picture containing text&#10;&#10;Description automatically generated">
            <a:extLst>
              <a:ext uri="{FF2B5EF4-FFF2-40B4-BE49-F238E27FC236}">
                <a16:creationId xmlns:a16="http://schemas.microsoft.com/office/drawing/2014/main" id="{769B4410-4A8F-5F59-D155-85F01614A8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85472" y="221183"/>
            <a:ext cx="867735" cy="6903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A can of beer with a bear wearing sunglasses&#10;&#10;AI-generated content may be incorrect.">
            <a:extLst>
              <a:ext uri="{FF2B5EF4-FFF2-40B4-BE49-F238E27FC236}">
                <a16:creationId xmlns:a16="http://schemas.microsoft.com/office/drawing/2014/main" id="{AA1D5B03-EA6C-08DA-EEAE-5168BA4FF8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52319" y="2534809"/>
            <a:ext cx="550703" cy="14128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 descr="A can of beer with a bear wearing sunglasses&#10;&#10;AI-generated content may be incorrect.">
            <a:extLst>
              <a:ext uri="{FF2B5EF4-FFF2-40B4-BE49-F238E27FC236}">
                <a16:creationId xmlns:a16="http://schemas.microsoft.com/office/drawing/2014/main" id="{5FE4EF1B-3EDC-D0FA-3788-D8694845A5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78056" y="2534237"/>
            <a:ext cx="526913" cy="14070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6" descr="A can of beer with a bear wearing sunglasses&#10;&#10;AI-generated content may be incorrect.">
            <a:extLst>
              <a:ext uri="{FF2B5EF4-FFF2-40B4-BE49-F238E27FC236}">
                <a16:creationId xmlns:a16="http://schemas.microsoft.com/office/drawing/2014/main" id="{A2091A3E-046D-72FB-45DB-FFEEC6E215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97805" y="2550323"/>
            <a:ext cx="521003" cy="13790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8" descr="A can of beer with a bear wearing goggles&#10;&#10;AI-generated content may be incorrect.">
            <a:extLst>
              <a:ext uri="{FF2B5EF4-FFF2-40B4-BE49-F238E27FC236}">
                <a16:creationId xmlns:a16="http://schemas.microsoft.com/office/drawing/2014/main" id="{58C80DEF-9D88-A7EF-B795-D33153DADE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97422" y="2542032"/>
            <a:ext cx="542005" cy="13873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" name="Picture 10" descr="A can of soda with a cartoon face&#10;&#10;AI-generated content may be incorrect.">
            <a:extLst>
              <a:ext uri="{FF2B5EF4-FFF2-40B4-BE49-F238E27FC236}">
                <a16:creationId xmlns:a16="http://schemas.microsoft.com/office/drawing/2014/main" id="{5BBD3D3A-3823-F44D-9E36-94D80CEF6D4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65934" y="4181581"/>
            <a:ext cx="519355" cy="13927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" name="Picture 12" descr="A can of soda with a cartoon character on it&#10;&#10;AI-generated content may be incorrect.">
            <a:extLst>
              <a:ext uri="{FF2B5EF4-FFF2-40B4-BE49-F238E27FC236}">
                <a16:creationId xmlns:a16="http://schemas.microsoft.com/office/drawing/2014/main" id="{306FDB27-1ABB-2554-7F01-50514170561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30525" y="4194746"/>
            <a:ext cx="503972" cy="13873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857504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7" name="Object 36" hidden="1">
            <a:extLst>
              <a:ext uri="{FF2B5EF4-FFF2-40B4-BE49-F238E27FC236}">
                <a16:creationId xmlns:a16="http://schemas.microsoft.com/office/drawing/2014/main" id="{22DCF436-FB80-4FA0-91C4-DD38AF2C900F}"/>
              </a:ext>
            </a:extLst>
          </p:cNvPr>
          <p:cNvGraphicFramePr>
            <a:graphicFrameLocks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5" imgW="216" imgH="216" progId="TCLayout.ActiveDocument.1">
                  <p:embed/>
                </p:oleObj>
              </mc:Choice>
              <mc:Fallback>
                <p:oleObj name="think-cell Slide" r:id="rId5" imgW="216" imgH="216" progId="TCLayout.ActiveDocument.1">
                  <p:embed/>
                  <p:pic>
                    <p:nvPicPr>
                      <p:cNvPr id="37" name="Object 36" hidden="1">
                        <a:extLst>
                          <a:ext uri="{FF2B5EF4-FFF2-40B4-BE49-F238E27FC236}">
                            <a16:creationId xmlns:a16="http://schemas.microsoft.com/office/drawing/2014/main" id="{22DCF436-FB80-4FA0-91C4-DD38AF2C900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1" name="Rectangle 40">
            <a:extLst>
              <a:ext uri="{FF2B5EF4-FFF2-40B4-BE49-F238E27FC236}">
                <a16:creationId xmlns:a16="http://schemas.microsoft.com/office/drawing/2014/main" id="{19EBC8E9-6D11-4BD8-837D-71AB7D93C7AE}"/>
              </a:ext>
            </a:extLst>
          </p:cNvPr>
          <p:cNvSpPr/>
          <p:nvPr/>
        </p:nvSpPr>
        <p:spPr>
          <a:xfrm>
            <a:off x="888369" y="2019140"/>
            <a:ext cx="4780912" cy="4032023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00" b="1" i="0" u="none" strike="noStrike" kern="1200" cap="none" spc="0" normalizeH="0" baseline="0" noProof="0" dirty="0">
              <a:ln>
                <a:noFill/>
              </a:ln>
              <a:solidFill>
                <a:srgbClr val="010101"/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10101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+mn-cs"/>
              </a:rPr>
              <a:t>Wholesalers Eligible:  All Equity Wholesalers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srgbClr val="010101"/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10101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+mn-cs"/>
              </a:rPr>
              <a:t>Eligible Accounts:  Indy B or H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srgbClr val="010101"/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10101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+mn-cs"/>
              </a:rPr>
              <a:t>Brands:  Locally defined Lead IPA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srgbClr val="010101"/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10101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+mn-cs"/>
              </a:rPr>
              <a:t>SKUs:  1/2 BBL &amp; 1/6 BBL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srgbClr val="010101"/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10101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+mn-cs"/>
              </a:rPr>
              <a:t>Qualifier:  Lead IPA PODs must grow vs baseline</a:t>
            </a:r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srgbClr val="010101"/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srgbClr val="010101"/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srgbClr val="010101"/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srgbClr val="010101"/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srgbClr val="010101"/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10101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+mn-cs"/>
              </a:rPr>
              <a:t>                  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10101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+mn-cs"/>
              </a:rPr>
              <a:t>                  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srgbClr val="010101"/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+mn-cs"/>
            </a:endParaRPr>
          </a:p>
        </p:txBody>
      </p:sp>
      <p:sp>
        <p:nvSpPr>
          <p:cNvPr id="38" name="Rectangle 37" hidden="1">
            <a:extLst>
              <a:ext uri="{FF2B5EF4-FFF2-40B4-BE49-F238E27FC236}">
                <a16:creationId xmlns:a16="http://schemas.microsoft.com/office/drawing/2014/main" id="{A2A8B41A-EB71-4C18-A937-91E81EF31575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Franklin Gothic Medium" panose="020B0603020102020204" pitchFamily="34" charset="0"/>
              <a:ea typeface="+mn-ea"/>
              <a:cs typeface="+mn-cs"/>
              <a:sym typeface="Franklin Gothic Medium" panose="020B0603020102020204" pitchFamily="34" charset="0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AFD54DD0-3DDC-430D-8760-0FCBE827AEA0}"/>
              </a:ext>
            </a:extLst>
          </p:cNvPr>
          <p:cNvSpPr/>
          <p:nvPr/>
        </p:nvSpPr>
        <p:spPr>
          <a:xfrm>
            <a:off x="6692809" y="1354673"/>
            <a:ext cx="1286533" cy="41148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+mn-cs"/>
              </a:rPr>
              <a:t>TIME: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FF44AB69-525B-4E0A-AAAA-C04934B3B37C}"/>
              </a:ext>
            </a:extLst>
          </p:cNvPr>
          <p:cNvSpPr txBox="1"/>
          <p:nvPr/>
        </p:nvSpPr>
        <p:spPr>
          <a:xfrm>
            <a:off x="8123722" y="1349913"/>
            <a:ext cx="3179910" cy="411480"/>
          </a:xfrm>
          <a:prstGeom prst="rect">
            <a:avLst/>
          </a:prstGeom>
          <a:gradFill flip="none" rotWithShape="1">
            <a:gsLst>
              <a:gs pos="0">
                <a:srgbClr val="D1A43C"/>
              </a:gs>
              <a:gs pos="100000">
                <a:srgbClr val="F2D714"/>
              </a:gs>
            </a:gsLst>
            <a:lin ang="0" scaled="1"/>
            <a:tileRect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R="0" lvl="0" indent="0" algn="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000" b="1" i="0" u="none" strike="noStrike" cap="none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0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+mn-cs"/>
              </a:rPr>
              <a:t>September - October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B647D693-E7D6-41B0-8115-BC29F38E3C5D}"/>
              </a:ext>
            </a:extLst>
          </p:cNvPr>
          <p:cNvSpPr/>
          <p:nvPr/>
        </p:nvSpPr>
        <p:spPr>
          <a:xfrm>
            <a:off x="6692812" y="1939234"/>
            <a:ext cx="4610819" cy="41148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+mn-cs"/>
              </a:rPr>
              <a:t>PAYOUT MECHANICS</a:t>
            </a: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0F4ABF56-9FA8-474B-89E8-4EA5542EE4E1}"/>
              </a:ext>
            </a:extLst>
          </p:cNvPr>
          <p:cNvSpPr/>
          <p:nvPr/>
        </p:nvSpPr>
        <p:spPr>
          <a:xfrm>
            <a:off x="888368" y="1349913"/>
            <a:ext cx="4780911" cy="669228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+mn-cs"/>
              </a:rPr>
              <a:t>INCENTIVE DETAILS</a:t>
            </a: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A24D97A6-256C-406B-97DA-78922FC5FAC4}"/>
              </a:ext>
            </a:extLst>
          </p:cNvPr>
          <p:cNvSpPr/>
          <p:nvPr/>
        </p:nvSpPr>
        <p:spPr>
          <a:xfrm>
            <a:off x="6692812" y="2402792"/>
            <a:ext cx="4610820" cy="411480"/>
          </a:xfrm>
          <a:prstGeom prst="rect">
            <a:avLst/>
          </a:prstGeom>
          <a:gradFill flip="none" rotWithShape="1">
            <a:gsLst>
              <a:gs pos="0">
                <a:srgbClr val="D1A43C"/>
              </a:gs>
              <a:gs pos="100000">
                <a:srgbClr val="F2D714"/>
              </a:gs>
            </a:gsLst>
            <a:lin ang="0" scaled="1"/>
            <a:tileRect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10101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+mn-cs"/>
              </a:rPr>
              <a:t>$100,000 BREAK THE BANK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6F0DDCA-0E05-4659-8D36-7EFC6CAABA24}"/>
              </a:ext>
            </a:extLst>
          </p:cNvPr>
          <p:cNvSpPr txBox="1"/>
          <p:nvPr/>
        </p:nvSpPr>
        <p:spPr>
          <a:xfrm>
            <a:off x="358980" y="246892"/>
            <a:ext cx="8766359" cy="52322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2800" b="1" i="0" u="none" strike="noStrike" kern="1200" cap="none" spc="0" normalizeH="0" baseline="0" noProof="0" dirty="0">
                <a:ln>
                  <a:noFill/>
                </a:ln>
                <a:solidFill>
                  <a:srgbClr val="010101"/>
                </a:solidFill>
                <a:effectLst/>
                <a:uLnTx/>
                <a:uFillTx/>
                <a:latin typeface="Montserrat"/>
                <a:ea typeface="+mn-ea"/>
                <a:cs typeface="+mn-cs"/>
              </a:rPr>
              <a:t>IPA Nation | On-Premise Draught Incentive</a:t>
            </a:r>
            <a:endParaRPr kumimoji="0" lang="en-IN" sz="2800" b="1" i="0" u="none" strike="noStrike" kern="1200" cap="none" spc="0" normalizeH="0" baseline="0" noProof="0" dirty="0">
              <a:ln>
                <a:noFill/>
              </a:ln>
              <a:solidFill>
                <a:srgbClr val="010101"/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+mn-cs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7C9DF0DE-B6F8-471D-B04A-521FFC599E8F}"/>
              </a:ext>
            </a:extLst>
          </p:cNvPr>
          <p:cNvSpPr txBox="1"/>
          <p:nvPr/>
        </p:nvSpPr>
        <p:spPr>
          <a:xfrm>
            <a:off x="7245928" y="6675592"/>
            <a:ext cx="4870342" cy="1538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+mn-cs"/>
              </a:rPr>
              <a:t>ALL INCENTIVE PAYMENTS ARE MADE TO WHOLESALERS  ONLY IN CASH ONLY, WHICH CASH WHOLESALERS CAN USE AT THEIR SOLE DISCRETION. ALL INCENTIVES EXCLUDE MI.</a:t>
            </a:r>
          </a:p>
        </p:txBody>
      </p:sp>
      <p:graphicFrame>
        <p:nvGraphicFramePr>
          <p:cNvPr id="20" name="Table 19">
            <a:extLst>
              <a:ext uri="{FF2B5EF4-FFF2-40B4-BE49-F238E27FC236}">
                <a16:creationId xmlns:a16="http://schemas.microsoft.com/office/drawing/2014/main" id="{86291811-8A6F-4708-A817-3DC78B833774}"/>
              </a:ext>
            </a:extLst>
          </p:cNvPr>
          <p:cNvGraphicFramePr>
            <a:graphicFrameLocks noGrp="1"/>
          </p:cNvGraphicFramePr>
          <p:nvPr/>
        </p:nvGraphicFramePr>
        <p:xfrm>
          <a:off x="6692810" y="2877919"/>
          <a:ext cx="4610819" cy="3173244"/>
        </p:xfrm>
        <a:graphic>
          <a:graphicData uri="http://schemas.openxmlformats.org/drawingml/2006/table">
            <a:tbl>
              <a:tblPr/>
              <a:tblGrid>
                <a:gridCol w="1896501">
                  <a:extLst>
                    <a:ext uri="{9D8B030D-6E8A-4147-A177-3AD203B41FA5}">
                      <a16:colId xmlns:a16="http://schemas.microsoft.com/office/drawing/2014/main" val="735239783"/>
                    </a:ext>
                  </a:extLst>
                </a:gridCol>
                <a:gridCol w="2714318">
                  <a:extLst>
                    <a:ext uri="{9D8B030D-6E8A-4147-A177-3AD203B41FA5}">
                      <a16:colId xmlns:a16="http://schemas.microsoft.com/office/drawing/2014/main" val="3581529068"/>
                    </a:ext>
                  </a:extLst>
                </a:gridCol>
              </a:tblGrid>
              <a:tr h="793311">
                <a:tc>
                  <a:txBody>
                    <a:bodyPr/>
                    <a:lstStyle/>
                    <a:p>
                      <a:pPr algn="ctr" rtl="0" fontAlgn="ctr"/>
                      <a:endParaRPr lang="en-US" sz="1200" b="1" i="0" u="none" strike="noStrike">
                        <a:solidFill>
                          <a:schemeClr val="tx1"/>
                        </a:solidFill>
                        <a:effectLst/>
                        <a:latin typeface="Montserrat" panose="00000500000000000000" pitchFamily="2" charset="0"/>
                      </a:endParaRPr>
                    </a:p>
                  </a:txBody>
                  <a:tcPr marL="4879" marR="4879" marT="5904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ase" latinLnBrk="0" hangingPunct="1"/>
                      <a:r>
                        <a:rPr lang="en-US" sz="12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Montserrat" panose="00000500000000000000" pitchFamily="2" charset="0"/>
                          <a:ea typeface="+mn-ea"/>
                          <a:cs typeface="+mn-cs"/>
                        </a:rPr>
                        <a:t>ON PREMISE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90097821"/>
                  </a:ext>
                </a:extLst>
              </a:tr>
              <a:tr h="793311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1" i="0" u="none" strike="noStrike">
                          <a:solidFill>
                            <a:schemeClr val="tx1"/>
                          </a:solidFill>
                          <a:effectLst/>
                          <a:latin typeface="Montserrat" panose="00000500000000000000" pitchFamily="2" charset="0"/>
                        </a:rPr>
                        <a:t>BRANDS</a:t>
                      </a:r>
                    </a:p>
                  </a:txBody>
                  <a:tcPr marL="4879" marR="4879" marT="5904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ase"/>
                      <a:endParaRPr lang="en-US" sz="1200" b="0" i="0" u="none" strike="noStrike" kern="1200" dirty="0">
                        <a:solidFill>
                          <a:schemeClr val="tx1"/>
                        </a:solidFill>
                        <a:effectLst/>
                        <a:latin typeface="Montserrat" panose="00000500000000000000" pitchFamily="2" charset="0"/>
                        <a:ea typeface="+mn-ea"/>
                        <a:cs typeface="+mn-cs"/>
                      </a:endParaRPr>
                    </a:p>
                    <a:p>
                      <a:pPr algn="ctr" rtl="0" fontAlgn="base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Montserrat" panose="00000500000000000000" pitchFamily="2" charset="0"/>
                        </a:rPr>
                        <a:t>Buy / Rebuy </a:t>
                      </a:r>
                    </a:p>
                    <a:p>
                      <a:pPr algn="ctr" rtl="0" fontAlgn="base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" panose="00000500000000000000" pitchFamily="2" charset="0"/>
                        </a:rPr>
                        <a:t>(1/2 BBL)</a:t>
                      </a:r>
                      <a:r>
                        <a:rPr lang="en-US" sz="1200" b="0" i="0" dirty="0">
                          <a:solidFill>
                            <a:srgbClr val="000000"/>
                          </a:solidFill>
                          <a:effectLst/>
                          <a:latin typeface="Montserrat" panose="00000500000000000000" pitchFamily="2" charset="0"/>
                        </a:rPr>
                        <a:t>​ or (1/6 BBL)</a:t>
                      </a:r>
                      <a:endParaRPr lang="en-US" sz="1200" b="0" i="0" dirty="0">
                        <a:solidFill>
                          <a:srgbClr val="010101"/>
                        </a:solidFill>
                        <a:effectLst/>
                        <a:latin typeface="Montserrat" panose="00000500000000000000" pitchFamily="2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78926086"/>
                  </a:ext>
                </a:extLst>
              </a:tr>
              <a:tr h="793311"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US" sz="1200" b="1" i="0" dirty="0">
                          <a:solidFill>
                            <a:srgbClr val="010101"/>
                          </a:solidFill>
                          <a:effectLst/>
                          <a:latin typeface="Montserrat" panose="00000500000000000000" pitchFamily="2" charset="0"/>
                        </a:rPr>
                        <a:t>LEAD IPA 1/6 BBL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" panose="00000500000000000000" pitchFamily="2" charset="0"/>
                        </a:rPr>
                        <a:t>$25 / $75</a:t>
                      </a:r>
                      <a:r>
                        <a:rPr lang="en-US" sz="1200" b="0" i="0" dirty="0">
                          <a:solidFill>
                            <a:srgbClr val="000000"/>
                          </a:solidFill>
                          <a:effectLst/>
                          <a:latin typeface="Montserrat" panose="00000500000000000000" pitchFamily="2" charset="0"/>
                        </a:rPr>
                        <a:t>​</a:t>
                      </a:r>
                    </a:p>
                    <a:p>
                      <a:pPr algn="ctr" rtl="0" fontAlgn="base"/>
                      <a:r>
                        <a:rPr lang="en-US" sz="1200" b="0" i="0" dirty="0">
                          <a:solidFill>
                            <a:srgbClr val="000000"/>
                          </a:solidFill>
                          <a:effectLst/>
                          <a:latin typeface="Montserrat" panose="00000500000000000000" pitchFamily="2" charset="0"/>
                        </a:rPr>
                        <a:t>(Indy B or H Accounts)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25466199"/>
                  </a:ext>
                </a:extLst>
              </a:tr>
              <a:tr h="793311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sz="12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Montserrat" panose="00000500000000000000" pitchFamily="2" charset="0"/>
                          <a:ea typeface="+mn-ea"/>
                          <a:cs typeface="+mn-cs"/>
                        </a:rPr>
                        <a:t>LEAD IPA 1/2 BBL</a:t>
                      </a:r>
                    </a:p>
                  </a:txBody>
                  <a:tcPr marL="4879" marR="4879" marT="5904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US" sz="1200" b="0" i="0" dirty="0">
                          <a:solidFill>
                            <a:srgbClr val="010101"/>
                          </a:solidFill>
                          <a:effectLst/>
                          <a:latin typeface="Montserrat" panose="00000500000000000000" pitchFamily="2" charset="0"/>
                        </a:rPr>
                        <a:t>$75 / $150</a:t>
                      </a:r>
                    </a:p>
                    <a:p>
                      <a:pPr algn="ctr" rtl="0" fontAlgn="base"/>
                      <a:r>
                        <a:rPr lang="en-US" sz="1200" b="0" i="0" dirty="0">
                          <a:solidFill>
                            <a:srgbClr val="010101"/>
                          </a:solidFill>
                          <a:effectLst/>
                          <a:latin typeface="Montserrat" panose="00000500000000000000" pitchFamily="2" charset="0"/>
                        </a:rPr>
                        <a:t>(Indy B or H Accounts)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78830514"/>
                  </a:ext>
                </a:extLst>
              </a:tr>
            </a:tbl>
          </a:graphicData>
        </a:graphic>
      </p:graphicFrame>
      <p:pic>
        <p:nvPicPr>
          <p:cNvPr id="2" name="Picture 1">
            <a:extLst>
              <a:ext uri="{FF2B5EF4-FFF2-40B4-BE49-F238E27FC236}">
                <a16:creationId xmlns:a16="http://schemas.microsoft.com/office/drawing/2014/main" id="{7C6A29E7-D18C-386E-769A-47E9C688B2D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160456" y="265834"/>
            <a:ext cx="842477" cy="84247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54" name="Picture 20">
            <a:extLst>
              <a:ext uri="{FF2B5EF4-FFF2-40B4-BE49-F238E27FC236}">
                <a16:creationId xmlns:a16="http://schemas.microsoft.com/office/drawing/2014/main" id="{5D7E35C1-0702-329A-7544-84F1659B1B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78574" y="4226924"/>
            <a:ext cx="467607" cy="17003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61214830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PRESENTATIONDONOTDELETE" val="&lt;?xml version=&quot;1.0&quot; encoding=&quot;UTF-16&quot; standalone=&quot;yes&quot;?&gt;&lt;root reqver=&quot;27037&quot;&gt;&lt;version val=&quot;32840&quot;/&gt;&lt;CPresentation id=&quot;1&quot;&gt;&lt;m_precDefaultNumber&gt;&lt;m_bNumberIsYear val=&quot;1&quot;/&gt;&lt;m_chMinusSymbol&gt;-&lt;/m_chMinusSymbol&gt;&lt;m_chDecimalSymbol17909&gt;.&lt;/m_chDecimalSymbol17909&gt;&lt;m_nGroupingDigits17909 val=&quot;3&quot;/&gt;&lt;m_chGroupingSymbol17909&gt;,&lt;/m_chGroupingSymbol17909&gt;&lt;m_yearfmt&gt;&lt;begin val=&quot;0&quot;/&gt;&lt;end val=&quot;4&quot;/&gt;&lt;/m_yearfmt&gt;&lt;/m_precDefaultNumber&gt;&lt;m_precDefaultPercent&gt;&lt;m_bNumberIsYear val=&quot;1&quot;/&gt;&lt;m_chMinusSymbol&gt;-&lt;/m_chMinusSymbol&gt;&lt;m_nDecimalDigits17909 val=&quot;1&quot;/&gt;&lt;m_chDecimalSymbol17909&gt;.&lt;/m_chDecimalSymbol17909&gt;&lt;m_nGroupingDigits17909 val=&quot;3&quot;/&gt;&lt;m_chGroupingSymbol17909&gt;,&lt;/m_chGroupingSymbol17909&gt;&lt;m_strSuffix17909&gt;%&lt;/m_strSuffix17909&gt;&lt;m_yearfmt&gt;&lt;begin val=&quot;0&quot;/&gt;&lt;end val=&quot;4&quot;/&gt;&lt;/m_yearfmt&gt;&lt;/m_precDefaultPercent&gt;&lt;m_precDefaultDate&gt;&lt;m_bNumberIsYear val=&quot;0&quot;/&gt;&lt;m_strFormatTime&gt;%#m/%#d/%Y&lt;/m_strFormatTime&gt;&lt;m_yearfmt&gt;&lt;begin val=&quot;0&quot;/&gt;&lt;end val=&quot;0&quot;/&gt;&lt;/m_yearfmt&gt;&lt;/m_precDefaultDate&gt;&lt;m_precDefaultDay&gt;&lt;m_bNumberIsYear val=&quot;0&quot;/&gt;&lt;m_strFormatTime&gt;%#d&lt;/m_strFormatTime&gt;&lt;m_yearfmt&gt;&lt;begin val=&quot;0&quot;/&gt;&lt;end val=&quot;4&quot;/&gt;&lt;/m_yearfmt&gt;&lt;/m_precDefaultDay&gt;&lt;m_precDefaultWeek&gt;&lt;m_bNumberIsYear val=&quot;0&quot;/&gt;&lt;m_strFormatTime&gt;%4&lt;/m_strFormatTime&gt;&lt;m_yearfmt&gt;&lt;begin val=&quot;0&quot;/&gt;&lt;end val=&quot;4&quot;/&gt;&lt;/m_yearfmt&gt;&lt;/m_precDefaultWeek&gt;&lt;m_precDefaultMonth&gt;&lt;m_yearfmt&gt;&lt;begin val=&quot;0&quot;/&gt;&lt;end val=&quot;4&quot;/&gt;&lt;/m_yearfmt&gt;&lt;/m_precDefaultMonth&gt;&lt;m_precDefaultQuarter&gt;&lt;m_bNumberIsYear val=&quot;0&quot;/&gt;&lt;m_strFormatTime&gt;Q%5&lt;/m_strFormatTime&gt;&lt;m_yearfmt&gt;&lt;begin val=&quot;0&quot;/&gt;&lt;end val=&quot;4&quot;/&gt;&lt;/m_yearfmt&gt;&lt;/m_precDefaultQuarter&gt;&lt;m_precDefaultYear&gt;&lt;m_yearfmt&gt;&lt;begin val=&quot;0&quot;/&gt;&lt;end val=&quot;4&quot;/&gt;&lt;/m_yearfmt&gt;&lt;/m_precDefaultYear&gt;&lt;m_precDefaultFYDay&gt;&lt;m_yearfmt&gt;&lt;begin val=&quot;0&quot;/&gt;&lt;end val=&quot;4&quot;/&gt;&lt;/m_yearfmt&gt;&lt;/m_precDefaultFYDay&gt;&lt;m_precDefaultFYWeek&gt;&lt;m_yearfmt&gt;&lt;begin val=&quot;0&quot;/&gt;&lt;end val=&quot;4&quot;/&gt;&lt;/m_yearfmt&gt;&lt;/m_precDefaultFYWeek&gt;&lt;m_precDefaultFYMonth&gt;&lt;m_yearfmt&gt;&lt;begin val=&quot;0&quot;/&gt;&lt;end val=&quot;4&quot;/&gt;&lt;/m_yearfmt&gt;&lt;/m_precDefaultFYMonth&gt;&lt;m_precDefaultFYQuarter&gt;&lt;m_yearfmt&gt;&lt;begin val=&quot;0&quot;/&gt;&lt;end val=&quot;4&quot;/&gt;&lt;/m_yearfmt&gt;&lt;/m_precDefaultFYQuarter&gt;&lt;m_precDefaultFYYear&gt;&lt;m_yearfmt&gt;&lt;begin val=&quot;0&quot;/&gt;&lt;end val=&quot;4&quot;/&gt;&lt;/m_yearfmt&gt;&lt;/m_precDefaultFYYear&gt;&lt;m_mruColor&gt;&lt;m_vecMRU length=&quot;24&quot;&gt;&lt;elem m_fUsage=&quot;6.24775143467159033150E+00&quot;&gt;&lt;m_msothmcolidx val=&quot;0&quot;/&gt;&lt;m_rgb r=&quot;E0&quot; g=&quot;BA&quot; b=&quot;39&quot;/&gt;&lt;/elem&gt;&lt;elem m_fUsage=&quot;1.00000000000000000000E+00&quot;&gt;&lt;m_msothmcolidx val=&quot;0&quot;/&gt;&lt;m_rgb r=&quot;12&quot; g=&quot;BC&quot; b=&quot;38&quot;/&gt;&lt;/elem&gt;&lt;elem m_fUsage=&quot;9.20351035460327704385E-01&quot;&gt;&lt;m_msothmcolidx val=&quot;0&quot;/&gt;&lt;m_rgb r=&quot;00&quot; g=&quot;20&quot; b=&quot;60&quot;/&gt;&lt;/elem&gt;&lt;elem m_fUsage=&quot;3.00906488818096506943E-01&quot;&gt;&lt;m_msothmcolidx val=&quot;0&quot;/&gt;&lt;m_rgb r=&quot;00&quot; g=&quot;4A&quot; b=&quot;00&quot;/&gt;&lt;/elem&gt;&lt;elem m_fUsage=&quot;2.74365654480212328714E-01&quot;&gt;&lt;m_msothmcolidx val=&quot;0&quot;/&gt;&lt;m_rgb r=&quot;C0&quot; g=&quot;00&quot; b=&quot;00&quot;/&gt;&lt;/elem&gt;&lt;elem m_fUsage=&quot;1.94550354664492219925E-01&quot;&gt;&lt;m_msothmcolidx val=&quot;0&quot;/&gt;&lt;m_rgb r=&quot;EA&quot; g=&quot;35&quot; b=&quot;35&quot;/&gt;&lt;/elem&gt;&lt;elem m_fUsage=&quot;1.85302018885184188735E-01&quot;&gt;&lt;m_msothmcolidx val=&quot;0&quot;/&gt;&lt;m_rgb r=&quot;FF&quot; g=&quot;A8&quot; b=&quot;A8&quot;/&gt;&lt;/elem&gt;&lt;elem m_fUsage=&quot;1.66771816996665767086E-01&quot;&gt;&lt;m_msothmcolidx val=&quot;0&quot;/&gt;&lt;m_rgb r=&quot;FF&quot; g=&quot;62&quot; b=&quot;62&quot;/&gt;&lt;/elem&gt;&lt;elem m_fUsage=&quot;1.64327617128947833791E-01&quot;&gt;&lt;m_msothmcolidx val=&quot;0&quot;/&gt;&lt;m_rgb r=&quot;00&quot; g=&quot;93&quot; b=&quot;00&quot;/&gt;&lt;/elem&gt;&lt;elem m_fUsage=&quot;1.35085171767299283552E-01&quot;&gt;&lt;m_msothmcolidx val=&quot;0&quot;/&gt;&lt;m_rgb r=&quot;FF&quot; g=&quot;09&quot; b=&quot;09&quot;/&gt;&lt;/elem&gt;&lt;elem m_fUsage=&quot;8.86293811965250810658E-02&quot;&gt;&lt;m_msothmcolidx val=&quot;0&quot;/&gt;&lt;m_rgb r=&quot;F5&quot; g=&quot;A5&quot; b=&quot;A5&quot;/&gt;&lt;/elem&gt;&lt;elem m_fUsage=&quot;7.97664430768725701837E-02&quot;&gt;&lt;m_msothmcolidx val=&quot;0&quot;/&gt;&lt;m_rgb r=&quot;F0&quot; g=&quot;71&quot; b=&quot;71&quot;/&gt;&lt;/elem&gt;&lt;elem m_fUsage=&quot;6.83871402745482859231E-02&quot;&gt;&lt;m_msothmcolidx val=&quot;0&quot;/&gt;&lt;m_rgb r=&quot;D1&quot; g=&quot;A3&quot; b=&quot;3C&quot;/&gt;&lt;/elem&gt;&lt;elem m_fUsage=&quot;4.71012869724624916312E-02&quot;&gt;&lt;m_msothmcolidx val=&quot;0&quot;/&gt;&lt;m_rgb r=&quot;00&quot; g=&quot;8F&quot; b=&quot;00&quot;/&gt;&lt;/elem&gt;&lt;elem m_fUsage=&quot;4.23946876998220964494E-02&quot;&gt;&lt;m_msothmcolidx val=&quot;0&quot;/&gt;&lt;m_rgb r=&quot;E1&quot; g=&quot;BC&quot; b=&quot;38&quot;/&gt;&lt;/elem&gt;&lt;elem m_fUsage=&quot;2.79613543358111157899E-02&quot;&gt;&lt;m_msothmcolidx val=&quot;0&quot;/&gt;&lt;m_rgb r=&quot;A6&quot; g=&quot;A6&quot; b=&quot;A6&quot;/&gt;&lt;/elem&gt;&lt;elem m_fUsage=&quot;2.51617517116544918421E-02&quot;&gt;&lt;m_msothmcolidx val=&quot;0&quot;/&gt;&lt;m_rgb r=&quot;96&quot; g=&quot;CB&quot; b=&quot;A3&quot;/&gt;&lt;/elem&gt;&lt;elem m_fUsage=&quot;2.26589157538010024795E-02&quot;&gt;&lt;m_msothmcolidx val=&quot;0&quot;/&gt;&lt;m_rgb r=&quot;61&quot; g=&quot;99&quot; b=&quot;C5&quot;/&gt;&lt;/elem&gt;&lt;elem m_fUsage=&quot;3.38139191352273020194E-03&quot;&gt;&lt;m_msothmcolidx val=&quot;0&quot;/&gt;&lt;m_rgb r=&quot;70&quot; g=&quot;AD&quot; b=&quot;47&quot;/&gt;&lt;/elem&gt;&lt;elem m_fUsage=&quot;2.46503470495807071317E-03&quot;&gt;&lt;m_msothmcolidx val=&quot;0&quot;/&gt;&lt;m_rgb r=&quot;00&quot; g=&quot;B0&quot; b=&quot;50&quot;/&gt;&lt;/elem&gt;&lt;elem m_fUsage=&quot;2.21853123446226355511E-03&quot;&gt;&lt;m_msothmcolidx val=&quot;0&quot;/&gt;&lt;m_rgb r=&quot;D2&quot; g=&quot;23&quot; b=&quot;2E&quot;/&gt;&lt;/elem&gt;&lt;elem m_fUsage=&quot;4.28697680695463718536E-04&quot;&gt;&lt;m_msothmcolidx val=&quot;0&quot;/&gt;&lt;m_rgb r=&quot;BA&quot; g=&quot;A8&quot; b=&quot;01&quot;/&gt;&lt;/elem&gt;&lt;elem m_fUsage=&quot;1.18740577226217011199E-05&quot;&gt;&lt;m_msothmcolidx val=&quot;0&quot;/&gt;&lt;m_rgb r=&quot;7E&quot; g=&quot;65&quot; b=&quot;AE&quot;/&gt;&lt;/elem&gt;&lt;elem m_fUsage=&quot;1.05060888511039127175E-05&quot;&gt;&lt;m_msothmcolidx val=&quot;0&quot;/&gt;&lt;m_rgb r=&quot;00&quot; g=&quot;70&quot; b=&quot;C0&quot;/&gt;&lt;/elem&gt;&lt;/m_vecMRU&gt;&lt;/m_mruColor&gt;&lt;m_eweekdayFirstOfWeek val=&quot;1&quot;/&gt;&lt;m_eweekdayFirstOfWorkweek val=&quot;2&quot;/&gt;&lt;m_eweekdayFirstOfWeekend val=&quot;7&quot;/&gt;&lt;/CPresentation&gt;&lt;/root&gt;"/>
  <p:tag name="THINKCELLUNDODONOTDELETE" val="0"/>
  <p:tag name="EE4P_LANGUAGE_ID" val="1033"/>
  <p:tag name="EE4P_STYLE_ID" val="1bde2b21-f050-4acc-9925-8b32d7ac10ea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E4P_TEMPLATESTYLE" val="5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E4P_TEMPLATESTYLE" val="3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E4P_TEMPLATESTYLE" val="5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E4P_TEMPLATESTYLE" val="3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z0I6AXCsvHWiNZBVun1vRQ"/>
</p:tagLst>
</file>

<file path=ppt/theme/theme1.xml><?xml version="1.0" encoding="utf-8"?>
<a:theme xmlns:a="http://schemas.openxmlformats.org/drawingml/2006/main" name="Anheuser Busch">
  <a:themeElements>
    <a:clrScheme name="Anheuser-Busch Color Palette 2">
      <a:dk1>
        <a:srgbClr val="010101"/>
      </a:dk1>
      <a:lt1>
        <a:srgbClr val="FFFFFF"/>
      </a:lt1>
      <a:dk2>
        <a:srgbClr val="D3A238"/>
      </a:dk2>
      <a:lt2>
        <a:srgbClr val="F2F2F2"/>
      </a:lt2>
      <a:accent1>
        <a:srgbClr val="F5DF02"/>
      </a:accent1>
      <a:accent2>
        <a:srgbClr val="E3C120"/>
      </a:accent2>
      <a:accent3>
        <a:srgbClr val="274F31"/>
      </a:accent3>
      <a:accent4>
        <a:srgbClr val="284F6D"/>
      </a:accent4>
      <a:accent5>
        <a:srgbClr val="4F4566"/>
      </a:accent5>
      <a:accent6>
        <a:srgbClr val="77312C"/>
      </a:accent6>
      <a:hlink>
        <a:srgbClr val="594B32"/>
      </a:hlink>
      <a:folHlink>
        <a:srgbClr val="4D4D4D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2"/>
        </a:solidFill>
        <a:ln w="12700" cap="flat" cmpd="sng" algn="ctr">
          <a:solidFill>
            <a:schemeClr val="tx1"/>
          </a:solidFill>
          <a:prstDash val="solid"/>
          <a:miter lim="800000"/>
        </a:ln>
        <a:effectLst/>
      </a:spPr>
      <a:bodyPr rot="0" spcFirstLastPara="0" vertOverflow="overflow" horzOverflow="overflow" vert="horz" wrap="square" lIns="91440" tIns="91440" rIns="91440" bIns="9144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spcBef>
            <a:spcPct val="0"/>
          </a:spcBef>
          <a:spcAft>
            <a:spcPct val="0"/>
          </a:spcAft>
          <a:defRPr sz="1600" dirty="0" err="1" smtClean="0">
            <a:solidFill>
              <a:sysClr val="windowText" lastClr="000000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noFill/>
        <a:ln w="6350" cap="flat" cmpd="sng" algn="ctr">
          <a:solidFill>
            <a:schemeClr val="accent1"/>
          </a:solidFill>
          <a:prstDash val="solid"/>
          <a:miter lim="800000"/>
        </a:ln>
        <a:effectLst/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AnheuserBusch.pptx" id="{FBA3F4CA-4E9D-4883-A6D3-529E327488F5}" vid="{BF2C439B-3C1C-489B-B07B-95D1F6A5E48A}"/>
    </a:ext>
  </a:extLst>
</a:theme>
</file>

<file path=ppt/theme/theme2.xml><?xml version="1.0" encoding="utf-8"?>
<a:theme xmlns:a="http://schemas.openxmlformats.org/drawingml/2006/main" name="28_Anheuser-Busch Custom Template">
  <a:themeElements>
    <a:clrScheme name="Anheuser-Busch Color Palette 2">
      <a:dk1>
        <a:srgbClr val="010101"/>
      </a:dk1>
      <a:lt1>
        <a:srgbClr val="FFFFFF"/>
      </a:lt1>
      <a:dk2>
        <a:srgbClr val="D3A238"/>
      </a:dk2>
      <a:lt2>
        <a:srgbClr val="F2F2F2"/>
      </a:lt2>
      <a:accent1>
        <a:srgbClr val="F5DF02"/>
      </a:accent1>
      <a:accent2>
        <a:srgbClr val="E3C120"/>
      </a:accent2>
      <a:accent3>
        <a:srgbClr val="274F31"/>
      </a:accent3>
      <a:accent4>
        <a:srgbClr val="284F6D"/>
      </a:accent4>
      <a:accent5>
        <a:srgbClr val="4F4566"/>
      </a:accent5>
      <a:accent6>
        <a:srgbClr val="77312C"/>
      </a:accent6>
      <a:hlink>
        <a:srgbClr val="594B32"/>
      </a:hlink>
      <a:folHlink>
        <a:srgbClr val="4D4D4D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525" row="3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6380B7A2-9995-409C-BBAF-2256764E009D}">
  <we:reference id="wa104381063" version="1.0.0.1" store="en-US" storeType="OMEX"/>
  <we:alternateReferences>
    <we:reference id="wa104381063" version="1.0.0.1" store="WA104381063" storeType="OMEX"/>
  </we:alternateReferences>
  <we:properties/>
  <we:bindings/>
  <we:snapshot xmlns:r="http://schemas.openxmlformats.org/officeDocument/2006/relationships"/>
</we:webextension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0E646BEB15B7E4DB52F99566A997CEE" ma:contentTypeVersion="14" ma:contentTypeDescription="Create a new document." ma:contentTypeScope="" ma:versionID="9cb406a33af804380e57064ef3ab764c">
  <xsd:schema xmlns:xsd="http://www.w3.org/2001/XMLSchema" xmlns:xs="http://www.w3.org/2001/XMLSchema" xmlns:p="http://schemas.microsoft.com/office/2006/metadata/properties" xmlns:ns2="aa758555-5b14-4d19-b0ea-da8b2056fffb" xmlns:ns3="61b54ed7-54d3-49fe-999c-1fa69f11f347" targetNamespace="http://schemas.microsoft.com/office/2006/metadata/properties" ma:root="true" ma:fieldsID="725815aaec9948be297666ecbf4df712" ns2:_="" ns3:_="">
    <xsd:import namespace="aa758555-5b14-4d19-b0ea-da8b2056fffb"/>
    <xsd:import namespace="61b54ed7-54d3-49fe-999c-1fa69f11f34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a758555-5b14-4d19-b0ea-da8b2056fff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lcf76f155ced4ddcb4097134ff3c332f" ma:index="15" nillable="true" ma:taxonomy="true" ma:internalName="lcf76f155ced4ddcb4097134ff3c332f" ma:taxonomyFieldName="MediaServiceImageTags" ma:displayName="Image Tags" ma:readOnly="false" ma:fieldId="{5cf76f15-5ced-4ddc-b409-7134ff3c332f}" ma:taxonomyMulti="true" ma:sspId="2e2deea9-f698-482e-8f77-105b59b605f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7" nillable="true" ma:displayName="MediaServiceDateTaken" ma:hidden="true" ma:internalName="MediaServiceDateTaken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9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0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1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1b54ed7-54d3-49fe-999c-1fa69f11f347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6" nillable="true" ma:displayName="Taxonomy Catch All Column" ma:hidden="true" ma:list="{c8316d63-f715-47f0-91dd-e5a9aec7a42e}" ma:internalName="TaxCatchAll" ma:showField="CatchAllData" ma:web="61b54ed7-54d3-49fe-999c-1fa69f11f34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aa758555-5b14-4d19-b0ea-da8b2056fffb">
      <Terms xmlns="http://schemas.microsoft.com/office/infopath/2007/PartnerControls"/>
    </lcf76f155ced4ddcb4097134ff3c332f>
    <TaxCatchAll xmlns="61b54ed7-54d3-49fe-999c-1fa69f11f347"/>
    <SharedWithUsers xmlns="61b54ed7-54d3-49fe-999c-1fa69f11f347">
      <UserInfo>
        <DisplayName>Abrukin, David</DisplayName>
        <AccountId>366</AccountId>
        <AccountType/>
      </UserInfo>
      <UserInfo>
        <DisplayName>Kuresman, Marshall</DisplayName>
        <AccountId>1395</AccountId>
        <AccountType/>
      </UserInfo>
      <UserInfo>
        <DisplayName>Lever, Mariana</DisplayName>
        <AccountId>188</AccountId>
        <AccountType/>
      </UserInfo>
      <UserInfo>
        <DisplayName>Collins, Aedan</DisplayName>
        <AccountId>1053</AccountId>
        <AccountType/>
      </UserInfo>
    </SharedWithUsers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1907CD49-9905-42B6-9B83-FDB275AA785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a758555-5b14-4d19-b0ea-da8b2056fffb"/>
    <ds:schemaRef ds:uri="61b54ed7-54d3-49fe-999c-1fa69f11f34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3EE95956-5314-4C22-BA5D-2956263DAFA3}">
  <ds:schemaRefs>
    <ds:schemaRef ds:uri="http://purl.org/dc/elements/1.1/"/>
    <ds:schemaRef ds:uri="http://www.w3.org/XML/1998/namespace"/>
    <ds:schemaRef ds:uri="http://purl.org/dc/dcmitype/"/>
    <ds:schemaRef ds:uri="aa758555-5b14-4d19-b0ea-da8b2056fffb"/>
    <ds:schemaRef ds:uri="http://schemas.microsoft.com/office/infopath/2007/PartnerControls"/>
    <ds:schemaRef ds:uri="http://purl.org/dc/terms/"/>
    <ds:schemaRef ds:uri="http://schemas.microsoft.com/office/2006/documentManagement/types"/>
    <ds:schemaRef ds:uri="http://schemas.openxmlformats.org/package/2006/metadata/core-properties"/>
    <ds:schemaRef ds:uri="61b54ed7-54d3-49fe-999c-1fa69f11f347"/>
    <ds:schemaRef ds:uri="http://schemas.microsoft.com/office/2006/metadata/properties"/>
  </ds:schemaRefs>
</ds:datastoreItem>
</file>

<file path=customXml/itemProps3.xml><?xml version="1.0" encoding="utf-8"?>
<ds:datastoreItem xmlns:ds="http://schemas.openxmlformats.org/officeDocument/2006/customXml" ds:itemID="{D483DF06-CBDA-47F2-9674-BD3B8B8DD175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blank</Template>
  <TotalTime>38</TotalTime>
  <Words>466</Words>
  <Application>Microsoft Office PowerPoint</Application>
  <PresentationFormat>Widescreen</PresentationFormat>
  <Paragraphs>80</Paragraphs>
  <Slides>3</Slides>
  <Notes>1</Notes>
  <HiddenSlides>0</HiddenSlides>
  <MMClips>0</MMClips>
  <ScaleCrop>false</ScaleCrop>
  <HeadingPairs>
    <vt:vector size="8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12" baseType="lpstr">
      <vt:lpstr>Arial</vt:lpstr>
      <vt:lpstr>Calibri</vt:lpstr>
      <vt:lpstr>Franklin Gothic Medium</vt:lpstr>
      <vt:lpstr>Montserrat</vt:lpstr>
      <vt:lpstr>System Font Regular</vt:lpstr>
      <vt:lpstr>Wingdings</vt:lpstr>
      <vt:lpstr>Anheuser Busch</vt:lpstr>
      <vt:lpstr>28_Anheuser-Busch Custom Template</vt:lpstr>
      <vt:lpstr>think-cell Slide</vt:lpstr>
      <vt:lpstr>Hi5 | Off-Premise 19.2 Incentive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Scanlon, Colin</dc:creator>
  <cp:lastModifiedBy>McDonald, Molly</cp:lastModifiedBy>
  <cp:revision>12</cp:revision>
  <dcterms:created xsi:type="dcterms:W3CDTF">2026-06-08T14:19:51Z</dcterms:created>
  <dcterms:modified xsi:type="dcterms:W3CDTF">2026-08-27T16:01:30Z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BClassification">
    <vt:lpwstr>InternalUseOnly</vt:lpwstr>
  </property>
  <property fmtid="{D5CDD505-2E9C-101B-9397-08002B2CF9AE}" pid="3" name="ContentTypeId">
    <vt:lpwstr>0x010100F0E646BEB15B7E4DB52F99566A997CEE</vt:lpwstr>
  </property>
  <property fmtid="{D5CDD505-2E9C-101B-9397-08002B2CF9AE}" pid="4" name="MediaServiceImageTags">
    <vt:lpwstr/>
  </property>
  <property fmtid="{D5CDD505-2E9C-101B-9397-08002B2CF9AE}" pid="5" name="TitusGUID">
    <vt:lpwstr>65e0275c-df8a-49a1-b3b4-0ff7390cf165</vt:lpwstr>
  </property>
  <property fmtid="{D5CDD505-2E9C-101B-9397-08002B2CF9AE}" pid="6" name="ComplianceAssetId">
    <vt:lpwstr/>
  </property>
  <property fmtid="{D5CDD505-2E9C-101B-9397-08002B2CF9AE}" pid="7" name="_ExtendedDescription">
    <vt:lpwstr/>
  </property>
  <property fmtid="{D5CDD505-2E9C-101B-9397-08002B2CF9AE}" pid="8" name="TriggerFlowInfo">
    <vt:lpwstr/>
  </property>
</Properties>
</file>