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A70B-9410-61CF-E64A-3A2D42A42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37E1F1-14A7-B86A-8D04-7DB591779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9AF9-4409-849A-BC66-41FBB5A72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9E356-F9DD-C2BE-2A89-5764CA83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D1A02-94B5-A690-A869-ABCFB89CE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1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501B-9A77-B1DD-291F-C1615A454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FF76D-A69B-6F82-F604-2BD930424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7599B-6797-DCA1-40A6-2E65D5C80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59C53-7730-3A7B-3F55-3D720842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A1AA2-7D7D-7A1A-7430-D87932021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80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A849-3D78-04EE-824C-7AC3B5465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CE40A-9CA4-4C33-8FD6-FF9488778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BC8E5-B2EE-5FAA-7E4A-7D4B45760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74437-16AE-FA8C-3DA9-82A7211DA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2F2C6-D784-3C7B-A6D7-A9CBB23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1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DAA15-8A9D-228B-5F87-C321BAA8F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B8F8A-CE20-45FA-5EBE-AE4716026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A65F1-328F-2F56-F0DE-796D751D7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BE5AF-6686-9466-BB38-4BF7E1555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450DA-7086-E3B5-5EAC-FC102DE1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6DBDF-17B4-1440-F008-517B884D3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2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4F7BB-4F0A-7FCD-2C47-435E30C8C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C0C81-90BF-477F-5F99-E64A5FB88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EDBDD-A2B2-FD24-B1A9-056B5EBAE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AF129A-2BBB-DF99-836F-E16D6F41B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974468-7A9B-4C6F-9D16-9D06367722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CC19D0-9618-B535-B853-7A80CEA6F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37BC23-542E-939B-6872-2C2E8999E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CD3510-762D-8E6C-F3A7-712D2F8B4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8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B514D-7873-AD85-A7F6-C904A4FE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ED31F7-954E-81AE-CF68-9CCBF4C21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DF5D4-E080-D726-1EC4-7999D3D3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AA4E81-17E3-A789-0220-B7CE831CB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73332-A165-01DB-602A-2351D9593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932032-786F-396D-0610-FF7D1703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804D9-7EC4-2B88-A277-7ACC059B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2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D61DD-3C7A-4758-03AF-7A226E70A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B26F9-1C9E-E1D4-BE14-2EF653A79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78235-E05B-321B-17A8-9921343C0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B528D-3CE2-11BD-3F4B-8EB7A0DBB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97D10-539F-6858-193F-A4B714B7D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CA044-350F-9F7A-89B9-AB67361BC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E3B0D-A8A4-0B5C-C51A-EC272CD58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856DED-B0C5-53C0-52E2-6FE9D51A2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11828-A3CD-0103-B1A6-5DC231899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F88AC3-C43F-5D46-0244-C108BFF4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AF4A8-5C16-4527-1D99-ADEEDB7A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3272A-FBFE-7062-FCFB-FFC30D04D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3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3CFDE-5B7E-5126-1EB4-153E4831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AEBBD7-D1D2-C7B3-0404-9098EDFA6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4D03C-D044-B72A-2AC1-1EDABA9E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35FCE-0CF5-6442-7406-6FD353636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19C82-F9C8-9E75-C542-F7DFF7414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4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BAF301-0917-20A3-44BB-EF02360063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0D22E-23E9-7242-8E54-0DBBC84DD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1F30D-C78C-CDA2-BC55-EBED7936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13324-6255-3CCB-DA1A-A82B18407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1080A-EEA8-B125-9FCD-0693D4C4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25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E4F161-92EE-BEC2-A5F0-96601295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463CB-7A06-2ABB-39D4-65E09981D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F2684-3F83-4AA2-C3E7-84C14752A5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140A21-064D-41A5-ACFD-43920E916A6C}" type="datetimeFigureOut">
              <a:rPr lang="en-US" smtClean="0"/>
              <a:t>2/6/2026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91AB2-9785-1D6D-4238-CCE5A20A2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EE826-1B8A-C5C8-6872-7CE4AB684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834AE-339D-458A-AFC2-EB51CFF60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0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olf ball near cup on putting green outdoors">
            <a:extLst>
              <a:ext uri="{FF2B5EF4-FFF2-40B4-BE49-F238E27FC236}">
                <a16:creationId xmlns:a16="http://schemas.microsoft.com/office/drawing/2014/main" id="{A944F636-C240-0294-4BC0-18E651F2C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9" r="2477" b="-2"/>
          <a:stretch>
            <a:fillRect/>
          </a:stretch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8E9290-3A75-8D92-3931-4547B275B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198"/>
          <a:stretch>
            <a:fillRect/>
          </a:stretch>
        </p:blipFill>
        <p:spPr>
          <a:xfrm>
            <a:off x="1546055" y="1697949"/>
            <a:ext cx="3187870" cy="346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45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McDonald, Molly</dc:creator>
  <cp:lastModifiedBy>McDonald, Molly</cp:lastModifiedBy>
  <cp:revision>1</cp:revision>
  <dcterms:created xsi:type="dcterms:W3CDTF">2026-02-06T17:16:22Z</dcterms:created>
  <dcterms:modified xsi:type="dcterms:W3CDTF">2026-02-06T17:17:06Z</dcterms:modified>
</cp:coreProperties>
</file>