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9" r:id="rId2"/>
    <p:sldId id="2147474406" r:id="rId3"/>
    <p:sldId id="2147474407" r:id="rId4"/>
    <p:sldId id="2147474408" r:id="rId5"/>
    <p:sldId id="2147474409" r:id="rId6"/>
    <p:sldId id="533" r:id="rId7"/>
    <p:sldId id="260" r:id="rId8"/>
    <p:sldId id="534" r:id="rId9"/>
    <p:sldId id="2147474396" r:id="rId10"/>
    <p:sldId id="273" r:id="rId11"/>
    <p:sldId id="2147474394" r:id="rId12"/>
    <p:sldId id="257" r:id="rId13"/>
    <p:sldId id="258" r:id="rId14"/>
    <p:sldId id="256" r:id="rId15"/>
    <p:sldId id="21474743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BDE2"/>
    <a:srgbClr val="52A2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1BB0A3-0426-4B3D-86B1-F1C4F84C861D}" v="326" dt="2026-02-06T16:24:19.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2" d="100"/>
          <a:sy n="102" d="100"/>
        </p:scale>
        <p:origin x="95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Donald, Molly" userId="616bce17-6244-4652-b26e-f2122fbe5c9f" providerId="ADAL" clId="{59AB5D8C-4C8C-4A05-B5E7-C2A1D77F65AD}"/>
    <pc:docChg chg="undo custSel addSld delSld modSld sldOrd">
      <pc:chgData name="McDonald, Molly" userId="616bce17-6244-4652-b26e-f2122fbe5c9f" providerId="ADAL" clId="{59AB5D8C-4C8C-4A05-B5E7-C2A1D77F65AD}" dt="2026-02-06T16:24:19.008" v="1365"/>
      <pc:docMkLst>
        <pc:docMk/>
      </pc:docMkLst>
      <pc:sldChg chg="addSp delSp modSp add mod ord setBg delDesignElem">
        <pc:chgData name="McDonald, Molly" userId="616bce17-6244-4652-b26e-f2122fbe5c9f" providerId="ADAL" clId="{59AB5D8C-4C8C-4A05-B5E7-C2A1D77F65AD}" dt="2026-02-06T16:24:19.008" v="1365"/>
        <pc:sldMkLst>
          <pc:docMk/>
          <pc:sldMk cId="3582421064" sldId="256"/>
        </pc:sldMkLst>
        <pc:spChg chg="mod">
          <ac:chgData name="McDonald, Molly" userId="616bce17-6244-4652-b26e-f2122fbe5c9f" providerId="ADAL" clId="{59AB5D8C-4C8C-4A05-B5E7-C2A1D77F65AD}" dt="2026-02-04T15:55:56.781" v="1291" actId="1582"/>
          <ac:spMkLst>
            <pc:docMk/>
            <pc:sldMk cId="3582421064" sldId="256"/>
            <ac:spMk id="8" creationId="{E5D49448-2DA5-33D4-9D2A-5949A51388DE}"/>
          </ac:spMkLst>
        </pc:spChg>
        <pc:spChg chg="add del">
          <ac:chgData name="McDonald, Molly" userId="616bce17-6244-4652-b26e-f2122fbe5c9f" providerId="ADAL" clId="{59AB5D8C-4C8C-4A05-B5E7-C2A1D77F65AD}" dt="2026-02-06T16:24:19.008" v="1365"/>
          <ac:spMkLst>
            <pc:docMk/>
            <pc:sldMk cId="3582421064" sldId="256"/>
            <ac:spMk id="13" creationId="{F0087D53-9295-4463-AAE4-D5C626046E9F}"/>
          </ac:spMkLst>
        </pc:spChg>
        <pc:spChg chg="add del">
          <ac:chgData name="McDonald, Molly" userId="616bce17-6244-4652-b26e-f2122fbe5c9f" providerId="ADAL" clId="{59AB5D8C-4C8C-4A05-B5E7-C2A1D77F65AD}" dt="2026-02-06T16:24:19.008" v="1365"/>
          <ac:spMkLst>
            <pc:docMk/>
            <pc:sldMk cId="3582421064" sldId="256"/>
            <ac:spMk id="15" creationId="{D6A9C53F-5F90-40A5-8C85-5412D39C8C68}"/>
          </ac:spMkLst>
        </pc:spChg>
        <pc:picChg chg="mod ord">
          <ac:chgData name="McDonald, Molly" userId="616bce17-6244-4652-b26e-f2122fbe5c9f" providerId="ADAL" clId="{59AB5D8C-4C8C-4A05-B5E7-C2A1D77F65AD}" dt="2026-02-04T15:54:49.819" v="1281" actId="1076"/>
          <ac:picMkLst>
            <pc:docMk/>
            <pc:sldMk cId="3582421064" sldId="256"/>
            <ac:picMk id="2" creationId="{12DDDC8B-BD89-5E2E-AA31-2E437CAE71D4}"/>
          </ac:picMkLst>
        </pc:picChg>
        <pc:picChg chg="mod ord">
          <ac:chgData name="McDonald, Molly" userId="616bce17-6244-4652-b26e-f2122fbe5c9f" providerId="ADAL" clId="{59AB5D8C-4C8C-4A05-B5E7-C2A1D77F65AD}" dt="2026-02-04T15:54:51.877" v="1282" actId="1076"/>
          <ac:picMkLst>
            <pc:docMk/>
            <pc:sldMk cId="3582421064" sldId="256"/>
            <ac:picMk id="5" creationId="{AA83B271-7A35-215F-3329-F4068CB621E2}"/>
          </ac:picMkLst>
        </pc:picChg>
      </pc:sldChg>
      <pc:sldChg chg="addSp delSp modSp mod ord setBg">
        <pc:chgData name="McDonald, Molly" userId="616bce17-6244-4652-b26e-f2122fbe5c9f" providerId="ADAL" clId="{59AB5D8C-4C8C-4A05-B5E7-C2A1D77F65AD}" dt="2026-02-04T15:58:43.524" v="1301" actId="115"/>
        <pc:sldMkLst>
          <pc:docMk/>
          <pc:sldMk cId="936308749" sldId="257"/>
        </pc:sldMkLst>
        <pc:spChg chg="add mod">
          <ac:chgData name="McDonald, Molly" userId="616bce17-6244-4652-b26e-f2122fbe5c9f" providerId="ADAL" clId="{59AB5D8C-4C8C-4A05-B5E7-C2A1D77F65AD}" dt="2026-02-02T17:13:29.946" v="1068" actId="1076"/>
          <ac:spMkLst>
            <pc:docMk/>
            <pc:sldMk cId="936308749" sldId="257"/>
            <ac:spMk id="3" creationId="{A775C9E1-C2F0-A8F6-59EE-BDFDE1F3168C}"/>
          </ac:spMkLst>
        </pc:spChg>
        <pc:spChg chg="mod">
          <ac:chgData name="McDonald, Molly" userId="616bce17-6244-4652-b26e-f2122fbe5c9f" providerId="ADAL" clId="{59AB5D8C-4C8C-4A05-B5E7-C2A1D77F65AD}" dt="2026-02-04T15:58:28.809" v="1298" actId="115"/>
          <ac:spMkLst>
            <pc:docMk/>
            <pc:sldMk cId="936308749" sldId="257"/>
            <ac:spMk id="4" creationId="{43F3CC7E-42BE-D1BB-2735-22CECF293F05}"/>
          </ac:spMkLst>
        </pc:spChg>
        <pc:spChg chg="add mod">
          <ac:chgData name="McDonald, Molly" userId="616bce17-6244-4652-b26e-f2122fbe5c9f" providerId="ADAL" clId="{59AB5D8C-4C8C-4A05-B5E7-C2A1D77F65AD}" dt="2026-02-04T15:58:32.319" v="1299" actId="115"/>
          <ac:spMkLst>
            <pc:docMk/>
            <pc:sldMk cId="936308749" sldId="257"/>
            <ac:spMk id="14" creationId="{3FF36595-4177-263C-B7E7-EAB6D312166B}"/>
          </ac:spMkLst>
        </pc:spChg>
        <pc:spChg chg="add mod">
          <ac:chgData name="McDonald, Molly" userId="616bce17-6244-4652-b26e-f2122fbe5c9f" providerId="ADAL" clId="{59AB5D8C-4C8C-4A05-B5E7-C2A1D77F65AD}" dt="2026-02-04T15:58:43.524" v="1301" actId="115"/>
          <ac:spMkLst>
            <pc:docMk/>
            <pc:sldMk cId="936308749" sldId="257"/>
            <ac:spMk id="18" creationId="{A24FA19C-F554-CB4E-5F79-BE4A4E2BAF84}"/>
          </ac:spMkLst>
        </pc:spChg>
        <pc:spChg chg="add mod">
          <ac:chgData name="McDonald, Molly" userId="616bce17-6244-4652-b26e-f2122fbe5c9f" providerId="ADAL" clId="{59AB5D8C-4C8C-4A05-B5E7-C2A1D77F65AD}" dt="2026-01-27T15:58:24.965" v="963" actId="1076"/>
          <ac:spMkLst>
            <pc:docMk/>
            <pc:sldMk cId="936308749" sldId="257"/>
            <ac:spMk id="20" creationId="{E804352A-90C7-B9FA-EC01-60F7D5E8DA58}"/>
          </ac:spMkLst>
        </pc:spChg>
        <pc:spChg chg="add mod">
          <ac:chgData name="McDonald, Molly" userId="616bce17-6244-4652-b26e-f2122fbe5c9f" providerId="ADAL" clId="{59AB5D8C-4C8C-4A05-B5E7-C2A1D77F65AD}" dt="2026-02-04T15:58:36.425" v="1300" actId="115"/>
          <ac:spMkLst>
            <pc:docMk/>
            <pc:sldMk cId="936308749" sldId="257"/>
            <ac:spMk id="21" creationId="{97AD895B-D725-C576-7134-1E36556BCFD7}"/>
          </ac:spMkLst>
        </pc:spChg>
        <pc:picChg chg="mod">
          <ac:chgData name="McDonald, Molly" userId="616bce17-6244-4652-b26e-f2122fbe5c9f" providerId="ADAL" clId="{59AB5D8C-4C8C-4A05-B5E7-C2A1D77F65AD}" dt="2026-01-27T15:57:59.568" v="958" actId="14100"/>
          <ac:picMkLst>
            <pc:docMk/>
            <pc:sldMk cId="936308749" sldId="257"/>
            <ac:picMk id="2" creationId="{50F55D3B-2C04-F658-37E1-C84342D6E9A2}"/>
          </ac:picMkLst>
        </pc:picChg>
        <pc:picChg chg="add mod">
          <ac:chgData name="McDonald, Molly" userId="616bce17-6244-4652-b26e-f2122fbe5c9f" providerId="ADAL" clId="{59AB5D8C-4C8C-4A05-B5E7-C2A1D77F65AD}" dt="2026-01-27T15:50:47.689" v="829" actId="1076"/>
          <ac:picMkLst>
            <pc:docMk/>
            <pc:sldMk cId="936308749" sldId="257"/>
            <ac:picMk id="10" creationId="{BBFD8711-E377-73B7-E320-27E41543246C}"/>
          </ac:picMkLst>
        </pc:picChg>
        <pc:picChg chg="add mod">
          <ac:chgData name="McDonald, Molly" userId="616bce17-6244-4652-b26e-f2122fbe5c9f" providerId="ADAL" clId="{59AB5D8C-4C8C-4A05-B5E7-C2A1D77F65AD}" dt="2026-01-27T15:50:46.731" v="828" actId="1076"/>
          <ac:picMkLst>
            <pc:docMk/>
            <pc:sldMk cId="936308749" sldId="257"/>
            <ac:picMk id="12" creationId="{6756007E-5F5A-618F-D34E-44772D08562C}"/>
          </ac:picMkLst>
        </pc:picChg>
        <pc:picChg chg="add mod">
          <ac:chgData name="McDonald, Molly" userId="616bce17-6244-4652-b26e-f2122fbe5c9f" providerId="ADAL" clId="{59AB5D8C-4C8C-4A05-B5E7-C2A1D77F65AD}" dt="2026-01-27T15:57:38.071" v="952" actId="1076"/>
          <ac:picMkLst>
            <pc:docMk/>
            <pc:sldMk cId="936308749" sldId="257"/>
            <ac:picMk id="16" creationId="{C0013A2B-D1D6-4715-F8B6-6D416A6584C4}"/>
          </ac:picMkLst>
        </pc:picChg>
      </pc:sldChg>
      <pc:sldChg chg="addSp delSp modSp new mod setBg">
        <pc:chgData name="McDonald, Molly" userId="616bce17-6244-4652-b26e-f2122fbe5c9f" providerId="ADAL" clId="{59AB5D8C-4C8C-4A05-B5E7-C2A1D77F65AD}" dt="2026-02-04T15:58:19.884" v="1297" actId="115"/>
        <pc:sldMkLst>
          <pc:docMk/>
          <pc:sldMk cId="19591092" sldId="258"/>
        </pc:sldMkLst>
        <pc:spChg chg="add mod">
          <ac:chgData name="McDonald, Molly" userId="616bce17-6244-4652-b26e-f2122fbe5c9f" providerId="ADAL" clId="{59AB5D8C-4C8C-4A05-B5E7-C2A1D77F65AD}" dt="2026-02-02T19:28:59.440" v="1076" actId="1076"/>
          <ac:spMkLst>
            <pc:docMk/>
            <pc:sldMk cId="19591092" sldId="258"/>
            <ac:spMk id="2" creationId="{9A073020-71B2-B6E6-3E4E-018C86AB1E5A}"/>
          </ac:spMkLst>
        </pc:spChg>
        <pc:spChg chg="add mod ord">
          <ac:chgData name="McDonald, Molly" userId="616bce17-6244-4652-b26e-f2122fbe5c9f" providerId="ADAL" clId="{59AB5D8C-4C8C-4A05-B5E7-C2A1D77F65AD}" dt="2026-02-04T15:58:19.884" v="1297" actId="115"/>
          <ac:spMkLst>
            <pc:docMk/>
            <pc:sldMk cId="19591092" sldId="258"/>
            <ac:spMk id="9" creationId="{509C41F8-F12D-A52C-7E8F-CCF28C12E7C4}"/>
          </ac:spMkLst>
        </pc:spChg>
        <pc:spChg chg="add mod ord">
          <ac:chgData name="McDonald, Molly" userId="616bce17-6244-4652-b26e-f2122fbe5c9f" providerId="ADAL" clId="{59AB5D8C-4C8C-4A05-B5E7-C2A1D77F65AD}" dt="2026-02-04T15:58:15.438" v="1296" actId="115"/>
          <ac:spMkLst>
            <pc:docMk/>
            <pc:sldMk cId="19591092" sldId="258"/>
            <ac:spMk id="11" creationId="{3AD1BAC0-1097-B7EB-7997-5BEE9D8AE632}"/>
          </ac:spMkLst>
        </pc:spChg>
        <pc:spChg chg="add mod ord">
          <ac:chgData name="McDonald, Molly" userId="616bce17-6244-4652-b26e-f2122fbe5c9f" providerId="ADAL" clId="{59AB5D8C-4C8C-4A05-B5E7-C2A1D77F65AD}" dt="2026-02-04T15:58:10.465" v="1295" actId="115"/>
          <ac:spMkLst>
            <pc:docMk/>
            <pc:sldMk cId="19591092" sldId="258"/>
            <ac:spMk id="17" creationId="{8E5C13D3-D624-B2D9-B31E-41838DF4822F}"/>
          </ac:spMkLst>
        </pc:spChg>
        <pc:picChg chg="add mod ord">
          <ac:chgData name="McDonald, Molly" userId="616bce17-6244-4652-b26e-f2122fbe5c9f" providerId="ADAL" clId="{59AB5D8C-4C8C-4A05-B5E7-C2A1D77F65AD}" dt="2026-02-04T15:57:33.159" v="1292" actId="1582"/>
          <ac:picMkLst>
            <pc:docMk/>
            <pc:sldMk cId="19591092" sldId="258"/>
            <ac:picMk id="5" creationId="{8EF2A5CA-722A-4328-FABD-F7AD5E7B6065}"/>
          </ac:picMkLst>
        </pc:picChg>
        <pc:picChg chg="add mod ord">
          <ac:chgData name="McDonald, Molly" userId="616bce17-6244-4652-b26e-f2122fbe5c9f" providerId="ADAL" clId="{59AB5D8C-4C8C-4A05-B5E7-C2A1D77F65AD}" dt="2026-02-04T15:57:38.119" v="1293" actId="1582"/>
          <ac:picMkLst>
            <pc:docMk/>
            <pc:sldMk cId="19591092" sldId="258"/>
            <ac:picMk id="7" creationId="{32282CA0-0FAA-59F5-A725-DDA9FC7E20B0}"/>
          </ac:picMkLst>
        </pc:picChg>
        <pc:picChg chg="add mod">
          <ac:chgData name="McDonald, Molly" userId="616bce17-6244-4652-b26e-f2122fbe5c9f" providerId="ADAL" clId="{59AB5D8C-4C8C-4A05-B5E7-C2A1D77F65AD}" dt="2026-02-04T15:57:44.614" v="1294" actId="1582"/>
          <ac:picMkLst>
            <pc:docMk/>
            <pc:sldMk cId="19591092" sldId="258"/>
            <ac:picMk id="16" creationId="{49C35275-088B-48C9-5AAD-E5A3287B3BE4}"/>
          </ac:picMkLst>
        </pc:picChg>
      </pc:sldChg>
      <pc:sldChg chg="addSp delSp modSp new mod ord setBg delDesignElem">
        <pc:chgData name="McDonald, Molly" userId="616bce17-6244-4652-b26e-f2122fbe5c9f" providerId="ADAL" clId="{59AB5D8C-4C8C-4A05-B5E7-C2A1D77F65AD}" dt="2026-02-06T16:24:19.008" v="1365"/>
        <pc:sldMkLst>
          <pc:docMk/>
          <pc:sldMk cId="2444145451" sldId="259"/>
        </pc:sldMkLst>
        <pc:spChg chg="add del">
          <ac:chgData name="McDonald, Molly" userId="616bce17-6244-4652-b26e-f2122fbe5c9f" providerId="ADAL" clId="{59AB5D8C-4C8C-4A05-B5E7-C2A1D77F65AD}" dt="2026-02-06T16:24:19.008" v="1365"/>
          <ac:spMkLst>
            <pc:docMk/>
            <pc:sldMk cId="2444145451" sldId="259"/>
            <ac:spMk id="72" creationId="{0205D939-00C4-4F2E-9797-3170DD040D90}"/>
          </ac:spMkLst>
        </pc:spChg>
        <pc:spChg chg="add del">
          <ac:chgData name="McDonald, Molly" userId="616bce17-6244-4652-b26e-f2122fbe5c9f" providerId="ADAL" clId="{59AB5D8C-4C8C-4A05-B5E7-C2A1D77F65AD}" dt="2026-02-06T16:24:19.008" v="1365"/>
          <ac:spMkLst>
            <pc:docMk/>
            <pc:sldMk cId="2444145451" sldId="259"/>
            <ac:spMk id="74" creationId="{38EE4E44-1403-472B-8C01-D354CB8F5AE7}"/>
          </ac:spMkLst>
        </pc:spChg>
        <pc:spChg chg="add del">
          <ac:chgData name="McDonald, Molly" userId="616bce17-6244-4652-b26e-f2122fbe5c9f" providerId="ADAL" clId="{59AB5D8C-4C8C-4A05-B5E7-C2A1D77F65AD}" dt="2026-02-06T16:24:19.008" v="1365"/>
          <ac:spMkLst>
            <pc:docMk/>
            <pc:sldMk cId="2444145451" sldId="259"/>
            <ac:spMk id="76" creationId="{583CCE40-4C5F-42D3-86D9-7892AD1E98E3}"/>
          </ac:spMkLst>
        </pc:spChg>
        <pc:picChg chg="add mod ord">
          <ac:chgData name="McDonald, Molly" userId="616bce17-6244-4652-b26e-f2122fbe5c9f" providerId="ADAL" clId="{59AB5D8C-4C8C-4A05-B5E7-C2A1D77F65AD}" dt="2026-02-02T19:32:44.007" v="1128" actId="26606"/>
          <ac:picMkLst>
            <pc:docMk/>
            <pc:sldMk cId="2444145451" sldId="259"/>
            <ac:picMk id="3" creationId="{A944F636-C240-0294-4BC0-18E651F2CA62}"/>
          </ac:picMkLst>
        </pc:picChg>
        <pc:picChg chg="add mod ord">
          <ac:chgData name="McDonald, Molly" userId="616bce17-6244-4652-b26e-f2122fbe5c9f" providerId="ADAL" clId="{59AB5D8C-4C8C-4A05-B5E7-C2A1D77F65AD}" dt="2026-02-06T15:31:03.662" v="1357" actId="1076"/>
          <ac:picMkLst>
            <pc:docMk/>
            <pc:sldMk cId="2444145451" sldId="259"/>
            <ac:picMk id="5" creationId="{998E9290-3A75-8D92-3931-4547B275B095}"/>
          </ac:picMkLst>
        </pc:picChg>
      </pc:sldChg>
      <pc:sldChg chg="delSp add ord setBg delDesignElem">
        <pc:chgData name="McDonald, Molly" userId="616bce17-6244-4652-b26e-f2122fbe5c9f" providerId="ADAL" clId="{59AB5D8C-4C8C-4A05-B5E7-C2A1D77F65AD}" dt="2026-02-06T15:30:34.353" v="1347"/>
        <pc:sldMkLst>
          <pc:docMk/>
          <pc:sldMk cId="539347534" sldId="260"/>
        </pc:sldMkLst>
        <pc:spChg chg="del">
          <ac:chgData name="McDonald, Molly" userId="616bce17-6244-4652-b26e-f2122fbe5c9f" providerId="ADAL" clId="{59AB5D8C-4C8C-4A05-B5E7-C2A1D77F65AD}" dt="2026-02-06T15:24:22.372" v="1326"/>
          <ac:spMkLst>
            <pc:docMk/>
            <pc:sldMk cId="539347534" sldId="260"/>
            <ac:spMk id="12" creationId="{2633B3B5-CC90-43F0-8714-D31D1F3F0209}"/>
          </ac:spMkLst>
        </pc:spChg>
        <pc:spChg chg="del">
          <ac:chgData name="McDonald, Molly" userId="616bce17-6244-4652-b26e-f2122fbe5c9f" providerId="ADAL" clId="{59AB5D8C-4C8C-4A05-B5E7-C2A1D77F65AD}" dt="2026-02-06T15:24:22.372" v="1326"/>
          <ac:spMkLst>
            <pc:docMk/>
            <pc:sldMk cId="539347534" sldId="260"/>
            <ac:spMk id="13" creationId="{AB8C311F-7253-4AED-9701-7FC0708C41C7}"/>
          </ac:spMkLst>
        </pc:spChg>
        <pc:spChg chg="del">
          <ac:chgData name="McDonald, Molly" userId="616bce17-6244-4652-b26e-f2122fbe5c9f" providerId="ADAL" clId="{59AB5D8C-4C8C-4A05-B5E7-C2A1D77F65AD}" dt="2026-02-06T15:24:22.372" v="1326"/>
          <ac:spMkLst>
            <pc:docMk/>
            <pc:sldMk cId="539347534" sldId="260"/>
            <ac:spMk id="14" creationId="{A8D57A06-A426-446D-B02C-A2DC6B62E45E}"/>
          </ac:spMkLst>
        </pc:spChg>
        <pc:spChg chg="del">
          <ac:chgData name="McDonald, Molly" userId="616bce17-6244-4652-b26e-f2122fbe5c9f" providerId="ADAL" clId="{59AB5D8C-4C8C-4A05-B5E7-C2A1D77F65AD}" dt="2026-02-06T15:24:22.372" v="1326"/>
          <ac:spMkLst>
            <pc:docMk/>
            <pc:sldMk cId="539347534" sldId="260"/>
            <ac:spMk id="15" creationId="{E2384209-CB15-4CDF-9D31-C44FD9A3F20D}"/>
          </ac:spMkLst>
        </pc:spChg>
      </pc:sldChg>
      <pc:sldChg chg="add ord">
        <pc:chgData name="McDonald, Molly" userId="616bce17-6244-4652-b26e-f2122fbe5c9f" providerId="ADAL" clId="{59AB5D8C-4C8C-4A05-B5E7-C2A1D77F65AD}" dt="2026-02-06T15:30:42.718" v="1351"/>
        <pc:sldMkLst>
          <pc:docMk/>
          <pc:sldMk cId="0" sldId="273"/>
        </pc:sldMkLst>
      </pc:sldChg>
      <pc:sldChg chg="add ord">
        <pc:chgData name="McDonald, Molly" userId="616bce17-6244-4652-b26e-f2122fbe5c9f" providerId="ADAL" clId="{59AB5D8C-4C8C-4A05-B5E7-C2A1D77F65AD}" dt="2026-02-06T15:30:29.556" v="1345"/>
        <pc:sldMkLst>
          <pc:docMk/>
          <pc:sldMk cId="2296364996" sldId="533"/>
        </pc:sldMkLst>
      </pc:sldChg>
      <pc:sldChg chg="add ord">
        <pc:chgData name="McDonald, Molly" userId="616bce17-6244-4652-b26e-f2122fbe5c9f" providerId="ADAL" clId="{59AB5D8C-4C8C-4A05-B5E7-C2A1D77F65AD}" dt="2026-02-06T15:30:51.726" v="1353"/>
        <pc:sldMkLst>
          <pc:docMk/>
          <pc:sldMk cId="1916832767" sldId="534"/>
        </pc:sldMkLst>
      </pc:sldChg>
      <pc:sldChg chg="add ord">
        <pc:chgData name="McDonald, Molly" userId="616bce17-6244-4652-b26e-f2122fbe5c9f" providerId="ADAL" clId="{59AB5D8C-4C8C-4A05-B5E7-C2A1D77F65AD}" dt="2026-02-02T19:15:48.038" v="1073"/>
        <pc:sldMkLst>
          <pc:docMk/>
          <pc:sldMk cId="2312618476" sldId="2147474394"/>
        </pc:sldMkLst>
      </pc:sldChg>
      <pc:sldChg chg="addSp delSp modSp new mod ord setBg">
        <pc:chgData name="McDonald, Molly" userId="616bce17-6244-4652-b26e-f2122fbe5c9f" providerId="ADAL" clId="{59AB5D8C-4C8C-4A05-B5E7-C2A1D77F65AD}" dt="2026-02-04T15:55:34.562" v="1288" actId="14100"/>
        <pc:sldMkLst>
          <pc:docMk/>
          <pc:sldMk cId="1028492282" sldId="2147474395"/>
        </pc:sldMkLst>
        <pc:picChg chg="add mod">
          <ac:chgData name="McDonald, Molly" userId="616bce17-6244-4652-b26e-f2122fbe5c9f" providerId="ADAL" clId="{59AB5D8C-4C8C-4A05-B5E7-C2A1D77F65AD}" dt="2026-02-04T15:55:34.562" v="1288" actId="14100"/>
          <ac:picMkLst>
            <pc:docMk/>
            <pc:sldMk cId="1028492282" sldId="2147474395"/>
            <ac:picMk id="2" creationId="{C8A77B91-0487-6D69-6C8D-33CAD26D6002}"/>
          </ac:picMkLst>
        </pc:picChg>
        <pc:picChg chg="add mod">
          <ac:chgData name="McDonald, Molly" userId="616bce17-6244-4652-b26e-f2122fbe5c9f" providerId="ADAL" clId="{59AB5D8C-4C8C-4A05-B5E7-C2A1D77F65AD}" dt="2026-02-04T15:55:25.559" v="1286" actId="1076"/>
          <ac:picMkLst>
            <pc:docMk/>
            <pc:sldMk cId="1028492282" sldId="2147474395"/>
            <ac:picMk id="3" creationId="{B715F8FA-3667-67E1-9A5D-1407AB0BE47F}"/>
          </ac:picMkLst>
        </pc:picChg>
        <pc:picChg chg="add mod">
          <ac:chgData name="McDonald, Molly" userId="616bce17-6244-4652-b26e-f2122fbe5c9f" providerId="ADAL" clId="{59AB5D8C-4C8C-4A05-B5E7-C2A1D77F65AD}" dt="2026-02-04T15:55:29.034" v="1287" actId="1076"/>
          <ac:picMkLst>
            <pc:docMk/>
            <pc:sldMk cId="1028492282" sldId="2147474395"/>
            <ac:picMk id="4" creationId="{458EAA00-DC53-C3C2-5028-AA713E31EB59}"/>
          </ac:picMkLst>
        </pc:picChg>
      </pc:sldChg>
      <pc:sldChg chg="modSp add ord">
        <pc:chgData name="McDonald, Molly" userId="616bce17-6244-4652-b26e-f2122fbe5c9f" providerId="ADAL" clId="{59AB5D8C-4C8C-4A05-B5E7-C2A1D77F65AD}" dt="2026-02-06T16:24:19.008" v="1365"/>
        <pc:sldMkLst>
          <pc:docMk/>
          <pc:sldMk cId="4256607031" sldId="2147474396"/>
        </pc:sldMkLst>
        <pc:spChg chg="mod">
          <ac:chgData name="McDonald, Molly" userId="616bce17-6244-4652-b26e-f2122fbe5c9f" providerId="ADAL" clId="{59AB5D8C-4C8C-4A05-B5E7-C2A1D77F65AD}" dt="2026-02-06T16:24:19.008" v="1365"/>
          <ac:spMkLst>
            <pc:docMk/>
            <pc:sldMk cId="4256607031" sldId="2147474396"/>
            <ac:spMk id="2" creationId="{77F113DF-52BC-084E-6626-477470FC1242}"/>
          </ac:spMkLst>
        </pc:spChg>
        <pc:spChg chg="mod">
          <ac:chgData name="McDonald, Molly" userId="616bce17-6244-4652-b26e-f2122fbe5c9f" providerId="ADAL" clId="{59AB5D8C-4C8C-4A05-B5E7-C2A1D77F65AD}" dt="2026-02-06T16:24:19.008" v="1365"/>
          <ac:spMkLst>
            <pc:docMk/>
            <pc:sldMk cId="4256607031" sldId="2147474396"/>
            <ac:spMk id="3" creationId="{D028A452-937B-6787-93B9-0D5AC1B40FA4}"/>
          </ac:spMkLst>
        </pc:spChg>
      </pc:sldChg>
      <pc:sldChg chg="new del">
        <pc:chgData name="McDonald, Molly" userId="616bce17-6244-4652-b26e-f2122fbe5c9f" providerId="ADAL" clId="{59AB5D8C-4C8C-4A05-B5E7-C2A1D77F65AD}" dt="2026-02-06T15:24:28.942" v="1327" actId="2696"/>
        <pc:sldMkLst>
          <pc:docMk/>
          <pc:sldMk cId="2047148294" sldId="2147474397"/>
        </pc:sldMkLst>
      </pc:sldChg>
      <pc:sldChg chg="new del">
        <pc:chgData name="McDonald, Molly" userId="616bce17-6244-4652-b26e-f2122fbe5c9f" providerId="ADAL" clId="{59AB5D8C-4C8C-4A05-B5E7-C2A1D77F65AD}" dt="2026-02-06T15:24:37.974" v="1328" actId="2696"/>
        <pc:sldMkLst>
          <pc:docMk/>
          <pc:sldMk cId="2764356269" sldId="2147474398"/>
        </pc:sldMkLst>
      </pc:sldChg>
      <pc:sldChg chg="new del">
        <pc:chgData name="McDonald, Molly" userId="616bce17-6244-4652-b26e-f2122fbe5c9f" providerId="ADAL" clId="{59AB5D8C-4C8C-4A05-B5E7-C2A1D77F65AD}" dt="2026-02-06T15:24:44.551" v="1329" actId="2696"/>
        <pc:sldMkLst>
          <pc:docMk/>
          <pc:sldMk cId="542017005" sldId="2147474399"/>
        </pc:sldMkLst>
      </pc:sldChg>
      <pc:sldChg chg="new del">
        <pc:chgData name="McDonald, Molly" userId="616bce17-6244-4652-b26e-f2122fbe5c9f" providerId="ADAL" clId="{59AB5D8C-4C8C-4A05-B5E7-C2A1D77F65AD}" dt="2026-02-06T15:24:54.741" v="1330" actId="2696"/>
        <pc:sldMkLst>
          <pc:docMk/>
          <pc:sldMk cId="2799190544" sldId="2147474400"/>
        </pc:sldMkLst>
      </pc:sldChg>
      <pc:sldChg chg="new del">
        <pc:chgData name="McDonald, Molly" userId="616bce17-6244-4652-b26e-f2122fbe5c9f" providerId="ADAL" clId="{59AB5D8C-4C8C-4A05-B5E7-C2A1D77F65AD}" dt="2026-02-06T15:24:57.863" v="1331" actId="2696"/>
        <pc:sldMkLst>
          <pc:docMk/>
          <pc:sldMk cId="33341193" sldId="2147474401"/>
        </pc:sldMkLst>
      </pc:sldChg>
      <pc:sldChg chg="new del">
        <pc:chgData name="McDonald, Molly" userId="616bce17-6244-4652-b26e-f2122fbe5c9f" providerId="ADAL" clId="{59AB5D8C-4C8C-4A05-B5E7-C2A1D77F65AD}" dt="2026-02-06T15:25:00.485" v="1332" actId="2696"/>
        <pc:sldMkLst>
          <pc:docMk/>
          <pc:sldMk cId="3675707904" sldId="2147474402"/>
        </pc:sldMkLst>
      </pc:sldChg>
      <pc:sldChg chg="new del">
        <pc:chgData name="McDonald, Molly" userId="616bce17-6244-4652-b26e-f2122fbe5c9f" providerId="ADAL" clId="{59AB5D8C-4C8C-4A05-B5E7-C2A1D77F65AD}" dt="2026-02-06T15:26:20.846" v="1334" actId="2696"/>
        <pc:sldMkLst>
          <pc:docMk/>
          <pc:sldMk cId="293887608" sldId="2147474403"/>
        </pc:sldMkLst>
      </pc:sldChg>
      <pc:sldChg chg="new del">
        <pc:chgData name="McDonald, Molly" userId="616bce17-6244-4652-b26e-f2122fbe5c9f" providerId="ADAL" clId="{59AB5D8C-4C8C-4A05-B5E7-C2A1D77F65AD}" dt="2026-02-06T15:26:24.814" v="1335" actId="2696"/>
        <pc:sldMkLst>
          <pc:docMk/>
          <pc:sldMk cId="97575784" sldId="2147474404"/>
        </pc:sldMkLst>
      </pc:sldChg>
      <pc:sldChg chg="new del">
        <pc:chgData name="McDonald, Molly" userId="616bce17-6244-4652-b26e-f2122fbe5c9f" providerId="ADAL" clId="{59AB5D8C-4C8C-4A05-B5E7-C2A1D77F65AD}" dt="2026-02-06T15:26:18.771" v="1333" actId="2696"/>
        <pc:sldMkLst>
          <pc:docMk/>
          <pc:sldMk cId="4030630449" sldId="2147474405"/>
        </pc:sldMkLst>
      </pc:sldChg>
      <pc:sldChg chg="delSp add ord setBg delDesignElem">
        <pc:chgData name="McDonald, Molly" userId="616bce17-6244-4652-b26e-f2122fbe5c9f" providerId="ADAL" clId="{59AB5D8C-4C8C-4A05-B5E7-C2A1D77F65AD}" dt="2026-02-06T15:29:46.460" v="1339"/>
        <pc:sldMkLst>
          <pc:docMk/>
          <pc:sldMk cId="1125523142" sldId="2147474406"/>
        </pc:sldMkLst>
        <pc:spChg chg="del">
          <ac:chgData name="McDonald, Molly" userId="616bce17-6244-4652-b26e-f2122fbe5c9f" providerId="ADAL" clId="{59AB5D8C-4C8C-4A05-B5E7-C2A1D77F65AD}" dt="2026-02-06T15:22:34.613" v="1312"/>
          <ac:spMkLst>
            <pc:docMk/>
            <pc:sldMk cId="1125523142" sldId="2147474406"/>
            <ac:spMk id="10" creationId="{AB8C311F-7253-4AED-9701-7FC0708C41C7}"/>
          </ac:spMkLst>
        </pc:spChg>
        <pc:spChg chg="del">
          <ac:chgData name="McDonald, Molly" userId="616bce17-6244-4652-b26e-f2122fbe5c9f" providerId="ADAL" clId="{59AB5D8C-4C8C-4A05-B5E7-C2A1D77F65AD}" dt="2026-02-06T15:22:34.613" v="1312"/>
          <ac:spMkLst>
            <pc:docMk/>
            <pc:sldMk cId="1125523142" sldId="2147474406"/>
            <ac:spMk id="12" creationId="{E2384209-CB15-4CDF-9D31-C44FD9A3F20D}"/>
          </ac:spMkLst>
        </pc:spChg>
        <pc:spChg chg="del">
          <ac:chgData name="McDonald, Molly" userId="616bce17-6244-4652-b26e-f2122fbe5c9f" providerId="ADAL" clId="{59AB5D8C-4C8C-4A05-B5E7-C2A1D77F65AD}" dt="2026-02-06T15:22:34.613" v="1312"/>
          <ac:spMkLst>
            <pc:docMk/>
            <pc:sldMk cId="1125523142" sldId="2147474406"/>
            <ac:spMk id="14" creationId="{2633B3B5-CC90-43F0-8714-D31D1F3F0209}"/>
          </ac:spMkLst>
        </pc:spChg>
        <pc:spChg chg="del">
          <ac:chgData name="McDonald, Molly" userId="616bce17-6244-4652-b26e-f2122fbe5c9f" providerId="ADAL" clId="{59AB5D8C-4C8C-4A05-B5E7-C2A1D77F65AD}" dt="2026-02-06T15:22:34.613" v="1312"/>
          <ac:spMkLst>
            <pc:docMk/>
            <pc:sldMk cId="1125523142" sldId="2147474406"/>
            <ac:spMk id="16" creationId="{A8D57A06-A426-446D-B02C-A2DC6B62E45E}"/>
          </ac:spMkLst>
        </pc:spChg>
      </pc:sldChg>
      <pc:sldChg chg="delSp add ord setBg delDesignElem">
        <pc:chgData name="McDonald, Molly" userId="616bce17-6244-4652-b26e-f2122fbe5c9f" providerId="ADAL" clId="{59AB5D8C-4C8C-4A05-B5E7-C2A1D77F65AD}" dt="2026-02-06T15:29:41.321" v="1337"/>
        <pc:sldMkLst>
          <pc:docMk/>
          <pc:sldMk cId="1290553796" sldId="2147474407"/>
        </pc:sldMkLst>
        <pc:spChg chg="del">
          <ac:chgData name="McDonald, Molly" userId="616bce17-6244-4652-b26e-f2122fbe5c9f" providerId="ADAL" clId="{59AB5D8C-4C8C-4A05-B5E7-C2A1D77F65AD}" dt="2026-02-06T15:23:14.366" v="1314"/>
          <ac:spMkLst>
            <pc:docMk/>
            <pc:sldMk cId="1290553796" sldId="2147474407"/>
            <ac:spMk id="8" creationId="{AB8C311F-7253-4AED-9701-7FC0708C41C7}"/>
          </ac:spMkLst>
        </pc:spChg>
        <pc:spChg chg="del">
          <ac:chgData name="McDonald, Molly" userId="616bce17-6244-4652-b26e-f2122fbe5c9f" providerId="ADAL" clId="{59AB5D8C-4C8C-4A05-B5E7-C2A1D77F65AD}" dt="2026-02-06T15:23:14.366" v="1314"/>
          <ac:spMkLst>
            <pc:docMk/>
            <pc:sldMk cId="1290553796" sldId="2147474407"/>
            <ac:spMk id="10" creationId="{E2384209-CB15-4CDF-9D31-C44FD9A3F20D}"/>
          </ac:spMkLst>
        </pc:spChg>
        <pc:spChg chg="del">
          <ac:chgData name="McDonald, Molly" userId="616bce17-6244-4652-b26e-f2122fbe5c9f" providerId="ADAL" clId="{59AB5D8C-4C8C-4A05-B5E7-C2A1D77F65AD}" dt="2026-02-06T15:23:14.366" v="1314"/>
          <ac:spMkLst>
            <pc:docMk/>
            <pc:sldMk cId="1290553796" sldId="2147474407"/>
            <ac:spMk id="12" creationId="{2633B3B5-CC90-43F0-8714-D31D1F3F0209}"/>
          </ac:spMkLst>
        </pc:spChg>
        <pc:spChg chg="del">
          <ac:chgData name="McDonald, Molly" userId="616bce17-6244-4652-b26e-f2122fbe5c9f" providerId="ADAL" clId="{59AB5D8C-4C8C-4A05-B5E7-C2A1D77F65AD}" dt="2026-02-06T15:23:14.366" v="1314"/>
          <ac:spMkLst>
            <pc:docMk/>
            <pc:sldMk cId="1290553796" sldId="2147474407"/>
            <ac:spMk id="14" creationId="{A8D57A06-A426-446D-B02C-A2DC6B62E45E}"/>
          </ac:spMkLst>
        </pc:spChg>
      </pc:sldChg>
      <pc:sldChg chg="delSp add ord setBg delDesignElem">
        <pc:chgData name="McDonald, Molly" userId="616bce17-6244-4652-b26e-f2122fbe5c9f" providerId="ADAL" clId="{59AB5D8C-4C8C-4A05-B5E7-C2A1D77F65AD}" dt="2026-02-06T15:29:53.184" v="1341"/>
        <pc:sldMkLst>
          <pc:docMk/>
          <pc:sldMk cId="3069781880" sldId="2147474408"/>
        </pc:sldMkLst>
        <pc:spChg chg="del">
          <ac:chgData name="McDonald, Molly" userId="616bce17-6244-4652-b26e-f2122fbe5c9f" providerId="ADAL" clId="{59AB5D8C-4C8C-4A05-B5E7-C2A1D77F65AD}" dt="2026-02-06T15:23:23.285" v="1318"/>
          <ac:spMkLst>
            <pc:docMk/>
            <pc:sldMk cId="3069781880" sldId="2147474408"/>
            <ac:spMk id="8" creationId="{AB8C311F-7253-4AED-9701-7FC0708C41C7}"/>
          </ac:spMkLst>
        </pc:spChg>
        <pc:spChg chg="del">
          <ac:chgData name="McDonald, Molly" userId="616bce17-6244-4652-b26e-f2122fbe5c9f" providerId="ADAL" clId="{59AB5D8C-4C8C-4A05-B5E7-C2A1D77F65AD}" dt="2026-02-06T15:23:23.285" v="1318"/>
          <ac:spMkLst>
            <pc:docMk/>
            <pc:sldMk cId="3069781880" sldId="2147474408"/>
            <ac:spMk id="10" creationId="{E2384209-CB15-4CDF-9D31-C44FD9A3F20D}"/>
          </ac:spMkLst>
        </pc:spChg>
        <pc:spChg chg="del">
          <ac:chgData name="McDonald, Molly" userId="616bce17-6244-4652-b26e-f2122fbe5c9f" providerId="ADAL" clId="{59AB5D8C-4C8C-4A05-B5E7-C2A1D77F65AD}" dt="2026-02-06T15:23:23.285" v="1318"/>
          <ac:spMkLst>
            <pc:docMk/>
            <pc:sldMk cId="3069781880" sldId="2147474408"/>
            <ac:spMk id="12" creationId="{2633B3B5-CC90-43F0-8714-D31D1F3F0209}"/>
          </ac:spMkLst>
        </pc:spChg>
        <pc:spChg chg="del">
          <ac:chgData name="McDonald, Molly" userId="616bce17-6244-4652-b26e-f2122fbe5c9f" providerId="ADAL" clId="{59AB5D8C-4C8C-4A05-B5E7-C2A1D77F65AD}" dt="2026-02-06T15:23:23.285" v="1318"/>
          <ac:spMkLst>
            <pc:docMk/>
            <pc:sldMk cId="3069781880" sldId="2147474408"/>
            <ac:spMk id="14" creationId="{A8D57A06-A426-446D-B02C-A2DC6B62E45E}"/>
          </ac:spMkLst>
        </pc:spChg>
      </pc:sldChg>
      <pc:sldChg chg="delSp add ord setBg delDesignElem">
        <pc:chgData name="McDonald, Molly" userId="616bce17-6244-4652-b26e-f2122fbe5c9f" providerId="ADAL" clId="{59AB5D8C-4C8C-4A05-B5E7-C2A1D77F65AD}" dt="2026-02-06T15:30:22.302" v="1343"/>
        <pc:sldMkLst>
          <pc:docMk/>
          <pc:sldMk cId="2049864009" sldId="2147474409"/>
        </pc:sldMkLst>
        <pc:spChg chg="del">
          <ac:chgData name="McDonald, Molly" userId="616bce17-6244-4652-b26e-f2122fbe5c9f" providerId="ADAL" clId="{59AB5D8C-4C8C-4A05-B5E7-C2A1D77F65AD}" dt="2026-02-06T15:23:51.133" v="1323"/>
          <ac:spMkLst>
            <pc:docMk/>
            <pc:sldMk cId="2049864009" sldId="2147474409"/>
            <ac:spMk id="8" creationId="{32BC26D8-82FB-445E-AA49-62A77D7C1EE0}"/>
          </ac:spMkLst>
        </pc:spChg>
        <pc:spChg chg="del">
          <ac:chgData name="McDonald, Molly" userId="616bce17-6244-4652-b26e-f2122fbe5c9f" providerId="ADAL" clId="{59AB5D8C-4C8C-4A05-B5E7-C2A1D77F65AD}" dt="2026-02-06T15:23:51.133" v="1323"/>
          <ac:spMkLst>
            <pc:docMk/>
            <pc:sldMk cId="2049864009" sldId="2147474409"/>
            <ac:spMk id="10" creationId="{CB44330D-EA18-4254-AA95-EB49948539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0C212-BEDA-4BC0-9C5C-653D52702A80}" type="datetimeFigureOut">
              <a:rPr lang="en-US" smtClean="0"/>
              <a:t>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6A06F7-8827-4F13-9CCA-3573244C8425}" type="slidenum">
              <a:rPr lang="en-US" smtClean="0"/>
              <a:t>‹#›</a:t>
            </a:fld>
            <a:endParaRPr lang="en-US"/>
          </a:p>
        </p:txBody>
      </p:sp>
    </p:spTree>
    <p:extLst>
      <p:ext uri="{BB962C8B-B14F-4D97-AF65-F5344CB8AC3E}">
        <p14:creationId xmlns:p14="http://schemas.microsoft.com/office/powerpoint/2010/main" val="2479759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F86C4544-8410-7C37-A847-FC7C45E6A757}"/>
            </a:ext>
          </a:extLst>
        </p:cNvPr>
        <p:cNvGrpSpPr/>
        <p:nvPr/>
      </p:nvGrpSpPr>
      <p:grpSpPr>
        <a:xfrm>
          <a:off x="0" y="0"/>
          <a:ext cx="0" cy="0"/>
          <a:chOff x="0" y="0"/>
          <a:chExt cx="0" cy="0"/>
        </a:xfrm>
      </p:grpSpPr>
      <p:sp>
        <p:nvSpPr>
          <p:cNvPr id="155" name="Google Shape;155;g3251fd0cffc_0_170:notes">
            <a:extLst>
              <a:ext uri="{FF2B5EF4-FFF2-40B4-BE49-F238E27FC236}">
                <a16:creationId xmlns:a16="http://schemas.microsoft.com/office/drawing/2014/main" id="{7386FFFE-21EC-0D57-E5CB-BD4BECBEE3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156" name="Google Shape;156;g3251fd0cffc_0_170:notes">
            <a:extLst>
              <a:ext uri="{FF2B5EF4-FFF2-40B4-BE49-F238E27FC236}">
                <a16:creationId xmlns:a16="http://schemas.microsoft.com/office/drawing/2014/main" id="{62B5EBCE-2F92-E97C-B5BE-7FCD5935AA5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endParaRPr/>
          </a:p>
        </p:txBody>
      </p:sp>
    </p:spTree>
    <p:extLst>
      <p:ext uri="{BB962C8B-B14F-4D97-AF65-F5344CB8AC3E}">
        <p14:creationId xmlns:p14="http://schemas.microsoft.com/office/powerpoint/2010/main" val="148138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27F5-B1E4-9D97-6EB2-BDB56690BC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A69934-A197-6FE9-53D5-A268DCCAEB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D6194C-0E05-25FE-1F3A-EBE0B88CE1B3}"/>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AD45738A-BF5C-A8EC-CBC7-213D43E58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FCF38-1BC3-3A45-40BC-BE3C7FB69EE0}"/>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187087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3DB2B-0D33-E39C-406F-4B23C8C73C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DD9C0-8895-ED84-9F5F-B1EFDDA8F4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B2FE1-6803-26FF-57A3-E1D6C0E5892E}"/>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E997F5C5-43E1-6DB4-A0D2-D99424F885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59E6E-DFC4-5151-67AA-DD502D88F591}"/>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2800405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70C6-357E-8466-15A2-05F67FCBDF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8A4430-A7A2-5546-F667-2EB53ABE34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20B896-A6C6-48AD-78C0-744FE6443D8F}"/>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C7E9A37C-002D-DF87-F19C-996A452F47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9F7DD-50BA-2A13-687D-504AA57BA359}"/>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4129002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AF5CA-9A3D-0F86-0FDE-ECE175FF3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0FDD0D-6DBB-171E-AA0A-64F59C5C14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FA9B60-8A7E-C5A9-4EE3-1FEA05D8E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F23E16-56EC-6CE4-AC36-B1A629DD971C}"/>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6" name="Footer Placeholder 5">
            <a:extLst>
              <a:ext uri="{FF2B5EF4-FFF2-40B4-BE49-F238E27FC236}">
                <a16:creationId xmlns:a16="http://schemas.microsoft.com/office/drawing/2014/main" id="{E93D9E76-0710-6F04-88C4-D5C4CE96B3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5665A0-7AE7-7E9C-A27B-69B46AD8400D}"/>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43948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FFB3-8010-3FAB-18B2-4AA0E264A6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22684A-C77C-77E4-3495-7325B38E01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8400E3-84FB-3032-280A-31F302A942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6B39C2-A5E1-71DE-8F31-4B5152650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F50173-B254-A9BB-BE3C-4E3453A8DE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48B842-7222-87F1-7068-B93BE009CB6B}"/>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8" name="Footer Placeholder 7">
            <a:extLst>
              <a:ext uri="{FF2B5EF4-FFF2-40B4-BE49-F238E27FC236}">
                <a16:creationId xmlns:a16="http://schemas.microsoft.com/office/drawing/2014/main" id="{BE7BE52D-F027-BE56-7297-63411EE24F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82C0C6-63ED-11F5-B3D5-505A2A242111}"/>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2962090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164B-157F-65C3-3A34-5AD5729691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BB6F1C-EE72-5397-28E4-A0469930EFED}"/>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4" name="Footer Placeholder 3">
            <a:extLst>
              <a:ext uri="{FF2B5EF4-FFF2-40B4-BE49-F238E27FC236}">
                <a16:creationId xmlns:a16="http://schemas.microsoft.com/office/drawing/2014/main" id="{195A32DA-4BC2-6989-2170-D656F5F8C6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C397AC-B50B-B53F-9350-386CC47CD931}"/>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1464942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2F97E5-636F-8854-2180-8F7F99C50284}"/>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3" name="Footer Placeholder 2">
            <a:extLst>
              <a:ext uri="{FF2B5EF4-FFF2-40B4-BE49-F238E27FC236}">
                <a16:creationId xmlns:a16="http://schemas.microsoft.com/office/drawing/2014/main" id="{0DCF2F49-15F1-9CD5-5020-2A2E4A31D7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997F5-7AFE-AA30-8440-8D25764695B1}"/>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1195282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2B43-2456-6525-A935-E19E4E5857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949D2F-40C4-040A-E6AE-10474BC4C7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23AA0E-9C5F-94F1-352C-161C5CBED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5DAFEE-6E66-1846-5964-5EBA84513DC5}"/>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6" name="Footer Placeholder 5">
            <a:extLst>
              <a:ext uri="{FF2B5EF4-FFF2-40B4-BE49-F238E27FC236}">
                <a16:creationId xmlns:a16="http://schemas.microsoft.com/office/drawing/2014/main" id="{7444E0D2-7E78-1DD7-866D-D3C7A42CD0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6451C2-0344-7B9F-E710-5E06D0D73945}"/>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651532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CB4FE-10D7-BD15-0097-FC64B5AC43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9C543C-80F8-5267-DE38-075DD9B908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015EEF-914B-933E-5689-BD176B9C4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AB6B35-80F5-0E14-632E-3578F1E40E94}"/>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6" name="Footer Placeholder 5">
            <a:extLst>
              <a:ext uri="{FF2B5EF4-FFF2-40B4-BE49-F238E27FC236}">
                <a16:creationId xmlns:a16="http://schemas.microsoft.com/office/drawing/2014/main" id="{0F5CE4C5-B2D4-2C63-CD58-68E7FF13FE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566943-2E9A-C1EB-A319-FB39B2C4875C}"/>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243861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41E2-736B-9AFE-2AE3-B89F016A7B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BB064D-9109-2AE4-B3A1-9F6CBBEB6E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9A65DF-BCF9-A189-9D26-505563E54DEE}"/>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B18BE62A-2A91-AF7D-1118-C000C4F07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6FFE52-615B-37AE-3F47-E828E3CBB20E}"/>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350687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CE344A-E1DA-DD85-291B-58712FF84A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1C2D5E-3C16-77CB-6B71-46B8FD4D5B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462C6B-5D66-BBE3-3038-D26D603BDBE2}"/>
              </a:ext>
            </a:extLst>
          </p:cNvPr>
          <p:cNvSpPr>
            <a:spLocks noGrp="1"/>
          </p:cNvSpPr>
          <p:nvPr>
            <p:ph type="dt" sz="half" idx="10"/>
          </p:nvPr>
        </p:nvSpPr>
        <p:spPr/>
        <p:txBody>
          <a:body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AEE8E873-3E36-90F8-7294-54FC929FD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BA5B88-5AE9-8794-6F23-F1CD9EF81ADA}"/>
              </a:ext>
            </a:extLst>
          </p:cNvPr>
          <p:cNvSpPr>
            <a:spLocks noGrp="1"/>
          </p:cNvSpPr>
          <p:nvPr>
            <p:ph type="sldNum" sz="quarter" idx="12"/>
          </p:nvPr>
        </p:nvSpPr>
        <p:spPr/>
        <p:txBody>
          <a:bodyPr/>
          <a:lstStyle/>
          <a:p>
            <a:fld id="{35195BD7-5479-483B-A08D-0C11D8D8F8F9}" type="slidenum">
              <a:rPr lang="en-US" smtClean="0"/>
              <a:t>‹#›</a:t>
            </a:fld>
            <a:endParaRPr lang="en-US"/>
          </a:p>
        </p:txBody>
      </p:sp>
    </p:spTree>
    <p:extLst>
      <p:ext uri="{BB962C8B-B14F-4D97-AF65-F5344CB8AC3E}">
        <p14:creationId xmlns:p14="http://schemas.microsoft.com/office/powerpoint/2010/main" val="3687426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bg>
      <p:bgPr>
        <a:solidFill>
          <a:srgbClr val="FFFFFF"/>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Calibri Light"/>
              </a:rPr>
              <a:t>Click to edit Master title style</a:t>
            </a:r>
            <a:endParaRPr lang="en-US" sz="4400" b="0" u="none" strike="noStrike">
              <a:solidFill>
                <a:schemeClr val="dk1"/>
              </a:solidFill>
              <a:effectLst/>
              <a:uFillTx/>
              <a:latin typeface="Calibri"/>
            </a:endParaRPr>
          </a:p>
        </p:txBody>
      </p:sp>
      <p:sp>
        <p:nvSpPr>
          <p:cNvPr id="33" name="PlaceHolder 2"/>
          <p:cNvSpPr>
            <a:spLocks noGrp="1"/>
          </p:cNvSpPr>
          <p:nvPr>
            <p:ph type="body"/>
          </p:nvPr>
        </p:nvSpPr>
        <p:spPr>
          <a:xfrm>
            <a:off x="838080" y="1825560"/>
            <a:ext cx="10514880" cy="435060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Calibri"/>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Calibri"/>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Calibri"/>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Fifth level</a:t>
            </a:r>
          </a:p>
        </p:txBody>
      </p:sp>
      <p:sp>
        <p:nvSpPr>
          <p:cNvPr id="34" name="PlaceHolder 3"/>
          <p:cNvSpPr>
            <a:spLocks noGrp="1"/>
          </p:cNvSpPr>
          <p:nvPr>
            <p:ph type="dt" idx="19"/>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5" name="PlaceHolder 4"/>
          <p:cNvSpPr>
            <a:spLocks noGrp="1"/>
          </p:cNvSpPr>
          <p:nvPr>
            <p:ph type="ftr" idx="20"/>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36" name="PlaceHolder 5"/>
          <p:cNvSpPr>
            <a:spLocks noGrp="1"/>
          </p:cNvSpPr>
          <p:nvPr>
            <p:ph type="sldNum" idx="21"/>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562C19C3-3832-4F92-B4E1-47C4F707B4AB}" type="slidenum">
              <a:rPr lang="en-US" sz="1200" b="0" u="none" strike="noStrike">
                <a:solidFill>
                  <a:schemeClr val="dk1">
                    <a:tint val="75000"/>
                  </a:schemeClr>
                </a:solidFill>
                <a:effectLst/>
                <a:uFillTx/>
                <a:latin typeface="Calibri"/>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0729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7"/>
        <p:cNvGrpSpPr/>
        <p:nvPr/>
      </p:nvGrpSpPr>
      <p:grpSpPr>
        <a:xfrm>
          <a:off x="0" y="0"/>
          <a:ext cx="0" cy="0"/>
          <a:chOff x="0" y="0"/>
          <a:chExt cx="0" cy="0"/>
        </a:xfrm>
      </p:grpSpPr>
      <p:sp>
        <p:nvSpPr>
          <p:cNvPr id="48" name="Google Shape;48;p2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2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70" lvl="0" indent="-457178" algn="l">
              <a:lnSpc>
                <a:spcPct val="115000"/>
              </a:lnSpc>
              <a:spcBef>
                <a:spcPts val="0"/>
              </a:spcBef>
              <a:spcAft>
                <a:spcPts val="0"/>
              </a:spcAft>
              <a:buSzPts val="1800"/>
              <a:buChar char="●"/>
              <a:defRPr/>
            </a:lvl1pPr>
            <a:lvl2pPr marL="1219140" lvl="1" indent="-423312" algn="l">
              <a:lnSpc>
                <a:spcPct val="115000"/>
              </a:lnSpc>
              <a:spcBef>
                <a:spcPts val="0"/>
              </a:spcBef>
              <a:spcAft>
                <a:spcPts val="0"/>
              </a:spcAft>
              <a:buSzPts val="1400"/>
              <a:buChar char="○"/>
              <a:defRPr/>
            </a:lvl2pPr>
            <a:lvl3pPr marL="1828709" lvl="2" indent="-423312" algn="l">
              <a:lnSpc>
                <a:spcPct val="115000"/>
              </a:lnSpc>
              <a:spcBef>
                <a:spcPts val="0"/>
              </a:spcBef>
              <a:spcAft>
                <a:spcPts val="0"/>
              </a:spcAft>
              <a:buSzPts val="1400"/>
              <a:buChar char="■"/>
              <a:defRPr/>
            </a:lvl3pPr>
            <a:lvl4pPr marL="2438278" lvl="3" indent="-423312" algn="l">
              <a:lnSpc>
                <a:spcPct val="115000"/>
              </a:lnSpc>
              <a:spcBef>
                <a:spcPts val="0"/>
              </a:spcBef>
              <a:spcAft>
                <a:spcPts val="0"/>
              </a:spcAft>
              <a:buSzPts val="1400"/>
              <a:buChar char="●"/>
              <a:defRPr/>
            </a:lvl4pPr>
            <a:lvl5pPr marL="3047848" lvl="4" indent="-423312" algn="l">
              <a:lnSpc>
                <a:spcPct val="115000"/>
              </a:lnSpc>
              <a:spcBef>
                <a:spcPts val="0"/>
              </a:spcBef>
              <a:spcAft>
                <a:spcPts val="0"/>
              </a:spcAft>
              <a:buSzPts val="1400"/>
              <a:buChar char="○"/>
              <a:defRPr/>
            </a:lvl5pPr>
            <a:lvl6pPr marL="3657418" lvl="5" indent="-423312" algn="l">
              <a:lnSpc>
                <a:spcPct val="115000"/>
              </a:lnSpc>
              <a:spcBef>
                <a:spcPts val="0"/>
              </a:spcBef>
              <a:spcAft>
                <a:spcPts val="0"/>
              </a:spcAft>
              <a:buSzPts val="1400"/>
              <a:buChar char="■"/>
              <a:defRPr/>
            </a:lvl6pPr>
            <a:lvl7pPr marL="4266987" lvl="6" indent="-423312" algn="l">
              <a:lnSpc>
                <a:spcPct val="115000"/>
              </a:lnSpc>
              <a:spcBef>
                <a:spcPts val="0"/>
              </a:spcBef>
              <a:spcAft>
                <a:spcPts val="0"/>
              </a:spcAft>
              <a:buSzPts val="1400"/>
              <a:buChar char="●"/>
              <a:defRPr/>
            </a:lvl7pPr>
            <a:lvl8pPr marL="4876557" lvl="7" indent="-423312" algn="l">
              <a:lnSpc>
                <a:spcPct val="115000"/>
              </a:lnSpc>
              <a:spcBef>
                <a:spcPts val="0"/>
              </a:spcBef>
              <a:spcAft>
                <a:spcPts val="0"/>
              </a:spcAft>
              <a:buSzPts val="1400"/>
              <a:buChar char="○"/>
              <a:defRPr/>
            </a:lvl8pPr>
            <a:lvl9pPr marL="5486126" lvl="8" indent="-423312" algn="l">
              <a:lnSpc>
                <a:spcPct val="115000"/>
              </a:lnSpc>
              <a:spcBef>
                <a:spcPts val="0"/>
              </a:spcBef>
              <a:spcAft>
                <a:spcPts val="0"/>
              </a:spcAft>
              <a:buSzPts val="1400"/>
              <a:buChar char="■"/>
              <a:defRPr/>
            </a:lvl9pPr>
          </a:lstStyle>
          <a:p>
            <a:endParaRPr/>
          </a:p>
        </p:txBody>
      </p:sp>
      <p:sp>
        <p:nvSpPr>
          <p:cNvPr id="50" name="Google Shape;50;p2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1045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7CECB1-F812-1097-42B0-2CFF442450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52B03E-734D-4E0C-772D-C1C60AE8CF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1E235-625C-29A0-BF7F-B04E347780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947387-704D-4993-A9AB-C1923E91EF84}" type="datetimeFigureOut">
              <a:rPr lang="en-US" smtClean="0"/>
              <a:t>2/6/2026</a:t>
            </a:fld>
            <a:endParaRPr lang="en-US"/>
          </a:p>
        </p:txBody>
      </p:sp>
      <p:sp>
        <p:nvSpPr>
          <p:cNvPr id="5" name="Footer Placeholder 4">
            <a:extLst>
              <a:ext uri="{FF2B5EF4-FFF2-40B4-BE49-F238E27FC236}">
                <a16:creationId xmlns:a16="http://schemas.microsoft.com/office/drawing/2014/main" id="{19B6D08A-EA04-0F84-8574-B421F04531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219180-0730-57EB-2E4A-5FA47D960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195BD7-5479-483B-A08D-0C11D8D8F8F9}" type="slidenum">
              <a:rPr lang="en-US" smtClean="0"/>
              <a:t>‹#›</a:t>
            </a:fld>
            <a:endParaRPr lang="en-US"/>
          </a:p>
        </p:txBody>
      </p:sp>
    </p:spTree>
    <p:extLst>
      <p:ext uri="{BB962C8B-B14F-4D97-AF65-F5344CB8AC3E}">
        <p14:creationId xmlns:p14="http://schemas.microsoft.com/office/powerpoint/2010/main" val="2744165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olf ball near cup on putting green outdoors">
            <a:extLst>
              <a:ext uri="{FF2B5EF4-FFF2-40B4-BE49-F238E27FC236}">
                <a16:creationId xmlns:a16="http://schemas.microsoft.com/office/drawing/2014/main" id="{A944F636-C240-0294-4BC0-18E651F2CA62}"/>
              </a:ext>
            </a:extLst>
          </p:cNvPr>
          <p:cNvPicPr>
            <a:picLocks noChangeAspect="1"/>
          </p:cNvPicPr>
          <p:nvPr/>
        </p:nvPicPr>
        <p:blipFill>
          <a:blip r:embed="rId2">
            <a:extLst>
              <a:ext uri="{28A0092B-C50C-407E-A947-70E740481C1C}">
                <a14:useLocalDpi xmlns:a14="http://schemas.microsoft.com/office/drawing/2010/main" val="0"/>
              </a:ext>
            </a:extLst>
          </a:blip>
          <a:srcRect l="36059" r="2477" b="-2"/>
          <a:stretch>
            <a:fillRect/>
          </a:stretch>
        </p:blipFill>
        <p:spPr>
          <a:xfrm>
            <a:off x="6421035" y="643467"/>
            <a:ext cx="5129784" cy="5571066"/>
          </a:xfrm>
          <a:prstGeom prst="rect">
            <a:avLst/>
          </a:prstGeom>
        </p:spPr>
      </p:pic>
      <p:sp>
        <p:nvSpPr>
          <p:cNvPr id="76" name="Rectangle 75">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98E9290-3A75-8D92-3931-4547B275B095}"/>
              </a:ext>
            </a:extLst>
          </p:cNvPr>
          <p:cNvPicPr>
            <a:picLocks noChangeAspect="1"/>
          </p:cNvPicPr>
          <p:nvPr/>
        </p:nvPicPr>
        <p:blipFill>
          <a:blip r:embed="rId3">
            <a:extLst>
              <a:ext uri="{28A0092B-C50C-407E-A947-70E740481C1C}">
                <a14:useLocalDpi xmlns:a14="http://schemas.microsoft.com/office/drawing/2010/main" val="0"/>
              </a:ext>
            </a:extLst>
          </a:blip>
          <a:srcRect r="-1" b="1198"/>
          <a:stretch>
            <a:fillRect/>
          </a:stretch>
        </p:blipFill>
        <p:spPr>
          <a:xfrm>
            <a:off x="1615968" y="1702110"/>
            <a:ext cx="3180207" cy="3453780"/>
          </a:xfrm>
          <a:prstGeom prst="rect">
            <a:avLst/>
          </a:prstGeom>
        </p:spPr>
      </p:pic>
    </p:spTree>
    <p:extLst>
      <p:ext uri="{BB962C8B-B14F-4D97-AF65-F5344CB8AC3E}">
        <p14:creationId xmlns:p14="http://schemas.microsoft.com/office/powerpoint/2010/main" val="2444145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A2D134-99BF-54F6-67D6-8BC5C68D617A}"/>
              </a:ext>
            </a:extLst>
          </p:cNvPr>
          <p:cNvPicPr>
            <a:picLocks noChangeAspect="1"/>
          </p:cNvPicPr>
          <p:nvPr/>
        </p:nvPicPr>
        <p:blipFill>
          <a:blip r:embed="rId2"/>
          <a:srcRect b="630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125523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8FB0-6978-514C-171E-67FC7883C32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2E8D24-5C09-6240-32A6-571B5223CCEB}"/>
              </a:ext>
            </a:extLst>
          </p:cNvPr>
          <p:cNvPicPr>
            <a:picLocks noChangeAspect="1"/>
          </p:cNvPicPr>
          <p:nvPr/>
        </p:nvPicPr>
        <p:blipFill>
          <a:blip r:embed="rId2"/>
          <a:srcRect t="2888" b="3000"/>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29055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DDC3-91A8-D90C-8278-FA41257BA4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AB593F1-5254-FC55-D0C2-55C3EC1FE75F}"/>
              </a:ext>
            </a:extLst>
          </p:cNvPr>
          <p:cNvPicPr>
            <a:picLocks noChangeAspect="1"/>
          </p:cNvPicPr>
          <p:nvPr/>
        </p:nvPicPr>
        <p:blipFill>
          <a:blip r:embed="rId2"/>
          <a:srcRect t="546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069781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9D2A-FC72-D283-C685-B672F38735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5531FD-A52A-2F60-987C-DF1761E010BE}"/>
              </a:ext>
            </a:extLst>
          </p:cNvPr>
          <p:cNvPicPr>
            <a:picLocks noChangeAspect="1"/>
          </p:cNvPicPr>
          <p:nvPr/>
        </p:nvPicPr>
        <p:blipFill>
          <a:blip r:embed="rId2"/>
          <a:stretch>
            <a:fillRect/>
          </a:stretch>
        </p:blipFill>
        <p:spPr>
          <a:xfrm>
            <a:off x="3825889" y="469776"/>
            <a:ext cx="4556111" cy="5897880"/>
          </a:xfrm>
          <a:prstGeom prst="rect">
            <a:avLst/>
          </a:prstGeom>
        </p:spPr>
      </p:pic>
      <p:pic>
        <p:nvPicPr>
          <p:cNvPr id="5" name="Picture 2" descr="Surfside-OutlinedLogo-Thick.eps">
            <a:extLst>
              <a:ext uri="{FF2B5EF4-FFF2-40B4-BE49-F238E27FC236}">
                <a16:creationId xmlns:a16="http://schemas.microsoft.com/office/drawing/2014/main" id="{A4C7B58C-906E-9F0C-9D4E-544CF9292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7424" y="2692542"/>
            <a:ext cx="1888053" cy="14523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urfside-OutlinedLogo-Thick.eps">
            <a:extLst>
              <a:ext uri="{FF2B5EF4-FFF2-40B4-BE49-F238E27FC236}">
                <a16:creationId xmlns:a16="http://schemas.microsoft.com/office/drawing/2014/main" id="{DE6C6B31-E1D3-C03A-2B8A-2BFC139ED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6523" y="2702826"/>
            <a:ext cx="1888053" cy="145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864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10DC0B28-2F4F-9BA9-DC8B-364FB307502F}"/>
            </a:ext>
          </a:extLst>
        </p:cNvPr>
        <p:cNvGrpSpPr/>
        <p:nvPr/>
      </p:nvGrpSpPr>
      <p:grpSpPr>
        <a:xfrm>
          <a:off x="0" y="0"/>
          <a:ext cx="0" cy="0"/>
          <a:chOff x="0" y="0"/>
          <a:chExt cx="0" cy="0"/>
        </a:xfrm>
      </p:grpSpPr>
      <p:pic>
        <p:nvPicPr>
          <p:cNvPr id="159" name="Google Shape;159;p32">
            <a:extLst>
              <a:ext uri="{FF2B5EF4-FFF2-40B4-BE49-F238E27FC236}">
                <a16:creationId xmlns:a16="http://schemas.microsoft.com/office/drawing/2014/main" id="{15175FC6-CE71-BE29-ED1B-69E48FE2657D}"/>
              </a:ext>
            </a:extLst>
          </p:cNvPr>
          <p:cNvPicPr preferRelativeResize="0"/>
          <p:nvPr/>
        </p:nvPicPr>
        <p:blipFill rotWithShape="1">
          <a:blip r:embed="rId3">
            <a:alphaModFix/>
          </a:blip>
          <a:srcRect t="85630"/>
          <a:stretch/>
        </p:blipFill>
        <p:spPr>
          <a:xfrm>
            <a:off x="2" y="5872601"/>
            <a:ext cx="12192004" cy="985401"/>
          </a:xfrm>
          <a:prstGeom prst="rect">
            <a:avLst/>
          </a:prstGeom>
          <a:noFill/>
          <a:ln>
            <a:noFill/>
          </a:ln>
        </p:spPr>
      </p:pic>
      <p:sp>
        <p:nvSpPr>
          <p:cNvPr id="8" name="AutoShape 2" descr="NIQ (@NielsenIQ) / X">
            <a:extLst>
              <a:ext uri="{FF2B5EF4-FFF2-40B4-BE49-F238E27FC236}">
                <a16:creationId xmlns:a16="http://schemas.microsoft.com/office/drawing/2014/main" id="{32BE94A9-1937-F43A-5EF7-C3C65ECACA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Aptos" panose="020B0004020202020204"/>
              <a:cs typeface="Arial"/>
              <a:sym typeface="Arial"/>
            </a:endParaRPr>
          </a:p>
        </p:txBody>
      </p:sp>
      <p:sp>
        <p:nvSpPr>
          <p:cNvPr id="7" name="AutoShape 2" descr="Shanken's Impact Newsletter - 02.1.2021 » Download PDF magazines ...">
            <a:extLst>
              <a:ext uri="{FF2B5EF4-FFF2-40B4-BE49-F238E27FC236}">
                <a16:creationId xmlns:a16="http://schemas.microsoft.com/office/drawing/2014/main" id="{EF77D6FA-E089-B07B-9F5F-09DF54AD298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Aptos" panose="020B0004020202020204"/>
              <a:cs typeface="Arial"/>
              <a:sym typeface="Arial"/>
            </a:endParaRPr>
          </a:p>
        </p:txBody>
      </p:sp>
      <p:sp>
        <p:nvSpPr>
          <p:cNvPr id="10" name="AutoShape 4" descr="Impact - New Subscription">
            <a:extLst>
              <a:ext uri="{FF2B5EF4-FFF2-40B4-BE49-F238E27FC236}">
                <a16:creationId xmlns:a16="http://schemas.microsoft.com/office/drawing/2014/main" id="{BA7656CA-9E16-E442-56B1-ED16DCAC7D0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Aptos" panose="020B0004020202020204"/>
              <a:cs typeface="Arial"/>
              <a:sym typeface="Arial"/>
            </a:endParaRPr>
          </a:p>
        </p:txBody>
      </p:sp>
      <p:sp>
        <p:nvSpPr>
          <p:cNvPr id="11" name="AutoShape 6">
            <a:extLst>
              <a:ext uri="{FF2B5EF4-FFF2-40B4-BE49-F238E27FC236}">
                <a16:creationId xmlns:a16="http://schemas.microsoft.com/office/drawing/2014/main" id="{B94E2E36-2930-7B44-97DA-93F669D5D683}"/>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Aptos" panose="020B0004020202020204"/>
              <a:cs typeface="Arial"/>
              <a:sym typeface="Arial"/>
            </a:endParaRPr>
          </a:p>
        </p:txBody>
      </p:sp>
      <p:sp>
        <p:nvSpPr>
          <p:cNvPr id="4" name="AutoShape 2" descr="Image preview">
            <a:extLst>
              <a:ext uri="{FF2B5EF4-FFF2-40B4-BE49-F238E27FC236}">
                <a16:creationId xmlns:a16="http://schemas.microsoft.com/office/drawing/2014/main" id="{29F715BD-1FA1-4F3D-96A9-1A73CFA21442}"/>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sp>
        <p:nvSpPr>
          <p:cNvPr id="14" name="AutoShape 4">
            <a:extLst>
              <a:ext uri="{FF2B5EF4-FFF2-40B4-BE49-F238E27FC236}">
                <a16:creationId xmlns:a16="http://schemas.microsoft.com/office/drawing/2014/main" id="{87B02FB1-E988-0FBC-F094-AE6DDB1EFBFA}"/>
              </a:ext>
            </a:extLst>
          </p:cNvPr>
          <p:cNvSpPr>
            <a:spLocks noChangeAspect="1" noChangeArrowheads="1"/>
          </p:cNvSpPr>
          <p:nvPr/>
        </p:nvSpPr>
        <p:spPr bwMode="auto">
          <a:xfrm>
            <a:off x="6096000" y="34290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sp>
        <p:nvSpPr>
          <p:cNvPr id="2" name="Google Shape;114;p28">
            <a:extLst>
              <a:ext uri="{FF2B5EF4-FFF2-40B4-BE49-F238E27FC236}">
                <a16:creationId xmlns:a16="http://schemas.microsoft.com/office/drawing/2014/main" id="{AECCC5BD-A5F2-51E5-7AD4-CD5A3593FB6C}"/>
              </a:ext>
            </a:extLst>
          </p:cNvPr>
          <p:cNvSpPr/>
          <p:nvPr/>
        </p:nvSpPr>
        <p:spPr>
          <a:xfrm>
            <a:off x="5285800" y="871867"/>
            <a:ext cx="1620400" cy="83600"/>
          </a:xfrm>
          <a:prstGeom prst="rect">
            <a:avLst/>
          </a:prstGeom>
          <a:solidFill>
            <a:srgbClr val="C83631"/>
          </a:solidFill>
          <a:ln w="9525" cap="flat" cmpd="sng">
            <a:solidFill>
              <a:srgbClr val="C83631"/>
            </a:solidFill>
            <a:prstDash val="solid"/>
            <a:round/>
            <a:headEnd type="none" w="sm" len="sm"/>
            <a:tailEnd type="none" w="sm" len="sm"/>
          </a:ln>
        </p:spPr>
        <p:txBody>
          <a:bodyPr spcFirstLastPara="1" wrap="square" lIns="121900" tIns="121900" rIns="121900" bIns="121900" anchor="ctr" anchorCtr="0">
            <a:noAutofit/>
          </a:bodyPr>
          <a:lstStyle/>
          <a:p>
            <a:pPr algn="ctr" defTabSz="1219140">
              <a:buClr>
                <a:srgbClr val="000000"/>
              </a:buClr>
              <a:defRPr/>
            </a:pPr>
            <a:endParaRPr sz="1867" kern="0">
              <a:solidFill>
                <a:srgbClr val="000000"/>
              </a:solidFill>
              <a:latin typeface="Arial"/>
              <a:cs typeface="Arial"/>
              <a:sym typeface="Arial"/>
            </a:endParaRPr>
          </a:p>
        </p:txBody>
      </p:sp>
      <p:sp>
        <p:nvSpPr>
          <p:cNvPr id="30" name="AutoShape 2" descr="PR Newswire | Logopedia | Fandom">
            <a:extLst>
              <a:ext uri="{FF2B5EF4-FFF2-40B4-BE49-F238E27FC236}">
                <a16:creationId xmlns:a16="http://schemas.microsoft.com/office/drawing/2014/main" id="{9C46B98B-7243-43B9-9673-6A1F904075F8}"/>
              </a:ext>
            </a:extLst>
          </p:cNvPr>
          <p:cNvSpPr>
            <a:spLocks noChangeAspect="1" noChangeArrowheads="1"/>
          </p:cNvSpPr>
          <p:nvPr/>
        </p:nvSpPr>
        <p:spPr bwMode="auto">
          <a:xfrm>
            <a:off x="6299200" y="36322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sp>
        <p:nvSpPr>
          <p:cNvPr id="37" name="AutoShape 6">
            <a:extLst>
              <a:ext uri="{FF2B5EF4-FFF2-40B4-BE49-F238E27FC236}">
                <a16:creationId xmlns:a16="http://schemas.microsoft.com/office/drawing/2014/main" id="{293D3D06-57D6-33F7-1DF8-1F4747161CED}"/>
              </a:ext>
            </a:extLst>
          </p:cNvPr>
          <p:cNvSpPr>
            <a:spLocks noChangeAspect="1" noChangeArrowheads="1"/>
          </p:cNvSpPr>
          <p:nvPr/>
        </p:nvSpPr>
        <p:spPr bwMode="auto">
          <a:xfrm>
            <a:off x="6502400" y="38354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sp>
        <p:nvSpPr>
          <p:cNvPr id="12" name="Rectangle 11">
            <a:extLst>
              <a:ext uri="{FF2B5EF4-FFF2-40B4-BE49-F238E27FC236}">
                <a16:creationId xmlns:a16="http://schemas.microsoft.com/office/drawing/2014/main" id="{A1008B67-082C-DD06-0F40-766323B5EE81}"/>
              </a:ext>
            </a:extLst>
          </p:cNvPr>
          <p:cNvSpPr/>
          <p:nvPr/>
        </p:nvSpPr>
        <p:spPr>
          <a:xfrm>
            <a:off x="0" y="0"/>
            <a:ext cx="12192000" cy="6858000"/>
          </a:xfrm>
          <a:prstGeom prst="rect">
            <a:avLst/>
          </a:prstGeom>
          <a:solidFill>
            <a:srgbClr val="4EA9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FFFFF"/>
              </a:solidFill>
              <a:latin typeface="Arial"/>
              <a:sym typeface="Arial"/>
            </a:endParaRPr>
          </a:p>
        </p:txBody>
      </p:sp>
      <p:pic>
        <p:nvPicPr>
          <p:cNvPr id="9" name="Picture 8" descr="A poster of a soda pop&#10;&#10;AI-generated content may be incorrect.">
            <a:extLst>
              <a:ext uri="{FF2B5EF4-FFF2-40B4-BE49-F238E27FC236}">
                <a16:creationId xmlns:a16="http://schemas.microsoft.com/office/drawing/2014/main" id="{B5B1FC12-9230-CBE2-D41B-390990F3E457}"/>
              </a:ext>
            </a:extLst>
          </p:cNvPr>
          <p:cNvPicPr>
            <a:picLocks noChangeAspect="1"/>
          </p:cNvPicPr>
          <p:nvPr/>
        </p:nvPicPr>
        <p:blipFill>
          <a:blip r:embed="rId4"/>
          <a:srcRect l="1611" t="39544" r="2445" b="50950"/>
          <a:stretch>
            <a:fillRect/>
          </a:stretch>
        </p:blipFill>
        <p:spPr>
          <a:xfrm>
            <a:off x="2118635" y="2237833"/>
            <a:ext cx="7887815" cy="497895"/>
          </a:xfrm>
          <a:prstGeom prst="rect">
            <a:avLst/>
          </a:prstGeom>
        </p:spPr>
      </p:pic>
      <p:sp>
        <p:nvSpPr>
          <p:cNvPr id="13" name="TextBox 12">
            <a:extLst>
              <a:ext uri="{FF2B5EF4-FFF2-40B4-BE49-F238E27FC236}">
                <a16:creationId xmlns:a16="http://schemas.microsoft.com/office/drawing/2014/main" id="{2C4A3C6C-4313-B503-2A77-BA4830897A43}"/>
              </a:ext>
            </a:extLst>
          </p:cNvPr>
          <p:cNvSpPr txBox="1"/>
          <p:nvPr/>
        </p:nvSpPr>
        <p:spPr>
          <a:xfrm>
            <a:off x="272877" y="5403744"/>
            <a:ext cx="11646243" cy="176484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buClr>
                <a:srgbClr val="000000"/>
              </a:buClr>
              <a:defRPr/>
            </a:pPr>
            <a:r>
              <a:rPr lang="en-US" sz="2667" b="1" kern="0">
                <a:solidFill>
                  <a:srgbClr val="FFFFFF"/>
                </a:solidFill>
                <a:latin typeface="Roboto"/>
                <a:ea typeface="Roboto"/>
                <a:cs typeface="Roboto"/>
                <a:sym typeface="Arial"/>
              </a:rPr>
              <a:t>AN INNOVATIVE NEW VODKA-BASED RTD INSPIRED BY CLASSIC SPORTS DRINK FLAVORS. SUPER LYTE IS NON-CARBONATED, EASY TO DRINK, AND INCREMENTAL TO THE CATEGORY.</a:t>
            </a:r>
          </a:p>
          <a:p>
            <a:pPr algn="ctr" defTabSz="1219170">
              <a:buClr>
                <a:srgbClr val="000000"/>
              </a:buClr>
              <a:defRPr/>
            </a:pPr>
            <a:endParaRPr lang="en-US" sz="2667" b="1" kern="0">
              <a:solidFill>
                <a:srgbClr val="FFFFFF"/>
              </a:solidFill>
              <a:latin typeface="Roboto"/>
              <a:ea typeface="Roboto"/>
              <a:cs typeface="Roboto"/>
              <a:sym typeface="Arial"/>
            </a:endParaRPr>
          </a:p>
        </p:txBody>
      </p:sp>
      <p:pic>
        <p:nvPicPr>
          <p:cNvPr id="3" name="Picture 2" descr="A close up of a logo&#10;&#10;AI-generated content may be incorrect.">
            <a:extLst>
              <a:ext uri="{FF2B5EF4-FFF2-40B4-BE49-F238E27FC236}">
                <a16:creationId xmlns:a16="http://schemas.microsoft.com/office/drawing/2014/main" id="{70A1D92E-ED86-4C0D-540C-E59E9E4458E3}"/>
              </a:ext>
            </a:extLst>
          </p:cNvPr>
          <p:cNvPicPr>
            <a:picLocks noChangeAspect="1"/>
          </p:cNvPicPr>
          <p:nvPr/>
        </p:nvPicPr>
        <p:blipFill>
          <a:blip r:embed="rId5"/>
          <a:stretch>
            <a:fillRect/>
          </a:stretch>
        </p:blipFill>
        <p:spPr>
          <a:xfrm>
            <a:off x="2186392" y="761257"/>
            <a:ext cx="7819217" cy="1400979"/>
          </a:xfrm>
          <a:prstGeom prst="rect">
            <a:avLst/>
          </a:prstGeom>
        </p:spPr>
      </p:pic>
      <p:pic>
        <p:nvPicPr>
          <p:cNvPr id="6" name="Picture 5" descr="A poster of a soda pop&#10;&#10;AI-generated content may be incorrect.">
            <a:extLst>
              <a:ext uri="{FF2B5EF4-FFF2-40B4-BE49-F238E27FC236}">
                <a16:creationId xmlns:a16="http://schemas.microsoft.com/office/drawing/2014/main" id="{AB063DF6-92AC-A19E-E3C9-6478A2C74D6A}"/>
              </a:ext>
            </a:extLst>
          </p:cNvPr>
          <p:cNvPicPr>
            <a:picLocks noChangeAspect="1"/>
          </p:cNvPicPr>
          <p:nvPr/>
        </p:nvPicPr>
        <p:blipFill>
          <a:blip r:embed="rId4"/>
          <a:srcRect l="1236" r="2579" b="90684"/>
          <a:stretch>
            <a:fillRect/>
          </a:stretch>
        </p:blipFill>
        <p:spPr>
          <a:xfrm>
            <a:off x="2122688" y="165989"/>
            <a:ext cx="7907577" cy="487931"/>
          </a:xfrm>
          <a:prstGeom prst="rect">
            <a:avLst/>
          </a:prstGeom>
        </p:spPr>
      </p:pic>
      <p:pic>
        <p:nvPicPr>
          <p:cNvPr id="15" name="Picture 14" descr="A box of soda cans&#10;&#10;AI-generated content may be incorrect.">
            <a:extLst>
              <a:ext uri="{FF2B5EF4-FFF2-40B4-BE49-F238E27FC236}">
                <a16:creationId xmlns:a16="http://schemas.microsoft.com/office/drawing/2014/main" id="{C2C39A18-C6E7-0BE7-097A-8AB06B36EEE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58556" y="2236197"/>
            <a:ext cx="5397517" cy="3824943"/>
          </a:xfrm>
          <a:prstGeom prst="rect">
            <a:avLst/>
          </a:prstGeom>
        </p:spPr>
      </p:pic>
      <p:pic>
        <p:nvPicPr>
          <p:cNvPr id="16" name="Picture 15" descr="A group of cans of soda&#10;&#10;AI-generated content may be incorrect.">
            <a:extLst>
              <a:ext uri="{FF2B5EF4-FFF2-40B4-BE49-F238E27FC236}">
                <a16:creationId xmlns:a16="http://schemas.microsoft.com/office/drawing/2014/main" id="{DFA6D913-23D2-195F-1F19-C18386A08A3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01281" y="2803962"/>
            <a:ext cx="3228540" cy="2599767"/>
          </a:xfrm>
          <a:prstGeom prst="rect">
            <a:avLst/>
          </a:prstGeom>
        </p:spPr>
      </p:pic>
      <p:pic>
        <p:nvPicPr>
          <p:cNvPr id="5" name="Picture 2" descr="Surfside-OutlinedLogo-Thick.eps">
            <a:extLst>
              <a:ext uri="{FF2B5EF4-FFF2-40B4-BE49-F238E27FC236}">
                <a16:creationId xmlns:a16="http://schemas.microsoft.com/office/drawing/2014/main" id="{55271671-FE28-865A-08BB-D97E81222E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02" y="2077788"/>
            <a:ext cx="1888053" cy="145234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urfside-OutlinedLogo-Thick.eps">
            <a:extLst>
              <a:ext uri="{FF2B5EF4-FFF2-40B4-BE49-F238E27FC236}">
                <a16:creationId xmlns:a16="http://schemas.microsoft.com/office/drawing/2014/main" id="{0BE51AE6-88FF-7238-5CC0-D509FB4DE6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9417" y="2009554"/>
            <a:ext cx="1888053" cy="145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364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EB2DE-EC32-6405-713F-524123CED76A}"/>
            </a:ext>
          </a:extLst>
        </p:cNvPr>
        <p:cNvGrpSpPr/>
        <p:nvPr/>
      </p:nvGrpSpPr>
      <p:grpSpPr>
        <a:xfrm>
          <a:off x="0" y="0"/>
          <a:ext cx="0" cy="0"/>
          <a:chOff x="0" y="0"/>
          <a:chExt cx="0" cy="0"/>
        </a:xfrm>
      </p:grpSpPr>
      <p:pic>
        <p:nvPicPr>
          <p:cNvPr id="2050" name="Picture 2" descr="Surfside-OutlinedLogo-Thick.eps">
            <a:extLst>
              <a:ext uri="{FF2B5EF4-FFF2-40B4-BE49-F238E27FC236}">
                <a16:creationId xmlns:a16="http://schemas.microsoft.com/office/drawing/2014/main" id="{C04C80A7-7D35-380B-DD21-9FC0D93F8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819" y="2702826"/>
            <a:ext cx="1888053" cy="14523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urfside-OutlinedLogo-Thick.eps">
            <a:extLst>
              <a:ext uri="{FF2B5EF4-FFF2-40B4-BE49-F238E27FC236}">
                <a16:creationId xmlns:a16="http://schemas.microsoft.com/office/drawing/2014/main" id="{BF72E755-B663-2441-64DE-3722C3ED9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5354" y="2702612"/>
            <a:ext cx="1888053" cy="14523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7DE59CD-4CD4-4801-5DA5-56E0BE37E281}"/>
              </a:ext>
            </a:extLst>
          </p:cNvPr>
          <p:cNvPicPr>
            <a:picLocks noChangeAspect="1"/>
          </p:cNvPicPr>
          <p:nvPr/>
        </p:nvPicPr>
        <p:blipFill>
          <a:blip r:embed="rId3"/>
          <a:stretch>
            <a:fillRect/>
          </a:stretch>
        </p:blipFill>
        <p:spPr>
          <a:xfrm>
            <a:off x="3439144" y="0"/>
            <a:ext cx="5312946" cy="6858000"/>
          </a:xfrm>
          <a:prstGeom prst="rect">
            <a:avLst/>
          </a:prstGeom>
        </p:spPr>
      </p:pic>
    </p:spTree>
    <p:extLst>
      <p:ext uri="{BB962C8B-B14F-4D97-AF65-F5344CB8AC3E}">
        <p14:creationId xmlns:p14="http://schemas.microsoft.com/office/powerpoint/2010/main" val="539347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E421E9-B053-3BF5-9845-26895D515905}"/>
              </a:ext>
            </a:extLst>
          </p:cNvPr>
          <p:cNvPicPr>
            <a:picLocks noChangeAspect="1"/>
          </p:cNvPicPr>
          <p:nvPr/>
        </p:nvPicPr>
        <p:blipFill>
          <a:blip r:embed="rId2"/>
          <a:stretch>
            <a:fillRect/>
          </a:stretch>
        </p:blipFill>
        <p:spPr>
          <a:xfrm>
            <a:off x="56307" y="109074"/>
            <a:ext cx="12079386" cy="6639852"/>
          </a:xfrm>
          <a:prstGeom prst="rect">
            <a:avLst/>
          </a:prstGeom>
        </p:spPr>
      </p:pic>
    </p:spTree>
    <p:extLst>
      <p:ext uri="{BB962C8B-B14F-4D97-AF65-F5344CB8AC3E}">
        <p14:creationId xmlns:p14="http://schemas.microsoft.com/office/powerpoint/2010/main" val="1916832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13DF-52BC-084E-6626-477470FC124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028A452-937B-6787-93B9-0D5AC1B40FA4}"/>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546FF18-4743-4373-4342-11F5DF49E9B4}"/>
              </a:ext>
            </a:extLst>
          </p:cNvPr>
          <p:cNvPicPr>
            <a:picLocks noChangeAspect="1"/>
          </p:cNvPicPr>
          <p:nvPr/>
        </p:nvPicPr>
        <p:blipFill>
          <a:blip r:embed="rId2"/>
          <a:stretch>
            <a:fillRect/>
          </a:stretch>
        </p:blipFill>
        <p:spPr>
          <a:xfrm>
            <a:off x="-1" y="-23812"/>
            <a:ext cx="5724525" cy="6858000"/>
          </a:xfrm>
          <a:prstGeom prst="rect">
            <a:avLst/>
          </a:prstGeom>
        </p:spPr>
      </p:pic>
      <p:pic>
        <p:nvPicPr>
          <p:cNvPr id="7" name="Picture 6">
            <a:extLst>
              <a:ext uri="{FF2B5EF4-FFF2-40B4-BE49-F238E27FC236}">
                <a16:creationId xmlns:a16="http://schemas.microsoft.com/office/drawing/2014/main" id="{B8198FA0-9563-311E-3AAF-E247B7AF670E}"/>
              </a:ext>
            </a:extLst>
          </p:cNvPr>
          <p:cNvPicPr>
            <a:picLocks noChangeAspect="1"/>
          </p:cNvPicPr>
          <p:nvPr/>
        </p:nvPicPr>
        <p:blipFill>
          <a:blip r:embed="rId3"/>
          <a:stretch>
            <a:fillRect/>
          </a:stretch>
        </p:blipFill>
        <p:spPr>
          <a:xfrm>
            <a:off x="5724525" y="0"/>
            <a:ext cx="6553200" cy="6834188"/>
          </a:xfrm>
          <a:prstGeom prst="rect">
            <a:avLst/>
          </a:prstGeom>
        </p:spPr>
      </p:pic>
    </p:spTree>
    <p:extLst>
      <p:ext uri="{BB962C8B-B14F-4D97-AF65-F5344CB8AC3E}">
        <p14:creationId xmlns:p14="http://schemas.microsoft.com/office/powerpoint/2010/main" val="4256607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D2F9E0-9DAF-9BAC-549B-7F7032635EEC}"/>
              </a:ext>
            </a:extLst>
          </p:cNvPr>
          <p:cNvPicPr>
            <a:picLocks noChangeAspect="1"/>
          </p:cNvPicPr>
          <p:nvPr/>
        </p:nvPicPr>
        <p:blipFill>
          <a:blip r:embed="rId2"/>
          <a:stretch>
            <a:fillRect/>
          </a:stretch>
        </p:blipFill>
        <p:spPr>
          <a:xfrm>
            <a:off x="25121" y="1"/>
            <a:ext cx="12166879" cy="3364920"/>
          </a:xfrm>
          <a:prstGeom prst="rect">
            <a:avLst/>
          </a:prstGeom>
        </p:spPr>
      </p:pic>
      <p:pic>
        <p:nvPicPr>
          <p:cNvPr id="12" name="Picture 11">
            <a:extLst>
              <a:ext uri="{FF2B5EF4-FFF2-40B4-BE49-F238E27FC236}">
                <a16:creationId xmlns:a16="http://schemas.microsoft.com/office/drawing/2014/main" id="{98E06CA7-20FC-94D3-FD4C-C08AFBDF2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4367" y="3335717"/>
            <a:ext cx="1633750" cy="1633750"/>
          </a:xfrm>
          <a:prstGeom prst="rect">
            <a:avLst/>
          </a:prstGeom>
        </p:spPr>
      </p:pic>
      <p:pic>
        <p:nvPicPr>
          <p:cNvPr id="14" name="Picture 13">
            <a:extLst>
              <a:ext uri="{FF2B5EF4-FFF2-40B4-BE49-F238E27FC236}">
                <a16:creationId xmlns:a16="http://schemas.microsoft.com/office/drawing/2014/main" id="{ED649DE6-3BA1-3ECF-0F57-B8A5CA5E0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0260" y="3342383"/>
            <a:ext cx="1656287" cy="1656287"/>
          </a:xfrm>
          <a:prstGeom prst="rect">
            <a:avLst/>
          </a:prstGeom>
        </p:spPr>
      </p:pic>
      <p:pic>
        <p:nvPicPr>
          <p:cNvPr id="20" name="Picture 19">
            <a:extLst>
              <a:ext uri="{FF2B5EF4-FFF2-40B4-BE49-F238E27FC236}">
                <a16:creationId xmlns:a16="http://schemas.microsoft.com/office/drawing/2014/main" id="{1BAF99A3-379F-741D-F6F2-8A67C78EAE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6162" y="3429000"/>
            <a:ext cx="1633750" cy="1633750"/>
          </a:xfrm>
          <a:prstGeom prst="rect">
            <a:avLst/>
          </a:prstGeom>
        </p:spPr>
      </p:pic>
      <p:pic>
        <p:nvPicPr>
          <p:cNvPr id="22" name="Picture 21">
            <a:extLst>
              <a:ext uri="{FF2B5EF4-FFF2-40B4-BE49-F238E27FC236}">
                <a16:creationId xmlns:a16="http://schemas.microsoft.com/office/drawing/2014/main" id="{C445E358-86E7-E55B-27B8-11FB97E82D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6833" y="3371587"/>
            <a:ext cx="1597880" cy="1597880"/>
          </a:xfrm>
          <a:prstGeom prst="rect">
            <a:avLst/>
          </a:prstGeom>
        </p:spPr>
      </p:pic>
      <p:pic>
        <p:nvPicPr>
          <p:cNvPr id="25" name="Picture 24" descr="A box of cans of vodka&#10;&#10;AI-generated content may be incorrect.">
            <a:extLst>
              <a:ext uri="{FF2B5EF4-FFF2-40B4-BE49-F238E27FC236}">
                <a16:creationId xmlns:a16="http://schemas.microsoft.com/office/drawing/2014/main" id="{440E33C4-19FF-4A50-C38B-1E3D0A2E478B}"/>
              </a:ext>
            </a:extLst>
          </p:cNvPr>
          <p:cNvPicPr>
            <a:picLocks noChangeAspect="1"/>
          </p:cNvPicPr>
          <p:nvPr/>
        </p:nvPicPr>
        <p:blipFill>
          <a:blip r:embed="rId7"/>
          <a:stretch>
            <a:fillRect/>
          </a:stretch>
        </p:blipFill>
        <p:spPr>
          <a:xfrm>
            <a:off x="7595038" y="3627282"/>
            <a:ext cx="1512141" cy="1157765"/>
          </a:xfrm>
          <a:prstGeom prst="rect">
            <a:avLst/>
          </a:prstGeom>
        </p:spPr>
      </p:pic>
      <p:pic>
        <p:nvPicPr>
          <p:cNvPr id="27" name="Picture 26">
            <a:extLst>
              <a:ext uri="{FF2B5EF4-FFF2-40B4-BE49-F238E27FC236}">
                <a16:creationId xmlns:a16="http://schemas.microsoft.com/office/drawing/2014/main" id="{34F0C166-D250-7D3D-E2AE-CC80A9F8DA04}"/>
              </a:ext>
            </a:extLst>
          </p:cNvPr>
          <p:cNvPicPr>
            <a:picLocks noChangeAspect="1"/>
          </p:cNvPicPr>
          <p:nvPr/>
        </p:nvPicPr>
        <p:blipFill>
          <a:blip r:embed="rId8"/>
          <a:stretch>
            <a:fillRect/>
          </a:stretch>
        </p:blipFill>
        <p:spPr>
          <a:xfrm>
            <a:off x="1233992" y="4954498"/>
            <a:ext cx="7553954" cy="1589046"/>
          </a:xfrm>
          <a:prstGeom prst="rect">
            <a:avLst/>
          </a:prstGeom>
        </p:spPr>
      </p:pic>
      <p:sp>
        <p:nvSpPr>
          <p:cNvPr id="28" name="TextBox 27">
            <a:extLst>
              <a:ext uri="{FF2B5EF4-FFF2-40B4-BE49-F238E27FC236}">
                <a16:creationId xmlns:a16="http://schemas.microsoft.com/office/drawing/2014/main" id="{A2712F97-B689-91CA-C2CC-923B596AE314}"/>
              </a:ext>
            </a:extLst>
          </p:cNvPr>
          <p:cNvSpPr txBox="1"/>
          <p:nvPr/>
        </p:nvSpPr>
        <p:spPr>
          <a:xfrm>
            <a:off x="9229158" y="3464926"/>
            <a:ext cx="3003451" cy="3293209"/>
          </a:xfrm>
          <a:prstGeom prst="rect">
            <a:avLst/>
          </a:prstGeom>
          <a:noFill/>
        </p:spPr>
        <p:txBody>
          <a:bodyPr wrap="none" rtlCol="0">
            <a:spAutoFit/>
          </a:bodyPr>
          <a:lstStyle/>
          <a:p>
            <a:r>
              <a:rPr lang="en-US" sz="1400" b="1" u="sng" dirty="0">
                <a:latin typeface="Arial" panose="020B0604020202020204" pitchFamily="34" charset="0"/>
                <a:cs typeface="Arial" panose="020B0604020202020204" pitchFamily="34" charset="0"/>
              </a:rPr>
              <a:t>Golf Course focused items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4 different John Daly flavors ($48)</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Original</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Raspberry</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Blackberry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Peach</a:t>
            </a: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t>
            </a:r>
            <a:r>
              <a:rPr lang="en-US" sz="1200" b="1" i="1" u="sng" dirty="0">
                <a:latin typeface="Arial" panose="020B0604020202020204" pitchFamily="34" charset="0"/>
                <a:cs typeface="Arial" panose="020B0604020202020204" pitchFamily="34" charset="0"/>
              </a:rPr>
              <a:t>Variety pack also available (43.17)</a:t>
            </a:r>
            <a:endParaRPr lang="en-US"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Golf Pack Variety ($43.17)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JD OG</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Screwdriver</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Transfusion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Water Hazard</a:t>
            </a:r>
          </a:p>
          <a:p>
            <a:endParaRPr lang="en-US" sz="1400" dirty="0"/>
          </a:p>
        </p:txBody>
      </p:sp>
      <p:pic>
        <p:nvPicPr>
          <p:cNvPr id="32" name="Picture 31">
            <a:extLst>
              <a:ext uri="{FF2B5EF4-FFF2-40B4-BE49-F238E27FC236}">
                <a16:creationId xmlns:a16="http://schemas.microsoft.com/office/drawing/2014/main" id="{54D006E5-3ADD-D145-6477-B3F24BDB5875}"/>
              </a:ext>
            </a:extLst>
          </p:cNvPr>
          <p:cNvPicPr>
            <a:picLocks noChangeAspect="1"/>
          </p:cNvPicPr>
          <p:nvPr/>
        </p:nvPicPr>
        <p:blipFill>
          <a:blip r:embed="rId9"/>
          <a:stretch>
            <a:fillRect/>
          </a:stretch>
        </p:blipFill>
        <p:spPr>
          <a:xfrm>
            <a:off x="-33149" y="3514258"/>
            <a:ext cx="1086002" cy="1676634"/>
          </a:xfrm>
          <a:prstGeom prst="rect">
            <a:avLst/>
          </a:prstGeom>
        </p:spPr>
      </p:pic>
      <p:pic>
        <p:nvPicPr>
          <p:cNvPr id="34" name="Picture 33">
            <a:extLst>
              <a:ext uri="{FF2B5EF4-FFF2-40B4-BE49-F238E27FC236}">
                <a16:creationId xmlns:a16="http://schemas.microsoft.com/office/drawing/2014/main" id="{31B9F46F-A9F5-C1CC-08D4-B0D07B85DCB5}"/>
              </a:ext>
            </a:extLst>
          </p:cNvPr>
          <p:cNvPicPr>
            <a:picLocks noChangeAspect="1"/>
          </p:cNvPicPr>
          <p:nvPr/>
        </p:nvPicPr>
        <p:blipFill>
          <a:blip r:embed="rId10"/>
          <a:stretch>
            <a:fillRect/>
          </a:stretch>
        </p:blipFill>
        <p:spPr>
          <a:xfrm>
            <a:off x="-3755" y="5190892"/>
            <a:ext cx="1066949" cy="166710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of a flight&#10;&#10;AI-generated content may be incorrect.">
            <a:extLst>
              <a:ext uri="{FF2B5EF4-FFF2-40B4-BE49-F238E27FC236}">
                <a16:creationId xmlns:a16="http://schemas.microsoft.com/office/drawing/2014/main" id="{49C27A87-EE24-B671-8D81-5190133BA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0"/>
            <a:ext cx="9601200" cy="6858000"/>
          </a:xfrm>
          <a:prstGeom prst="rect">
            <a:avLst/>
          </a:prstGeom>
          <a:ln>
            <a:solidFill>
              <a:schemeClr val="accent1"/>
            </a:solidFill>
          </a:ln>
        </p:spPr>
      </p:pic>
    </p:spTree>
    <p:extLst>
      <p:ext uri="{BB962C8B-B14F-4D97-AF65-F5344CB8AC3E}">
        <p14:creationId xmlns:p14="http://schemas.microsoft.com/office/powerpoint/2010/main" val="2312618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8680">
              <a:srgbClr val="36B9ED"/>
            </a:gs>
            <a:gs pos="0">
              <a:srgbClr val="00B0F0"/>
            </a:gs>
            <a:gs pos="0">
              <a:schemeClr val="accent3">
                <a:lumMod val="40000"/>
                <a:lumOff val="60000"/>
              </a:schemeClr>
            </a:gs>
            <a:gs pos="40000">
              <a:schemeClr val="accent1">
                <a:lumMod val="45000"/>
                <a:lumOff val="55000"/>
              </a:schemeClr>
            </a:gs>
            <a:gs pos="59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6" descr="A picture containing text, yellow, container, can&#10;&#10;Description automatically generated">
            <a:extLst>
              <a:ext uri="{FF2B5EF4-FFF2-40B4-BE49-F238E27FC236}">
                <a16:creationId xmlns:a16="http://schemas.microsoft.com/office/drawing/2014/main" id="{50F55D3B-2C04-F658-37E1-C84342D6E9A2}"/>
              </a:ext>
            </a:extLst>
          </p:cNvPr>
          <p:cNvPicPr>
            <a:picLocks noChangeAspect="1"/>
          </p:cNvPicPr>
          <p:nvPr/>
        </p:nvPicPr>
        <p:blipFill>
          <a:blip r:embed="rId2"/>
          <a:stretch>
            <a:fillRect/>
          </a:stretch>
        </p:blipFill>
        <p:spPr>
          <a:xfrm>
            <a:off x="-83843" y="2908641"/>
            <a:ext cx="3392651" cy="3397352"/>
          </a:xfrm>
          <a:prstGeom prst="rect">
            <a:avLst/>
          </a:prstGeom>
        </p:spPr>
      </p:pic>
      <p:sp>
        <p:nvSpPr>
          <p:cNvPr id="4" name="TextBox 3">
            <a:extLst>
              <a:ext uri="{FF2B5EF4-FFF2-40B4-BE49-F238E27FC236}">
                <a16:creationId xmlns:a16="http://schemas.microsoft.com/office/drawing/2014/main" id="{43F3CC7E-42BE-D1BB-2735-22CECF293F05}"/>
              </a:ext>
            </a:extLst>
          </p:cNvPr>
          <p:cNvSpPr txBox="1"/>
          <p:nvPr/>
        </p:nvSpPr>
        <p:spPr>
          <a:xfrm>
            <a:off x="-1487244" y="1464333"/>
            <a:ext cx="6162939"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sng" strike="noStrike" kern="1200" cap="none" spc="0" normalizeH="0" baseline="0" noProof="0" dirty="0">
                <a:ln>
                  <a:noFill/>
                </a:ln>
                <a:effectLst>
                  <a:outerShdw blurRad="50800" dist="38100" dir="2700000" algn="tl" rotWithShape="0">
                    <a:prstClr val="black">
                      <a:alpha val="15000"/>
                    </a:prstClr>
                  </a:outerShdw>
                </a:effectLst>
                <a:uLnTx/>
                <a:uFillTx/>
                <a:latin typeface="Berlin Sans FB Demi" panose="020E0802020502020306" pitchFamily="34" charset="0"/>
                <a:cs typeface="Poppins" pitchFamily="2" charset="77"/>
              </a:rPr>
              <a:t>Golden Road, 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effectLst>
                  <a:outerShdw blurRad="50800" dist="38100" dir="2700000" algn="tl" rotWithShape="0">
                    <a:prstClr val="black">
                      <a:alpha val="15000"/>
                    </a:prstClr>
                  </a:outerShdw>
                </a:effectLst>
                <a:uLnTx/>
                <a:uFillTx/>
                <a:latin typeface="Berlin Sans FB Demi" panose="020E0802020502020306" pitchFamily="34" charset="0"/>
                <a:cs typeface="Poppins" pitchFamily="2" charset="77"/>
              </a:rPr>
              <a:t>A perfectly balanced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effectLst>
                  <a:outerShdw blurRad="50800" dist="38100" dir="2700000" algn="tl" rotWithShape="0">
                    <a:prstClr val="black">
                      <a:alpha val="15000"/>
                    </a:prstClr>
                  </a:outerShdw>
                </a:effectLst>
                <a:uLnTx/>
                <a:uFillTx/>
                <a:latin typeface="Berlin Sans FB Demi" panose="020E0802020502020306" pitchFamily="34" charset="0"/>
                <a:cs typeface="Poppins" pitchFamily="2" charset="77"/>
              </a:rPr>
              <a:t>craft wheat ale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effectLst>
                  <a:outerShdw blurRad="50800" dist="38100" dir="2700000" algn="tl" rotWithShape="0">
                    <a:prstClr val="black">
                      <a:alpha val="15000"/>
                    </a:prstClr>
                  </a:outerShdw>
                </a:effectLst>
                <a:uLnTx/>
                <a:uFillTx/>
                <a:latin typeface="Berlin Sans FB Demi" panose="020E0802020502020306" pitchFamily="34" charset="0"/>
                <a:cs typeface="Poppins" pitchFamily="2" charset="77"/>
              </a:rPr>
              <a:t>made with real mango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50800" dist="38100" dir="2700000" algn="tl" rotWithShape="0">
                    <a:prstClr val="black">
                      <a:alpha val="15000"/>
                    </a:prstClr>
                  </a:outerShdw>
                </a:effectLst>
                <a:latin typeface="Berlin Sans FB Demi" panose="020E0802020502020306" pitchFamily="34" charset="0"/>
                <a:cs typeface="Poppins" pitchFamily="2" charset="77"/>
              </a:rPr>
              <a:t>4.0% ABV</a:t>
            </a:r>
            <a:endParaRPr lang="en-US" sz="1600" dirty="0">
              <a:latin typeface="Berlin Sans FB Demi" panose="020E0802020502020306" pitchFamily="34" charset="0"/>
            </a:endParaRPr>
          </a:p>
        </p:txBody>
      </p:sp>
      <p:pic>
        <p:nvPicPr>
          <p:cNvPr id="10" name="Picture 9">
            <a:extLst>
              <a:ext uri="{FF2B5EF4-FFF2-40B4-BE49-F238E27FC236}">
                <a16:creationId xmlns:a16="http://schemas.microsoft.com/office/drawing/2014/main" id="{BBFD8711-E377-73B7-E320-27E415432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352" y="2603016"/>
            <a:ext cx="3843496" cy="3843496"/>
          </a:xfrm>
          <a:prstGeom prst="rect">
            <a:avLst/>
          </a:prstGeom>
        </p:spPr>
      </p:pic>
      <p:pic>
        <p:nvPicPr>
          <p:cNvPr id="12" name="Picture 11">
            <a:extLst>
              <a:ext uri="{FF2B5EF4-FFF2-40B4-BE49-F238E27FC236}">
                <a16:creationId xmlns:a16="http://schemas.microsoft.com/office/drawing/2014/main" id="{6756007E-5F5A-618F-D34E-44772D0856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5804" y="2666904"/>
            <a:ext cx="3843495" cy="3843495"/>
          </a:xfrm>
          <a:prstGeom prst="rect">
            <a:avLst/>
          </a:prstGeom>
        </p:spPr>
      </p:pic>
      <p:sp>
        <p:nvSpPr>
          <p:cNvPr id="14" name="TextBox 13">
            <a:extLst>
              <a:ext uri="{FF2B5EF4-FFF2-40B4-BE49-F238E27FC236}">
                <a16:creationId xmlns:a16="http://schemas.microsoft.com/office/drawing/2014/main" id="{3FF36595-4177-263C-B7E7-EAB6D312166B}"/>
              </a:ext>
            </a:extLst>
          </p:cNvPr>
          <p:cNvSpPr txBox="1"/>
          <p:nvPr/>
        </p:nvSpPr>
        <p:spPr>
          <a:xfrm>
            <a:off x="3111716" y="156282"/>
            <a:ext cx="2771669" cy="2616101"/>
          </a:xfrm>
          <a:prstGeom prst="rect">
            <a:avLst/>
          </a:prstGeom>
          <a:noFill/>
        </p:spPr>
        <p:txBody>
          <a:bodyPr wrap="square">
            <a:spAutoFit/>
          </a:bodyPr>
          <a:lstStyle/>
          <a:p>
            <a:pPr algn="l"/>
            <a:endParaRPr lang="en-US" sz="1000" b="0" i="0" u="none" strike="noStrike" baseline="0" dirty="0">
              <a:solidFill>
                <a:srgbClr val="000000"/>
              </a:solidFill>
              <a:latin typeface="Brandon Text Medium"/>
            </a:endParaRPr>
          </a:p>
          <a:p>
            <a:endParaRPr lang="en-US" sz="1000" b="0" i="0" u="none" strike="noStrike" baseline="0" dirty="0">
              <a:latin typeface="Brandon Text Medium"/>
            </a:endParaRPr>
          </a:p>
          <a:p>
            <a:pPr algn="ctr"/>
            <a:r>
              <a:rPr lang="en-US" sz="1600" b="1" i="0" u="sng" strike="noStrike" baseline="0" dirty="0">
                <a:latin typeface="Berlin Sans FB Demi" panose="020E0802020502020306" pitchFamily="34" charset="0"/>
              </a:rPr>
              <a:t>Goose Island, Chicago </a:t>
            </a:r>
          </a:p>
          <a:p>
            <a:pPr algn="ctr"/>
            <a:r>
              <a:rPr lang="en-US" sz="1600" b="1" i="0" u="none" strike="noStrike" baseline="0" dirty="0">
                <a:latin typeface="Berlin Sans FB Demi" panose="020E0802020502020306" pitchFamily="34" charset="0"/>
              </a:rPr>
              <a:t>An amazingly approachable true Hazy IPA, Hazy Beer Hug is filled with notes of peaches, white grapes, and guava. Hazy Beer Hug makes sure your day is filled with bright, sunshiny haze. </a:t>
            </a:r>
          </a:p>
          <a:p>
            <a:pPr algn="ctr"/>
            <a:r>
              <a:rPr lang="en-US" sz="1600" b="1" dirty="0">
                <a:latin typeface="Berlin Sans FB Demi" panose="020E0802020502020306" pitchFamily="34" charset="0"/>
              </a:rPr>
              <a:t>6.8%ABV</a:t>
            </a:r>
          </a:p>
        </p:txBody>
      </p:sp>
      <p:pic>
        <p:nvPicPr>
          <p:cNvPr id="16" name="Picture 15">
            <a:extLst>
              <a:ext uri="{FF2B5EF4-FFF2-40B4-BE49-F238E27FC236}">
                <a16:creationId xmlns:a16="http://schemas.microsoft.com/office/drawing/2014/main" id="{C0013A2B-D1D6-4715-F8B6-6D416A6584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96090" y="2709790"/>
            <a:ext cx="1872597" cy="3553315"/>
          </a:xfrm>
          <a:prstGeom prst="rect">
            <a:avLst/>
          </a:prstGeom>
        </p:spPr>
      </p:pic>
      <p:sp>
        <p:nvSpPr>
          <p:cNvPr id="18" name="TextBox 17">
            <a:extLst>
              <a:ext uri="{FF2B5EF4-FFF2-40B4-BE49-F238E27FC236}">
                <a16:creationId xmlns:a16="http://schemas.microsoft.com/office/drawing/2014/main" id="{A24FA19C-F554-CB4E-5F79-BE4A4E2BAF84}"/>
              </a:ext>
            </a:extLst>
          </p:cNvPr>
          <p:cNvSpPr txBox="1"/>
          <p:nvPr/>
        </p:nvSpPr>
        <p:spPr>
          <a:xfrm>
            <a:off x="6813220" y="1495238"/>
            <a:ext cx="6838334" cy="830997"/>
          </a:xfrm>
          <a:prstGeom prst="rect">
            <a:avLst/>
          </a:prstGeom>
          <a:noFill/>
        </p:spPr>
        <p:txBody>
          <a:bodyPr wrap="square">
            <a:spAutoFit/>
          </a:bodyPr>
          <a:lstStyle/>
          <a:p>
            <a:pPr algn="ctr"/>
            <a:r>
              <a:rPr lang="en-US" sz="1600" b="1" u="sng" dirty="0">
                <a:effectLst/>
                <a:latin typeface="Berlin Sans FB Demi" panose="020E0802020502020306" pitchFamily="34" charset="0"/>
              </a:rPr>
              <a:t>Kona Brewing, Kona HI</a:t>
            </a:r>
          </a:p>
          <a:p>
            <a:pPr algn="ctr"/>
            <a:r>
              <a:rPr lang="en-US" sz="1600" b="1" dirty="0">
                <a:effectLst/>
                <a:latin typeface="Berlin Sans FB Demi" panose="020E0802020502020306" pitchFamily="34" charset="0"/>
              </a:rPr>
              <a:t>BIG WAVE GOLDEN ALE</a:t>
            </a:r>
          </a:p>
          <a:p>
            <a:pPr algn="ctr"/>
            <a:r>
              <a:rPr lang="en-US" sz="1600" b="1" dirty="0">
                <a:latin typeface="Berlin Sans FB Demi" panose="020E0802020502020306" pitchFamily="34" charset="0"/>
              </a:rPr>
              <a:t>Liquid Aloha</a:t>
            </a:r>
            <a:endParaRPr lang="en-US" sz="1600" b="1" dirty="0">
              <a:effectLst/>
              <a:latin typeface="Berlin Sans FB Demi" panose="020E0802020502020306" pitchFamily="34" charset="0"/>
            </a:endParaRPr>
          </a:p>
        </p:txBody>
      </p:sp>
      <p:sp>
        <p:nvSpPr>
          <p:cNvPr id="20" name="TextBox 19">
            <a:extLst>
              <a:ext uri="{FF2B5EF4-FFF2-40B4-BE49-F238E27FC236}">
                <a16:creationId xmlns:a16="http://schemas.microsoft.com/office/drawing/2014/main" id="{E804352A-90C7-B9FA-EC01-60F7D5E8DA58}"/>
              </a:ext>
            </a:extLst>
          </p:cNvPr>
          <p:cNvSpPr txBox="1"/>
          <p:nvPr/>
        </p:nvSpPr>
        <p:spPr>
          <a:xfrm>
            <a:off x="9253393" y="2264462"/>
            <a:ext cx="1957989" cy="338554"/>
          </a:xfrm>
          <a:prstGeom prst="rect">
            <a:avLst/>
          </a:prstGeom>
          <a:noFill/>
        </p:spPr>
        <p:txBody>
          <a:bodyPr wrap="square">
            <a:spAutoFit/>
          </a:bodyPr>
          <a:lstStyle/>
          <a:p>
            <a:pPr algn="ctr"/>
            <a:r>
              <a:rPr lang="en-US" sz="1600" b="1" dirty="0">
                <a:latin typeface="Berlin Sans FB Demi" panose="020E0802020502020306" pitchFamily="34" charset="0"/>
              </a:rPr>
              <a:t>4.4</a:t>
            </a:r>
            <a:r>
              <a:rPr lang="en-US" sz="1600" b="1" dirty="0">
                <a:effectLst/>
                <a:latin typeface="Berlin Sans FB Demi" panose="020E0802020502020306" pitchFamily="34" charset="0"/>
              </a:rPr>
              <a:t>% ALC. BY VOL</a:t>
            </a:r>
            <a:endParaRPr lang="en-US" sz="1600" dirty="0">
              <a:latin typeface="Berlin Sans FB Demi" panose="020E0802020502020306" pitchFamily="34" charset="0"/>
            </a:endParaRPr>
          </a:p>
        </p:txBody>
      </p:sp>
      <p:sp>
        <p:nvSpPr>
          <p:cNvPr id="21" name="TextBox 20">
            <a:extLst>
              <a:ext uri="{FF2B5EF4-FFF2-40B4-BE49-F238E27FC236}">
                <a16:creationId xmlns:a16="http://schemas.microsoft.com/office/drawing/2014/main" id="{97AD895B-D725-C576-7134-1E36556BCFD7}"/>
              </a:ext>
            </a:extLst>
          </p:cNvPr>
          <p:cNvSpPr txBox="1"/>
          <p:nvPr/>
        </p:nvSpPr>
        <p:spPr>
          <a:xfrm>
            <a:off x="6104967" y="1140130"/>
            <a:ext cx="2460750" cy="1569660"/>
          </a:xfrm>
          <a:prstGeom prst="rect">
            <a:avLst/>
          </a:prstGeom>
          <a:noFill/>
        </p:spPr>
        <p:txBody>
          <a:bodyPr wrap="square" rtlCol="0">
            <a:spAutoFit/>
          </a:bodyPr>
          <a:lstStyle/>
          <a:p>
            <a:pPr algn="ctr"/>
            <a:r>
              <a:rPr lang="en-US" sz="1600" b="1" u="sng" dirty="0">
                <a:latin typeface="Berlin Sans FB Demi" panose="020E0802020502020306" pitchFamily="34" charset="0"/>
              </a:rPr>
              <a:t>Goose Island, Chicago</a:t>
            </a:r>
          </a:p>
          <a:p>
            <a:pPr algn="ctr"/>
            <a:r>
              <a:rPr lang="en-US" sz="1600" b="1" dirty="0">
                <a:latin typeface="Berlin Sans FB Demi" panose="020E0802020502020306" pitchFamily="34" charset="0"/>
              </a:rPr>
              <a:t>Big Hazy Pineapple is loaded with ripe pineapple flavor and a smooth, hazy finish </a:t>
            </a:r>
          </a:p>
          <a:p>
            <a:pPr algn="ctr"/>
            <a:r>
              <a:rPr lang="en-US" sz="1600" b="1" dirty="0">
                <a:latin typeface="Berlin Sans FB Demi" panose="020E0802020502020306" pitchFamily="34" charset="0"/>
              </a:rPr>
              <a:t>9.9% ABV</a:t>
            </a:r>
          </a:p>
        </p:txBody>
      </p:sp>
      <p:sp>
        <p:nvSpPr>
          <p:cNvPr id="3" name="TextBox 2">
            <a:extLst>
              <a:ext uri="{FF2B5EF4-FFF2-40B4-BE49-F238E27FC236}">
                <a16:creationId xmlns:a16="http://schemas.microsoft.com/office/drawing/2014/main" id="{A775C9E1-C2F0-A8F6-59EE-BDFDE1F3168C}"/>
              </a:ext>
            </a:extLst>
          </p:cNvPr>
          <p:cNvSpPr txBox="1"/>
          <p:nvPr/>
        </p:nvSpPr>
        <p:spPr>
          <a:xfrm>
            <a:off x="952108" y="356728"/>
            <a:ext cx="1121789" cy="523220"/>
          </a:xfrm>
          <a:prstGeom prst="rect">
            <a:avLst/>
          </a:prstGeom>
          <a:noFill/>
          <a:ln>
            <a:solidFill>
              <a:schemeClr val="tx1"/>
            </a:solidFill>
          </a:ln>
        </p:spPr>
        <p:txBody>
          <a:bodyPr wrap="square" rtlCol="0">
            <a:spAutoFit/>
          </a:bodyPr>
          <a:lstStyle/>
          <a:p>
            <a:r>
              <a:rPr lang="en-US" sz="2800" b="1" dirty="0"/>
              <a:t>Craft</a:t>
            </a:r>
          </a:p>
        </p:txBody>
      </p:sp>
    </p:spTree>
    <p:extLst>
      <p:ext uri="{BB962C8B-B14F-4D97-AF65-F5344CB8AC3E}">
        <p14:creationId xmlns:p14="http://schemas.microsoft.com/office/powerpoint/2010/main" val="936308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95325">
              <a:srgbClr val="7030A0"/>
            </a:gs>
            <a:gs pos="0">
              <a:schemeClr val="bg1"/>
            </a:gs>
            <a:gs pos="0">
              <a:schemeClr val="accent3">
                <a:lumMod val="60000"/>
                <a:lumOff val="40000"/>
              </a:schemeClr>
            </a:gs>
            <a:gs pos="50000">
              <a:schemeClr val="tx2">
                <a:lumMod val="10000"/>
                <a:lumOff val="90000"/>
              </a:schemeClr>
            </a:gs>
            <a:gs pos="0">
              <a:schemeClr val="accent1">
                <a:lumMod val="45000"/>
                <a:lumOff val="55000"/>
              </a:schemeClr>
            </a:gs>
            <a:gs pos="71000">
              <a:schemeClr val="accent2"/>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F2A5CA-722A-4328-FABD-F7AD5E7B6065}"/>
              </a:ext>
            </a:extLst>
          </p:cNvPr>
          <p:cNvPicPr>
            <a:picLocks noChangeAspect="1"/>
          </p:cNvPicPr>
          <p:nvPr/>
        </p:nvPicPr>
        <p:blipFill>
          <a:blip r:embed="rId2"/>
          <a:stretch>
            <a:fillRect/>
          </a:stretch>
        </p:blipFill>
        <p:spPr>
          <a:xfrm>
            <a:off x="774758" y="2675018"/>
            <a:ext cx="2330243" cy="3857416"/>
          </a:xfrm>
          <a:prstGeom prst="rect">
            <a:avLst/>
          </a:prstGeom>
          <a:ln w="76200">
            <a:solidFill>
              <a:schemeClr val="tx1"/>
            </a:solidFill>
          </a:ln>
        </p:spPr>
      </p:pic>
      <p:pic>
        <p:nvPicPr>
          <p:cNvPr id="7" name="Picture 6">
            <a:extLst>
              <a:ext uri="{FF2B5EF4-FFF2-40B4-BE49-F238E27FC236}">
                <a16:creationId xmlns:a16="http://schemas.microsoft.com/office/drawing/2014/main" id="{32282CA0-0FAA-59F5-A725-DDA9FC7E20B0}"/>
              </a:ext>
            </a:extLst>
          </p:cNvPr>
          <p:cNvPicPr>
            <a:picLocks noChangeAspect="1"/>
          </p:cNvPicPr>
          <p:nvPr/>
        </p:nvPicPr>
        <p:blipFill>
          <a:blip r:embed="rId3"/>
          <a:stretch>
            <a:fillRect/>
          </a:stretch>
        </p:blipFill>
        <p:spPr>
          <a:xfrm>
            <a:off x="4015157" y="3180102"/>
            <a:ext cx="3940123" cy="3352332"/>
          </a:xfrm>
          <a:prstGeom prst="rect">
            <a:avLst/>
          </a:prstGeom>
          <a:ln w="76200">
            <a:solidFill>
              <a:schemeClr val="tx1"/>
            </a:solidFill>
          </a:ln>
        </p:spPr>
      </p:pic>
      <p:sp>
        <p:nvSpPr>
          <p:cNvPr id="9" name="TextBox 8">
            <a:extLst>
              <a:ext uri="{FF2B5EF4-FFF2-40B4-BE49-F238E27FC236}">
                <a16:creationId xmlns:a16="http://schemas.microsoft.com/office/drawing/2014/main" id="{509C41F8-F12D-A52C-7E8F-CCF28C12E7C4}"/>
              </a:ext>
            </a:extLst>
          </p:cNvPr>
          <p:cNvSpPr txBox="1"/>
          <p:nvPr/>
        </p:nvSpPr>
        <p:spPr>
          <a:xfrm>
            <a:off x="495916" y="928163"/>
            <a:ext cx="2947059" cy="1600438"/>
          </a:xfrm>
          <a:prstGeom prst="rect">
            <a:avLst/>
          </a:prstGeom>
          <a:noFill/>
        </p:spPr>
        <p:txBody>
          <a:bodyPr wrap="square">
            <a:spAutoFit/>
          </a:bodyPr>
          <a:lstStyle/>
          <a:p>
            <a:pPr algn="ctr"/>
            <a:r>
              <a:rPr lang="en-US" sz="1400" b="1" i="0" u="sng" strike="noStrike" baseline="0" dirty="0">
                <a:latin typeface="ADLaM Display" panose="02010000000000000000" pitchFamily="2" charset="0"/>
                <a:ea typeface="ADLaM Display" panose="02010000000000000000" pitchFamily="2" charset="0"/>
                <a:cs typeface="ADLaM Display" panose="02010000000000000000" pitchFamily="2" charset="0"/>
              </a:rPr>
              <a:t>Thirsty Dog, Akron</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Our New England Style IPA is infused with blood oranges</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and hopped with Azacca &amp; Centennial hops for a refreshing,</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fruit flavored sensation.</a:t>
            </a:r>
          </a:p>
          <a:p>
            <a:pPr algn="ctr"/>
            <a:r>
              <a:rPr lang="en-US" sz="1400" b="1" dirty="0">
                <a:latin typeface="ADLaM Display" panose="02010000000000000000" pitchFamily="2" charset="0"/>
                <a:ea typeface="ADLaM Display" panose="02010000000000000000" pitchFamily="2" charset="0"/>
                <a:cs typeface="ADLaM Display" panose="02010000000000000000" pitchFamily="2" charset="0"/>
              </a:rPr>
              <a:t>5.6% ABV</a:t>
            </a:r>
          </a:p>
        </p:txBody>
      </p:sp>
      <p:sp>
        <p:nvSpPr>
          <p:cNvPr id="11" name="TextBox 10">
            <a:extLst>
              <a:ext uri="{FF2B5EF4-FFF2-40B4-BE49-F238E27FC236}">
                <a16:creationId xmlns:a16="http://schemas.microsoft.com/office/drawing/2014/main" id="{3AD1BAC0-1097-B7EB-7997-5BEE9D8AE632}"/>
              </a:ext>
            </a:extLst>
          </p:cNvPr>
          <p:cNvSpPr txBox="1"/>
          <p:nvPr/>
        </p:nvSpPr>
        <p:spPr>
          <a:xfrm>
            <a:off x="4298208" y="143333"/>
            <a:ext cx="3400200" cy="3170099"/>
          </a:xfrm>
          <a:prstGeom prst="rect">
            <a:avLst/>
          </a:prstGeom>
          <a:noFill/>
        </p:spPr>
        <p:txBody>
          <a:bodyPr wrap="square">
            <a:spAutoFit/>
          </a:bodyPr>
          <a:lstStyle/>
          <a:p>
            <a:pPr algn="ctr"/>
            <a:r>
              <a:rPr lang="en-US" sz="1400" b="1" i="0" u="sng" strike="noStrike" baseline="0" dirty="0">
                <a:latin typeface="ADLaM Display" panose="02010000000000000000" pitchFamily="2" charset="0"/>
                <a:ea typeface="ADLaM Display" panose="02010000000000000000" pitchFamily="2" charset="0"/>
                <a:cs typeface="ADLaM Display" panose="02010000000000000000" pitchFamily="2" charset="0"/>
              </a:rPr>
              <a:t>Thirsty Dog, Akron</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A bright and</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refreshing beer</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with a sweet body</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that finishes into</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a crisp lemon</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aftertaste. Based</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on the European</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tradition of blending</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beer with lemonade</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to cool off on hot</a:t>
            </a:r>
          </a:p>
          <a:p>
            <a:pPr algn="ctr"/>
            <a:r>
              <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rPr>
              <a:t>days.</a:t>
            </a:r>
          </a:p>
          <a:p>
            <a:pPr algn="ctr"/>
            <a:r>
              <a:rPr lang="en-US" sz="1400" b="1" dirty="0">
                <a:latin typeface="ADLaM Display" panose="02010000000000000000" pitchFamily="2" charset="0"/>
                <a:ea typeface="ADLaM Display" panose="02010000000000000000" pitchFamily="2" charset="0"/>
                <a:cs typeface="ADLaM Display" panose="02010000000000000000" pitchFamily="2" charset="0"/>
              </a:rPr>
              <a:t>5.5% ABV</a:t>
            </a:r>
            <a:endParaRPr lang="en-US" sz="1400" b="1" i="0" u="none" strike="noStrike" baseline="0" dirty="0">
              <a:latin typeface="ADLaM Display" panose="02010000000000000000" pitchFamily="2" charset="0"/>
              <a:ea typeface="ADLaM Display" panose="02010000000000000000" pitchFamily="2" charset="0"/>
              <a:cs typeface="ADLaM Display" panose="02010000000000000000" pitchFamily="2" charset="0"/>
            </a:endParaRPr>
          </a:p>
          <a:p>
            <a:pPr algn="l"/>
            <a:r>
              <a:rPr lang="en-US" sz="1800" b="1" i="0" u="none" strike="noStrike" baseline="0" dirty="0">
                <a:latin typeface="HelveticaNeue-CondensedBold"/>
              </a:rPr>
              <a:t>.</a:t>
            </a:r>
            <a:endParaRPr lang="en-US" dirty="0"/>
          </a:p>
        </p:txBody>
      </p:sp>
      <p:sp>
        <p:nvSpPr>
          <p:cNvPr id="17" name="TextBox 16">
            <a:extLst>
              <a:ext uri="{FF2B5EF4-FFF2-40B4-BE49-F238E27FC236}">
                <a16:creationId xmlns:a16="http://schemas.microsoft.com/office/drawing/2014/main" id="{8E5C13D3-D624-B2D9-B31E-41838DF4822F}"/>
              </a:ext>
            </a:extLst>
          </p:cNvPr>
          <p:cNvSpPr txBox="1"/>
          <p:nvPr/>
        </p:nvSpPr>
        <p:spPr>
          <a:xfrm>
            <a:off x="8553641" y="820441"/>
            <a:ext cx="2956097" cy="1815882"/>
          </a:xfrm>
          <a:prstGeom prst="rect">
            <a:avLst/>
          </a:prstGeom>
          <a:noFill/>
        </p:spPr>
        <p:txBody>
          <a:bodyPr wrap="square">
            <a:spAutoFit/>
          </a:bodyPr>
          <a:lstStyle/>
          <a:p>
            <a:pPr algn="ctr"/>
            <a:endParaRPr lang="en-US" sz="1400" b="1" i="0" u="none" strike="noStrike" baseline="0" dirty="0">
              <a:solidFill>
                <a:srgbClr val="000000"/>
              </a:solidFill>
              <a:latin typeface="ADLaM Display" panose="02010000000000000000" pitchFamily="2" charset="0"/>
              <a:ea typeface="ADLaM Display" panose="02010000000000000000" pitchFamily="2" charset="0"/>
              <a:cs typeface="ADLaM Display" panose="02010000000000000000" pitchFamily="2" charset="0"/>
            </a:endParaRPr>
          </a:p>
          <a:p>
            <a:pPr algn="ctr"/>
            <a:r>
              <a:rPr lang="en-US" sz="1400" b="1" u="sng" dirty="0">
                <a:solidFill>
                  <a:srgbClr val="000000"/>
                </a:solidFill>
                <a:latin typeface="ADLaM Display" panose="02010000000000000000" pitchFamily="2" charset="0"/>
                <a:ea typeface="ADLaM Display" panose="02010000000000000000" pitchFamily="2" charset="0"/>
                <a:cs typeface="ADLaM Display" panose="02010000000000000000" pitchFamily="2" charset="0"/>
              </a:rPr>
              <a:t>Sibling Revelry, Westlake </a:t>
            </a:r>
            <a:endParaRPr lang="en-US" sz="1400" b="1" i="0" u="sng" strike="noStrike" baseline="0" dirty="0">
              <a:solidFill>
                <a:srgbClr val="000000"/>
              </a:solidFill>
              <a:latin typeface="ADLaM Display" panose="02010000000000000000" pitchFamily="2" charset="0"/>
              <a:ea typeface="ADLaM Display" panose="02010000000000000000" pitchFamily="2" charset="0"/>
              <a:cs typeface="ADLaM Display" panose="02010000000000000000" pitchFamily="2" charset="0"/>
            </a:endParaRPr>
          </a:p>
          <a:p>
            <a:pPr algn="ctr"/>
            <a:r>
              <a:rPr lang="en-US" sz="1400" b="1" i="0" u="none" strike="noStrike" baseline="0" dirty="0">
                <a:solidFill>
                  <a:srgbClr val="000000"/>
                </a:solidFill>
                <a:latin typeface="ADLaM Display" panose="02010000000000000000" pitchFamily="2" charset="0"/>
                <a:ea typeface="ADLaM Display" panose="02010000000000000000" pitchFamily="2" charset="0"/>
                <a:cs typeface="ADLaM Display" panose="02010000000000000000" pitchFamily="2" charset="0"/>
              </a:rPr>
              <a:t>Get groovy and take a trip back to sunny, simpler times with Midwest Groove, our pineapple IPA. Bursting with far-out flavors of juicy pineapple </a:t>
            </a:r>
          </a:p>
          <a:p>
            <a:pPr algn="ctr"/>
            <a:r>
              <a:rPr lang="en-US" sz="1400" b="1" dirty="0">
                <a:solidFill>
                  <a:srgbClr val="000000"/>
                </a:solidFill>
                <a:latin typeface="ADLaM Display" panose="02010000000000000000" pitchFamily="2" charset="0"/>
                <a:ea typeface="ADLaM Display" panose="02010000000000000000" pitchFamily="2" charset="0"/>
                <a:cs typeface="ADLaM Display" panose="02010000000000000000" pitchFamily="2" charset="0"/>
              </a:rPr>
              <a:t>6.4%ABV</a:t>
            </a:r>
            <a:endParaRPr lang="en-US" sz="1400" b="1"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6" name="Picture 15">
            <a:extLst>
              <a:ext uri="{FF2B5EF4-FFF2-40B4-BE49-F238E27FC236}">
                <a16:creationId xmlns:a16="http://schemas.microsoft.com/office/drawing/2014/main" id="{49C35275-088B-48C9-5AAD-E5A3287B3BE4}"/>
              </a:ext>
            </a:extLst>
          </p:cNvPr>
          <p:cNvPicPr>
            <a:picLocks noChangeAspect="1"/>
          </p:cNvPicPr>
          <p:nvPr/>
        </p:nvPicPr>
        <p:blipFill>
          <a:blip r:embed="rId4"/>
          <a:stretch>
            <a:fillRect/>
          </a:stretch>
        </p:blipFill>
        <p:spPr>
          <a:xfrm>
            <a:off x="8865436" y="2769730"/>
            <a:ext cx="2525626" cy="3752545"/>
          </a:xfrm>
          <a:prstGeom prst="rect">
            <a:avLst/>
          </a:prstGeom>
          <a:ln w="76200">
            <a:solidFill>
              <a:schemeClr val="tx1"/>
            </a:solidFill>
          </a:ln>
        </p:spPr>
      </p:pic>
      <p:sp>
        <p:nvSpPr>
          <p:cNvPr id="2" name="TextBox 1">
            <a:extLst>
              <a:ext uri="{FF2B5EF4-FFF2-40B4-BE49-F238E27FC236}">
                <a16:creationId xmlns:a16="http://schemas.microsoft.com/office/drawing/2014/main" id="{9A073020-71B2-B6E6-3E4E-018C86AB1E5A}"/>
              </a:ext>
            </a:extLst>
          </p:cNvPr>
          <p:cNvSpPr txBox="1"/>
          <p:nvPr/>
        </p:nvSpPr>
        <p:spPr>
          <a:xfrm>
            <a:off x="970615" y="258526"/>
            <a:ext cx="1938528" cy="523220"/>
          </a:xfrm>
          <a:prstGeom prst="rect">
            <a:avLst/>
          </a:prstGeom>
          <a:noFill/>
          <a:ln>
            <a:solidFill>
              <a:schemeClr val="tx1"/>
            </a:solidFill>
          </a:ln>
        </p:spPr>
        <p:txBody>
          <a:bodyPr wrap="square" rtlCol="0">
            <a:spAutoFit/>
          </a:bodyPr>
          <a:lstStyle/>
          <a:p>
            <a:r>
              <a:rPr lang="en-US" sz="2800" b="1" dirty="0"/>
              <a:t>Craft local </a:t>
            </a:r>
          </a:p>
        </p:txBody>
      </p:sp>
    </p:spTree>
    <p:extLst>
      <p:ext uri="{BB962C8B-B14F-4D97-AF65-F5344CB8AC3E}">
        <p14:creationId xmlns:p14="http://schemas.microsoft.com/office/powerpoint/2010/main" val="19591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5D49448-2DA5-33D4-9D2A-5949A51388DE}"/>
              </a:ext>
            </a:extLst>
          </p:cNvPr>
          <p:cNvSpPr txBox="1"/>
          <p:nvPr/>
        </p:nvSpPr>
        <p:spPr>
          <a:xfrm>
            <a:off x="3805083" y="4501453"/>
            <a:ext cx="4719485" cy="1065836"/>
          </a:xfrm>
          <a:prstGeom prst="rect">
            <a:avLst/>
          </a:prstGeom>
          <a:ln w="38100">
            <a:solidFill>
              <a:schemeClr val="tx1"/>
            </a:solidFill>
          </a:ln>
        </p:spPr>
        <p:txBody>
          <a:bodyPr vert="horz" lIns="91440" tIns="45720" rIns="91440" bIns="45720" rtlCol="0" anchor="ctr">
            <a:normAutofit/>
          </a:bodyPr>
          <a:lstStyle/>
          <a:p>
            <a:pPr algn="ctr">
              <a:lnSpc>
                <a:spcPct val="90000"/>
              </a:lnSpc>
              <a:spcBef>
                <a:spcPct val="0"/>
              </a:spcBef>
              <a:spcAft>
                <a:spcPts val="600"/>
              </a:spcAft>
            </a:pPr>
            <a:r>
              <a:rPr lang="en-US" sz="3200" b="1" dirty="0">
                <a:latin typeface="+mj-lt"/>
                <a:ea typeface="+mj-ea"/>
                <a:cs typeface="+mj-cs"/>
              </a:rPr>
              <a:t>ENERGY &amp; HYDRATION</a:t>
            </a:r>
          </a:p>
        </p:txBody>
      </p:sp>
      <p:pic>
        <p:nvPicPr>
          <p:cNvPr id="2" name="Picture 1">
            <a:extLst>
              <a:ext uri="{FF2B5EF4-FFF2-40B4-BE49-F238E27FC236}">
                <a16:creationId xmlns:a16="http://schemas.microsoft.com/office/drawing/2014/main" id="{12DDDC8B-BD89-5E2E-AA31-2E437CAE71D4}"/>
              </a:ext>
            </a:extLst>
          </p:cNvPr>
          <p:cNvPicPr>
            <a:picLocks noChangeAspect="1"/>
          </p:cNvPicPr>
          <p:nvPr/>
        </p:nvPicPr>
        <p:blipFill>
          <a:blip r:embed="rId2"/>
          <a:srcRect t="2443" b="269"/>
          <a:stretch>
            <a:fillRect/>
          </a:stretch>
        </p:blipFill>
        <p:spPr>
          <a:xfrm>
            <a:off x="325078" y="557470"/>
            <a:ext cx="5770922" cy="3158108"/>
          </a:xfrm>
          <a:prstGeom prst="rect">
            <a:avLst/>
          </a:prstGeom>
          <a:ln w="76200">
            <a:solidFill>
              <a:schemeClr val="tx1"/>
            </a:solidFill>
          </a:ln>
        </p:spPr>
      </p:pic>
      <p:pic>
        <p:nvPicPr>
          <p:cNvPr id="5" name="Picture 4">
            <a:extLst>
              <a:ext uri="{FF2B5EF4-FFF2-40B4-BE49-F238E27FC236}">
                <a16:creationId xmlns:a16="http://schemas.microsoft.com/office/drawing/2014/main" id="{AA83B271-7A35-215F-3329-F4068CB621E2}"/>
              </a:ext>
            </a:extLst>
          </p:cNvPr>
          <p:cNvPicPr>
            <a:picLocks noChangeAspect="1"/>
          </p:cNvPicPr>
          <p:nvPr/>
        </p:nvPicPr>
        <p:blipFill>
          <a:blip r:embed="rId3"/>
          <a:stretch>
            <a:fillRect/>
          </a:stretch>
        </p:blipFill>
        <p:spPr>
          <a:xfrm>
            <a:off x="6335268" y="557470"/>
            <a:ext cx="5614416" cy="3158108"/>
          </a:xfrm>
          <a:prstGeom prst="rect">
            <a:avLst/>
          </a:prstGeom>
          <a:ln w="76200">
            <a:solidFill>
              <a:schemeClr val="accent1"/>
            </a:solidFill>
          </a:ln>
        </p:spPr>
      </p:pic>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421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A77B91-0487-6D69-6C8D-33CAD26D6002}"/>
              </a:ext>
            </a:extLst>
          </p:cNvPr>
          <p:cNvPicPr>
            <a:picLocks noChangeAspect="1"/>
          </p:cNvPicPr>
          <p:nvPr/>
        </p:nvPicPr>
        <p:blipFill>
          <a:blip r:embed="rId2"/>
          <a:stretch>
            <a:fillRect/>
          </a:stretch>
        </p:blipFill>
        <p:spPr>
          <a:xfrm>
            <a:off x="5574890" y="3066862"/>
            <a:ext cx="6538452" cy="3685957"/>
          </a:xfrm>
          <a:prstGeom prst="rect">
            <a:avLst/>
          </a:prstGeom>
          <a:ln w="76200">
            <a:solidFill>
              <a:schemeClr val="tx1"/>
            </a:solidFill>
          </a:ln>
        </p:spPr>
      </p:pic>
      <p:pic>
        <p:nvPicPr>
          <p:cNvPr id="3" name="Picture 2">
            <a:extLst>
              <a:ext uri="{FF2B5EF4-FFF2-40B4-BE49-F238E27FC236}">
                <a16:creationId xmlns:a16="http://schemas.microsoft.com/office/drawing/2014/main" id="{B715F8FA-3667-67E1-9A5D-1407AB0BE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58" y="105180"/>
            <a:ext cx="5757705" cy="3838470"/>
          </a:xfrm>
          <a:prstGeom prst="rect">
            <a:avLst/>
          </a:prstGeom>
          <a:ln w="76200">
            <a:solidFill>
              <a:schemeClr val="tx1"/>
            </a:solidFill>
          </a:ln>
        </p:spPr>
      </p:pic>
      <p:pic>
        <p:nvPicPr>
          <p:cNvPr id="4" name="Picture 3">
            <a:extLst>
              <a:ext uri="{FF2B5EF4-FFF2-40B4-BE49-F238E27FC236}">
                <a16:creationId xmlns:a16="http://schemas.microsoft.com/office/drawing/2014/main" id="{458EAA00-DC53-C3C2-5028-AA713E31EB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4558" y="858806"/>
            <a:ext cx="903609" cy="2331218"/>
          </a:xfrm>
          <a:prstGeom prst="rect">
            <a:avLst/>
          </a:prstGeom>
        </p:spPr>
      </p:pic>
    </p:spTree>
    <p:extLst>
      <p:ext uri="{BB962C8B-B14F-4D97-AF65-F5344CB8AC3E}">
        <p14:creationId xmlns:p14="http://schemas.microsoft.com/office/powerpoint/2010/main" val="1028492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195</TotalTime>
  <Words>279</Words>
  <Application>Microsoft Office PowerPoint</Application>
  <PresentationFormat>Widescreen</PresentationFormat>
  <Paragraphs>58</Paragraphs>
  <Slides>15</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ADLaM Display</vt:lpstr>
      <vt:lpstr>Aptos</vt:lpstr>
      <vt:lpstr>Aptos Display</vt:lpstr>
      <vt:lpstr>Arial</vt:lpstr>
      <vt:lpstr>Berlin Sans FB Demi</vt:lpstr>
      <vt:lpstr>Brandon Text Medium</vt:lpstr>
      <vt:lpstr>Calibri</vt:lpstr>
      <vt:lpstr>Calibri Light</vt:lpstr>
      <vt:lpstr>HelveticaNeue-CondensedBold</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McDonald, Molly</dc:creator>
  <cp:lastModifiedBy>McDonald, Molly</cp:lastModifiedBy>
  <cp:revision>1</cp:revision>
  <cp:lastPrinted>2026-01-27T16:01:17Z</cp:lastPrinted>
  <dcterms:created xsi:type="dcterms:W3CDTF">2026-01-22T16:52:40Z</dcterms:created>
  <dcterms:modified xsi:type="dcterms:W3CDTF">2026-02-06T16:24:26Z</dcterms:modified>
</cp:coreProperties>
</file>