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rrison, Kyle" userId="4dbba121-9220-4f0c-8543-8f4595043ca9" providerId="ADAL" clId="{92838869-B8C9-4F43-8574-BA4BEC16889E}"/>
    <pc:docChg chg="undo custSel addSld modSld">
      <pc:chgData name="Harrison, Kyle" userId="4dbba121-9220-4f0c-8543-8f4595043ca9" providerId="ADAL" clId="{92838869-B8C9-4F43-8574-BA4BEC16889E}" dt="2026-01-21T17:26:45.975" v="6" actId="26606"/>
      <pc:docMkLst>
        <pc:docMk/>
      </pc:docMkLst>
      <pc:sldChg chg="addSp delSp modSp new mod setBg">
        <pc:chgData name="Harrison, Kyle" userId="4dbba121-9220-4f0c-8543-8f4595043ca9" providerId="ADAL" clId="{92838869-B8C9-4F43-8574-BA4BEC16889E}" dt="2026-01-21T17:26:45.975" v="6" actId="26606"/>
        <pc:sldMkLst>
          <pc:docMk/>
          <pc:sldMk cId="737318306" sldId="260"/>
        </pc:sldMkLst>
        <pc:spChg chg="del">
          <ac:chgData name="Harrison, Kyle" userId="4dbba121-9220-4f0c-8543-8f4595043ca9" providerId="ADAL" clId="{92838869-B8C9-4F43-8574-BA4BEC16889E}" dt="2026-01-21T17:25:42.028" v="2" actId="478"/>
          <ac:spMkLst>
            <pc:docMk/>
            <pc:sldMk cId="737318306" sldId="260"/>
            <ac:spMk id="2" creationId="{A5107533-D55D-239C-2AFA-B75305AC55F3}"/>
          </ac:spMkLst>
        </pc:spChg>
        <pc:spChg chg="del">
          <ac:chgData name="Harrison, Kyle" userId="4dbba121-9220-4f0c-8543-8f4595043ca9" providerId="ADAL" clId="{92838869-B8C9-4F43-8574-BA4BEC16889E}" dt="2026-01-21T17:25:40.413" v="1" actId="478"/>
          <ac:spMkLst>
            <pc:docMk/>
            <pc:sldMk cId="737318306" sldId="260"/>
            <ac:spMk id="3" creationId="{5EEE6637-0512-205F-BA85-9D653CBC136C}"/>
          </ac:spMkLst>
        </pc:spChg>
        <pc:spChg chg="add del">
          <ac:chgData name="Harrison, Kyle" userId="4dbba121-9220-4f0c-8543-8f4595043ca9" providerId="ADAL" clId="{92838869-B8C9-4F43-8574-BA4BEC16889E}" dt="2026-01-21T17:26:45.973" v="5" actId="26606"/>
          <ac:spMkLst>
            <pc:docMk/>
            <pc:sldMk cId="737318306" sldId="260"/>
            <ac:spMk id="10" creationId="{32BC26D8-82FB-445E-AA49-62A77D7C1EE0}"/>
          </ac:spMkLst>
        </pc:spChg>
        <pc:spChg chg="add del">
          <ac:chgData name="Harrison, Kyle" userId="4dbba121-9220-4f0c-8543-8f4595043ca9" providerId="ADAL" clId="{92838869-B8C9-4F43-8574-BA4BEC16889E}" dt="2026-01-21T17:26:45.973" v="5" actId="26606"/>
          <ac:spMkLst>
            <pc:docMk/>
            <pc:sldMk cId="737318306" sldId="260"/>
            <ac:spMk id="12" creationId="{CB44330D-EA18-4254-AA95-EB49948539B8}"/>
          </ac:spMkLst>
        </pc:spChg>
        <pc:spChg chg="add">
          <ac:chgData name="Harrison, Kyle" userId="4dbba121-9220-4f0c-8543-8f4595043ca9" providerId="ADAL" clId="{92838869-B8C9-4F43-8574-BA4BEC16889E}" dt="2026-01-21T17:26:45.975" v="6" actId="26606"/>
          <ac:spMkLst>
            <pc:docMk/>
            <pc:sldMk cId="737318306" sldId="260"/>
            <ac:spMk id="14" creationId="{42A4FC2C-047E-45A5-965D-8E1E3BF09BC6}"/>
          </ac:spMkLst>
        </pc:spChg>
        <pc:picChg chg="add mod">
          <ac:chgData name="Harrison, Kyle" userId="4dbba121-9220-4f0c-8543-8f4595043ca9" providerId="ADAL" clId="{92838869-B8C9-4F43-8574-BA4BEC16889E}" dt="2026-01-21T17:26:45.975" v="6" actId="26606"/>
          <ac:picMkLst>
            <pc:docMk/>
            <pc:sldMk cId="737318306" sldId="260"/>
            <ac:picMk id="5" creationId="{45C9E62F-2F51-3845-DFB9-FB74BDAD382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C8190-5FFA-3FAB-7FF7-E29FF03D3F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D13CE8-BBBB-71F2-9A74-DBB41B7BDB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9EA62E-7DDA-3F67-C0B5-504B74E89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573D-5CE8-4C26-90A9-B7FEEC8A91F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CCFAF-2B8F-1FAE-07C3-FA58914C7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83CC7-B78A-EB94-FC9E-9E11A7BCE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D4AE9-024F-4EB0-BF74-92F6A4FA8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372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914DE-E742-54E2-D0F3-0037083AC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1E390-A520-0851-645C-A6D438EFF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C28E85-0331-9D32-8ED3-2BB4E9BB7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573D-5CE8-4C26-90A9-B7FEEC8A91F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EC7EB0-A733-B922-F89C-0BFE28A2C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C5372-31DC-C7D0-1FD8-1FE609F31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D4AE9-024F-4EB0-BF74-92F6A4FA8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017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E7E13-FE92-AD76-91A4-F64506D3A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F9E83E-19E1-3B12-33FC-B37D1AB791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B3B307-F42E-1B6D-9A33-7566E66C4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573D-5CE8-4C26-90A9-B7FEEC8A91F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B6E10F-AE5B-D8B8-08B8-E7A5C0234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C75788-0A34-571C-57F2-11208BE98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D4AE9-024F-4EB0-BF74-92F6A4FA8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044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2692A-407E-EE77-8C48-AE90AD3B8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F166F-317F-4277-08F7-F9813DC069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27F98-8D4D-8903-E30D-F7526DE49D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020865-29D1-909B-1E67-518F4F6AA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573D-5CE8-4C26-90A9-B7FEEC8A91F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38C2DE-8BBA-B37C-1129-4DEFB6190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41A8EC-074C-E931-5137-5E2C48D3A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D4AE9-024F-4EB0-BF74-92F6A4FA8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443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C8A52-798A-458D-D7D6-D9346FCE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479BE4-E742-2B1D-15D0-4F5F394FF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E218B7-914F-F901-EFBF-47C1B9BD19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8B6E76-C152-D460-62DC-03711F639B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40A623-F4C8-96AE-899C-393D43E401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2B2571-BFC9-5A6C-FE3C-AD11E0E2C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573D-5CE8-4C26-90A9-B7FEEC8A91F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9CA993-2471-D55D-8729-0D50C1D86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35632E-7178-8C78-14BA-8E5438CF2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D4AE9-024F-4EB0-BF74-92F6A4FA8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212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481B0-9D10-7D9D-7AFA-1A732BF62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B2A4D2-3985-E0D3-8F5B-57176991E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573D-5CE8-4C26-90A9-B7FEEC8A91F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0F53B5-59F5-65DE-6D51-D37C56451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CAEAD3-559A-277F-5C13-1AFB487D3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D4AE9-024F-4EB0-BF74-92F6A4FA8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642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DD61E5-1335-2ADE-59F7-2215D6402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573D-5CE8-4C26-90A9-B7FEEC8A91F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2AC5E4-6F30-965A-E15A-A29165F80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6D5F2C-0A11-6BAA-47F2-B352EDDD3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D4AE9-024F-4EB0-BF74-92F6A4FA8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116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9F913-FAAE-27C9-E15F-39C7C472C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4038F-3A52-F21B-9637-366D0C00D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0274DE-D5B6-EF26-B926-A6F38E3285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C82964-372E-B0F7-34ED-7F505F7AC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573D-5CE8-4C26-90A9-B7FEEC8A91F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EC7CFC-F595-40B8-9162-0239321B4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AD4BB7-6220-DE46-41F9-D7AB19A78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D4AE9-024F-4EB0-BF74-92F6A4FA8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92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EF312-8AF0-CA73-1AAC-0B2D2A3AF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757DDD-1140-B6DE-3BF3-13C3A3E701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DC73DA-0BDF-998B-AC60-5A4DC43C26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437D8A-0259-553B-DD53-C960F2BFD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573D-5CE8-4C26-90A9-B7FEEC8A91F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9B2E7D-2CE0-B063-7F6D-237300623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6B272A-48C3-14D5-269D-625352C23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D4AE9-024F-4EB0-BF74-92F6A4FA8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134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EC058-800F-3D4D-EAC0-D39985A36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B3377F-1FB9-A415-3AE2-A7DDA79049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47835A-A3A4-B266-888F-7B120B1D1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573D-5CE8-4C26-90A9-B7FEEC8A91F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EF653E-9204-53EC-FA3C-8A06722B4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A333DD-572B-9916-45B1-39236A3AA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D4AE9-024F-4EB0-BF74-92F6A4FA8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996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F15768-2672-A645-79B5-FD624CA395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B6CD81-A2B0-ED28-D691-0F0E98433F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CF14D0-2972-4E30-094E-1799A5BBF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573D-5CE8-4C26-90A9-B7FEEC8A91F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E48687-020F-8C16-D498-EECD774DB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07999D-90B6-32B7-D059-2BD6DD5F5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D4AE9-024F-4EB0-BF74-92F6A4FA8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021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68E7DA-AAFF-298A-09D9-553D1E314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589D84-6A11-51BA-C958-77B9F3AEBB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666C39-C59A-7169-A34D-1DDAF46B15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26573D-5CE8-4C26-90A9-B7FEEC8A91F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5891CF-65D3-E53F-D07D-004256E83B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175BB-2EAD-740E-73C8-1DB5F90AFB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AD4AE9-024F-4EB0-BF74-92F6A4FA8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879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171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011E06-48E0-7035-2E15-83DEAA96A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8424" y="643467"/>
            <a:ext cx="7235152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85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ECC25C-2E0C-1935-38ED-D7EC750C8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04391E-642C-1717-115E-08B87A648D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1" r="1" b="1"/>
          <a:stretch>
            <a:fillRect/>
          </a:stretch>
        </p:blipFill>
        <p:spPr>
          <a:xfrm>
            <a:off x="20" y="10"/>
            <a:ext cx="12191980" cy="686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305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C9E62F-2F51-3845-DFB9-FB74BDAD38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6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318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Harrison, Kyle</dc:creator>
  <cp:lastModifiedBy>Harrison, Kyle</cp:lastModifiedBy>
  <cp:revision>1</cp:revision>
  <dcterms:created xsi:type="dcterms:W3CDTF">2026-01-21T17:19:29Z</dcterms:created>
  <dcterms:modified xsi:type="dcterms:W3CDTF">2026-01-21T17:26:50Z</dcterms:modified>
</cp:coreProperties>
</file>