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3" r:id="rId5"/>
    <p:sldId id="262" r:id="rId6"/>
    <p:sldId id="261" r:id="rId7"/>
    <p:sldId id="257" r:id="rId8"/>
    <p:sldId id="258" r:id="rId9"/>
    <p:sldId id="259" r:id="rId10"/>
    <p:sldId id="260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92DB7-3ED3-66CC-9EFD-1CEF5964D9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AA4DD1-768D-5292-9810-3AB992906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6F45F-F912-E4AA-C6D0-0F7E423E2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AA317-9790-42A4-3EE2-D06536375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2BF92-CAAC-8D7D-38C3-C8C1F0BF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8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9AFA-5ADE-FAFE-7149-5E8372FBB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899D2-43FC-912C-B23F-88D19C8E0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34CB4-D3EA-9151-7732-281FB43A5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DB217-9C8B-91C0-89D4-776C15CE5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FCA3B-D02B-1A58-2648-FE094E019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78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4CE77-E23F-2962-BD99-8CBDA7420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464B6-A74C-C7D9-7A8E-902E4F203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B44C5-43BD-AFF0-7B77-C25E4356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BBA51-A6E3-F9FB-7391-501477680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2745C-4612-D6C0-264F-B162EFE6C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22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74983-36D9-B24E-A98E-D20A50057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FE75E-87CF-DE05-E8CA-B7EC774CE5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820E7-3675-2FFE-29D5-4DF51AA44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64A01-B194-8351-A0C4-E8A11BD88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97F62-9482-DAF4-C4D4-1000E7550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CAB06-2510-D395-65E0-E5C99B127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42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5656B-3DAA-6409-62F3-8453ABB8F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18B075-F885-B3A4-331E-C6F684F15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F7AC5F-8CEA-0B90-9F02-FC29C0B86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BB4413-D4AD-A07B-98AA-3228A1DDDC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52B011-7EEF-85FE-7F8A-69E8BA2796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7B6628-9E1E-3125-4BEF-86ECB743A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64F6A3-FE79-2AED-9C04-8F407FC61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423A32-40DF-2120-466B-BC236EC19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37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0C1F6-02EF-BE79-879E-83737CE13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36075-8CF6-D494-8F85-CC2781D0F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363F1-02F1-78D8-A2D2-57BF08AEC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689460-AC2C-ABFB-1710-B7B5ED76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4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9E463-73B5-7D76-CC5D-E4CC150F2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9E0127-1D3E-0147-D787-9BE23706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FCAFE-356C-3450-093A-C45A89B83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627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062EE-701B-2B27-389C-5691A71AA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E033F-CB1F-ECD6-6C52-D415C41DF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21196-35A9-1877-8B99-6F25074E0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9BF9F-9634-1C2A-23BC-39BE40C3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42BEB-68B6-BB2A-88C2-5014F970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8FCEE2-7971-552F-2F81-B416005C7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3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0909D-C349-5EE0-833A-ED84B96C0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270ACE-539B-BCC5-8D71-B022C0A67E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33DE8-C842-3BA1-C2E6-3CE71B70D3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E8AB6-7057-67FC-3E0F-D803A5F06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61147F-DEC9-DE72-478A-E23690D0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2689D-087B-DF30-ABE2-5785FE732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60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128F3-C239-BA3B-883C-64B66592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19D5F7-A954-47F5-E6D6-14027FE5E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3C15DC-A253-16F8-2D67-973B1C151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FFE01-72BB-C870-E5BD-AFBBD039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C6EF0-4171-8950-16C2-7F1ED82DD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69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8DF06E-68F8-FE0A-12A4-B7D066FF73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9D079E-6EE4-07A2-F2B4-9F2E5B3A7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F645D-F80B-5EC3-CA61-064F30F1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78E85-C84C-C525-2355-165078D8B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F615B-074C-4D5A-A6FA-3EBE08C9E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4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F7FCF6-4735-7170-BDCA-48D94E619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C2FA6-7DD7-0BC0-ADF3-0E6956FD4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82EE4-6702-4CB5-714E-B684EFF662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8E699D-9352-4D66-BB3E-F34147293BF1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9E9CE-EC29-1C71-6444-8B34626C7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372BB-763E-C639-8C0B-345D0E38D5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AE4B76-3CE8-44E2-8908-5921D098C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7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0B19-3D2B-AE16-67C8-7B031B487B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A1D32A-A7EC-19B2-F58D-4B20C5C914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C9E950-01A1-8322-6CB4-0964DA0ED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308"/>
            <a:ext cx="12192000" cy="679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46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74F91A-CC0B-A9D1-333E-21FAF6DE8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9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17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1966BB-7910-9E3F-2356-1312272A0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280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3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A60651-EAE3-CE9F-C703-2C6E03D3A5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34" b="-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8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396ECF-3C01-8163-AC83-7F28C04A63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90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26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943DA1F-94F6-B168-8569-18AC388965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90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27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6494EC-DD62-31BF-0961-64D8B0C41C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34" b="-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24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0A20E3-39AA-B409-6889-2C6BD22D2B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90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037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23B892-3066-79A6-C6C7-EF800DB89E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34" b="-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45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793DAD9-29BD-EE35-D7DD-59B670FF3A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39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21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0E9B03-94B4-0EA6-DE6A-AF4BAAB32F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53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669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ABFF67-708A-E1D2-8676-680897B2C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35" r="-1" b="-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37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951013-401E-63E2-8CF6-1D951D6BB2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35" r="-1" b="-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588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02661A-D3B9-0496-C5EB-B5593C05B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834" b="-1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12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4DBC76A-AAD1-645F-9AF8-33067B1BC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90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47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Harrison, Kyle</dc:creator>
  <cp:lastModifiedBy>Harrison, Kyle</cp:lastModifiedBy>
  <cp:revision>1</cp:revision>
  <dcterms:created xsi:type="dcterms:W3CDTF">2025-12-01T15:13:57Z</dcterms:created>
  <dcterms:modified xsi:type="dcterms:W3CDTF">2025-12-01T15:38:58Z</dcterms:modified>
</cp:coreProperties>
</file>