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6.xml" ContentType="application/vnd.openxmlformats-officedocument.them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7.xml" ContentType="application/vnd.openxmlformats-officedocument.them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9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0.xml" ContentType="application/vnd.openxmlformats-officedocument.them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11.xml" ContentType="application/vnd.openxmlformats-officedocument.them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12.xml" ContentType="application/vnd.openxmlformats-officedocument.them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3.xml" ContentType="application/vnd.openxmlformats-officedocument.them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4.xml" ContentType="application/vnd.openxmlformats-officedocument.them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heme/theme15.xml" ContentType="application/vnd.openxmlformats-officedocument.theme+xml"/>
  <Override PartName="/ppt/tags/tag53.xml" ContentType="application/vnd.openxmlformats-officedocument.presentationml.tags+xml"/>
  <Override PartName="/ppt/notesSlides/notesSlide1.xml" ContentType="application/vnd.openxmlformats-officedocument.presentationml.notesSlide+xml"/>
  <Override PartName="/ppt/tags/tag54.xml" ContentType="application/vnd.openxmlformats-officedocument.presentationml.tags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78" r:id="rId5"/>
    <p:sldMasterId id="2147483742" r:id="rId6"/>
    <p:sldMasterId id="2147483807" r:id="rId7"/>
    <p:sldMasterId id="2147483846" r:id="rId8"/>
    <p:sldMasterId id="2147483871" r:id="rId9"/>
    <p:sldMasterId id="2147483888" r:id="rId10"/>
    <p:sldMasterId id="2147484012" r:id="rId11"/>
    <p:sldMasterId id="2147484018" r:id="rId12"/>
    <p:sldMasterId id="2147484030" r:id="rId13"/>
    <p:sldMasterId id="2147484132" r:id="rId14"/>
    <p:sldMasterId id="2147484137" r:id="rId15"/>
    <p:sldMasterId id="2147484142" r:id="rId16"/>
    <p:sldMasterId id="2147484156" r:id="rId17"/>
  </p:sldMasterIdLst>
  <p:notesMasterIdLst>
    <p:notesMasterId r:id="rId20"/>
  </p:notesMasterIdLst>
  <p:sldIdLst>
    <p:sldId id="1726326365" r:id="rId18"/>
    <p:sldId id="1726326366" r:id="rId19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CC6381C-103C-304A-A35B-D3EE9ECE8BD9}">
          <p14:sldIdLst>
            <p14:sldId id="1726326365"/>
            <p14:sldId id="172632636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5FBA299-760C-5C4C-AA05-1D09AE1A2465}" name="STUCKEL, CARA" initials="SC" userId="S::cara.stuckel@anheuser-busch.com::7394ae6e-41ba-4dfd-bf4d-70ef3832d97d" providerId="AD"/>
  <p188:author id="{94011DB5-37E3-C9BD-0A8A-D2087AAC089E}" name="Bunker, Emily" initials="BE" userId="S::emily.bunker@anheuser-busch.com::82ec0192-e99e-4512-85d8-2bf32cda9521" providerId="AD"/>
  <p188:author id="{A26736BF-EA4F-FE2C-FE22-3E52E5788A1B}" name="Milton, Ross" initials="MR" userId="S::Ross.Milton@anheuser-busch.com::7db5c64a-b288-4584-89c0-ef1c12d7207b" providerId="AD"/>
  <p188:author id="{7EA16FE5-1268-11C6-7643-B6873611C7CF}" name="Weissberger, Danna" initials="WD" userId="S::Danna.Weissberger@anheuser-busch.com::dc1720db-960c-4241-bfe4-04fc817942a6" providerId="AD"/>
  <p188:author id="{61BBF8FC-B152-6C77-1CAC-6216045346B2}" name="Wilson, Samantha" initials="WS" userId="S::samantha.wilson@anheuser-busch.com::3e1f77a9-0866-47fa-9e35-cfa3b3dceb1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ed, Alyssa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688"/>
    <a:srgbClr val="8ACF25"/>
    <a:srgbClr val="D0172C"/>
    <a:srgbClr val="C00000"/>
    <a:srgbClr val="20495E"/>
    <a:srgbClr val="C9C9C9"/>
    <a:srgbClr val="A47400"/>
    <a:srgbClr val="E9CE89"/>
    <a:srgbClr val="183365"/>
    <a:srgbClr val="0200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785C07-7187-4808-8358-418108738219}" v="56" dt="2025-09-15T14:36:17.804"/>
  </p1510:revLst>
</p1510:revInfo>
</file>

<file path=ppt/tableStyles.xml><?xml version="1.0" encoding="utf-8"?>
<a:tblStyleLst xmlns:a="http://schemas.openxmlformats.org/drawingml/2006/main" def="{5C22544A-7EE6-4342-B048-85BDC9FD1C3A}"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2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3D682-1C3C-4E2E-B9FC-C95AD433F3EE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8B1745-A06E-4A68-8373-3E83A3277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909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35D4C-3433-43DA-96D1-56AB39E188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7028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35D4C-3433-43DA-96D1-56AB39E188A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6351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4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8.xml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9.xml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0.xml"/><Relationship Id="rId6" Type="http://schemas.openxmlformats.org/officeDocument/2006/relationships/image" Target="../media/image5.png"/><Relationship Id="rId5" Type="http://schemas.openxmlformats.org/officeDocument/2006/relationships/image" Target="../media/image3.gif"/><Relationship Id="rId4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1.xml"/><Relationship Id="rId6" Type="http://schemas.openxmlformats.org/officeDocument/2006/relationships/image" Target="../media/image5.png"/><Relationship Id="rId5" Type="http://schemas.openxmlformats.org/officeDocument/2006/relationships/image" Target="../media/image3.gif"/><Relationship Id="rId4" Type="http://schemas.openxmlformats.org/officeDocument/2006/relationships/image" Target="../media/image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.xml"/><Relationship Id="rId6" Type="http://schemas.openxmlformats.org/officeDocument/2006/relationships/image" Target="../media/image5.png"/><Relationship Id="rId5" Type="http://schemas.openxmlformats.org/officeDocument/2006/relationships/image" Target="../media/image3.gif"/><Relationship Id="rId4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3.xml"/><Relationship Id="rId6" Type="http://schemas.openxmlformats.org/officeDocument/2006/relationships/image" Target="../media/image5.png"/><Relationship Id="rId5" Type="http://schemas.openxmlformats.org/officeDocument/2006/relationships/image" Target="../media/image3.gif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4.xml"/><Relationship Id="rId6" Type="http://schemas.openxmlformats.org/officeDocument/2006/relationships/image" Target="../media/image5.png"/><Relationship Id="rId5" Type="http://schemas.openxmlformats.org/officeDocument/2006/relationships/image" Target="../media/image3.gif"/><Relationship Id="rId4" Type="http://schemas.openxmlformats.org/officeDocument/2006/relationships/image" Target="../media/image1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5.xml"/><Relationship Id="rId6" Type="http://schemas.openxmlformats.org/officeDocument/2006/relationships/image" Target="../media/image5.png"/><Relationship Id="rId5" Type="http://schemas.openxmlformats.org/officeDocument/2006/relationships/image" Target="../media/image3.gif"/><Relationship Id="rId4" Type="http://schemas.openxmlformats.org/officeDocument/2006/relationships/image" Target="../media/image1.emf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oleObject" Target="../embeddings/oleObject12.bin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3.gif"/><Relationship Id="rId10" Type="http://schemas.openxmlformats.org/officeDocument/2006/relationships/image" Target="../media/image9.png"/><Relationship Id="rId4" Type="http://schemas.openxmlformats.org/officeDocument/2006/relationships/image" Target="../media/image1.emf"/><Relationship Id="rId9" Type="http://schemas.openxmlformats.org/officeDocument/2006/relationships/image" Target="../media/image8.jpe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19.xml"/><Relationship Id="rId7" Type="http://schemas.openxmlformats.org/officeDocument/2006/relationships/image" Target="../media/image1.emf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oleObject" Target="../embeddings/oleObject13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0.xml"/><Relationship Id="rId9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tags" Target="../tags/tag23.xml"/><Relationship Id="rId7" Type="http://schemas.openxmlformats.org/officeDocument/2006/relationships/image" Target="../media/image1.emf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4.xml"/><Relationship Id="rId9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5.xml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6.xml"/><Relationship Id="rId5" Type="http://schemas.openxmlformats.org/officeDocument/2006/relationships/image" Target="../media/image3.gif"/><Relationship Id="rId4" Type="http://schemas.openxmlformats.org/officeDocument/2006/relationships/image" Target="../media/image1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0.xml"/><Relationship Id="rId4" Type="http://schemas.openxmlformats.org/officeDocument/2006/relationships/image" Target="../media/image1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1.xml"/><Relationship Id="rId4" Type="http://schemas.openxmlformats.org/officeDocument/2006/relationships/image" Target="../media/image1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2.xml"/><Relationship Id="rId4" Type="http://schemas.openxmlformats.org/officeDocument/2006/relationships/image" Target="../media/image1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33.xml"/><Relationship Id="rId4" Type="http://schemas.openxmlformats.org/officeDocument/2006/relationships/image" Target="../media/image1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40.xml"/><Relationship Id="rId4" Type="http://schemas.openxmlformats.org/officeDocument/2006/relationships/image" Target="../media/image1.emf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41.xml"/><Relationship Id="rId4" Type="http://schemas.openxmlformats.org/officeDocument/2006/relationships/image" Target="../media/image1.emf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42.xml"/><Relationship Id="rId4" Type="http://schemas.openxmlformats.org/officeDocument/2006/relationships/image" Target="../media/image1.emf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Master" Target="../slideMasters/slideMaster10.xml"/><Relationship Id="rId1" Type="http://schemas.openxmlformats.org/officeDocument/2006/relationships/tags" Target="../tags/tag43.xml"/><Relationship Id="rId4" Type="http://schemas.openxmlformats.org/officeDocument/2006/relationships/image" Target="../media/image1.emf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3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3.bin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48099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19" y="234866"/>
            <a:ext cx="11725484" cy="29832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-1922463" y="1022350"/>
            <a:ext cx="9144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3449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hree lin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137730" y="1559675"/>
            <a:ext cx="914400" cy="914400"/>
          </a:xfrm>
          <a:prstGeom prst="rect">
            <a:avLst/>
          </a:prstGeom>
          <a:solidFill>
            <a:srgbClr val="BE0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-1137730" y="603951"/>
            <a:ext cx="914400" cy="914400"/>
          </a:xfrm>
          <a:prstGeom prst="rect">
            <a:avLst/>
          </a:prstGeom>
          <a:solidFill>
            <a:srgbClr val="9506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-1137730" y="2529028"/>
            <a:ext cx="914400" cy="914400"/>
          </a:xfrm>
          <a:prstGeom prst="rect">
            <a:avLst/>
          </a:prstGeom>
          <a:solidFill>
            <a:srgbClr val="D595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-1137730" y="3486291"/>
            <a:ext cx="914400" cy="914400"/>
          </a:xfrm>
          <a:prstGeom prst="rect">
            <a:avLst/>
          </a:prstGeom>
          <a:solidFill>
            <a:srgbClr val="8658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-1137730" y="4455644"/>
            <a:ext cx="914400" cy="914400"/>
          </a:xfrm>
          <a:prstGeom prst="rect">
            <a:avLst/>
          </a:prstGeom>
          <a:solidFill>
            <a:srgbClr val="EAD2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311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68">
          <p15:clr>
            <a:srgbClr val="FBAE40"/>
          </p15:clr>
        </p15:guide>
        <p15:guide id="2" pos="237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DC64E-39B0-4FBE-BE67-3B882A972A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874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039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19" y="234866"/>
            <a:ext cx="11725484" cy="29832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-1922463" y="1022350"/>
            <a:ext cx="9144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3785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DC64E-39B0-4FBE-BE67-3B882A972A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998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06177" y="1856"/>
            <a:ext cx="7385824" cy="6856144"/>
          </a:xfrm>
          <a:prstGeom prst="rect">
            <a:avLst/>
          </a:prstGeom>
        </p:spPr>
      </p:pic>
      <p:grpSp>
        <p:nvGrpSpPr>
          <p:cNvPr id="11" name="Group 10"/>
          <p:cNvGrpSpPr/>
          <p:nvPr userDrawn="1"/>
        </p:nvGrpSpPr>
        <p:grpSpPr>
          <a:xfrm>
            <a:off x="74797" y="1856"/>
            <a:ext cx="1694775" cy="1698782"/>
            <a:chOff x="0" y="1856"/>
            <a:chExt cx="1694775" cy="1698782"/>
          </a:xfrm>
        </p:grpSpPr>
        <p:pic>
          <p:nvPicPr>
            <p:cNvPr id="8" name="Picture 4" descr="http://www.americanbankingnews.com/logos/anheuser-busch-logo.gif"/>
            <p:cNvPicPr>
              <a:picLocks noChangeAspect="1" noChangeArrowheads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856"/>
              <a:ext cx="1694775" cy="14193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 userDrawn="1"/>
          </p:nvSpPr>
          <p:spPr>
            <a:xfrm>
              <a:off x="0" y="1421211"/>
              <a:ext cx="1694775" cy="2794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>
                  <a:solidFill>
                    <a:srgbClr val="000000"/>
                  </a:solidFill>
                  <a:latin typeface="Franklin Gothic Heavy" panose="020B0903020102020204" pitchFamily="34" charset="0"/>
                </a:rPr>
                <a:t>ANHEUSER-BUSCH</a:t>
              </a:r>
            </a:p>
          </p:txBody>
        </p:sp>
      </p:grpSp>
      <p:sp>
        <p:nvSpPr>
          <p:cNvPr id="12" name="Title 6"/>
          <p:cNvSpPr>
            <a:spLocks noGrp="1"/>
          </p:cNvSpPr>
          <p:nvPr>
            <p:ph type="title" hasCustomPrompt="1"/>
          </p:nvPr>
        </p:nvSpPr>
        <p:spPr>
          <a:xfrm>
            <a:off x="609600" y="2346178"/>
            <a:ext cx="10972800" cy="97440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ctr">
              <a:defRPr lang="en-US" sz="6000" b="1" i="0" baseline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Franklin Gothic Book" panose="020B0503020102020204" pitchFamily="34" charset="0"/>
                <a:cs typeface="Arial" charset="0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3615531" y="3797468"/>
            <a:ext cx="4960938" cy="5857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 baseline="0">
                <a:solidFill>
                  <a:schemeClr val="tx1"/>
                </a:solidFill>
                <a:latin typeface="Franklin Gothic Book" panose="020B0503020102020204" pitchFamily="34" charset="0"/>
                <a:ea typeface="Franklin Gothic Book" panose="020B0503020102020204" pitchFamily="34" charset="0"/>
                <a:cs typeface="Arial" charset="0"/>
              </a:defRPr>
            </a:lvl1pPr>
            <a:lvl2pPr>
              <a:defRPr b="1">
                <a:latin typeface="Arial" charset="0"/>
                <a:ea typeface="Arial" charset="0"/>
                <a:cs typeface="Arial" charset="0"/>
              </a:defRPr>
            </a:lvl2pPr>
            <a:lvl3pPr>
              <a:defRPr b="1">
                <a:latin typeface="Arial" charset="0"/>
                <a:ea typeface="Arial" charset="0"/>
                <a:cs typeface="Arial" charset="0"/>
              </a:defRPr>
            </a:lvl3pPr>
            <a:lvl4pPr>
              <a:defRPr b="1">
                <a:latin typeface="Arial" charset="0"/>
                <a:ea typeface="Arial" charset="0"/>
                <a:cs typeface="Arial" charset="0"/>
              </a:defRPr>
            </a:lvl4pPr>
            <a:lvl5pPr>
              <a:defRPr b="1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Month ##, 2018</a:t>
            </a:r>
          </a:p>
        </p:txBody>
      </p:sp>
      <p:pic>
        <p:nvPicPr>
          <p:cNvPr id="3" name="Picture 2" descr="A black sign with white letters&#10;&#10;Description automatically generated">
            <a:extLst>
              <a:ext uri="{FF2B5EF4-FFF2-40B4-BE49-F238E27FC236}">
                <a16:creationId xmlns:a16="http://schemas.microsoft.com/office/drawing/2014/main" id="{EC50B63A-933E-412E-A46B-6B4A145C3E3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9188" y="0"/>
            <a:ext cx="1694775" cy="171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178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13" name="Object 1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06177" y="1856"/>
            <a:ext cx="7385824" cy="6856144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942320" cy="444325"/>
          </a:xfrm>
        </p:spPr>
        <p:txBody>
          <a:bodyPr anchor="t">
            <a:noAutofit/>
          </a:bodyPr>
          <a:lstStyle>
            <a:lvl1pPr>
              <a:defRPr sz="2400" b="1" baseline="0">
                <a:solidFill>
                  <a:srgbClr val="C00000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/>
              <a:t>Agenda</a:t>
            </a:r>
            <a:br>
              <a:rPr lang="en-US"/>
            </a:br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46420" y="6675112"/>
            <a:ext cx="345579" cy="152319"/>
          </a:xfrm>
        </p:spPr>
        <p:txBody>
          <a:bodyPr/>
          <a:lstStyle>
            <a:lvl1pPr>
              <a:defRPr sz="10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fld id="{DE138E8E-6F3A-4D5B-A0FD-53914EC6082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10256108" y="6556889"/>
            <a:ext cx="14580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000000"/>
                </a:solidFill>
                <a:latin typeface="Franklin Gothic Heavy" panose="020B0903020102020204" pitchFamily="34" charset="0"/>
              </a:rPr>
              <a:t>ANHEUSER-BUSCH</a:t>
            </a:r>
          </a:p>
        </p:txBody>
      </p:sp>
      <p:pic>
        <p:nvPicPr>
          <p:cNvPr id="18" name="Picture 4" descr="http://www.americanbankingnews.com/logos/anheuser-busch-logo.g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6314" y="6526600"/>
            <a:ext cx="350107" cy="26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Straight Connector 20"/>
          <p:cNvCxnSpPr/>
          <p:nvPr userDrawn="1"/>
        </p:nvCxnSpPr>
        <p:spPr>
          <a:xfrm flipV="1">
            <a:off x="301214" y="6699680"/>
            <a:ext cx="99669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610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16" imgH="216" progId="TCLayout.ActiveDocument.1">
                  <p:embed/>
                </p:oleObj>
              </mc:Choice>
              <mc:Fallback>
                <p:oleObj name="think-cell Slide" r:id="rId3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942320" cy="444325"/>
          </a:xfrm>
        </p:spPr>
        <p:txBody>
          <a:bodyPr anchor="t">
            <a:noAutofit/>
          </a:bodyPr>
          <a:lstStyle>
            <a:lvl1pPr>
              <a:defRPr sz="2400" b="1" baseline="0">
                <a:solidFill>
                  <a:srgbClr val="C00000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/>
              <a:t>Click to Add the Title</a:t>
            </a:r>
            <a:br>
              <a:rPr lang="en-US"/>
            </a:b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46420" y="6675112"/>
            <a:ext cx="345579" cy="152319"/>
          </a:xfrm>
        </p:spPr>
        <p:txBody>
          <a:bodyPr/>
          <a:lstStyle>
            <a:lvl1pPr>
              <a:defRPr sz="10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fld id="{DE138E8E-6F3A-4D5B-A0FD-53914EC6082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0256108" y="6556889"/>
            <a:ext cx="14580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000000"/>
                </a:solidFill>
                <a:latin typeface="Franklin Gothic Heavy" panose="020B0903020102020204" pitchFamily="34" charset="0"/>
              </a:rPr>
              <a:t>ANHEUSER-BUSCH</a:t>
            </a:r>
          </a:p>
        </p:txBody>
      </p:sp>
      <p:pic>
        <p:nvPicPr>
          <p:cNvPr id="29" name="Picture 4" descr="http://www.americanbankingnews.com/logos/anheuser-busch-logo.g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6314" y="6526600"/>
            <a:ext cx="350107" cy="26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Connector 17"/>
          <p:cNvCxnSpPr/>
          <p:nvPr userDrawn="1"/>
        </p:nvCxnSpPr>
        <p:spPr>
          <a:xfrm flipV="1">
            <a:off x="301214" y="6699680"/>
            <a:ext cx="99669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179" y="0"/>
            <a:ext cx="1103820" cy="795276"/>
          </a:xfrm>
          <a:prstGeom prst="rect">
            <a:avLst/>
          </a:prstGeom>
        </p:spPr>
      </p:pic>
      <p:sp>
        <p:nvSpPr>
          <p:cNvPr id="9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94481" y="6742478"/>
            <a:ext cx="3830638" cy="11462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800" i="1" baseline="0">
                <a:solidFill>
                  <a:schemeClr val="bg1">
                    <a:lumMod val="50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Source:  </a:t>
            </a:r>
          </a:p>
        </p:txBody>
      </p:sp>
    </p:spTree>
    <p:extLst>
      <p:ext uri="{BB962C8B-B14F-4D97-AF65-F5344CB8AC3E}">
        <p14:creationId xmlns:p14="http://schemas.microsoft.com/office/powerpoint/2010/main" val="1136795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16" imgH="216" progId="TCLayout.ActiveDocument.1">
                  <p:embed/>
                </p:oleObj>
              </mc:Choice>
              <mc:Fallback>
                <p:oleObj name="think-cell Slide" r:id="rId3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942320" cy="444325"/>
          </a:xfrm>
        </p:spPr>
        <p:txBody>
          <a:bodyPr anchor="t">
            <a:noAutofit/>
          </a:bodyPr>
          <a:lstStyle>
            <a:lvl1pPr>
              <a:defRPr sz="2400" b="1" baseline="0">
                <a:solidFill>
                  <a:srgbClr val="C00000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/>
              <a:t>Click to Add the Title</a:t>
            </a:r>
            <a:br>
              <a:rPr lang="en-US"/>
            </a:b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46420" y="6675112"/>
            <a:ext cx="345579" cy="152319"/>
          </a:xfrm>
        </p:spPr>
        <p:txBody>
          <a:bodyPr/>
          <a:lstStyle>
            <a:lvl1pPr>
              <a:defRPr sz="10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fld id="{DE138E8E-6F3A-4D5B-A0FD-53914EC6082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0256108" y="6556889"/>
            <a:ext cx="14580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000000"/>
                </a:solidFill>
                <a:latin typeface="Franklin Gothic Heavy" panose="020B0903020102020204" pitchFamily="34" charset="0"/>
              </a:rPr>
              <a:t>ANHEUSER-BUSCH</a:t>
            </a:r>
          </a:p>
        </p:txBody>
      </p:sp>
      <p:pic>
        <p:nvPicPr>
          <p:cNvPr id="29" name="Picture 4" descr="http://www.americanbankingnews.com/logos/anheuser-busch-logo.g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6314" y="6526600"/>
            <a:ext cx="350107" cy="26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Connector 17"/>
          <p:cNvCxnSpPr/>
          <p:nvPr userDrawn="1"/>
        </p:nvCxnSpPr>
        <p:spPr>
          <a:xfrm flipV="1">
            <a:off x="301214" y="6699680"/>
            <a:ext cx="99669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179" y="0"/>
            <a:ext cx="1103820" cy="795276"/>
          </a:xfrm>
          <a:prstGeom prst="rect">
            <a:avLst/>
          </a:prstGeom>
        </p:spPr>
      </p:pic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87524"/>
            <a:ext cx="10942320" cy="587834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buNone/>
              <a:defRPr lang="en-US" sz="18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94481" y="6742478"/>
            <a:ext cx="3830638" cy="11462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800" i="1" baseline="0">
                <a:solidFill>
                  <a:schemeClr val="bg1">
                    <a:lumMod val="50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Source:  </a:t>
            </a:r>
          </a:p>
        </p:txBody>
      </p:sp>
    </p:spTree>
    <p:extLst>
      <p:ext uri="{BB962C8B-B14F-4D97-AF65-F5344CB8AC3E}">
        <p14:creationId xmlns:p14="http://schemas.microsoft.com/office/powerpoint/2010/main" val="3425506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 - Stretch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16" imgH="216" progId="TCLayout.ActiveDocument.1">
                  <p:embed/>
                </p:oleObj>
              </mc:Choice>
              <mc:Fallback>
                <p:oleObj name="think-cell Slide" r:id="rId3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942320" cy="444325"/>
          </a:xfrm>
        </p:spPr>
        <p:txBody>
          <a:bodyPr anchor="t">
            <a:noAutofit/>
          </a:bodyPr>
          <a:lstStyle>
            <a:lvl1pPr>
              <a:defRPr sz="2400" b="1" baseline="0">
                <a:solidFill>
                  <a:srgbClr val="C00000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/>
              <a:t>Click to Add the Title</a:t>
            </a:r>
            <a:br>
              <a:rPr lang="en-US"/>
            </a:b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46420" y="6675112"/>
            <a:ext cx="345579" cy="152319"/>
          </a:xfrm>
        </p:spPr>
        <p:txBody>
          <a:bodyPr/>
          <a:lstStyle>
            <a:lvl1pPr>
              <a:defRPr sz="10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fld id="{DE138E8E-6F3A-4D5B-A0FD-53914EC6082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 flipV="1">
            <a:off x="301214" y="6699680"/>
            <a:ext cx="99669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10256108" y="6556889"/>
            <a:ext cx="14580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000000"/>
                </a:solidFill>
                <a:latin typeface="Franklin Gothic Heavy" panose="020B0903020102020204" pitchFamily="34" charset="0"/>
              </a:rPr>
              <a:t>ANHEUSER-BUSCH</a:t>
            </a:r>
          </a:p>
        </p:txBody>
      </p:sp>
      <p:pic>
        <p:nvPicPr>
          <p:cNvPr id="29" name="Picture 4" descr="http://www.americanbankingnews.com/logos/anheuser-busch-logo.g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6314" y="6526600"/>
            <a:ext cx="350107" cy="26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179" y="0"/>
            <a:ext cx="1103820" cy="795276"/>
          </a:xfrm>
          <a:prstGeom prst="rect">
            <a:avLst/>
          </a:prstGeom>
        </p:spPr>
      </p:pic>
      <p:sp>
        <p:nvSpPr>
          <p:cNvPr id="24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0" y="387524"/>
            <a:ext cx="10942320" cy="587834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buNone/>
              <a:defRPr lang="en-US" sz="18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294481" y="6742478"/>
            <a:ext cx="3830638" cy="11462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800" i="1" baseline="0">
                <a:solidFill>
                  <a:schemeClr val="bg1">
                    <a:lumMod val="50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Source:  </a:t>
            </a:r>
          </a:p>
        </p:txBody>
      </p:sp>
      <p:sp>
        <p:nvSpPr>
          <p:cNvPr id="25" name="Rounded Rectangle 24"/>
          <p:cNvSpPr/>
          <p:nvPr userDrawn="1"/>
        </p:nvSpPr>
        <p:spPr>
          <a:xfrm>
            <a:off x="301215" y="1066639"/>
            <a:ext cx="5694380" cy="2640081"/>
          </a:xfrm>
          <a:prstGeom prst="roundRect">
            <a:avLst>
              <a:gd name="adj" fmla="val 5178"/>
            </a:avLst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Rounded Rectangle 25"/>
          <p:cNvSpPr/>
          <p:nvPr userDrawn="1"/>
        </p:nvSpPr>
        <p:spPr>
          <a:xfrm>
            <a:off x="6192477" y="1044203"/>
            <a:ext cx="5694380" cy="2662517"/>
          </a:xfrm>
          <a:prstGeom prst="roundRect">
            <a:avLst>
              <a:gd name="adj" fmla="val 5178"/>
            </a:avLst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Rounded Rectangle 26"/>
          <p:cNvSpPr/>
          <p:nvPr userDrawn="1"/>
        </p:nvSpPr>
        <p:spPr>
          <a:xfrm>
            <a:off x="6192475" y="1044204"/>
            <a:ext cx="5694382" cy="455308"/>
          </a:xfrm>
          <a:prstGeom prst="roundRect">
            <a:avLst>
              <a:gd name="adj" fmla="val 5178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28" name="Text Placeholder 2"/>
          <p:cNvSpPr>
            <a:spLocks noGrp="1"/>
          </p:cNvSpPr>
          <p:nvPr>
            <p:ph type="body" idx="14"/>
          </p:nvPr>
        </p:nvSpPr>
        <p:spPr>
          <a:xfrm>
            <a:off x="6192476" y="1044205"/>
            <a:ext cx="5694381" cy="45530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Rounded Rectangle 29"/>
          <p:cNvSpPr/>
          <p:nvPr userDrawn="1"/>
        </p:nvSpPr>
        <p:spPr>
          <a:xfrm>
            <a:off x="301216" y="3800806"/>
            <a:ext cx="11585641" cy="2662518"/>
          </a:xfrm>
          <a:prstGeom prst="roundRect">
            <a:avLst>
              <a:gd name="adj" fmla="val 5178"/>
            </a:avLst>
          </a:prstGeom>
          <a:noFill/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Rounded Rectangle 30"/>
          <p:cNvSpPr/>
          <p:nvPr userDrawn="1"/>
        </p:nvSpPr>
        <p:spPr>
          <a:xfrm>
            <a:off x="301214" y="3800807"/>
            <a:ext cx="11585643" cy="455308"/>
          </a:xfrm>
          <a:prstGeom prst="roundRect">
            <a:avLst>
              <a:gd name="adj" fmla="val 5178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32" name="Text Placeholder 2"/>
          <p:cNvSpPr>
            <a:spLocks noGrp="1"/>
          </p:cNvSpPr>
          <p:nvPr>
            <p:ph type="body" idx="15"/>
          </p:nvPr>
        </p:nvSpPr>
        <p:spPr>
          <a:xfrm>
            <a:off x="301214" y="3800808"/>
            <a:ext cx="11585643" cy="471411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3"/>
          </p:nvPr>
        </p:nvSpPr>
        <p:spPr>
          <a:xfrm>
            <a:off x="301214" y="1044204"/>
            <a:ext cx="5694381" cy="455308"/>
          </a:xfr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400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 - Stretch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16" imgH="216" progId="TCLayout.ActiveDocument.1">
                  <p:embed/>
                </p:oleObj>
              </mc:Choice>
              <mc:Fallback>
                <p:oleObj name="think-cell Slide" r:id="rId3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942320" cy="444325"/>
          </a:xfrm>
        </p:spPr>
        <p:txBody>
          <a:bodyPr anchor="t">
            <a:noAutofit/>
          </a:bodyPr>
          <a:lstStyle>
            <a:lvl1pPr>
              <a:defRPr sz="2400" b="1" baseline="0">
                <a:solidFill>
                  <a:srgbClr val="C00000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/>
              <a:t>Click to Add the Title</a:t>
            </a:r>
            <a:br>
              <a:rPr lang="en-US"/>
            </a:b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46420" y="6675112"/>
            <a:ext cx="345579" cy="152319"/>
          </a:xfrm>
        </p:spPr>
        <p:txBody>
          <a:bodyPr/>
          <a:lstStyle>
            <a:lvl1pPr>
              <a:defRPr sz="10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fld id="{DE138E8E-6F3A-4D5B-A0FD-53914EC6082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 flipV="1">
            <a:off x="301214" y="6699680"/>
            <a:ext cx="99669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10256108" y="6556889"/>
            <a:ext cx="14580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000000"/>
                </a:solidFill>
                <a:latin typeface="Franklin Gothic Heavy" panose="020B0903020102020204" pitchFamily="34" charset="0"/>
              </a:rPr>
              <a:t>ANHEUSER-BUSCH</a:t>
            </a:r>
          </a:p>
        </p:txBody>
      </p:sp>
      <p:pic>
        <p:nvPicPr>
          <p:cNvPr id="29" name="Picture 4" descr="http://www.americanbankingnews.com/logos/anheuser-busch-logo.g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6314" y="6526600"/>
            <a:ext cx="350107" cy="26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179" y="0"/>
            <a:ext cx="1103820" cy="795276"/>
          </a:xfrm>
          <a:prstGeom prst="rect">
            <a:avLst/>
          </a:prstGeom>
        </p:spPr>
      </p:pic>
      <p:sp>
        <p:nvSpPr>
          <p:cNvPr id="22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87524"/>
            <a:ext cx="10942320" cy="587834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buNone/>
              <a:defRPr lang="en-US" sz="18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1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294481" y="6742478"/>
            <a:ext cx="3830638" cy="11462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800" i="1" baseline="0">
                <a:solidFill>
                  <a:schemeClr val="bg1">
                    <a:lumMod val="50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Source:  </a:t>
            </a:r>
          </a:p>
        </p:txBody>
      </p:sp>
      <p:sp>
        <p:nvSpPr>
          <p:cNvPr id="23" name="Rounded Rectangle 22"/>
          <p:cNvSpPr/>
          <p:nvPr userDrawn="1"/>
        </p:nvSpPr>
        <p:spPr>
          <a:xfrm>
            <a:off x="301215" y="1066639"/>
            <a:ext cx="5694380" cy="2640081"/>
          </a:xfrm>
          <a:prstGeom prst="roundRect">
            <a:avLst>
              <a:gd name="adj" fmla="val 5178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Rounded Rectangle 23"/>
          <p:cNvSpPr/>
          <p:nvPr userDrawn="1"/>
        </p:nvSpPr>
        <p:spPr>
          <a:xfrm>
            <a:off x="6192477" y="1044203"/>
            <a:ext cx="5694380" cy="5418188"/>
          </a:xfrm>
          <a:prstGeom prst="roundRect">
            <a:avLst>
              <a:gd name="adj" fmla="val 5178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Rounded Rectangle 24"/>
          <p:cNvSpPr/>
          <p:nvPr userDrawn="1"/>
        </p:nvSpPr>
        <p:spPr>
          <a:xfrm>
            <a:off x="6201295" y="1044204"/>
            <a:ext cx="5685562" cy="455308"/>
          </a:xfrm>
          <a:prstGeom prst="roundRect">
            <a:avLst>
              <a:gd name="adj" fmla="val 5178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idx="14"/>
          </p:nvPr>
        </p:nvSpPr>
        <p:spPr>
          <a:xfrm>
            <a:off x="6192476" y="1044205"/>
            <a:ext cx="5694381" cy="45530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2"/>
          <p:cNvSpPr>
            <a:spLocks noGrp="1"/>
          </p:cNvSpPr>
          <p:nvPr>
            <p:ph type="body" idx="13"/>
          </p:nvPr>
        </p:nvSpPr>
        <p:spPr>
          <a:xfrm>
            <a:off x="301214" y="1044204"/>
            <a:ext cx="5692262" cy="455308"/>
          </a:xfr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Rounded Rectangle 29"/>
          <p:cNvSpPr/>
          <p:nvPr userDrawn="1"/>
        </p:nvSpPr>
        <p:spPr>
          <a:xfrm>
            <a:off x="310351" y="3824696"/>
            <a:ext cx="5694380" cy="2640081"/>
          </a:xfrm>
          <a:prstGeom prst="roundRect">
            <a:avLst>
              <a:gd name="adj" fmla="val 5178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Text Placeholder 2"/>
          <p:cNvSpPr>
            <a:spLocks noGrp="1"/>
          </p:cNvSpPr>
          <p:nvPr>
            <p:ph type="body" idx="16"/>
          </p:nvPr>
        </p:nvSpPr>
        <p:spPr>
          <a:xfrm>
            <a:off x="310351" y="3802261"/>
            <a:ext cx="5691438" cy="455308"/>
          </a:xfr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2031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 - Stretch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16" imgH="216" progId="TCLayout.ActiveDocument.1">
                  <p:embed/>
                </p:oleObj>
              </mc:Choice>
              <mc:Fallback>
                <p:oleObj name="think-cell Slide" r:id="rId3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942320" cy="444325"/>
          </a:xfrm>
        </p:spPr>
        <p:txBody>
          <a:bodyPr anchor="t">
            <a:noAutofit/>
          </a:bodyPr>
          <a:lstStyle>
            <a:lvl1pPr>
              <a:defRPr sz="2400" b="1" baseline="0">
                <a:solidFill>
                  <a:srgbClr val="C00000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/>
              <a:t>Click to Add the Title</a:t>
            </a:r>
            <a:br>
              <a:rPr lang="en-US"/>
            </a:b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46420" y="6675112"/>
            <a:ext cx="345579" cy="152319"/>
          </a:xfrm>
        </p:spPr>
        <p:txBody>
          <a:bodyPr/>
          <a:lstStyle>
            <a:lvl1pPr>
              <a:defRPr sz="10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fld id="{DE138E8E-6F3A-4D5B-A0FD-53914EC6082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 flipV="1">
            <a:off x="301214" y="6699680"/>
            <a:ext cx="99669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10256108" y="6556889"/>
            <a:ext cx="14580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000000"/>
                </a:solidFill>
                <a:latin typeface="Franklin Gothic Heavy" panose="020B0903020102020204" pitchFamily="34" charset="0"/>
              </a:rPr>
              <a:t>ANHEUSER-BUSCH</a:t>
            </a:r>
          </a:p>
        </p:txBody>
      </p:sp>
      <p:pic>
        <p:nvPicPr>
          <p:cNvPr id="29" name="Picture 4" descr="http://www.americanbankingnews.com/logos/anheuser-busch-logo.g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6314" y="6526600"/>
            <a:ext cx="350107" cy="26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179" y="0"/>
            <a:ext cx="1103820" cy="795276"/>
          </a:xfrm>
          <a:prstGeom prst="rect">
            <a:avLst/>
          </a:prstGeom>
        </p:spPr>
      </p:pic>
      <p:sp>
        <p:nvSpPr>
          <p:cNvPr id="22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87524"/>
            <a:ext cx="10942320" cy="587834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buNone/>
              <a:defRPr lang="en-US" sz="18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1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294481" y="6742478"/>
            <a:ext cx="3830638" cy="11462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800" i="1" baseline="0">
                <a:solidFill>
                  <a:schemeClr val="bg1">
                    <a:lumMod val="50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Source:  </a:t>
            </a:r>
          </a:p>
        </p:txBody>
      </p:sp>
      <p:sp>
        <p:nvSpPr>
          <p:cNvPr id="18" name="Rounded Rectangle 17"/>
          <p:cNvSpPr/>
          <p:nvPr userDrawn="1"/>
        </p:nvSpPr>
        <p:spPr>
          <a:xfrm>
            <a:off x="301215" y="1066639"/>
            <a:ext cx="5694380" cy="5398138"/>
          </a:xfrm>
          <a:prstGeom prst="roundRect">
            <a:avLst>
              <a:gd name="adj" fmla="val 5178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Rounded Rectangle 18"/>
          <p:cNvSpPr/>
          <p:nvPr userDrawn="1"/>
        </p:nvSpPr>
        <p:spPr>
          <a:xfrm>
            <a:off x="6192477" y="1044203"/>
            <a:ext cx="5694380" cy="2662517"/>
          </a:xfrm>
          <a:prstGeom prst="roundRect">
            <a:avLst>
              <a:gd name="adj" fmla="val 5178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Rounded Rectangle 25"/>
          <p:cNvSpPr/>
          <p:nvPr userDrawn="1"/>
        </p:nvSpPr>
        <p:spPr>
          <a:xfrm>
            <a:off x="6201611" y="1044204"/>
            <a:ext cx="5685589" cy="455308"/>
          </a:xfrm>
          <a:prstGeom prst="roundRect">
            <a:avLst>
              <a:gd name="adj" fmla="val 5178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32" name="Text Placeholder 2"/>
          <p:cNvSpPr>
            <a:spLocks noGrp="1"/>
          </p:cNvSpPr>
          <p:nvPr>
            <p:ph type="body" idx="14"/>
          </p:nvPr>
        </p:nvSpPr>
        <p:spPr>
          <a:xfrm>
            <a:off x="6192476" y="1044205"/>
            <a:ext cx="5694381" cy="45530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13"/>
          </p:nvPr>
        </p:nvSpPr>
        <p:spPr>
          <a:xfrm>
            <a:off x="301213" y="1044204"/>
            <a:ext cx="5692263" cy="455308"/>
          </a:xfr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Rounded Rectangle 33"/>
          <p:cNvSpPr/>
          <p:nvPr userDrawn="1"/>
        </p:nvSpPr>
        <p:spPr>
          <a:xfrm>
            <a:off x="6201613" y="3802260"/>
            <a:ext cx="5694380" cy="2662517"/>
          </a:xfrm>
          <a:prstGeom prst="roundRect">
            <a:avLst>
              <a:gd name="adj" fmla="val 5178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Rounded Rectangle 34"/>
          <p:cNvSpPr/>
          <p:nvPr userDrawn="1"/>
        </p:nvSpPr>
        <p:spPr>
          <a:xfrm>
            <a:off x="6217919" y="3802261"/>
            <a:ext cx="5678074" cy="455308"/>
          </a:xfrm>
          <a:prstGeom prst="roundRect">
            <a:avLst>
              <a:gd name="adj" fmla="val 5178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36" name="Text Placeholder 2"/>
          <p:cNvSpPr>
            <a:spLocks noGrp="1"/>
          </p:cNvSpPr>
          <p:nvPr>
            <p:ph type="body" idx="18"/>
          </p:nvPr>
        </p:nvSpPr>
        <p:spPr>
          <a:xfrm>
            <a:off x="6201612" y="3802262"/>
            <a:ext cx="5694381" cy="45530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02260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16" imgH="216" progId="TCLayout.ActiveDocument.1">
                  <p:embed/>
                </p:oleObj>
              </mc:Choice>
              <mc:Fallback>
                <p:oleObj name="think-cell Slide" r:id="rId3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942320" cy="444325"/>
          </a:xfrm>
        </p:spPr>
        <p:txBody>
          <a:bodyPr anchor="t">
            <a:noAutofit/>
          </a:bodyPr>
          <a:lstStyle>
            <a:lvl1pPr>
              <a:defRPr sz="2400" b="1" baseline="0">
                <a:solidFill>
                  <a:srgbClr val="C00000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/>
              <a:t>Click to Add the Title</a:t>
            </a:r>
            <a:br>
              <a:rPr lang="en-US"/>
            </a:b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46420" y="6675112"/>
            <a:ext cx="345579" cy="152319"/>
          </a:xfrm>
        </p:spPr>
        <p:txBody>
          <a:bodyPr/>
          <a:lstStyle>
            <a:lvl1pPr>
              <a:defRPr sz="10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fld id="{DE138E8E-6F3A-4D5B-A0FD-53914EC6082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 flipV="1">
            <a:off x="301214" y="6699680"/>
            <a:ext cx="99669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 userDrawn="1"/>
        </p:nvSpPr>
        <p:spPr>
          <a:xfrm>
            <a:off x="10256108" y="6556889"/>
            <a:ext cx="14580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000000"/>
                </a:solidFill>
                <a:latin typeface="Franklin Gothic Heavy" panose="020B0903020102020204" pitchFamily="34" charset="0"/>
              </a:rPr>
              <a:t>ANHEUSER-BUSCH</a:t>
            </a:r>
          </a:p>
        </p:txBody>
      </p:sp>
      <p:pic>
        <p:nvPicPr>
          <p:cNvPr id="29" name="Picture 4" descr="http://www.americanbankingnews.com/logos/anheuser-busch-logo.g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6314" y="6526600"/>
            <a:ext cx="350107" cy="26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179" y="0"/>
            <a:ext cx="1103820" cy="795276"/>
          </a:xfrm>
          <a:prstGeom prst="rect">
            <a:avLst/>
          </a:prstGeom>
        </p:spPr>
      </p:pic>
      <p:sp>
        <p:nvSpPr>
          <p:cNvPr id="22" name="Text Placeholder 12"/>
          <p:cNvSpPr>
            <a:spLocks noGrp="1"/>
          </p:cNvSpPr>
          <p:nvPr>
            <p:ph type="body" sz="quarter" idx="17" hasCustomPrompt="1"/>
          </p:nvPr>
        </p:nvSpPr>
        <p:spPr>
          <a:xfrm>
            <a:off x="0" y="387524"/>
            <a:ext cx="10942320" cy="587834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buNone/>
              <a:defRPr lang="en-US" sz="18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1" name="Text Placeholder 6"/>
          <p:cNvSpPr>
            <a:spLocks noGrp="1"/>
          </p:cNvSpPr>
          <p:nvPr>
            <p:ph type="body" sz="quarter" idx="18" hasCustomPrompt="1"/>
          </p:nvPr>
        </p:nvSpPr>
        <p:spPr>
          <a:xfrm>
            <a:off x="294481" y="6742478"/>
            <a:ext cx="3830638" cy="11462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800" i="1" baseline="0">
                <a:solidFill>
                  <a:schemeClr val="bg1">
                    <a:lumMod val="50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Source:  </a:t>
            </a:r>
          </a:p>
        </p:txBody>
      </p:sp>
      <p:sp>
        <p:nvSpPr>
          <p:cNvPr id="27" name="Rounded Rectangle 26"/>
          <p:cNvSpPr/>
          <p:nvPr userDrawn="1"/>
        </p:nvSpPr>
        <p:spPr>
          <a:xfrm>
            <a:off x="301214" y="1066639"/>
            <a:ext cx="5694380" cy="2640081"/>
          </a:xfrm>
          <a:prstGeom prst="roundRect">
            <a:avLst>
              <a:gd name="adj" fmla="val 5178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Rounded Rectangle 27"/>
          <p:cNvSpPr/>
          <p:nvPr userDrawn="1"/>
        </p:nvSpPr>
        <p:spPr>
          <a:xfrm>
            <a:off x="6192477" y="1044203"/>
            <a:ext cx="5694380" cy="2662517"/>
          </a:xfrm>
          <a:prstGeom prst="roundRect">
            <a:avLst>
              <a:gd name="adj" fmla="val 5178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Rounded Rectangle 29"/>
          <p:cNvSpPr/>
          <p:nvPr userDrawn="1"/>
        </p:nvSpPr>
        <p:spPr>
          <a:xfrm>
            <a:off x="6192476" y="1044204"/>
            <a:ext cx="5694381" cy="455308"/>
          </a:xfrm>
          <a:prstGeom prst="roundRect">
            <a:avLst>
              <a:gd name="adj" fmla="val 5178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31" name="Text Placeholder 2"/>
          <p:cNvSpPr>
            <a:spLocks noGrp="1"/>
          </p:cNvSpPr>
          <p:nvPr>
            <p:ph type="body" idx="14"/>
          </p:nvPr>
        </p:nvSpPr>
        <p:spPr>
          <a:xfrm>
            <a:off x="6192476" y="1044205"/>
            <a:ext cx="5694381" cy="45530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13"/>
          </p:nvPr>
        </p:nvSpPr>
        <p:spPr>
          <a:xfrm>
            <a:off x="301213" y="1044204"/>
            <a:ext cx="5694381" cy="455308"/>
          </a:xfr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Rounded Rectangle 32"/>
          <p:cNvSpPr/>
          <p:nvPr userDrawn="1"/>
        </p:nvSpPr>
        <p:spPr>
          <a:xfrm>
            <a:off x="310351" y="3824696"/>
            <a:ext cx="5694380" cy="2640081"/>
          </a:xfrm>
          <a:prstGeom prst="roundRect">
            <a:avLst>
              <a:gd name="adj" fmla="val 5178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Rounded Rectangle 33"/>
          <p:cNvSpPr/>
          <p:nvPr userDrawn="1"/>
        </p:nvSpPr>
        <p:spPr>
          <a:xfrm>
            <a:off x="6201613" y="3802260"/>
            <a:ext cx="5694380" cy="2662517"/>
          </a:xfrm>
          <a:prstGeom prst="roundRect">
            <a:avLst>
              <a:gd name="adj" fmla="val 5178"/>
            </a:avLst>
          </a:prstGeom>
          <a:noFill/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Rounded Rectangle 34"/>
          <p:cNvSpPr/>
          <p:nvPr userDrawn="1"/>
        </p:nvSpPr>
        <p:spPr>
          <a:xfrm>
            <a:off x="6201611" y="3802261"/>
            <a:ext cx="5694382" cy="455308"/>
          </a:xfrm>
          <a:prstGeom prst="roundRect">
            <a:avLst>
              <a:gd name="adj" fmla="val 5178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36" name="Text Placeholder 2"/>
          <p:cNvSpPr>
            <a:spLocks noGrp="1"/>
          </p:cNvSpPr>
          <p:nvPr>
            <p:ph type="body" idx="15"/>
          </p:nvPr>
        </p:nvSpPr>
        <p:spPr>
          <a:xfrm>
            <a:off x="6201612" y="3802262"/>
            <a:ext cx="5694381" cy="45530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16"/>
          </p:nvPr>
        </p:nvSpPr>
        <p:spPr>
          <a:xfrm>
            <a:off x="307571" y="3802261"/>
            <a:ext cx="5694218" cy="455308"/>
          </a:xfr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14133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 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16" imgH="216" progId="TCLayout.ActiveDocument.1">
                  <p:embed/>
                </p:oleObj>
              </mc:Choice>
              <mc:Fallback>
                <p:oleObj name="think-cell Slide" r:id="rId3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942320" cy="444325"/>
          </a:xfrm>
        </p:spPr>
        <p:txBody>
          <a:bodyPr anchor="t">
            <a:noAutofit/>
          </a:bodyPr>
          <a:lstStyle>
            <a:lvl1pPr>
              <a:defRPr sz="2400" b="1" baseline="0">
                <a:solidFill>
                  <a:srgbClr val="C00000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/>
              <a:t>Symbol Template</a:t>
            </a:r>
            <a:br>
              <a:rPr lang="en-US"/>
            </a:b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46420" y="6675112"/>
            <a:ext cx="345579" cy="152319"/>
          </a:xfrm>
        </p:spPr>
        <p:txBody>
          <a:bodyPr/>
          <a:lstStyle>
            <a:lvl1pPr>
              <a:defRPr sz="10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fld id="{DE138E8E-6F3A-4D5B-A0FD-53914EC6082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0256108" y="6556889"/>
            <a:ext cx="14580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000000"/>
                </a:solidFill>
                <a:latin typeface="Franklin Gothic Heavy" panose="020B0903020102020204" pitchFamily="34" charset="0"/>
              </a:rPr>
              <a:t>ANHEUSER-BUSCH</a:t>
            </a:r>
          </a:p>
        </p:txBody>
      </p:sp>
      <p:pic>
        <p:nvPicPr>
          <p:cNvPr id="29" name="Picture 4" descr="http://www.americanbankingnews.com/logos/anheuser-busch-logo.g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6314" y="6526600"/>
            <a:ext cx="350107" cy="26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Connector 17"/>
          <p:cNvCxnSpPr/>
          <p:nvPr userDrawn="1"/>
        </p:nvCxnSpPr>
        <p:spPr>
          <a:xfrm flipV="1">
            <a:off x="301214" y="6699680"/>
            <a:ext cx="99669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179" y="0"/>
            <a:ext cx="1103820" cy="795276"/>
          </a:xfrm>
          <a:prstGeom prst="rect">
            <a:avLst/>
          </a:prstGeom>
        </p:spPr>
      </p:pic>
      <p:sp>
        <p:nvSpPr>
          <p:cNvPr id="9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94481" y="6742478"/>
            <a:ext cx="3830638" cy="11462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800" i="1" baseline="0">
                <a:solidFill>
                  <a:schemeClr val="bg1">
                    <a:lumMod val="50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Source:  </a:t>
            </a:r>
          </a:p>
        </p:txBody>
      </p:sp>
      <p:sp>
        <p:nvSpPr>
          <p:cNvPr id="10" name="Freeform 495"/>
          <p:cNvSpPr>
            <a:spLocks noEditPoints="1"/>
          </p:cNvSpPr>
          <p:nvPr userDrawn="1"/>
        </p:nvSpPr>
        <p:spPr bwMode="auto">
          <a:xfrm>
            <a:off x="367989" y="2071430"/>
            <a:ext cx="855113" cy="633900"/>
          </a:xfrm>
          <a:custGeom>
            <a:avLst/>
            <a:gdLst>
              <a:gd name="T0" fmla="*/ 283 w 573"/>
              <a:gd name="T1" fmla="*/ 1 h 360"/>
              <a:gd name="T2" fmla="*/ 247 w 573"/>
              <a:gd name="T3" fmla="*/ 3 h 360"/>
              <a:gd name="T4" fmla="*/ 180 w 573"/>
              <a:gd name="T5" fmla="*/ 13 h 360"/>
              <a:gd name="T6" fmla="*/ 98 w 573"/>
              <a:gd name="T7" fmla="*/ 10 h 360"/>
              <a:gd name="T8" fmla="*/ 54 w 573"/>
              <a:gd name="T9" fmla="*/ 13 h 360"/>
              <a:gd name="T10" fmla="*/ 61 w 573"/>
              <a:gd name="T11" fmla="*/ 13 h 360"/>
              <a:gd name="T12" fmla="*/ 56 w 573"/>
              <a:gd name="T13" fmla="*/ 11 h 360"/>
              <a:gd name="T14" fmla="*/ 56 w 573"/>
              <a:gd name="T15" fmla="*/ 11 h 360"/>
              <a:gd name="T16" fmla="*/ 55 w 573"/>
              <a:gd name="T17" fmla="*/ 12 h 360"/>
              <a:gd name="T18" fmla="*/ 55 w 573"/>
              <a:gd name="T19" fmla="*/ 19 h 360"/>
              <a:gd name="T20" fmla="*/ 55 w 573"/>
              <a:gd name="T21" fmla="*/ 11 h 360"/>
              <a:gd name="T22" fmla="*/ 53 w 573"/>
              <a:gd name="T23" fmla="*/ 13 h 360"/>
              <a:gd name="T24" fmla="*/ 52 w 573"/>
              <a:gd name="T25" fmla="*/ 16 h 360"/>
              <a:gd name="T26" fmla="*/ 51 w 573"/>
              <a:gd name="T27" fmla="*/ 21 h 360"/>
              <a:gd name="T28" fmla="*/ 147 w 573"/>
              <a:gd name="T29" fmla="*/ 17 h 360"/>
              <a:gd name="T30" fmla="*/ 53 w 573"/>
              <a:gd name="T31" fmla="*/ 16 h 360"/>
              <a:gd name="T32" fmla="*/ 55 w 573"/>
              <a:gd name="T33" fmla="*/ 12 h 360"/>
              <a:gd name="T34" fmla="*/ 53 w 573"/>
              <a:gd name="T35" fmla="*/ 12 h 360"/>
              <a:gd name="T36" fmla="*/ 51 w 573"/>
              <a:gd name="T37" fmla="*/ 12 h 360"/>
              <a:gd name="T38" fmla="*/ 567 w 573"/>
              <a:gd name="T39" fmla="*/ 24 h 360"/>
              <a:gd name="T40" fmla="*/ 486 w 573"/>
              <a:gd name="T41" fmla="*/ 1 h 360"/>
              <a:gd name="T42" fmla="*/ 367 w 573"/>
              <a:gd name="T43" fmla="*/ 0 h 360"/>
              <a:gd name="T44" fmla="*/ 252 w 573"/>
              <a:gd name="T45" fmla="*/ 3 h 360"/>
              <a:gd name="T46" fmla="*/ 174 w 573"/>
              <a:gd name="T47" fmla="*/ 6 h 360"/>
              <a:gd name="T48" fmla="*/ 120 w 573"/>
              <a:gd name="T49" fmla="*/ 8 h 360"/>
              <a:gd name="T50" fmla="*/ 120 w 573"/>
              <a:gd name="T51" fmla="*/ 9 h 360"/>
              <a:gd name="T52" fmla="*/ 184 w 573"/>
              <a:gd name="T53" fmla="*/ 7 h 360"/>
              <a:gd name="T54" fmla="*/ 177 w 573"/>
              <a:gd name="T55" fmla="*/ 8 h 360"/>
              <a:gd name="T56" fmla="*/ 197 w 573"/>
              <a:gd name="T57" fmla="*/ 8 h 360"/>
              <a:gd name="T58" fmla="*/ 142 w 573"/>
              <a:gd name="T59" fmla="*/ 11 h 360"/>
              <a:gd name="T60" fmla="*/ 258 w 573"/>
              <a:gd name="T61" fmla="*/ 10 h 360"/>
              <a:gd name="T62" fmla="*/ 136 w 573"/>
              <a:gd name="T63" fmla="*/ 15 h 360"/>
              <a:gd name="T64" fmla="*/ 55 w 573"/>
              <a:gd name="T65" fmla="*/ 18 h 360"/>
              <a:gd name="T66" fmla="*/ 189 w 573"/>
              <a:gd name="T67" fmla="*/ 15 h 360"/>
              <a:gd name="T68" fmla="*/ 295 w 573"/>
              <a:gd name="T69" fmla="*/ 13 h 360"/>
              <a:gd name="T70" fmla="*/ 395 w 573"/>
              <a:gd name="T71" fmla="*/ 13 h 360"/>
              <a:gd name="T72" fmla="*/ 546 w 573"/>
              <a:gd name="T73" fmla="*/ 20 h 360"/>
              <a:gd name="T74" fmla="*/ 558 w 573"/>
              <a:gd name="T75" fmla="*/ 58 h 360"/>
              <a:gd name="T76" fmla="*/ 548 w 573"/>
              <a:gd name="T77" fmla="*/ 328 h 360"/>
              <a:gd name="T78" fmla="*/ 553 w 573"/>
              <a:gd name="T79" fmla="*/ 331 h 360"/>
              <a:gd name="T80" fmla="*/ 548 w 573"/>
              <a:gd name="T81" fmla="*/ 331 h 360"/>
              <a:gd name="T82" fmla="*/ 545 w 573"/>
              <a:gd name="T83" fmla="*/ 329 h 360"/>
              <a:gd name="T84" fmla="*/ 417 w 573"/>
              <a:gd name="T85" fmla="*/ 342 h 360"/>
              <a:gd name="T86" fmla="*/ 138 w 573"/>
              <a:gd name="T87" fmla="*/ 343 h 360"/>
              <a:gd name="T88" fmla="*/ 28 w 573"/>
              <a:gd name="T89" fmla="*/ 328 h 360"/>
              <a:gd name="T90" fmla="*/ 21 w 573"/>
              <a:gd name="T91" fmla="*/ 297 h 360"/>
              <a:gd name="T92" fmla="*/ 27 w 573"/>
              <a:gd name="T93" fmla="*/ 44 h 360"/>
              <a:gd name="T94" fmla="*/ 29 w 573"/>
              <a:gd name="T95" fmla="*/ 35 h 360"/>
              <a:gd name="T96" fmla="*/ 30 w 573"/>
              <a:gd name="T97" fmla="*/ 29 h 360"/>
              <a:gd name="T98" fmla="*/ 26 w 573"/>
              <a:gd name="T99" fmla="*/ 21 h 360"/>
              <a:gd name="T100" fmla="*/ 18 w 573"/>
              <a:gd name="T101" fmla="*/ 20 h 360"/>
              <a:gd name="T102" fmla="*/ 13 w 573"/>
              <a:gd name="T103" fmla="*/ 25 h 360"/>
              <a:gd name="T104" fmla="*/ 11 w 573"/>
              <a:gd name="T105" fmla="*/ 31 h 360"/>
              <a:gd name="T106" fmla="*/ 11 w 573"/>
              <a:gd name="T107" fmla="*/ 38 h 360"/>
              <a:gd name="T108" fmla="*/ 5 w 573"/>
              <a:gd name="T109" fmla="*/ 102 h 360"/>
              <a:gd name="T110" fmla="*/ 0 w 573"/>
              <a:gd name="T111" fmla="*/ 186 h 360"/>
              <a:gd name="T112" fmla="*/ 13 w 573"/>
              <a:gd name="T113" fmla="*/ 332 h 360"/>
              <a:gd name="T114" fmla="*/ 51 w 573"/>
              <a:gd name="T115" fmla="*/ 350 h 360"/>
              <a:gd name="T116" fmla="*/ 224 w 573"/>
              <a:gd name="T117" fmla="*/ 359 h 360"/>
              <a:gd name="T118" fmla="*/ 417 w 573"/>
              <a:gd name="T119" fmla="*/ 356 h 360"/>
              <a:gd name="T120" fmla="*/ 561 w 573"/>
              <a:gd name="T121" fmla="*/ 336 h 360"/>
              <a:gd name="T122" fmla="*/ 573 w 573"/>
              <a:gd name="T123" fmla="*/ 102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3" h="360">
                <a:moveTo>
                  <a:pt x="370" y="13"/>
                </a:moveTo>
                <a:cubicBezTo>
                  <a:pt x="369" y="13"/>
                  <a:pt x="367" y="13"/>
                  <a:pt x="365" y="13"/>
                </a:cubicBezTo>
                <a:cubicBezTo>
                  <a:pt x="365" y="13"/>
                  <a:pt x="368" y="13"/>
                  <a:pt x="370" y="13"/>
                </a:cubicBezTo>
                <a:close/>
                <a:moveTo>
                  <a:pt x="283" y="1"/>
                </a:moveTo>
                <a:cubicBezTo>
                  <a:pt x="277" y="1"/>
                  <a:pt x="277" y="1"/>
                  <a:pt x="277" y="1"/>
                </a:cubicBezTo>
                <a:cubicBezTo>
                  <a:pt x="276" y="1"/>
                  <a:pt x="282" y="1"/>
                  <a:pt x="283" y="1"/>
                </a:cubicBezTo>
                <a:close/>
                <a:moveTo>
                  <a:pt x="267" y="1"/>
                </a:moveTo>
                <a:cubicBezTo>
                  <a:pt x="269" y="1"/>
                  <a:pt x="274" y="1"/>
                  <a:pt x="274" y="1"/>
                </a:cubicBezTo>
                <a:cubicBezTo>
                  <a:pt x="273" y="1"/>
                  <a:pt x="267" y="1"/>
                  <a:pt x="267" y="1"/>
                </a:cubicBezTo>
                <a:close/>
                <a:moveTo>
                  <a:pt x="247" y="3"/>
                </a:moveTo>
                <a:cubicBezTo>
                  <a:pt x="245" y="3"/>
                  <a:pt x="241" y="3"/>
                  <a:pt x="241" y="3"/>
                </a:cubicBezTo>
                <a:cubicBezTo>
                  <a:pt x="242" y="3"/>
                  <a:pt x="246" y="3"/>
                  <a:pt x="247" y="3"/>
                </a:cubicBezTo>
                <a:close/>
                <a:moveTo>
                  <a:pt x="224" y="2"/>
                </a:moveTo>
                <a:cubicBezTo>
                  <a:pt x="229" y="2"/>
                  <a:pt x="233" y="1"/>
                  <a:pt x="235" y="1"/>
                </a:cubicBezTo>
                <a:cubicBezTo>
                  <a:pt x="231" y="1"/>
                  <a:pt x="226" y="2"/>
                  <a:pt x="224" y="2"/>
                </a:cubicBezTo>
                <a:close/>
                <a:moveTo>
                  <a:pt x="180" y="13"/>
                </a:moveTo>
                <a:cubicBezTo>
                  <a:pt x="185" y="13"/>
                  <a:pt x="197" y="13"/>
                  <a:pt x="202" y="13"/>
                </a:cubicBezTo>
                <a:lnTo>
                  <a:pt x="180" y="13"/>
                </a:lnTo>
                <a:close/>
                <a:moveTo>
                  <a:pt x="179" y="9"/>
                </a:moveTo>
                <a:cubicBezTo>
                  <a:pt x="173" y="9"/>
                  <a:pt x="173" y="9"/>
                  <a:pt x="173" y="9"/>
                </a:cubicBezTo>
                <a:cubicBezTo>
                  <a:pt x="171" y="9"/>
                  <a:pt x="156" y="9"/>
                  <a:pt x="157" y="9"/>
                </a:cubicBezTo>
                <a:cubicBezTo>
                  <a:pt x="166" y="9"/>
                  <a:pt x="179" y="9"/>
                  <a:pt x="187" y="8"/>
                </a:cubicBezTo>
                <a:cubicBezTo>
                  <a:pt x="184" y="8"/>
                  <a:pt x="182" y="9"/>
                  <a:pt x="179" y="9"/>
                </a:cubicBezTo>
                <a:close/>
                <a:moveTo>
                  <a:pt x="98" y="10"/>
                </a:moveTo>
                <a:cubicBezTo>
                  <a:pt x="94" y="10"/>
                  <a:pt x="94" y="10"/>
                  <a:pt x="94" y="10"/>
                </a:cubicBezTo>
                <a:cubicBezTo>
                  <a:pt x="94" y="10"/>
                  <a:pt x="94" y="11"/>
                  <a:pt x="95" y="11"/>
                </a:cubicBezTo>
                <a:cubicBezTo>
                  <a:pt x="97" y="10"/>
                  <a:pt x="98" y="10"/>
                  <a:pt x="98" y="10"/>
                </a:cubicBezTo>
                <a:close/>
                <a:moveTo>
                  <a:pt x="55" y="14"/>
                </a:moveTo>
                <a:cubicBezTo>
                  <a:pt x="55" y="14"/>
                  <a:pt x="55" y="13"/>
                  <a:pt x="55" y="13"/>
                </a:cubicBezTo>
                <a:cubicBezTo>
                  <a:pt x="55" y="13"/>
                  <a:pt x="55" y="13"/>
                  <a:pt x="54" y="13"/>
                </a:cubicBezTo>
                <a:cubicBezTo>
                  <a:pt x="54" y="14"/>
                  <a:pt x="55" y="14"/>
                  <a:pt x="55" y="14"/>
                </a:cubicBezTo>
                <a:close/>
                <a:moveTo>
                  <a:pt x="55" y="13"/>
                </a:moveTo>
                <a:cubicBezTo>
                  <a:pt x="55" y="13"/>
                  <a:pt x="55" y="13"/>
                  <a:pt x="55" y="13"/>
                </a:cubicBezTo>
                <a:cubicBezTo>
                  <a:pt x="55" y="13"/>
                  <a:pt x="55" y="13"/>
                  <a:pt x="55" y="13"/>
                </a:cubicBezTo>
                <a:cubicBezTo>
                  <a:pt x="55" y="13"/>
                  <a:pt x="55" y="13"/>
                  <a:pt x="55" y="13"/>
                </a:cubicBezTo>
                <a:close/>
                <a:moveTo>
                  <a:pt x="61" y="13"/>
                </a:moveTo>
                <a:cubicBezTo>
                  <a:pt x="55" y="13"/>
                  <a:pt x="55" y="13"/>
                  <a:pt x="55" y="13"/>
                </a:cubicBezTo>
                <a:cubicBezTo>
                  <a:pt x="55" y="13"/>
                  <a:pt x="55" y="13"/>
                  <a:pt x="55" y="13"/>
                </a:cubicBezTo>
                <a:cubicBezTo>
                  <a:pt x="55" y="14"/>
                  <a:pt x="55" y="14"/>
                  <a:pt x="56" y="14"/>
                </a:cubicBezTo>
                <a:cubicBezTo>
                  <a:pt x="56" y="14"/>
                  <a:pt x="56" y="14"/>
                  <a:pt x="56" y="13"/>
                </a:cubicBezTo>
                <a:lnTo>
                  <a:pt x="61" y="13"/>
                </a:lnTo>
                <a:close/>
                <a:moveTo>
                  <a:pt x="56" y="11"/>
                </a:moveTo>
                <a:cubicBezTo>
                  <a:pt x="56" y="11"/>
                  <a:pt x="56" y="11"/>
                  <a:pt x="56" y="11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1"/>
                  <a:pt x="56" y="11"/>
                  <a:pt x="56" y="11"/>
                </a:cubicBezTo>
                <a:close/>
                <a:moveTo>
                  <a:pt x="56" y="17"/>
                </a:moveTo>
                <a:cubicBezTo>
                  <a:pt x="56" y="17"/>
                  <a:pt x="55" y="17"/>
                  <a:pt x="55" y="17"/>
                </a:cubicBezTo>
                <a:cubicBezTo>
                  <a:pt x="55" y="17"/>
                  <a:pt x="56" y="17"/>
                  <a:pt x="56" y="17"/>
                </a:cubicBezTo>
                <a:close/>
                <a:moveTo>
                  <a:pt x="55" y="12"/>
                </a:moveTo>
                <a:cubicBezTo>
                  <a:pt x="55" y="12"/>
                  <a:pt x="55" y="12"/>
                  <a:pt x="56" y="12"/>
                </a:cubicBezTo>
                <a:cubicBezTo>
                  <a:pt x="55" y="12"/>
                  <a:pt x="55" y="12"/>
                  <a:pt x="55" y="12"/>
                </a:cubicBezTo>
                <a:close/>
                <a:moveTo>
                  <a:pt x="55" y="11"/>
                </a:moveTo>
                <a:cubicBezTo>
                  <a:pt x="55" y="11"/>
                  <a:pt x="55" y="11"/>
                  <a:pt x="55" y="11"/>
                </a:cubicBezTo>
                <a:cubicBezTo>
                  <a:pt x="55" y="11"/>
                  <a:pt x="55" y="11"/>
                  <a:pt x="55" y="11"/>
                </a:cubicBezTo>
                <a:close/>
                <a:moveTo>
                  <a:pt x="55" y="19"/>
                </a:moveTo>
                <a:cubicBezTo>
                  <a:pt x="55" y="19"/>
                  <a:pt x="55" y="19"/>
                  <a:pt x="55" y="18"/>
                </a:cubicBezTo>
                <a:cubicBezTo>
                  <a:pt x="55" y="18"/>
                  <a:pt x="55" y="18"/>
                  <a:pt x="55" y="19"/>
                </a:cubicBezTo>
                <a:close/>
                <a:moveTo>
                  <a:pt x="55" y="17"/>
                </a:moveTo>
                <a:cubicBezTo>
                  <a:pt x="55" y="17"/>
                  <a:pt x="54" y="17"/>
                  <a:pt x="54" y="17"/>
                </a:cubicBezTo>
                <a:cubicBezTo>
                  <a:pt x="54" y="17"/>
                  <a:pt x="55" y="17"/>
                  <a:pt x="55" y="17"/>
                </a:cubicBezTo>
                <a:close/>
                <a:moveTo>
                  <a:pt x="55" y="11"/>
                </a:moveTo>
                <a:cubicBezTo>
                  <a:pt x="54" y="11"/>
                  <a:pt x="54" y="11"/>
                  <a:pt x="54" y="11"/>
                </a:cubicBezTo>
                <a:cubicBezTo>
                  <a:pt x="54" y="11"/>
                  <a:pt x="54" y="11"/>
                  <a:pt x="55" y="11"/>
                </a:cubicBezTo>
                <a:close/>
                <a:moveTo>
                  <a:pt x="54" y="14"/>
                </a:moveTo>
                <a:cubicBezTo>
                  <a:pt x="54" y="14"/>
                  <a:pt x="54" y="14"/>
                  <a:pt x="54" y="14"/>
                </a:cubicBezTo>
                <a:cubicBezTo>
                  <a:pt x="54" y="14"/>
                  <a:pt x="54" y="13"/>
                  <a:pt x="54" y="14"/>
                </a:cubicBezTo>
                <a:close/>
                <a:moveTo>
                  <a:pt x="53" y="13"/>
                </a:moveTo>
                <a:cubicBezTo>
                  <a:pt x="53" y="13"/>
                  <a:pt x="54" y="13"/>
                  <a:pt x="54" y="13"/>
                </a:cubicBezTo>
                <a:cubicBezTo>
                  <a:pt x="54" y="13"/>
                  <a:pt x="53" y="13"/>
                  <a:pt x="53" y="13"/>
                </a:cubicBezTo>
                <a:close/>
                <a:moveTo>
                  <a:pt x="53" y="12"/>
                </a:moveTo>
                <a:cubicBezTo>
                  <a:pt x="53" y="13"/>
                  <a:pt x="53" y="13"/>
                  <a:pt x="53" y="12"/>
                </a:cubicBezTo>
                <a:cubicBezTo>
                  <a:pt x="53" y="12"/>
                  <a:pt x="53" y="13"/>
                  <a:pt x="53" y="13"/>
                </a:cubicBezTo>
                <a:cubicBezTo>
                  <a:pt x="53" y="12"/>
                  <a:pt x="53" y="12"/>
                  <a:pt x="53" y="12"/>
                </a:cubicBezTo>
                <a:close/>
                <a:moveTo>
                  <a:pt x="52" y="16"/>
                </a:moveTo>
                <a:cubicBezTo>
                  <a:pt x="53" y="16"/>
                  <a:pt x="53" y="16"/>
                  <a:pt x="52" y="16"/>
                </a:cubicBezTo>
                <a:close/>
                <a:moveTo>
                  <a:pt x="51" y="18"/>
                </a:moveTo>
                <a:cubicBezTo>
                  <a:pt x="52" y="18"/>
                  <a:pt x="52" y="18"/>
                  <a:pt x="52" y="18"/>
                </a:cubicBezTo>
                <a:cubicBezTo>
                  <a:pt x="52" y="18"/>
                  <a:pt x="51" y="18"/>
                  <a:pt x="51" y="18"/>
                </a:cubicBezTo>
                <a:close/>
                <a:moveTo>
                  <a:pt x="52" y="18"/>
                </a:moveTo>
                <a:cubicBezTo>
                  <a:pt x="51" y="18"/>
                  <a:pt x="52" y="18"/>
                  <a:pt x="52" y="18"/>
                </a:cubicBezTo>
                <a:close/>
                <a:moveTo>
                  <a:pt x="51" y="21"/>
                </a:moveTo>
                <a:cubicBezTo>
                  <a:pt x="51" y="21"/>
                  <a:pt x="51" y="21"/>
                  <a:pt x="51" y="21"/>
                </a:cubicBezTo>
                <a:cubicBezTo>
                  <a:pt x="51" y="21"/>
                  <a:pt x="51" y="21"/>
                  <a:pt x="51" y="21"/>
                </a:cubicBezTo>
                <a:close/>
                <a:moveTo>
                  <a:pt x="50" y="21"/>
                </a:moveTo>
                <a:cubicBezTo>
                  <a:pt x="50" y="21"/>
                  <a:pt x="50" y="21"/>
                  <a:pt x="50" y="21"/>
                </a:cubicBezTo>
                <a:close/>
                <a:moveTo>
                  <a:pt x="143" y="18"/>
                </a:moveTo>
                <a:cubicBezTo>
                  <a:pt x="144" y="18"/>
                  <a:pt x="146" y="18"/>
                  <a:pt x="147" y="17"/>
                </a:cubicBezTo>
                <a:cubicBezTo>
                  <a:pt x="140" y="18"/>
                  <a:pt x="135" y="18"/>
                  <a:pt x="130" y="18"/>
                </a:cubicBezTo>
                <a:cubicBezTo>
                  <a:pt x="134" y="18"/>
                  <a:pt x="140" y="18"/>
                  <a:pt x="143" y="18"/>
                </a:cubicBezTo>
                <a:close/>
                <a:moveTo>
                  <a:pt x="55" y="16"/>
                </a:moveTo>
                <a:cubicBezTo>
                  <a:pt x="55" y="16"/>
                  <a:pt x="55" y="16"/>
                  <a:pt x="55" y="16"/>
                </a:cubicBezTo>
                <a:cubicBezTo>
                  <a:pt x="55" y="16"/>
                  <a:pt x="56" y="16"/>
                  <a:pt x="56" y="16"/>
                </a:cubicBezTo>
                <a:cubicBezTo>
                  <a:pt x="55" y="16"/>
                  <a:pt x="54" y="16"/>
                  <a:pt x="53" y="16"/>
                </a:cubicBezTo>
                <a:cubicBezTo>
                  <a:pt x="54" y="16"/>
                  <a:pt x="54" y="16"/>
                  <a:pt x="55" y="16"/>
                </a:cubicBezTo>
                <a:cubicBezTo>
                  <a:pt x="55" y="16"/>
                  <a:pt x="55" y="16"/>
                  <a:pt x="55" y="16"/>
                </a:cubicBezTo>
                <a:cubicBezTo>
                  <a:pt x="55" y="16"/>
                  <a:pt x="55" y="16"/>
                  <a:pt x="55" y="16"/>
                </a:cubicBezTo>
                <a:cubicBezTo>
                  <a:pt x="55" y="16"/>
                  <a:pt x="55" y="16"/>
                  <a:pt x="55" y="16"/>
                </a:cubicBezTo>
                <a:cubicBezTo>
                  <a:pt x="55" y="16"/>
                  <a:pt x="55" y="16"/>
                  <a:pt x="55" y="16"/>
                </a:cubicBezTo>
                <a:close/>
                <a:moveTo>
                  <a:pt x="55" y="12"/>
                </a:moveTo>
                <a:cubicBezTo>
                  <a:pt x="55" y="12"/>
                  <a:pt x="55" y="12"/>
                  <a:pt x="55" y="12"/>
                </a:cubicBezTo>
                <a:cubicBezTo>
                  <a:pt x="55" y="12"/>
                  <a:pt x="54" y="12"/>
                  <a:pt x="54" y="12"/>
                </a:cubicBezTo>
                <a:cubicBezTo>
                  <a:pt x="54" y="12"/>
                  <a:pt x="55" y="12"/>
                  <a:pt x="55" y="12"/>
                </a:cubicBezTo>
                <a:close/>
                <a:moveTo>
                  <a:pt x="51" y="12"/>
                </a:moveTo>
                <a:cubicBezTo>
                  <a:pt x="51" y="13"/>
                  <a:pt x="51" y="13"/>
                  <a:pt x="51" y="13"/>
                </a:cubicBezTo>
                <a:cubicBezTo>
                  <a:pt x="52" y="12"/>
                  <a:pt x="52" y="12"/>
                  <a:pt x="53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2"/>
                  <a:pt x="54" y="12"/>
                  <a:pt x="54" y="12"/>
                </a:cubicBezTo>
                <a:cubicBezTo>
                  <a:pt x="54" y="12"/>
                  <a:pt x="53" y="12"/>
                  <a:pt x="52" y="12"/>
                </a:cubicBezTo>
                <a:cubicBezTo>
                  <a:pt x="52" y="12"/>
                  <a:pt x="52" y="12"/>
                  <a:pt x="51" y="12"/>
                </a:cubicBezTo>
                <a:cubicBezTo>
                  <a:pt x="51" y="12"/>
                  <a:pt x="50" y="12"/>
                  <a:pt x="50" y="12"/>
                </a:cubicBezTo>
                <a:cubicBezTo>
                  <a:pt x="50" y="12"/>
                  <a:pt x="51" y="12"/>
                  <a:pt x="51" y="12"/>
                </a:cubicBezTo>
                <a:close/>
                <a:moveTo>
                  <a:pt x="51" y="19"/>
                </a:moveTo>
                <a:cubicBezTo>
                  <a:pt x="51" y="19"/>
                  <a:pt x="52" y="19"/>
                  <a:pt x="52" y="19"/>
                </a:cubicBezTo>
                <a:cubicBezTo>
                  <a:pt x="52" y="18"/>
                  <a:pt x="51" y="19"/>
                  <a:pt x="51" y="19"/>
                </a:cubicBezTo>
                <a:close/>
                <a:moveTo>
                  <a:pt x="572" y="68"/>
                </a:moveTo>
                <a:cubicBezTo>
                  <a:pt x="571" y="56"/>
                  <a:pt x="571" y="45"/>
                  <a:pt x="569" y="33"/>
                </a:cubicBezTo>
                <a:cubicBezTo>
                  <a:pt x="568" y="30"/>
                  <a:pt x="567" y="27"/>
                  <a:pt x="567" y="24"/>
                </a:cubicBezTo>
                <a:cubicBezTo>
                  <a:pt x="566" y="21"/>
                  <a:pt x="565" y="18"/>
                  <a:pt x="563" y="15"/>
                </a:cubicBezTo>
                <a:cubicBezTo>
                  <a:pt x="561" y="13"/>
                  <a:pt x="560" y="12"/>
                  <a:pt x="558" y="10"/>
                </a:cubicBezTo>
                <a:cubicBezTo>
                  <a:pt x="556" y="9"/>
                  <a:pt x="554" y="9"/>
                  <a:pt x="553" y="8"/>
                </a:cubicBezTo>
                <a:cubicBezTo>
                  <a:pt x="550" y="7"/>
                  <a:pt x="547" y="7"/>
                  <a:pt x="544" y="6"/>
                </a:cubicBezTo>
                <a:cubicBezTo>
                  <a:pt x="532" y="4"/>
                  <a:pt x="521" y="3"/>
                  <a:pt x="510" y="2"/>
                </a:cubicBezTo>
                <a:cubicBezTo>
                  <a:pt x="503" y="2"/>
                  <a:pt x="492" y="1"/>
                  <a:pt x="486" y="1"/>
                </a:cubicBezTo>
                <a:cubicBezTo>
                  <a:pt x="485" y="1"/>
                  <a:pt x="481" y="1"/>
                  <a:pt x="478" y="1"/>
                </a:cubicBezTo>
                <a:cubicBezTo>
                  <a:pt x="439" y="0"/>
                  <a:pt x="439" y="0"/>
                  <a:pt x="439" y="0"/>
                </a:cubicBezTo>
                <a:cubicBezTo>
                  <a:pt x="435" y="0"/>
                  <a:pt x="427" y="0"/>
                  <a:pt x="421" y="0"/>
                </a:cubicBezTo>
                <a:cubicBezTo>
                  <a:pt x="419" y="0"/>
                  <a:pt x="424" y="0"/>
                  <a:pt x="420" y="0"/>
                </a:cubicBezTo>
                <a:cubicBezTo>
                  <a:pt x="411" y="0"/>
                  <a:pt x="381" y="0"/>
                  <a:pt x="367" y="0"/>
                </a:cubicBezTo>
                <a:cubicBezTo>
                  <a:pt x="368" y="0"/>
                  <a:pt x="368" y="0"/>
                  <a:pt x="367" y="0"/>
                </a:cubicBezTo>
                <a:cubicBezTo>
                  <a:pt x="364" y="0"/>
                  <a:pt x="362" y="0"/>
                  <a:pt x="358" y="0"/>
                </a:cubicBezTo>
                <a:cubicBezTo>
                  <a:pt x="333" y="1"/>
                  <a:pt x="315" y="1"/>
                  <a:pt x="294" y="2"/>
                </a:cubicBezTo>
                <a:cubicBezTo>
                  <a:pt x="291" y="2"/>
                  <a:pt x="284" y="2"/>
                  <a:pt x="282" y="2"/>
                </a:cubicBezTo>
                <a:cubicBezTo>
                  <a:pt x="286" y="2"/>
                  <a:pt x="291" y="2"/>
                  <a:pt x="290" y="2"/>
                </a:cubicBezTo>
                <a:cubicBezTo>
                  <a:pt x="284" y="2"/>
                  <a:pt x="275" y="2"/>
                  <a:pt x="271" y="3"/>
                </a:cubicBezTo>
                <a:cubicBezTo>
                  <a:pt x="263" y="3"/>
                  <a:pt x="259" y="3"/>
                  <a:pt x="252" y="3"/>
                </a:cubicBezTo>
                <a:cubicBezTo>
                  <a:pt x="250" y="3"/>
                  <a:pt x="254" y="3"/>
                  <a:pt x="250" y="3"/>
                </a:cubicBezTo>
                <a:cubicBezTo>
                  <a:pt x="224" y="4"/>
                  <a:pt x="224" y="4"/>
                  <a:pt x="224" y="4"/>
                </a:cubicBezTo>
                <a:cubicBezTo>
                  <a:pt x="221" y="4"/>
                  <a:pt x="209" y="4"/>
                  <a:pt x="205" y="4"/>
                </a:cubicBezTo>
                <a:cubicBezTo>
                  <a:pt x="202" y="5"/>
                  <a:pt x="209" y="5"/>
                  <a:pt x="206" y="5"/>
                </a:cubicBezTo>
                <a:cubicBezTo>
                  <a:pt x="197" y="5"/>
                  <a:pt x="189" y="5"/>
                  <a:pt x="181" y="5"/>
                </a:cubicBezTo>
                <a:cubicBezTo>
                  <a:pt x="179" y="5"/>
                  <a:pt x="177" y="6"/>
                  <a:pt x="174" y="6"/>
                </a:cubicBezTo>
                <a:cubicBezTo>
                  <a:pt x="172" y="6"/>
                  <a:pt x="174" y="6"/>
                  <a:pt x="171" y="6"/>
                </a:cubicBezTo>
                <a:cubicBezTo>
                  <a:pt x="168" y="6"/>
                  <a:pt x="174" y="6"/>
                  <a:pt x="173" y="6"/>
                </a:cubicBezTo>
                <a:cubicBezTo>
                  <a:pt x="168" y="6"/>
                  <a:pt x="169" y="6"/>
                  <a:pt x="167" y="7"/>
                </a:cubicBezTo>
                <a:cubicBezTo>
                  <a:pt x="161" y="7"/>
                  <a:pt x="156" y="7"/>
                  <a:pt x="151" y="7"/>
                </a:cubicBezTo>
                <a:cubicBezTo>
                  <a:pt x="133" y="8"/>
                  <a:pt x="133" y="8"/>
                  <a:pt x="133" y="8"/>
                </a:cubicBezTo>
                <a:cubicBezTo>
                  <a:pt x="128" y="8"/>
                  <a:pt x="126" y="8"/>
                  <a:pt x="120" y="8"/>
                </a:cubicBezTo>
                <a:cubicBezTo>
                  <a:pt x="107" y="9"/>
                  <a:pt x="107" y="9"/>
                  <a:pt x="107" y="9"/>
                </a:cubicBezTo>
                <a:cubicBezTo>
                  <a:pt x="104" y="9"/>
                  <a:pt x="109" y="9"/>
                  <a:pt x="105" y="9"/>
                </a:cubicBezTo>
                <a:cubicBezTo>
                  <a:pt x="87" y="10"/>
                  <a:pt x="70" y="10"/>
                  <a:pt x="57" y="11"/>
                </a:cubicBezTo>
                <a:cubicBezTo>
                  <a:pt x="77" y="10"/>
                  <a:pt x="91" y="10"/>
                  <a:pt x="109" y="9"/>
                </a:cubicBezTo>
                <a:cubicBezTo>
                  <a:pt x="111" y="9"/>
                  <a:pt x="116" y="9"/>
                  <a:pt x="119" y="9"/>
                </a:cubicBezTo>
                <a:cubicBezTo>
                  <a:pt x="120" y="9"/>
                  <a:pt x="116" y="9"/>
                  <a:pt x="120" y="9"/>
                </a:cubicBezTo>
                <a:cubicBezTo>
                  <a:pt x="121" y="9"/>
                  <a:pt x="122" y="9"/>
                  <a:pt x="124" y="8"/>
                </a:cubicBezTo>
                <a:cubicBezTo>
                  <a:pt x="121" y="9"/>
                  <a:pt x="125" y="9"/>
                  <a:pt x="126" y="9"/>
                </a:cubicBezTo>
                <a:cubicBezTo>
                  <a:pt x="165" y="8"/>
                  <a:pt x="165" y="8"/>
                  <a:pt x="165" y="8"/>
                </a:cubicBezTo>
                <a:cubicBezTo>
                  <a:pt x="168" y="7"/>
                  <a:pt x="164" y="7"/>
                  <a:pt x="166" y="7"/>
                </a:cubicBezTo>
                <a:cubicBezTo>
                  <a:pt x="181" y="7"/>
                  <a:pt x="181" y="7"/>
                  <a:pt x="181" y="7"/>
                </a:cubicBezTo>
                <a:cubicBezTo>
                  <a:pt x="182" y="7"/>
                  <a:pt x="186" y="7"/>
                  <a:pt x="184" y="7"/>
                </a:cubicBezTo>
                <a:cubicBezTo>
                  <a:pt x="167" y="8"/>
                  <a:pt x="144" y="9"/>
                  <a:pt x="123" y="9"/>
                </a:cubicBezTo>
                <a:cubicBezTo>
                  <a:pt x="117" y="10"/>
                  <a:pt x="111" y="10"/>
                  <a:pt x="107" y="10"/>
                </a:cubicBezTo>
                <a:cubicBezTo>
                  <a:pt x="116" y="10"/>
                  <a:pt x="124" y="10"/>
                  <a:pt x="132" y="10"/>
                </a:cubicBezTo>
                <a:cubicBezTo>
                  <a:pt x="163" y="8"/>
                  <a:pt x="163" y="8"/>
                  <a:pt x="163" y="8"/>
                </a:cubicBezTo>
                <a:cubicBezTo>
                  <a:pt x="170" y="8"/>
                  <a:pt x="170" y="8"/>
                  <a:pt x="170" y="8"/>
                </a:cubicBezTo>
                <a:cubicBezTo>
                  <a:pt x="177" y="8"/>
                  <a:pt x="177" y="8"/>
                  <a:pt x="177" y="8"/>
                </a:cubicBezTo>
                <a:cubicBezTo>
                  <a:pt x="182" y="8"/>
                  <a:pt x="182" y="8"/>
                  <a:pt x="182" y="8"/>
                </a:cubicBezTo>
                <a:cubicBezTo>
                  <a:pt x="194" y="8"/>
                  <a:pt x="194" y="8"/>
                  <a:pt x="194" y="8"/>
                </a:cubicBezTo>
                <a:cubicBezTo>
                  <a:pt x="219" y="7"/>
                  <a:pt x="219" y="7"/>
                  <a:pt x="219" y="7"/>
                </a:cubicBezTo>
                <a:cubicBezTo>
                  <a:pt x="221" y="7"/>
                  <a:pt x="220" y="7"/>
                  <a:pt x="218" y="7"/>
                </a:cubicBezTo>
                <a:cubicBezTo>
                  <a:pt x="195" y="8"/>
                  <a:pt x="195" y="8"/>
                  <a:pt x="195" y="8"/>
                </a:cubicBezTo>
                <a:cubicBezTo>
                  <a:pt x="196" y="8"/>
                  <a:pt x="197" y="8"/>
                  <a:pt x="197" y="8"/>
                </a:cubicBezTo>
                <a:cubicBezTo>
                  <a:pt x="194" y="8"/>
                  <a:pt x="193" y="8"/>
                  <a:pt x="190" y="8"/>
                </a:cubicBezTo>
                <a:cubicBezTo>
                  <a:pt x="198" y="8"/>
                  <a:pt x="198" y="8"/>
                  <a:pt x="195" y="9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33" y="10"/>
                  <a:pt x="132" y="11"/>
                  <a:pt x="129" y="11"/>
                </a:cubicBezTo>
                <a:cubicBezTo>
                  <a:pt x="71" y="13"/>
                  <a:pt x="71" y="13"/>
                  <a:pt x="71" y="13"/>
                </a:cubicBezTo>
                <a:cubicBezTo>
                  <a:pt x="93" y="12"/>
                  <a:pt x="117" y="11"/>
                  <a:pt x="142" y="11"/>
                </a:cubicBezTo>
                <a:cubicBezTo>
                  <a:pt x="143" y="11"/>
                  <a:pt x="143" y="11"/>
                  <a:pt x="145" y="11"/>
                </a:cubicBezTo>
                <a:cubicBezTo>
                  <a:pt x="178" y="10"/>
                  <a:pt x="178" y="10"/>
                  <a:pt x="178" y="10"/>
                </a:cubicBezTo>
                <a:cubicBezTo>
                  <a:pt x="189" y="10"/>
                  <a:pt x="189" y="10"/>
                  <a:pt x="189" y="10"/>
                </a:cubicBezTo>
                <a:cubicBezTo>
                  <a:pt x="216" y="9"/>
                  <a:pt x="235" y="9"/>
                  <a:pt x="261" y="9"/>
                </a:cubicBezTo>
                <a:cubicBezTo>
                  <a:pt x="261" y="9"/>
                  <a:pt x="263" y="9"/>
                  <a:pt x="264" y="9"/>
                </a:cubicBezTo>
                <a:cubicBezTo>
                  <a:pt x="258" y="10"/>
                  <a:pt x="258" y="10"/>
                  <a:pt x="258" y="10"/>
                </a:cubicBezTo>
                <a:cubicBezTo>
                  <a:pt x="254" y="10"/>
                  <a:pt x="250" y="10"/>
                  <a:pt x="246" y="10"/>
                </a:cubicBezTo>
                <a:cubicBezTo>
                  <a:pt x="166" y="12"/>
                  <a:pt x="166" y="12"/>
                  <a:pt x="166" y="12"/>
                </a:cubicBezTo>
                <a:cubicBezTo>
                  <a:pt x="163" y="13"/>
                  <a:pt x="165" y="13"/>
                  <a:pt x="168" y="13"/>
                </a:cubicBezTo>
                <a:cubicBezTo>
                  <a:pt x="181" y="13"/>
                  <a:pt x="193" y="12"/>
                  <a:pt x="206" y="12"/>
                </a:cubicBezTo>
                <a:cubicBezTo>
                  <a:pt x="211" y="12"/>
                  <a:pt x="206" y="13"/>
                  <a:pt x="195" y="13"/>
                </a:cubicBezTo>
                <a:cubicBezTo>
                  <a:pt x="136" y="15"/>
                  <a:pt x="136" y="15"/>
                  <a:pt x="136" y="15"/>
                </a:cubicBezTo>
                <a:cubicBezTo>
                  <a:pt x="58" y="18"/>
                  <a:pt x="58" y="18"/>
                  <a:pt x="58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4" y="18"/>
                  <a:pt x="54" y="18"/>
                  <a:pt x="54" y="18"/>
                </a:cubicBezTo>
                <a:cubicBezTo>
                  <a:pt x="52" y="18"/>
                  <a:pt x="52" y="18"/>
                  <a:pt x="52" y="18"/>
                </a:cubicBezTo>
                <a:cubicBezTo>
                  <a:pt x="53" y="18"/>
                  <a:pt x="54" y="18"/>
                  <a:pt x="54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62" y="18"/>
                  <a:pt x="62" y="18"/>
                  <a:pt x="62" y="18"/>
                </a:cubicBezTo>
                <a:cubicBezTo>
                  <a:pt x="62" y="17"/>
                  <a:pt x="63" y="17"/>
                  <a:pt x="65" y="17"/>
                </a:cubicBezTo>
                <a:cubicBezTo>
                  <a:pt x="143" y="15"/>
                  <a:pt x="143" y="15"/>
                  <a:pt x="143" y="15"/>
                </a:cubicBezTo>
                <a:cubicBezTo>
                  <a:pt x="153" y="15"/>
                  <a:pt x="171" y="14"/>
                  <a:pt x="181" y="14"/>
                </a:cubicBezTo>
                <a:cubicBezTo>
                  <a:pt x="179" y="15"/>
                  <a:pt x="171" y="15"/>
                  <a:pt x="161" y="15"/>
                </a:cubicBezTo>
                <a:cubicBezTo>
                  <a:pt x="189" y="15"/>
                  <a:pt x="189" y="15"/>
                  <a:pt x="189" y="15"/>
                </a:cubicBezTo>
                <a:cubicBezTo>
                  <a:pt x="196" y="15"/>
                  <a:pt x="208" y="14"/>
                  <a:pt x="212" y="14"/>
                </a:cubicBezTo>
                <a:cubicBezTo>
                  <a:pt x="213" y="14"/>
                  <a:pt x="211" y="14"/>
                  <a:pt x="212" y="14"/>
                </a:cubicBezTo>
                <a:cubicBezTo>
                  <a:pt x="213" y="14"/>
                  <a:pt x="218" y="14"/>
                  <a:pt x="218" y="14"/>
                </a:cubicBezTo>
                <a:cubicBezTo>
                  <a:pt x="222" y="14"/>
                  <a:pt x="221" y="14"/>
                  <a:pt x="226" y="14"/>
                </a:cubicBezTo>
                <a:cubicBezTo>
                  <a:pt x="232" y="14"/>
                  <a:pt x="232" y="14"/>
                  <a:pt x="235" y="14"/>
                </a:cubicBezTo>
                <a:cubicBezTo>
                  <a:pt x="256" y="14"/>
                  <a:pt x="275" y="13"/>
                  <a:pt x="295" y="13"/>
                </a:cubicBezTo>
                <a:cubicBezTo>
                  <a:pt x="302" y="13"/>
                  <a:pt x="302" y="13"/>
                  <a:pt x="302" y="13"/>
                </a:cubicBezTo>
                <a:cubicBezTo>
                  <a:pt x="304" y="13"/>
                  <a:pt x="302" y="13"/>
                  <a:pt x="305" y="13"/>
                </a:cubicBezTo>
                <a:cubicBezTo>
                  <a:pt x="306" y="13"/>
                  <a:pt x="305" y="13"/>
                  <a:pt x="307" y="13"/>
                </a:cubicBezTo>
                <a:cubicBezTo>
                  <a:pt x="332" y="13"/>
                  <a:pt x="332" y="13"/>
                  <a:pt x="332" y="13"/>
                </a:cubicBezTo>
                <a:cubicBezTo>
                  <a:pt x="352" y="12"/>
                  <a:pt x="375" y="12"/>
                  <a:pt x="391" y="12"/>
                </a:cubicBezTo>
                <a:cubicBezTo>
                  <a:pt x="394" y="12"/>
                  <a:pt x="390" y="13"/>
                  <a:pt x="395" y="13"/>
                </a:cubicBezTo>
                <a:cubicBezTo>
                  <a:pt x="422" y="13"/>
                  <a:pt x="451" y="13"/>
                  <a:pt x="481" y="14"/>
                </a:cubicBezTo>
                <a:cubicBezTo>
                  <a:pt x="483" y="14"/>
                  <a:pt x="481" y="14"/>
                  <a:pt x="484" y="15"/>
                </a:cubicBezTo>
                <a:cubicBezTo>
                  <a:pt x="488" y="15"/>
                  <a:pt x="487" y="14"/>
                  <a:pt x="491" y="15"/>
                </a:cubicBezTo>
                <a:cubicBezTo>
                  <a:pt x="493" y="15"/>
                  <a:pt x="495" y="15"/>
                  <a:pt x="496" y="15"/>
                </a:cubicBezTo>
                <a:cubicBezTo>
                  <a:pt x="505" y="16"/>
                  <a:pt x="513" y="16"/>
                  <a:pt x="522" y="17"/>
                </a:cubicBezTo>
                <a:cubicBezTo>
                  <a:pt x="530" y="18"/>
                  <a:pt x="538" y="19"/>
                  <a:pt x="546" y="20"/>
                </a:cubicBezTo>
                <a:cubicBezTo>
                  <a:pt x="548" y="21"/>
                  <a:pt x="550" y="22"/>
                  <a:pt x="550" y="22"/>
                </a:cubicBezTo>
                <a:cubicBezTo>
                  <a:pt x="550" y="22"/>
                  <a:pt x="551" y="22"/>
                  <a:pt x="551" y="22"/>
                </a:cubicBezTo>
                <a:cubicBezTo>
                  <a:pt x="551" y="22"/>
                  <a:pt x="551" y="22"/>
                  <a:pt x="551" y="23"/>
                </a:cubicBezTo>
                <a:cubicBezTo>
                  <a:pt x="551" y="23"/>
                  <a:pt x="551" y="23"/>
                  <a:pt x="551" y="23"/>
                </a:cubicBezTo>
                <a:cubicBezTo>
                  <a:pt x="553" y="26"/>
                  <a:pt x="554" y="30"/>
                  <a:pt x="555" y="33"/>
                </a:cubicBezTo>
                <a:cubicBezTo>
                  <a:pt x="556" y="41"/>
                  <a:pt x="557" y="50"/>
                  <a:pt x="558" y="58"/>
                </a:cubicBezTo>
                <a:cubicBezTo>
                  <a:pt x="560" y="90"/>
                  <a:pt x="559" y="123"/>
                  <a:pt x="558" y="153"/>
                </a:cubicBezTo>
                <a:cubicBezTo>
                  <a:pt x="557" y="178"/>
                  <a:pt x="556" y="201"/>
                  <a:pt x="555" y="223"/>
                </a:cubicBezTo>
                <a:cubicBezTo>
                  <a:pt x="553" y="252"/>
                  <a:pt x="552" y="277"/>
                  <a:pt x="550" y="304"/>
                </a:cubicBezTo>
                <a:cubicBezTo>
                  <a:pt x="549" y="319"/>
                  <a:pt x="549" y="319"/>
                  <a:pt x="549" y="319"/>
                </a:cubicBezTo>
                <a:cubicBezTo>
                  <a:pt x="548" y="327"/>
                  <a:pt x="548" y="327"/>
                  <a:pt x="548" y="327"/>
                </a:cubicBezTo>
                <a:cubicBezTo>
                  <a:pt x="548" y="328"/>
                  <a:pt x="548" y="328"/>
                  <a:pt x="548" y="328"/>
                </a:cubicBezTo>
                <a:cubicBezTo>
                  <a:pt x="549" y="328"/>
                  <a:pt x="549" y="328"/>
                  <a:pt x="550" y="328"/>
                </a:cubicBezTo>
                <a:cubicBezTo>
                  <a:pt x="550" y="328"/>
                  <a:pt x="550" y="328"/>
                  <a:pt x="550" y="328"/>
                </a:cubicBezTo>
                <a:cubicBezTo>
                  <a:pt x="550" y="328"/>
                  <a:pt x="550" y="328"/>
                  <a:pt x="550" y="328"/>
                </a:cubicBezTo>
                <a:cubicBezTo>
                  <a:pt x="550" y="328"/>
                  <a:pt x="551" y="329"/>
                  <a:pt x="551" y="329"/>
                </a:cubicBezTo>
                <a:cubicBezTo>
                  <a:pt x="552" y="330"/>
                  <a:pt x="552" y="331"/>
                  <a:pt x="553" y="331"/>
                </a:cubicBezTo>
                <a:cubicBezTo>
                  <a:pt x="553" y="331"/>
                  <a:pt x="553" y="331"/>
                  <a:pt x="553" y="331"/>
                </a:cubicBezTo>
                <a:cubicBezTo>
                  <a:pt x="555" y="331"/>
                  <a:pt x="556" y="332"/>
                  <a:pt x="554" y="331"/>
                </a:cubicBezTo>
                <a:cubicBezTo>
                  <a:pt x="554" y="331"/>
                  <a:pt x="554" y="331"/>
                  <a:pt x="554" y="331"/>
                </a:cubicBezTo>
                <a:cubicBezTo>
                  <a:pt x="554" y="332"/>
                  <a:pt x="554" y="332"/>
                  <a:pt x="554" y="332"/>
                </a:cubicBezTo>
                <a:cubicBezTo>
                  <a:pt x="554" y="332"/>
                  <a:pt x="554" y="331"/>
                  <a:pt x="553" y="331"/>
                </a:cubicBezTo>
                <a:cubicBezTo>
                  <a:pt x="553" y="331"/>
                  <a:pt x="553" y="331"/>
                  <a:pt x="553" y="331"/>
                </a:cubicBezTo>
                <a:cubicBezTo>
                  <a:pt x="551" y="331"/>
                  <a:pt x="547" y="331"/>
                  <a:pt x="548" y="331"/>
                </a:cubicBezTo>
                <a:cubicBezTo>
                  <a:pt x="548" y="331"/>
                  <a:pt x="548" y="331"/>
                  <a:pt x="548" y="331"/>
                </a:cubicBezTo>
                <a:cubicBezTo>
                  <a:pt x="548" y="331"/>
                  <a:pt x="548" y="331"/>
                  <a:pt x="548" y="331"/>
                </a:cubicBezTo>
                <a:cubicBezTo>
                  <a:pt x="548" y="331"/>
                  <a:pt x="548" y="331"/>
                  <a:pt x="548" y="331"/>
                </a:cubicBezTo>
                <a:cubicBezTo>
                  <a:pt x="548" y="330"/>
                  <a:pt x="548" y="330"/>
                  <a:pt x="548" y="330"/>
                </a:cubicBezTo>
                <a:cubicBezTo>
                  <a:pt x="548" y="328"/>
                  <a:pt x="548" y="328"/>
                  <a:pt x="548" y="328"/>
                </a:cubicBezTo>
                <a:cubicBezTo>
                  <a:pt x="547" y="329"/>
                  <a:pt x="546" y="329"/>
                  <a:pt x="545" y="329"/>
                </a:cubicBezTo>
                <a:cubicBezTo>
                  <a:pt x="543" y="330"/>
                  <a:pt x="541" y="331"/>
                  <a:pt x="538" y="331"/>
                </a:cubicBezTo>
                <a:cubicBezTo>
                  <a:pt x="534" y="332"/>
                  <a:pt x="530" y="333"/>
                  <a:pt x="526" y="333"/>
                </a:cubicBezTo>
                <a:cubicBezTo>
                  <a:pt x="523" y="334"/>
                  <a:pt x="520" y="334"/>
                  <a:pt x="517" y="335"/>
                </a:cubicBezTo>
                <a:cubicBezTo>
                  <a:pt x="512" y="335"/>
                  <a:pt x="507" y="336"/>
                  <a:pt x="502" y="336"/>
                </a:cubicBezTo>
                <a:cubicBezTo>
                  <a:pt x="488" y="337"/>
                  <a:pt x="475" y="339"/>
                  <a:pt x="461" y="340"/>
                </a:cubicBezTo>
                <a:cubicBezTo>
                  <a:pt x="446" y="341"/>
                  <a:pt x="432" y="341"/>
                  <a:pt x="417" y="342"/>
                </a:cubicBezTo>
                <a:cubicBezTo>
                  <a:pt x="392" y="343"/>
                  <a:pt x="392" y="343"/>
                  <a:pt x="392" y="343"/>
                </a:cubicBezTo>
                <a:cubicBezTo>
                  <a:pt x="375" y="343"/>
                  <a:pt x="375" y="343"/>
                  <a:pt x="375" y="343"/>
                </a:cubicBezTo>
                <a:cubicBezTo>
                  <a:pt x="359" y="344"/>
                  <a:pt x="343" y="345"/>
                  <a:pt x="328" y="345"/>
                </a:cubicBezTo>
                <a:cubicBezTo>
                  <a:pt x="266" y="345"/>
                  <a:pt x="266" y="345"/>
                  <a:pt x="266" y="345"/>
                </a:cubicBezTo>
                <a:cubicBezTo>
                  <a:pt x="243" y="345"/>
                  <a:pt x="216" y="345"/>
                  <a:pt x="194" y="345"/>
                </a:cubicBezTo>
                <a:cubicBezTo>
                  <a:pt x="176" y="344"/>
                  <a:pt x="158" y="344"/>
                  <a:pt x="138" y="343"/>
                </a:cubicBezTo>
                <a:cubicBezTo>
                  <a:pt x="133" y="342"/>
                  <a:pt x="133" y="342"/>
                  <a:pt x="133" y="342"/>
                </a:cubicBezTo>
                <a:cubicBezTo>
                  <a:pt x="103" y="341"/>
                  <a:pt x="69" y="339"/>
                  <a:pt x="46" y="334"/>
                </a:cubicBezTo>
                <a:cubicBezTo>
                  <a:pt x="41" y="333"/>
                  <a:pt x="37" y="332"/>
                  <a:pt x="34" y="331"/>
                </a:cubicBezTo>
                <a:cubicBezTo>
                  <a:pt x="32" y="331"/>
                  <a:pt x="30" y="330"/>
                  <a:pt x="29" y="329"/>
                </a:cubicBezTo>
                <a:cubicBezTo>
                  <a:pt x="28" y="329"/>
                  <a:pt x="28" y="329"/>
                  <a:pt x="28" y="329"/>
                </a:cubicBezTo>
                <a:cubicBezTo>
                  <a:pt x="28" y="329"/>
                  <a:pt x="28" y="328"/>
                  <a:pt x="28" y="328"/>
                </a:cubicBezTo>
                <a:cubicBezTo>
                  <a:pt x="27" y="328"/>
                  <a:pt x="27" y="328"/>
                  <a:pt x="27" y="328"/>
                </a:cubicBezTo>
                <a:cubicBezTo>
                  <a:pt x="27" y="327"/>
                  <a:pt x="27" y="327"/>
                  <a:pt x="27" y="327"/>
                </a:cubicBezTo>
                <a:cubicBezTo>
                  <a:pt x="26" y="324"/>
                  <a:pt x="26" y="324"/>
                  <a:pt x="26" y="324"/>
                </a:cubicBezTo>
                <a:cubicBezTo>
                  <a:pt x="25" y="318"/>
                  <a:pt x="25" y="318"/>
                  <a:pt x="25" y="318"/>
                </a:cubicBezTo>
                <a:cubicBezTo>
                  <a:pt x="24" y="314"/>
                  <a:pt x="23" y="309"/>
                  <a:pt x="22" y="305"/>
                </a:cubicBezTo>
                <a:cubicBezTo>
                  <a:pt x="22" y="302"/>
                  <a:pt x="21" y="300"/>
                  <a:pt x="21" y="297"/>
                </a:cubicBezTo>
                <a:cubicBezTo>
                  <a:pt x="20" y="288"/>
                  <a:pt x="18" y="280"/>
                  <a:pt x="18" y="270"/>
                </a:cubicBezTo>
                <a:cubicBezTo>
                  <a:pt x="16" y="256"/>
                  <a:pt x="16" y="240"/>
                  <a:pt x="16" y="223"/>
                </a:cubicBezTo>
                <a:cubicBezTo>
                  <a:pt x="16" y="210"/>
                  <a:pt x="16" y="191"/>
                  <a:pt x="16" y="176"/>
                </a:cubicBezTo>
                <a:cubicBezTo>
                  <a:pt x="18" y="151"/>
                  <a:pt x="19" y="126"/>
                  <a:pt x="21" y="100"/>
                </a:cubicBezTo>
                <a:cubicBezTo>
                  <a:pt x="22" y="91"/>
                  <a:pt x="23" y="83"/>
                  <a:pt x="24" y="75"/>
                </a:cubicBezTo>
                <a:cubicBezTo>
                  <a:pt x="27" y="44"/>
                  <a:pt x="27" y="44"/>
                  <a:pt x="27" y="44"/>
                </a:cubicBezTo>
                <a:cubicBezTo>
                  <a:pt x="28" y="40"/>
                  <a:pt x="28" y="40"/>
                  <a:pt x="28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8" y="39"/>
                  <a:pt x="28" y="39"/>
                  <a:pt x="28" y="39"/>
                </a:cubicBezTo>
                <a:cubicBezTo>
                  <a:pt x="28" y="39"/>
                  <a:pt x="28" y="39"/>
                  <a:pt x="28" y="39"/>
                </a:cubicBezTo>
                <a:cubicBezTo>
                  <a:pt x="28" y="38"/>
                  <a:pt x="28" y="37"/>
                  <a:pt x="29" y="36"/>
                </a:cubicBezTo>
                <a:cubicBezTo>
                  <a:pt x="30" y="36"/>
                  <a:pt x="28" y="35"/>
                  <a:pt x="29" y="35"/>
                </a:cubicBezTo>
                <a:cubicBezTo>
                  <a:pt x="29" y="34"/>
                  <a:pt x="29" y="34"/>
                  <a:pt x="30" y="34"/>
                </a:cubicBezTo>
                <a:cubicBezTo>
                  <a:pt x="30" y="34"/>
                  <a:pt x="30" y="34"/>
                  <a:pt x="30" y="33"/>
                </a:cubicBezTo>
                <a:cubicBezTo>
                  <a:pt x="30" y="33"/>
                  <a:pt x="30" y="33"/>
                  <a:pt x="30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1"/>
                  <a:pt x="31" y="31"/>
                  <a:pt x="31" y="30"/>
                </a:cubicBezTo>
                <a:cubicBezTo>
                  <a:pt x="31" y="30"/>
                  <a:pt x="30" y="29"/>
                  <a:pt x="30" y="29"/>
                </a:cubicBezTo>
                <a:cubicBezTo>
                  <a:pt x="30" y="28"/>
                  <a:pt x="30" y="28"/>
                  <a:pt x="30" y="28"/>
                </a:cubicBezTo>
                <a:cubicBezTo>
                  <a:pt x="30" y="27"/>
                  <a:pt x="30" y="27"/>
                  <a:pt x="30" y="26"/>
                </a:cubicBezTo>
                <a:cubicBezTo>
                  <a:pt x="30" y="26"/>
                  <a:pt x="30" y="25"/>
                  <a:pt x="29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23"/>
                  <a:pt x="28" y="23"/>
                  <a:pt x="27" y="21"/>
                </a:cubicBezTo>
                <a:cubicBezTo>
                  <a:pt x="27" y="21"/>
                  <a:pt x="27" y="21"/>
                  <a:pt x="26" y="21"/>
                </a:cubicBezTo>
                <a:cubicBezTo>
                  <a:pt x="26" y="20"/>
                  <a:pt x="26" y="20"/>
                  <a:pt x="26" y="20"/>
                </a:cubicBezTo>
                <a:cubicBezTo>
                  <a:pt x="25" y="20"/>
                  <a:pt x="25" y="20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3" y="19"/>
                  <a:pt x="22" y="19"/>
                  <a:pt x="21" y="19"/>
                </a:cubicBezTo>
                <a:cubicBezTo>
                  <a:pt x="20" y="19"/>
                  <a:pt x="20" y="19"/>
                  <a:pt x="19" y="19"/>
                </a:cubicBezTo>
                <a:cubicBezTo>
                  <a:pt x="19" y="19"/>
                  <a:pt x="18" y="20"/>
                  <a:pt x="18" y="20"/>
                </a:cubicBezTo>
                <a:cubicBezTo>
                  <a:pt x="18" y="20"/>
                  <a:pt x="17" y="20"/>
                  <a:pt x="17" y="20"/>
                </a:cubicBezTo>
                <a:cubicBezTo>
                  <a:pt x="17" y="20"/>
                  <a:pt x="16" y="21"/>
                  <a:pt x="16" y="21"/>
                </a:cubicBezTo>
                <a:cubicBezTo>
                  <a:pt x="16" y="21"/>
                  <a:pt x="16" y="21"/>
                  <a:pt x="15" y="22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2"/>
                  <a:pt x="13" y="23"/>
                  <a:pt x="13" y="24"/>
                </a:cubicBezTo>
                <a:cubicBezTo>
                  <a:pt x="13" y="24"/>
                  <a:pt x="13" y="25"/>
                  <a:pt x="13" y="25"/>
                </a:cubicBezTo>
                <a:cubicBezTo>
                  <a:pt x="13" y="25"/>
                  <a:pt x="12" y="27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1" y="28"/>
                  <a:pt x="11" y="28"/>
                </a:cubicBezTo>
                <a:cubicBezTo>
                  <a:pt x="11" y="28"/>
                  <a:pt x="11" y="29"/>
                  <a:pt x="11" y="29"/>
                </a:cubicBezTo>
                <a:cubicBezTo>
                  <a:pt x="12" y="29"/>
                  <a:pt x="11" y="30"/>
                  <a:pt x="11" y="30"/>
                </a:cubicBezTo>
                <a:cubicBezTo>
                  <a:pt x="11" y="30"/>
                  <a:pt x="11" y="30"/>
                  <a:pt x="11" y="31"/>
                </a:cubicBezTo>
                <a:cubicBezTo>
                  <a:pt x="11" y="31"/>
                  <a:pt x="11" y="32"/>
                  <a:pt x="11" y="32"/>
                </a:cubicBezTo>
                <a:cubicBezTo>
                  <a:pt x="11" y="33"/>
                  <a:pt x="11" y="33"/>
                  <a:pt x="11" y="33"/>
                </a:cubicBezTo>
                <a:cubicBezTo>
                  <a:pt x="11" y="33"/>
                  <a:pt x="11" y="33"/>
                  <a:pt x="11" y="33"/>
                </a:cubicBezTo>
                <a:cubicBezTo>
                  <a:pt x="12" y="34"/>
                  <a:pt x="11" y="36"/>
                  <a:pt x="12" y="37"/>
                </a:cubicBezTo>
                <a:cubicBezTo>
                  <a:pt x="11" y="37"/>
                  <a:pt x="11" y="37"/>
                  <a:pt x="11" y="38"/>
                </a:cubicBezTo>
                <a:cubicBezTo>
                  <a:pt x="11" y="38"/>
                  <a:pt x="11" y="38"/>
                  <a:pt x="11" y="38"/>
                </a:cubicBezTo>
                <a:cubicBezTo>
                  <a:pt x="11" y="38"/>
                  <a:pt x="11" y="38"/>
                  <a:pt x="11" y="38"/>
                </a:cubicBezTo>
                <a:cubicBezTo>
                  <a:pt x="11" y="40"/>
                  <a:pt x="11" y="40"/>
                  <a:pt x="11" y="40"/>
                </a:cubicBezTo>
                <a:cubicBezTo>
                  <a:pt x="10" y="50"/>
                  <a:pt x="10" y="50"/>
                  <a:pt x="10" y="50"/>
                </a:cubicBezTo>
                <a:cubicBezTo>
                  <a:pt x="9" y="59"/>
                  <a:pt x="9" y="59"/>
                  <a:pt x="9" y="59"/>
                </a:cubicBezTo>
                <a:cubicBezTo>
                  <a:pt x="9" y="63"/>
                  <a:pt x="8" y="69"/>
                  <a:pt x="8" y="75"/>
                </a:cubicBezTo>
                <a:cubicBezTo>
                  <a:pt x="7" y="85"/>
                  <a:pt x="6" y="93"/>
                  <a:pt x="5" y="102"/>
                </a:cubicBezTo>
                <a:cubicBezTo>
                  <a:pt x="4" y="114"/>
                  <a:pt x="4" y="123"/>
                  <a:pt x="3" y="134"/>
                </a:cubicBezTo>
                <a:cubicBezTo>
                  <a:pt x="2" y="146"/>
                  <a:pt x="2" y="146"/>
                  <a:pt x="2" y="146"/>
                </a:cubicBezTo>
                <a:cubicBezTo>
                  <a:pt x="2" y="158"/>
                  <a:pt x="2" y="158"/>
                  <a:pt x="2" y="158"/>
                </a:cubicBezTo>
                <a:cubicBezTo>
                  <a:pt x="1" y="170"/>
                  <a:pt x="1" y="170"/>
                  <a:pt x="1" y="170"/>
                </a:cubicBezTo>
                <a:cubicBezTo>
                  <a:pt x="1" y="178"/>
                  <a:pt x="1" y="178"/>
                  <a:pt x="1" y="178"/>
                </a:cubicBezTo>
                <a:cubicBezTo>
                  <a:pt x="1" y="181"/>
                  <a:pt x="0" y="183"/>
                  <a:pt x="0" y="186"/>
                </a:cubicBezTo>
                <a:cubicBezTo>
                  <a:pt x="0" y="197"/>
                  <a:pt x="0" y="197"/>
                  <a:pt x="0" y="197"/>
                </a:cubicBezTo>
                <a:cubicBezTo>
                  <a:pt x="0" y="210"/>
                  <a:pt x="0" y="224"/>
                  <a:pt x="1" y="236"/>
                </a:cubicBezTo>
                <a:cubicBezTo>
                  <a:pt x="1" y="259"/>
                  <a:pt x="3" y="278"/>
                  <a:pt x="6" y="304"/>
                </a:cubicBezTo>
                <a:cubicBezTo>
                  <a:pt x="8" y="311"/>
                  <a:pt x="9" y="316"/>
                  <a:pt x="10" y="323"/>
                </a:cubicBezTo>
                <a:cubicBezTo>
                  <a:pt x="11" y="324"/>
                  <a:pt x="11" y="324"/>
                  <a:pt x="11" y="327"/>
                </a:cubicBezTo>
                <a:cubicBezTo>
                  <a:pt x="12" y="328"/>
                  <a:pt x="12" y="330"/>
                  <a:pt x="13" y="332"/>
                </a:cubicBezTo>
                <a:cubicBezTo>
                  <a:pt x="13" y="333"/>
                  <a:pt x="14" y="335"/>
                  <a:pt x="14" y="336"/>
                </a:cubicBezTo>
                <a:cubicBezTo>
                  <a:pt x="15" y="337"/>
                  <a:pt x="16" y="338"/>
                  <a:pt x="17" y="340"/>
                </a:cubicBezTo>
                <a:cubicBezTo>
                  <a:pt x="18" y="341"/>
                  <a:pt x="19" y="341"/>
                  <a:pt x="21" y="342"/>
                </a:cubicBezTo>
                <a:cubicBezTo>
                  <a:pt x="22" y="343"/>
                  <a:pt x="23" y="343"/>
                  <a:pt x="24" y="344"/>
                </a:cubicBezTo>
                <a:cubicBezTo>
                  <a:pt x="26" y="344"/>
                  <a:pt x="28" y="345"/>
                  <a:pt x="30" y="346"/>
                </a:cubicBezTo>
                <a:cubicBezTo>
                  <a:pt x="37" y="348"/>
                  <a:pt x="44" y="349"/>
                  <a:pt x="51" y="350"/>
                </a:cubicBezTo>
                <a:cubicBezTo>
                  <a:pt x="52" y="350"/>
                  <a:pt x="52" y="350"/>
                  <a:pt x="53" y="350"/>
                </a:cubicBezTo>
                <a:cubicBezTo>
                  <a:pt x="73" y="354"/>
                  <a:pt x="97" y="355"/>
                  <a:pt x="113" y="356"/>
                </a:cubicBezTo>
                <a:cubicBezTo>
                  <a:pt x="124" y="357"/>
                  <a:pt x="138" y="357"/>
                  <a:pt x="153" y="358"/>
                </a:cubicBezTo>
                <a:cubicBezTo>
                  <a:pt x="159" y="358"/>
                  <a:pt x="166" y="359"/>
                  <a:pt x="173" y="359"/>
                </a:cubicBezTo>
                <a:cubicBezTo>
                  <a:pt x="185" y="359"/>
                  <a:pt x="202" y="359"/>
                  <a:pt x="214" y="360"/>
                </a:cubicBezTo>
                <a:cubicBezTo>
                  <a:pt x="224" y="359"/>
                  <a:pt x="224" y="359"/>
                  <a:pt x="224" y="359"/>
                </a:cubicBezTo>
                <a:cubicBezTo>
                  <a:pt x="244" y="360"/>
                  <a:pt x="244" y="360"/>
                  <a:pt x="244" y="360"/>
                </a:cubicBezTo>
                <a:cubicBezTo>
                  <a:pt x="270" y="360"/>
                  <a:pt x="300" y="360"/>
                  <a:pt x="323" y="359"/>
                </a:cubicBezTo>
                <a:cubicBezTo>
                  <a:pt x="344" y="359"/>
                  <a:pt x="344" y="359"/>
                  <a:pt x="344" y="359"/>
                </a:cubicBezTo>
                <a:cubicBezTo>
                  <a:pt x="357" y="358"/>
                  <a:pt x="371" y="358"/>
                  <a:pt x="384" y="358"/>
                </a:cubicBezTo>
                <a:cubicBezTo>
                  <a:pt x="394" y="357"/>
                  <a:pt x="394" y="357"/>
                  <a:pt x="394" y="357"/>
                </a:cubicBezTo>
                <a:cubicBezTo>
                  <a:pt x="417" y="356"/>
                  <a:pt x="417" y="356"/>
                  <a:pt x="417" y="356"/>
                </a:cubicBezTo>
                <a:cubicBezTo>
                  <a:pt x="438" y="355"/>
                  <a:pt x="458" y="354"/>
                  <a:pt x="477" y="353"/>
                </a:cubicBezTo>
                <a:cubicBezTo>
                  <a:pt x="490" y="352"/>
                  <a:pt x="505" y="350"/>
                  <a:pt x="520" y="348"/>
                </a:cubicBezTo>
                <a:cubicBezTo>
                  <a:pt x="528" y="347"/>
                  <a:pt x="536" y="346"/>
                  <a:pt x="544" y="344"/>
                </a:cubicBezTo>
                <a:cubicBezTo>
                  <a:pt x="546" y="344"/>
                  <a:pt x="548" y="343"/>
                  <a:pt x="550" y="343"/>
                </a:cubicBezTo>
                <a:cubicBezTo>
                  <a:pt x="552" y="342"/>
                  <a:pt x="554" y="341"/>
                  <a:pt x="557" y="340"/>
                </a:cubicBezTo>
                <a:cubicBezTo>
                  <a:pt x="558" y="339"/>
                  <a:pt x="559" y="339"/>
                  <a:pt x="561" y="336"/>
                </a:cubicBezTo>
                <a:cubicBezTo>
                  <a:pt x="562" y="333"/>
                  <a:pt x="562" y="332"/>
                  <a:pt x="562" y="332"/>
                </a:cubicBezTo>
                <a:cubicBezTo>
                  <a:pt x="562" y="330"/>
                  <a:pt x="562" y="330"/>
                  <a:pt x="562" y="330"/>
                </a:cubicBezTo>
                <a:cubicBezTo>
                  <a:pt x="563" y="325"/>
                  <a:pt x="563" y="325"/>
                  <a:pt x="563" y="325"/>
                </a:cubicBezTo>
                <a:cubicBezTo>
                  <a:pt x="563" y="318"/>
                  <a:pt x="563" y="312"/>
                  <a:pt x="564" y="306"/>
                </a:cubicBezTo>
                <a:cubicBezTo>
                  <a:pt x="568" y="238"/>
                  <a:pt x="568" y="238"/>
                  <a:pt x="568" y="238"/>
                </a:cubicBezTo>
                <a:cubicBezTo>
                  <a:pt x="570" y="194"/>
                  <a:pt x="573" y="148"/>
                  <a:pt x="573" y="102"/>
                </a:cubicBezTo>
                <a:cubicBezTo>
                  <a:pt x="573" y="91"/>
                  <a:pt x="572" y="79"/>
                  <a:pt x="572" y="68"/>
                </a:cubicBezTo>
                <a:close/>
                <a:moveTo>
                  <a:pt x="213" y="14"/>
                </a:move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3" y="14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Freeform 496"/>
          <p:cNvSpPr>
            <a:spLocks noEditPoints="1"/>
          </p:cNvSpPr>
          <p:nvPr userDrawn="1"/>
        </p:nvSpPr>
        <p:spPr bwMode="auto">
          <a:xfrm>
            <a:off x="2070450" y="1355954"/>
            <a:ext cx="611640" cy="1298464"/>
          </a:xfrm>
          <a:custGeom>
            <a:avLst/>
            <a:gdLst>
              <a:gd name="T0" fmla="*/ 453 w 579"/>
              <a:gd name="T1" fmla="*/ 2 h 1040"/>
              <a:gd name="T2" fmla="*/ 400 w 579"/>
              <a:gd name="T3" fmla="*/ 2 h 1040"/>
              <a:gd name="T4" fmla="*/ 281 w 579"/>
              <a:gd name="T5" fmla="*/ 14 h 1040"/>
              <a:gd name="T6" fmla="*/ 134 w 579"/>
              <a:gd name="T7" fmla="*/ 19 h 1040"/>
              <a:gd name="T8" fmla="*/ 59 w 579"/>
              <a:gd name="T9" fmla="*/ 29 h 1040"/>
              <a:gd name="T10" fmla="*/ 59 w 579"/>
              <a:gd name="T11" fmla="*/ 28 h 1040"/>
              <a:gd name="T12" fmla="*/ 59 w 579"/>
              <a:gd name="T13" fmla="*/ 26 h 1040"/>
              <a:gd name="T14" fmla="*/ 59 w 579"/>
              <a:gd name="T15" fmla="*/ 26 h 1040"/>
              <a:gd name="T16" fmla="*/ 59 w 579"/>
              <a:gd name="T17" fmla="*/ 27 h 1040"/>
              <a:gd name="T18" fmla="*/ 59 w 579"/>
              <a:gd name="T19" fmla="*/ 33 h 1040"/>
              <a:gd name="T20" fmla="*/ 57 w 579"/>
              <a:gd name="T21" fmla="*/ 26 h 1040"/>
              <a:gd name="T22" fmla="*/ 57 w 579"/>
              <a:gd name="T23" fmla="*/ 28 h 1040"/>
              <a:gd name="T24" fmla="*/ 56 w 579"/>
              <a:gd name="T25" fmla="*/ 31 h 1040"/>
              <a:gd name="T26" fmla="*/ 56 w 579"/>
              <a:gd name="T27" fmla="*/ 33 h 1040"/>
              <a:gd name="T28" fmla="*/ 54 w 579"/>
              <a:gd name="T29" fmla="*/ 36 h 1040"/>
              <a:gd name="T30" fmla="*/ 59 w 579"/>
              <a:gd name="T31" fmla="*/ 31 h 1040"/>
              <a:gd name="T32" fmla="*/ 59 w 579"/>
              <a:gd name="T33" fmla="*/ 31 h 1040"/>
              <a:gd name="T34" fmla="*/ 55 w 579"/>
              <a:gd name="T35" fmla="*/ 28 h 1040"/>
              <a:gd name="T36" fmla="*/ 55 w 579"/>
              <a:gd name="T37" fmla="*/ 27 h 1040"/>
              <a:gd name="T38" fmla="*/ 578 w 579"/>
              <a:gd name="T39" fmla="*/ 337 h 1040"/>
              <a:gd name="T40" fmla="*/ 566 w 579"/>
              <a:gd name="T41" fmla="*/ 998 h 1040"/>
              <a:gd name="T42" fmla="*/ 324 w 579"/>
              <a:gd name="T43" fmla="*/ 1039 h 1040"/>
              <a:gd name="T44" fmla="*/ 51 w 579"/>
              <a:gd name="T45" fmla="*/ 1020 h 1040"/>
              <a:gd name="T46" fmla="*/ 17 w 579"/>
              <a:gd name="T47" fmla="*/ 996 h 1040"/>
              <a:gd name="T48" fmla="*/ 0 w 579"/>
              <a:gd name="T49" fmla="*/ 657 h 1040"/>
              <a:gd name="T50" fmla="*/ 5 w 579"/>
              <a:gd name="T51" fmla="*/ 350 h 1040"/>
              <a:gd name="T52" fmla="*/ 9 w 579"/>
              <a:gd name="T53" fmla="*/ 238 h 1040"/>
              <a:gd name="T54" fmla="*/ 16 w 579"/>
              <a:gd name="T55" fmla="*/ 68 h 1040"/>
              <a:gd name="T56" fmla="*/ 16 w 579"/>
              <a:gd name="T57" fmla="*/ 62 h 1040"/>
              <a:gd name="T58" fmla="*/ 16 w 579"/>
              <a:gd name="T59" fmla="*/ 57 h 1040"/>
              <a:gd name="T60" fmla="*/ 21 w 579"/>
              <a:gd name="T61" fmla="*/ 50 h 1040"/>
              <a:gd name="T62" fmla="*/ 30 w 579"/>
              <a:gd name="T63" fmla="*/ 49 h 1040"/>
              <a:gd name="T64" fmla="*/ 35 w 579"/>
              <a:gd name="T65" fmla="*/ 57 h 1040"/>
              <a:gd name="T66" fmla="*/ 34 w 579"/>
              <a:gd name="T67" fmla="*/ 63 h 1040"/>
              <a:gd name="T68" fmla="*/ 33 w 579"/>
              <a:gd name="T69" fmla="*/ 69 h 1040"/>
              <a:gd name="T70" fmla="*/ 17 w 579"/>
              <a:gd name="T71" fmla="*/ 482 h 1040"/>
              <a:gd name="T72" fmla="*/ 18 w 579"/>
              <a:gd name="T73" fmla="*/ 806 h 1040"/>
              <a:gd name="T74" fmla="*/ 33 w 579"/>
              <a:gd name="T75" fmla="*/ 996 h 1040"/>
              <a:gd name="T76" fmla="*/ 279 w 579"/>
              <a:gd name="T77" fmla="*/ 1025 h 1040"/>
              <a:gd name="T78" fmla="*/ 539 w 579"/>
              <a:gd name="T79" fmla="*/ 1001 h 1040"/>
              <a:gd name="T80" fmla="*/ 554 w 579"/>
              <a:gd name="T81" fmla="*/ 938 h 1040"/>
              <a:gd name="T82" fmla="*/ 565 w 579"/>
              <a:gd name="T83" fmla="*/ 292 h 1040"/>
              <a:gd name="T84" fmla="*/ 552 w 579"/>
              <a:gd name="T85" fmla="*/ 39 h 1040"/>
              <a:gd name="T86" fmla="*/ 378 w 579"/>
              <a:gd name="T87" fmla="*/ 13 h 1040"/>
              <a:gd name="T88" fmla="*/ 245 w 579"/>
              <a:gd name="T89" fmla="*/ 18 h 1040"/>
              <a:gd name="T90" fmla="*/ 60 w 579"/>
              <a:gd name="T91" fmla="*/ 33 h 1040"/>
              <a:gd name="T92" fmla="*/ 59 w 579"/>
              <a:gd name="T93" fmla="*/ 33 h 1040"/>
              <a:gd name="T94" fmla="*/ 258 w 579"/>
              <a:gd name="T95" fmla="*/ 14 h 1040"/>
              <a:gd name="T96" fmla="*/ 295 w 579"/>
              <a:gd name="T97" fmla="*/ 10 h 1040"/>
              <a:gd name="T98" fmla="*/ 200 w 579"/>
              <a:gd name="T99" fmla="*/ 15 h 1040"/>
              <a:gd name="T100" fmla="*/ 349 w 579"/>
              <a:gd name="T101" fmla="*/ 6 h 1040"/>
              <a:gd name="T102" fmla="*/ 194 w 579"/>
              <a:gd name="T103" fmla="*/ 14 h 1040"/>
              <a:gd name="T104" fmla="*/ 254 w 579"/>
              <a:gd name="T105" fmla="*/ 9 h 1040"/>
              <a:gd name="T106" fmla="*/ 62 w 579"/>
              <a:gd name="T107" fmla="*/ 26 h 1040"/>
              <a:gd name="T108" fmla="*/ 257 w 579"/>
              <a:gd name="T109" fmla="*/ 8 h 1040"/>
              <a:gd name="T110" fmla="*/ 325 w 579"/>
              <a:gd name="T111" fmla="*/ 4 h 1040"/>
              <a:gd name="T112" fmla="*/ 462 w 579"/>
              <a:gd name="T113" fmla="*/ 4 h 1040"/>
              <a:gd name="T114" fmla="*/ 570 w 579"/>
              <a:gd name="T115" fmla="*/ 67 h 1040"/>
              <a:gd name="T116" fmla="*/ 578 w 579"/>
              <a:gd name="T117" fmla="*/ 280 h 1040"/>
              <a:gd name="T118" fmla="*/ 251 w 579"/>
              <a:gd name="T119" fmla="*/ 9 h 1040"/>
              <a:gd name="T120" fmla="*/ 324 w 579"/>
              <a:gd name="T121" fmla="*/ 5 h 10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79" h="1040">
                <a:moveTo>
                  <a:pt x="559" y="90"/>
                </a:moveTo>
                <a:cubicBezTo>
                  <a:pt x="558" y="80"/>
                  <a:pt x="558" y="80"/>
                  <a:pt x="558" y="80"/>
                </a:cubicBezTo>
                <a:cubicBezTo>
                  <a:pt x="558" y="81"/>
                  <a:pt x="558" y="87"/>
                  <a:pt x="559" y="90"/>
                </a:cubicBezTo>
                <a:close/>
                <a:moveTo>
                  <a:pt x="453" y="2"/>
                </a:moveTo>
                <a:cubicBezTo>
                  <a:pt x="452" y="2"/>
                  <a:pt x="461" y="3"/>
                  <a:pt x="464" y="3"/>
                </a:cubicBezTo>
                <a:cubicBezTo>
                  <a:pt x="461" y="3"/>
                  <a:pt x="458" y="2"/>
                  <a:pt x="453" y="2"/>
                </a:cubicBezTo>
                <a:close/>
                <a:moveTo>
                  <a:pt x="436" y="1"/>
                </a:moveTo>
                <a:cubicBezTo>
                  <a:pt x="439" y="1"/>
                  <a:pt x="447" y="2"/>
                  <a:pt x="448" y="2"/>
                </a:cubicBezTo>
                <a:cubicBezTo>
                  <a:pt x="446" y="1"/>
                  <a:pt x="436" y="1"/>
                  <a:pt x="436" y="1"/>
                </a:cubicBezTo>
                <a:close/>
                <a:moveTo>
                  <a:pt x="400" y="2"/>
                </a:moveTo>
                <a:cubicBezTo>
                  <a:pt x="396" y="2"/>
                  <a:pt x="389" y="2"/>
                  <a:pt x="388" y="2"/>
                </a:cubicBezTo>
                <a:cubicBezTo>
                  <a:pt x="391" y="2"/>
                  <a:pt x="398" y="2"/>
                  <a:pt x="400" y="2"/>
                </a:cubicBezTo>
                <a:close/>
                <a:moveTo>
                  <a:pt x="358" y="1"/>
                </a:moveTo>
                <a:cubicBezTo>
                  <a:pt x="367" y="0"/>
                  <a:pt x="374" y="0"/>
                  <a:pt x="378" y="0"/>
                </a:cubicBezTo>
                <a:cubicBezTo>
                  <a:pt x="371" y="0"/>
                  <a:pt x="361" y="0"/>
                  <a:pt x="358" y="1"/>
                </a:cubicBezTo>
                <a:close/>
                <a:moveTo>
                  <a:pt x="281" y="14"/>
                </a:moveTo>
                <a:cubicBezTo>
                  <a:pt x="288" y="14"/>
                  <a:pt x="309" y="12"/>
                  <a:pt x="320" y="12"/>
                </a:cubicBezTo>
                <a:cubicBezTo>
                  <a:pt x="308" y="12"/>
                  <a:pt x="293" y="13"/>
                  <a:pt x="281" y="14"/>
                </a:cubicBezTo>
                <a:close/>
                <a:moveTo>
                  <a:pt x="278" y="9"/>
                </a:moveTo>
                <a:cubicBezTo>
                  <a:pt x="268" y="10"/>
                  <a:pt x="268" y="10"/>
                  <a:pt x="268" y="10"/>
                </a:cubicBezTo>
                <a:cubicBezTo>
                  <a:pt x="263" y="10"/>
                  <a:pt x="237" y="12"/>
                  <a:pt x="239" y="12"/>
                </a:cubicBezTo>
                <a:cubicBezTo>
                  <a:pt x="256" y="10"/>
                  <a:pt x="279" y="9"/>
                  <a:pt x="292" y="9"/>
                </a:cubicBezTo>
                <a:cubicBezTo>
                  <a:pt x="287" y="9"/>
                  <a:pt x="283" y="9"/>
                  <a:pt x="278" y="9"/>
                </a:cubicBezTo>
                <a:close/>
                <a:moveTo>
                  <a:pt x="134" y="19"/>
                </a:moveTo>
                <a:cubicBezTo>
                  <a:pt x="127" y="20"/>
                  <a:pt x="127" y="20"/>
                  <a:pt x="127" y="20"/>
                </a:cubicBezTo>
                <a:cubicBezTo>
                  <a:pt x="127" y="20"/>
                  <a:pt x="127" y="20"/>
                  <a:pt x="128" y="20"/>
                </a:cubicBezTo>
                <a:cubicBezTo>
                  <a:pt x="133" y="19"/>
                  <a:pt x="134" y="19"/>
                  <a:pt x="134" y="19"/>
                </a:cubicBezTo>
                <a:close/>
                <a:moveTo>
                  <a:pt x="59" y="28"/>
                </a:moveTo>
                <a:cubicBezTo>
                  <a:pt x="59" y="28"/>
                  <a:pt x="59" y="28"/>
                  <a:pt x="59" y="28"/>
                </a:cubicBezTo>
                <a:cubicBezTo>
                  <a:pt x="59" y="29"/>
                  <a:pt x="59" y="29"/>
                  <a:pt x="59" y="29"/>
                </a:cubicBezTo>
                <a:cubicBezTo>
                  <a:pt x="59" y="29"/>
                  <a:pt x="60" y="28"/>
                  <a:pt x="60" y="28"/>
                </a:cubicBezTo>
                <a:cubicBezTo>
                  <a:pt x="68" y="27"/>
                  <a:pt x="68" y="27"/>
                  <a:pt x="68" y="27"/>
                </a:cubicBezTo>
                <a:lnTo>
                  <a:pt x="59" y="28"/>
                </a:lnTo>
                <a:close/>
                <a:moveTo>
                  <a:pt x="59" y="28"/>
                </a:moveTo>
                <a:cubicBezTo>
                  <a:pt x="59" y="28"/>
                  <a:pt x="59" y="28"/>
                  <a:pt x="59" y="28"/>
                </a:cubicBezTo>
                <a:cubicBezTo>
                  <a:pt x="59" y="28"/>
                  <a:pt x="59" y="28"/>
                  <a:pt x="59" y="28"/>
                </a:cubicBezTo>
                <a:cubicBezTo>
                  <a:pt x="59" y="28"/>
                  <a:pt x="59" y="28"/>
                  <a:pt x="59" y="28"/>
                </a:cubicBezTo>
                <a:close/>
                <a:moveTo>
                  <a:pt x="58" y="29"/>
                </a:moveTo>
                <a:cubicBezTo>
                  <a:pt x="59" y="29"/>
                  <a:pt x="59" y="29"/>
                  <a:pt x="59" y="28"/>
                </a:cubicBezTo>
                <a:cubicBezTo>
                  <a:pt x="58" y="29"/>
                  <a:pt x="58" y="29"/>
                  <a:pt x="58" y="29"/>
                </a:cubicBezTo>
                <a:cubicBezTo>
                  <a:pt x="58" y="29"/>
                  <a:pt x="58" y="29"/>
                  <a:pt x="58" y="29"/>
                </a:cubicBezTo>
                <a:close/>
                <a:moveTo>
                  <a:pt x="59" y="26"/>
                </a:moveTo>
                <a:cubicBezTo>
                  <a:pt x="59" y="26"/>
                  <a:pt x="59" y="26"/>
                  <a:pt x="59" y="26"/>
                </a:cubicBezTo>
                <a:cubicBezTo>
                  <a:pt x="59" y="26"/>
                  <a:pt x="60" y="26"/>
                  <a:pt x="60" y="26"/>
                </a:cubicBezTo>
                <a:cubicBezTo>
                  <a:pt x="59" y="26"/>
                  <a:pt x="59" y="26"/>
                  <a:pt x="59" y="26"/>
                </a:cubicBezTo>
                <a:cubicBezTo>
                  <a:pt x="59" y="26"/>
                  <a:pt x="59" y="26"/>
                  <a:pt x="59" y="26"/>
                </a:cubicBezTo>
                <a:cubicBezTo>
                  <a:pt x="59" y="26"/>
                  <a:pt x="59" y="26"/>
                  <a:pt x="59" y="26"/>
                </a:cubicBezTo>
                <a:cubicBezTo>
                  <a:pt x="59" y="26"/>
                  <a:pt x="59" y="26"/>
                  <a:pt x="59" y="26"/>
                </a:cubicBezTo>
                <a:cubicBezTo>
                  <a:pt x="59" y="26"/>
                  <a:pt x="59" y="26"/>
                  <a:pt x="59" y="26"/>
                </a:cubicBezTo>
                <a:close/>
                <a:moveTo>
                  <a:pt x="59" y="32"/>
                </a:moveTo>
                <a:cubicBezTo>
                  <a:pt x="59" y="32"/>
                  <a:pt x="60" y="32"/>
                  <a:pt x="60" y="32"/>
                </a:cubicBezTo>
                <a:cubicBezTo>
                  <a:pt x="60" y="32"/>
                  <a:pt x="59" y="32"/>
                  <a:pt x="59" y="32"/>
                </a:cubicBezTo>
                <a:close/>
                <a:moveTo>
                  <a:pt x="59" y="27"/>
                </a:moveTo>
                <a:cubicBezTo>
                  <a:pt x="59" y="27"/>
                  <a:pt x="59" y="27"/>
                  <a:pt x="59" y="27"/>
                </a:cubicBezTo>
                <a:cubicBezTo>
                  <a:pt x="59" y="27"/>
                  <a:pt x="59" y="27"/>
                  <a:pt x="59" y="27"/>
                </a:cubicBezTo>
                <a:close/>
                <a:moveTo>
                  <a:pt x="58" y="26"/>
                </a:moveTo>
                <a:cubicBezTo>
                  <a:pt x="59" y="26"/>
                  <a:pt x="59" y="26"/>
                  <a:pt x="59" y="26"/>
                </a:cubicBezTo>
                <a:cubicBezTo>
                  <a:pt x="59" y="26"/>
                  <a:pt x="58" y="26"/>
                  <a:pt x="58" y="26"/>
                </a:cubicBezTo>
                <a:close/>
                <a:moveTo>
                  <a:pt x="59" y="34"/>
                </a:moveTo>
                <a:cubicBezTo>
                  <a:pt x="59" y="34"/>
                  <a:pt x="59" y="34"/>
                  <a:pt x="59" y="33"/>
                </a:cubicBezTo>
                <a:cubicBezTo>
                  <a:pt x="59" y="33"/>
                  <a:pt x="59" y="33"/>
                  <a:pt x="59" y="34"/>
                </a:cubicBezTo>
                <a:close/>
                <a:moveTo>
                  <a:pt x="59" y="32"/>
                </a:moveTo>
                <a:cubicBezTo>
                  <a:pt x="59" y="32"/>
                  <a:pt x="58" y="32"/>
                  <a:pt x="58" y="32"/>
                </a:cubicBezTo>
                <a:cubicBezTo>
                  <a:pt x="58" y="32"/>
                  <a:pt x="59" y="32"/>
                  <a:pt x="59" y="32"/>
                </a:cubicBezTo>
                <a:close/>
                <a:moveTo>
                  <a:pt x="58" y="26"/>
                </a:moveTo>
                <a:cubicBezTo>
                  <a:pt x="58" y="26"/>
                  <a:pt x="58" y="26"/>
                  <a:pt x="57" y="26"/>
                </a:cubicBezTo>
                <a:cubicBezTo>
                  <a:pt x="58" y="26"/>
                  <a:pt x="58" y="27"/>
                  <a:pt x="58" y="26"/>
                </a:cubicBezTo>
                <a:close/>
                <a:moveTo>
                  <a:pt x="57" y="29"/>
                </a:moveTo>
                <a:cubicBezTo>
                  <a:pt x="58" y="29"/>
                  <a:pt x="58" y="29"/>
                  <a:pt x="58" y="29"/>
                </a:cubicBezTo>
                <a:cubicBezTo>
                  <a:pt x="58" y="29"/>
                  <a:pt x="57" y="29"/>
                  <a:pt x="57" y="29"/>
                </a:cubicBezTo>
                <a:close/>
                <a:moveTo>
                  <a:pt x="57" y="28"/>
                </a:moveTo>
                <a:cubicBezTo>
                  <a:pt x="57" y="28"/>
                  <a:pt x="57" y="28"/>
                  <a:pt x="57" y="28"/>
                </a:cubicBezTo>
                <a:cubicBezTo>
                  <a:pt x="57" y="28"/>
                  <a:pt x="57" y="28"/>
                  <a:pt x="57" y="28"/>
                </a:cubicBezTo>
                <a:close/>
                <a:moveTo>
                  <a:pt x="57" y="28"/>
                </a:moveTo>
                <a:cubicBezTo>
                  <a:pt x="57" y="28"/>
                  <a:pt x="57" y="28"/>
                  <a:pt x="57" y="28"/>
                </a:cubicBezTo>
                <a:cubicBezTo>
                  <a:pt x="57" y="28"/>
                  <a:pt x="57" y="28"/>
                  <a:pt x="57" y="28"/>
                </a:cubicBezTo>
                <a:cubicBezTo>
                  <a:pt x="57" y="28"/>
                  <a:pt x="57" y="28"/>
                  <a:pt x="57" y="28"/>
                </a:cubicBezTo>
                <a:close/>
                <a:moveTo>
                  <a:pt x="56" y="31"/>
                </a:moveTo>
                <a:cubicBezTo>
                  <a:pt x="57" y="31"/>
                  <a:pt x="57" y="31"/>
                  <a:pt x="56" y="31"/>
                </a:cubicBezTo>
                <a:close/>
                <a:moveTo>
                  <a:pt x="55" y="33"/>
                </a:moveTo>
                <a:cubicBezTo>
                  <a:pt x="56" y="33"/>
                  <a:pt x="56" y="33"/>
                  <a:pt x="56" y="33"/>
                </a:cubicBezTo>
                <a:cubicBezTo>
                  <a:pt x="56" y="33"/>
                  <a:pt x="56" y="33"/>
                  <a:pt x="55" y="33"/>
                </a:cubicBezTo>
                <a:close/>
                <a:moveTo>
                  <a:pt x="56" y="34"/>
                </a:moveTo>
                <a:cubicBezTo>
                  <a:pt x="56" y="34"/>
                  <a:pt x="56" y="34"/>
                  <a:pt x="56" y="33"/>
                </a:cubicBezTo>
                <a:lnTo>
                  <a:pt x="56" y="34"/>
                </a:lnTo>
                <a:close/>
                <a:moveTo>
                  <a:pt x="56" y="36"/>
                </a:moveTo>
                <a:cubicBezTo>
                  <a:pt x="56" y="36"/>
                  <a:pt x="55" y="36"/>
                  <a:pt x="55" y="36"/>
                </a:cubicBezTo>
                <a:cubicBezTo>
                  <a:pt x="56" y="36"/>
                  <a:pt x="56" y="36"/>
                  <a:pt x="56" y="36"/>
                </a:cubicBezTo>
                <a:close/>
                <a:moveTo>
                  <a:pt x="54" y="36"/>
                </a:moveTo>
                <a:cubicBezTo>
                  <a:pt x="54" y="36"/>
                  <a:pt x="54" y="36"/>
                  <a:pt x="54" y="36"/>
                </a:cubicBezTo>
                <a:close/>
                <a:moveTo>
                  <a:pt x="192" y="23"/>
                </a:moveTo>
                <a:cubicBezTo>
                  <a:pt x="199" y="23"/>
                  <a:pt x="208" y="22"/>
                  <a:pt x="214" y="22"/>
                </a:cubicBezTo>
                <a:cubicBezTo>
                  <a:pt x="222" y="21"/>
                  <a:pt x="222" y="21"/>
                  <a:pt x="222" y="21"/>
                </a:cubicBezTo>
                <a:cubicBezTo>
                  <a:pt x="210" y="22"/>
                  <a:pt x="200" y="22"/>
                  <a:pt x="192" y="23"/>
                </a:cubicBezTo>
                <a:close/>
                <a:moveTo>
                  <a:pt x="59" y="31"/>
                </a:moveTo>
                <a:cubicBezTo>
                  <a:pt x="59" y="31"/>
                  <a:pt x="59" y="31"/>
                  <a:pt x="59" y="31"/>
                </a:cubicBezTo>
                <a:cubicBezTo>
                  <a:pt x="59" y="31"/>
                  <a:pt x="60" y="31"/>
                  <a:pt x="60" y="31"/>
                </a:cubicBezTo>
                <a:cubicBezTo>
                  <a:pt x="59" y="31"/>
                  <a:pt x="58" y="31"/>
                  <a:pt x="57" y="31"/>
                </a:cubicBezTo>
                <a:cubicBezTo>
                  <a:pt x="58" y="31"/>
                  <a:pt x="58" y="31"/>
                  <a:pt x="59" y="31"/>
                </a:cubicBezTo>
                <a:cubicBezTo>
                  <a:pt x="59" y="31"/>
                  <a:pt x="59" y="31"/>
                  <a:pt x="59" y="31"/>
                </a:cubicBezTo>
                <a:cubicBezTo>
                  <a:pt x="59" y="31"/>
                  <a:pt x="59" y="31"/>
                  <a:pt x="59" y="31"/>
                </a:cubicBezTo>
                <a:cubicBezTo>
                  <a:pt x="59" y="31"/>
                  <a:pt x="59" y="31"/>
                  <a:pt x="59" y="31"/>
                </a:cubicBezTo>
                <a:cubicBezTo>
                  <a:pt x="59" y="31"/>
                  <a:pt x="59" y="31"/>
                  <a:pt x="59" y="31"/>
                </a:cubicBezTo>
                <a:close/>
                <a:moveTo>
                  <a:pt x="58" y="27"/>
                </a:moveTo>
                <a:cubicBezTo>
                  <a:pt x="58" y="27"/>
                  <a:pt x="58" y="27"/>
                  <a:pt x="58" y="27"/>
                </a:cubicBezTo>
                <a:cubicBezTo>
                  <a:pt x="58" y="27"/>
                  <a:pt x="58" y="27"/>
                  <a:pt x="58" y="27"/>
                </a:cubicBezTo>
                <a:cubicBezTo>
                  <a:pt x="59" y="27"/>
                  <a:pt x="58" y="27"/>
                  <a:pt x="58" y="27"/>
                </a:cubicBezTo>
                <a:close/>
                <a:moveTo>
                  <a:pt x="55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55" y="27"/>
                  <a:pt x="56" y="28"/>
                  <a:pt x="56" y="27"/>
                </a:cubicBezTo>
                <a:cubicBezTo>
                  <a:pt x="56" y="27"/>
                  <a:pt x="56" y="28"/>
                  <a:pt x="56" y="28"/>
                </a:cubicBezTo>
                <a:cubicBezTo>
                  <a:pt x="57" y="27"/>
                  <a:pt x="58" y="28"/>
                  <a:pt x="58" y="27"/>
                </a:cubicBezTo>
                <a:cubicBezTo>
                  <a:pt x="57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8"/>
                  <a:pt x="54" y="27"/>
                  <a:pt x="54" y="28"/>
                </a:cubicBezTo>
                <a:cubicBezTo>
                  <a:pt x="54" y="28"/>
                  <a:pt x="54" y="28"/>
                  <a:pt x="55" y="28"/>
                </a:cubicBezTo>
                <a:close/>
                <a:moveTo>
                  <a:pt x="56" y="34"/>
                </a:move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lose/>
                <a:moveTo>
                  <a:pt x="578" y="337"/>
                </a:moveTo>
                <a:cubicBezTo>
                  <a:pt x="579" y="495"/>
                  <a:pt x="576" y="661"/>
                  <a:pt x="571" y="820"/>
                </a:cubicBezTo>
                <a:cubicBezTo>
                  <a:pt x="568" y="940"/>
                  <a:pt x="568" y="940"/>
                  <a:pt x="568" y="940"/>
                </a:cubicBezTo>
                <a:cubicBezTo>
                  <a:pt x="567" y="952"/>
                  <a:pt x="567" y="963"/>
                  <a:pt x="567" y="974"/>
                </a:cubicBezTo>
                <a:cubicBezTo>
                  <a:pt x="566" y="994"/>
                  <a:pt x="566" y="994"/>
                  <a:pt x="566" y="994"/>
                </a:cubicBezTo>
                <a:cubicBezTo>
                  <a:pt x="566" y="995"/>
                  <a:pt x="566" y="995"/>
                  <a:pt x="566" y="995"/>
                </a:cubicBezTo>
                <a:cubicBezTo>
                  <a:pt x="566" y="996"/>
                  <a:pt x="566" y="997"/>
                  <a:pt x="566" y="998"/>
                </a:cubicBezTo>
                <a:cubicBezTo>
                  <a:pt x="565" y="999"/>
                  <a:pt x="565" y="1000"/>
                  <a:pt x="564" y="1001"/>
                </a:cubicBezTo>
                <a:cubicBezTo>
                  <a:pt x="563" y="1004"/>
                  <a:pt x="560" y="1006"/>
                  <a:pt x="559" y="1007"/>
                </a:cubicBezTo>
                <a:cubicBezTo>
                  <a:pt x="555" y="1010"/>
                  <a:pt x="552" y="1011"/>
                  <a:pt x="548" y="1013"/>
                </a:cubicBezTo>
                <a:cubicBezTo>
                  <a:pt x="535" y="1019"/>
                  <a:pt x="521" y="1021"/>
                  <a:pt x="507" y="1024"/>
                </a:cubicBezTo>
                <a:cubicBezTo>
                  <a:pt x="479" y="1029"/>
                  <a:pt x="452" y="1031"/>
                  <a:pt x="431" y="1033"/>
                </a:cubicBezTo>
                <a:cubicBezTo>
                  <a:pt x="397" y="1036"/>
                  <a:pt x="360" y="1038"/>
                  <a:pt x="324" y="1039"/>
                </a:cubicBezTo>
                <a:cubicBezTo>
                  <a:pt x="309" y="1039"/>
                  <a:pt x="295" y="1039"/>
                  <a:pt x="281" y="1039"/>
                </a:cubicBezTo>
                <a:cubicBezTo>
                  <a:pt x="264" y="1040"/>
                  <a:pt x="264" y="1040"/>
                  <a:pt x="264" y="1040"/>
                </a:cubicBezTo>
                <a:cubicBezTo>
                  <a:pt x="241" y="1040"/>
                  <a:pt x="217" y="1039"/>
                  <a:pt x="193" y="1038"/>
                </a:cubicBezTo>
                <a:cubicBezTo>
                  <a:pt x="179" y="1037"/>
                  <a:pt x="168" y="1037"/>
                  <a:pt x="156" y="1036"/>
                </a:cubicBezTo>
                <a:cubicBezTo>
                  <a:pt x="135" y="1034"/>
                  <a:pt x="112" y="1032"/>
                  <a:pt x="87" y="1028"/>
                </a:cubicBezTo>
                <a:cubicBezTo>
                  <a:pt x="75" y="1026"/>
                  <a:pt x="63" y="1024"/>
                  <a:pt x="51" y="1020"/>
                </a:cubicBezTo>
                <a:cubicBezTo>
                  <a:pt x="45" y="1019"/>
                  <a:pt x="39" y="1017"/>
                  <a:pt x="33" y="1013"/>
                </a:cubicBezTo>
                <a:cubicBezTo>
                  <a:pt x="30" y="1012"/>
                  <a:pt x="27" y="1010"/>
                  <a:pt x="24" y="1007"/>
                </a:cubicBezTo>
                <a:cubicBezTo>
                  <a:pt x="22" y="1006"/>
                  <a:pt x="21" y="1004"/>
                  <a:pt x="19" y="1002"/>
                </a:cubicBezTo>
                <a:cubicBezTo>
                  <a:pt x="19" y="1001"/>
                  <a:pt x="18" y="1000"/>
                  <a:pt x="18" y="999"/>
                </a:cubicBezTo>
                <a:cubicBezTo>
                  <a:pt x="18" y="999"/>
                  <a:pt x="18" y="998"/>
                  <a:pt x="17" y="997"/>
                </a:cubicBezTo>
                <a:cubicBezTo>
                  <a:pt x="17" y="997"/>
                  <a:pt x="17" y="996"/>
                  <a:pt x="17" y="996"/>
                </a:cubicBezTo>
                <a:cubicBezTo>
                  <a:pt x="15" y="984"/>
                  <a:pt x="14" y="971"/>
                  <a:pt x="13" y="960"/>
                </a:cubicBezTo>
                <a:cubicBezTo>
                  <a:pt x="11" y="941"/>
                  <a:pt x="11" y="941"/>
                  <a:pt x="11" y="941"/>
                </a:cubicBezTo>
                <a:cubicBezTo>
                  <a:pt x="9" y="920"/>
                  <a:pt x="7" y="891"/>
                  <a:pt x="6" y="869"/>
                </a:cubicBezTo>
                <a:cubicBezTo>
                  <a:pt x="5" y="857"/>
                  <a:pt x="5" y="845"/>
                  <a:pt x="4" y="833"/>
                </a:cubicBezTo>
                <a:cubicBezTo>
                  <a:pt x="3" y="807"/>
                  <a:pt x="2" y="783"/>
                  <a:pt x="2" y="762"/>
                </a:cubicBezTo>
                <a:cubicBezTo>
                  <a:pt x="1" y="735"/>
                  <a:pt x="0" y="691"/>
                  <a:pt x="0" y="657"/>
                </a:cubicBezTo>
                <a:cubicBezTo>
                  <a:pt x="0" y="655"/>
                  <a:pt x="0" y="654"/>
                  <a:pt x="0" y="653"/>
                </a:cubicBezTo>
                <a:cubicBezTo>
                  <a:pt x="0" y="628"/>
                  <a:pt x="0" y="603"/>
                  <a:pt x="0" y="579"/>
                </a:cubicBezTo>
                <a:cubicBezTo>
                  <a:pt x="0" y="575"/>
                  <a:pt x="0" y="575"/>
                  <a:pt x="0" y="572"/>
                </a:cubicBezTo>
                <a:cubicBezTo>
                  <a:pt x="1" y="540"/>
                  <a:pt x="1" y="540"/>
                  <a:pt x="1" y="540"/>
                </a:cubicBezTo>
                <a:cubicBezTo>
                  <a:pt x="2" y="493"/>
                  <a:pt x="2" y="459"/>
                  <a:pt x="3" y="420"/>
                </a:cubicBezTo>
                <a:cubicBezTo>
                  <a:pt x="3" y="398"/>
                  <a:pt x="4" y="373"/>
                  <a:pt x="5" y="350"/>
                </a:cubicBezTo>
                <a:cubicBezTo>
                  <a:pt x="5" y="331"/>
                  <a:pt x="5" y="331"/>
                  <a:pt x="5" y="331"/>
                </a:cubicBezTo>
                <a:cubicBezTo>
                  <a:pt x="6" y="316"/>
                  <a:pt x="6" y="316"/>
                  <a:pt x="6" y="316"/>
                </a:cubicBezTo>
                <a:cubicBezTo>
                  <a:pt x="6" y="302"/>
                  <a:pt x="6" y="302"/>
                  <a:pt x="6" y="302"/>
                </a:cubicBezTo>
                <a:cubicBezTo>
                  <a:pt x="7" y="281"/>
                  <a:pt x="7" y="281"/>
                  <a:pt x="7" y="281"/>
                </a:cubicBezTo>
                <a:cubicBezTo>
                  <a:pt x="8" y="260"/>
                  <a:pt x="8" y="260"/>
                  <a:pt x="8" y="260"/>
                </a:cubicBezTo>
                <a:cubicBezTo>
                  <a:pt x="9" y="238"/>
                  <a:pt x="9" y="238"/>
                  <a:pt x="9" y="238"/>
                </a:cubicBezTo>
                <a:cubicBezTo>
                  <a:pt x="10" y="220"/>
                  <a:pt x="10" y="203"/>
                  <a:pt x="11" y="181"/>
                </a:cubicBezTo>
                <a:cubicBezTo>
                  <a:pt x="13" y="133"/>
                  <a:pt x="13" y="133"/>
                  <a:pt x="13" y="133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15" y="89"/>
                  <a:pt x="15" y="89"/>
                  <a:pt x="15" y="89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68"/>
                  <a:pt x="16" y="68"/>
                  <a:pt x="16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6" y="67"/>
                  <a:pt x="16" y="67"/>
                  <a:pt x="16" y="67"/>
                </a:cubicBezTo>
                <a:cubicBezTo>
                  <a:pt x="16" y="67"/>
                  <a:pt x="16" y="67"/>
                  <a:pt x="16" y="66"/>
                </a:cubicBezTo>
                <a:cubicBezTo>
                  <a:pt x="16" y="66"/>
                  <a:pt x="17" y="64"/>
                  <a:pt x="16" y="63"/>
                </a:cubicBezTo>
                <a:cubicBezTo>
                  <a:pt x="16" y="63"/>
                  <a:pt x="16" y="63"/>
                  <a:pt x="15" y="63"/>
                </a:cubicBezTo>
                <a:cubicBezTo>
                  <a:pt x="15" y="63"/>
                  <a:pt x="16" y="63"/>
                  <a:pt x="16" y="62"/>
                </a:cubicBezTo>
                <a:cubicBezTo>
                  <a:pt x="16" y="62"/>
                  <a:pt x="16" y="61"/>
                  <a:pt x="16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16" y="59"/>
                  <a:pt x="16" y="59"/>
                  <a:pt x="16" y="59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8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7" y="57"/>
                  <a:pt x="17" y="55"/>
                  <a:pt x="1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7" y="53"/>
                  <a:pt x="18" y="52"/>
                  <a:pt x="19" y="51"/>
                </a:cubicBezTo>
                <a:cubicBezTo>
                  <a:pt x="19" y="51"/>
                  <a:pt x="19" y="51"/>
                  <a:pt x="19" y="51"/>
                </a:cubicBezTo>
                <a:cubicBezTo>
                  <a:pt x="19" y="51"/>
                  <a:pt x="20" y="51"/>
                  <a:pt x="20" y="50"/>
                </a:cubicBezTo>
                <a:cubicBezTo>
                  <a:pt x="20" y="50"/>
                  <a:pt x="20" y="50"/>
                  <a:pt x="21" y="50"/>
                </a:cubicBezTo>
                <a:cubicBezTo>
                  <a:pt x="21" y="50"/>
                  <a:pt x="21" y="50"/>
                  <a:pt x="22" y="49"/>
                </a:cubicBezTo>
                <a:cubicBezTo>
                  <a:pt x="22" y="49"/>
                  <a:pt x="22" y="49"/>
                  <a:pt x="23" y="49"/>
                </a:cubicBezTo>
                <a:cubicBezTo>
                  <a:pt x="23" y="48"/>
                  <a:pt x="24" y="49"/>
                  <a:pt x="24" y="48"/>
                </a:cubicBezTo>
                <a:cubicBezTo>
                  <a:pt x="25" y="48"/>
                  <a:pt x="26" y="48"/>
                  <a:pt x="28" y="48"/>
                </a:cubicBezTo>
                <a:cubicBezTo>
                  <a:pt x="28" y="48"/>
                  <a:pt x="28" y="48"/>
                  <a:pt x="28" y="48"/>
                </a:cubicBezTo>
                <a:cubicBezTo>
                  <a:pt x="28" y="49"/>
                  <a:pt x="29" y="49"/>
                  <a:pt x="30" y="49"/>
                </a:cubicBezTo>
                <a:cubicBezTo>
                  <a:pt x="30" y="49"/>
                  <a:pt x="30" y="49"/>
                  <a:pt x="30" y="49"/>
                </a:cubicBezTo>
                <a:cubicBezTo>
                  <a:pt x="30" y="50"/>
                  <a:pt x="31" y="50"/>
                  <a:pt x="31" y="50"/>
                </a:cubicBezTo>
                <a:cubicBezTo>
                  <a:pt x="32" y="51"/>
                  <a:pt x="33" y="52"/>
                  <a:pt x="33" y="53"/>
                </a:cubicBezTo>
                <a:cubicBezTo>
                  <a:pt x="33" y="53"/>
                  <a:pt x="33" y="53"/>
                  <a:pt x="33" y="53"/>
                </a:cubicBezTo>
                <a:cubicBezTo>
                  <a:pt x="34" y="54"/>
                  <a:pt x="34" y="54"/>
                  <a:pt x="34" y="55"/>
                </a:cubicBezTo>
                <a:cubicBezTo>
                  <a:pt x="35" y="55"/>
                  <a:pt x="35" y="56"/>
                  <a:pt x="35" y="57"/>
                </a:cubicBezTo>
                <a:cubicBezTo>
                  <a:pt x="35" y="57"/>
                  <a:pt x="35" y="57"/>
                  <a:pt x="35" y="57"/>
                </a:cubicBezTo>
                <a:cubicBezTo>
                  <a:pt x="35" y="58"/>
                  <a:pt x="35" y="58"/>
                  <a:pt x="35" y="59"/>
                </a:cubicBezTo>
                <a:cubicBezTo>
                  <a:pt x="35" y="59"/>
                  <a:pt x="35" y="60"/>
                  <a:pt x="35" y="60"/>
                </a:cubicBezTo>
                <a:cubicBezTo>
                  <a:pt x="35" y="60"/>
                  <a:pt x="35" y="61"/>
                  <a:pt x="35" y="61"/>
                </a:cubicBezTo>
                <a:cubicBezTo>
                  <a:pt x="35" y="61"/>
                  <a:pt x="35" y="62"/>
                  <a:pt x="34" y="62"/>
                </a:cubicBezTo>
                <a:cubicBezTo>
                  <a:pt x="35" y="62"/>
                  <a:pt x="35" y="63"/>
                  <a:pt x="34" y="63"/>
                </a:cubicBezTo>
                <a:cubicBezTo>
                  <a:pt x="34" y="63"/>
                  <a:pt x="34" y="63"/>
                  <a:pt x="33" y="63"/>
                </a:cubicBezTo>
                <a:cubicBezTo>
                  <a:pt x="33" y="64"/>
                  <a:pt x="35" y="65"/>
                  <a:pt x="34" y="65"/>
                </a:cubicBezTo>
                <a:cubicBezTo>
                  <a:pt x="33" y="65"/>
                  <a:pt x="33" y="66"/>
                  <a:pt x="33" y="67"/>
                </a:cubicBezTo>
                <a:cubicBezTo>
                  <a:pt x="33" y="68"/>
                  <a:pt x="33" y="68"/>
                  <a:pt x="33" y="68"/>
                </a:cubicBezTo>
                <a:cubicBezTo>
                  <a:pt x="33" y="69"/>
                  <a:pt x="33" y="69"/>
                  <a:pt x="33" y="69"/>
                </a:cubicBezTo>
                <a:cubicBezTo>
                  <a:pt x="33" y="69"/>
                  <a:pt x="33" y="69"/>
                  <a:pt x="33" y="69"/>
                </a:cubicBezTo>
                <a:cubicBezTo>
                  <a:pt x="32" y="75"/>
                  <a:pt x="32" y="75"/>
                  <a:pt x="32" y="75"/>
                </a:cubicBezTo>
                <a:cubicBezTo>
                  <a:pt x="31" y="95"/>
                  <a:pt x="31" y="114"/>
                  <a:pt x="29" y="131"/>
                </a:cubicBezTo>
                <a:cubicBezTo>
                  <a:pt x="29" y="146"/>
                  <a:pt x="28" y="161"/>
                  <a:pt x="27" y="176"/>
                </a:cubicBezTo>
                <a:cubicBezTo>
                  <a:pt x="25" y="222"/>
                  <a:pt x="24" y="268"/>
                  <a:pt x="22" y="313"/>
                </a:cubicBezTo>
                <a:cubicBezTo>
                  <a:pt x="19" y="397"/>
                  <a:pt x="19" y="397"/>
                  <a:pt x="19" y="397"/>
                </a:cubicBezTo>
                <a:cubicBezTo>
                  <a:pt x="17" y="482"/>
                  <a:pt x="17" y="482"/>
                  <a:pt x="17" y="482"/>
                </a:cubicBezTo>
                <a:cubicBezTo>
                  <a:pt x="16" y="531"/>
                  <a:pt x="16" y="531"/>
                  <a:pt x="16" y="531"/>
                </a:cubicBezTo>
                <a:cubicBezTo>
                  <a:pt x="16" y="546"/>
                  <a:pt x="16" y="546"/>
                  <a:pt x="16" y="546"/>
                </a:cubicBezTo>
                <a:cubicBezTo>
                  <a:pt x="15" y="593"/>
                  <a:pt x="15" y="593"/>
                  <a:pt x="15" y="593"/>
                </a:cubicBezTo>
                <a:cubicBezTo>
                  <a:pt x="15" y="608"/>
                  <a:pt x="15" y="622"/>
                  <a:pt x="15" y="639"/>
                </a:cubicBezTo>
                <a:cubicBezTo>
                  <a:pt x="15" y="682"/>
                  <a:pt x="16" y="742"/>
                  <a:pt x="18" y="796"/>
                </a:cubicBezTo>
                <a:cubicBezTo>
                  <a:pt x="18" y="806"/>
                  <a:pt x="18" y="806"/>
                  <a:pt x="18" y="806"/>
                </a:cubicBezTo>
                <a:cubicBezTo>
                  <a:pt x="19" y="841"/>
                  <a:pt x="21" y="874"/>
                  <a:pt x="23" y="905"/>
                </a:cubicBezTo>
                <a:cubicBezTo>
                  <a:pt x="24" y="924"/>
                  <a:pt x="26" y="946"/>
                  <a:pt x="28" y="968"/>
                </a:cubicBezTo>
                <a:cubicBezTo>
                  <a:pt x="30" y="985"/>
                  <a:pt x="30" y="985"/>
                  <a:pt x="30" y="985"/>
                </a:cubicBezTo>
                <a:cubicBezTo>
                  <a:pt x="31" y="993"/>
                  <a:pt x="31" y="993"/>
                  <a:pt x="31" y="993"/>
                </a:cubicBezTo>
                <a:cubicBezTo>
                  <a:pt x="32" y="995"/>
                  <a:pt x="32" y="994"/>
                  <a:pt x="32" y="995"/>
                </a:cubicBezTo>
                <a:cubicBezTo>
                  <a:pt x="32" y="995"/>
                  <a:pt x="32" y="996"/>
                  <a:pt x="33" y="996"/>
                </a:cubicBezTo>
                <a:cubicBezTo>
                  <a:pt x="35" y="999"/>
                  <a:pt x="39" y="1001"/>
                  <a:pt x="44" y="1003"/>
                </a:cubicBezTo>
                <a:cubicBezTo>
                  <a:pt x="48" y="1005"/>
                  <a:pt x="53" y="1006"/>
                  <a:pt x="58" y="1008"/>
                </a:cubicBezTo>
                <a:cubicBezTo>
                  <a:pt x="75" y="1012"/>
                  <a:pt x="93" y="1015"/>
                  <a:pt x="111" y="1017"/>
                </a:cubicBezTo>
                <a:cubicBezTo>
                  <a:pt x="129" y="1019"/>
                  <a:pt x="147" y="1021"/>
                  <a:pt x="165" y="1022"/>
                </a:cubicBezTo>
                <a:cubicBezTo>
                  <a:pt x="192" y="1024"/>
                  <a:pt x="221" y="1025"/>
                  <a:pt x="249" y="1025"/>
                </a:cubicBezTo>
                <a:cubicBezTo>
                  <a:pt x="259" y="1025"/>
                  <a:pt x="270" y="1025"/>
                  <a:pt x="279" y="1025"/>
                </a:cubicBezTo>
                <a:cubicBezTo>
                  <a:pt x="294" y="1025"/>
                  <a:pt x="309" y="1025"/>
                  <a:pt x="323" y="1025"/>
                </a:cubicBezTo>
                <a:cubicBezTo>
                  <a:pt x="350" y="1024"/>
                  <a:pt x="376" y="1023"/>
                  <a:pt x="403" y="1021"/>
                </a:cubicBezTo>
                <a:cubicBezTo>
                  <a:pt x="426" y="1020"/>
                  <a:pt x="451" y="1018"/>
                  <a:pt x="475" y="1014"/>
                </a:cubicBezTo>
                <a:cubicBezTo>
                  <a:pt x="483" y="1013"/>
                  <a:pt x="492" y="1012"/>
                  <a:pt x="501" y="1011"/>
                </a:cubicBezTo>
                <a:cubicBezTo>
                  <a:pt x="507" y="1010"/>
                  <a:pt x="512" y="1009"/>
                  <a:pt x="517" y="1007"/>
                </a:cubicBezTo>
                <a:cubicBezTo>
                  <a:pt x="524" y="1006"/>
                  <a:pt x="532" y="1004"/>
                  <a:pt x="539" y="1001"/>
                </a:cubicBezTo>
                <a:cubicBezTo>
                  <a:pt x="543" y="1000"/>
                  <a:pt x="546" y="999"/>
                  <a:pt x="549" y="997"/>
                </a:cubicBezTo>
                <a:cubicBezTo>
                  <a:pt x="550" y="996"/>
                  <a:pt x="550" y="996"/>
                  <a:pt x="551" y="995"/>
                </a:cubicBezTo>
                <a:cubicBezTo>
                  <a:pt x="551" y="995"/>
                  <a:pt x="551" y="995"/>
                  <a:pt x="551" y="995"/>
                </a:cubicBezTo>
                <a:cubicBezTo>
                  <a:pt x="552" y="995"/>
                  <a:pt x="552" y="994"/>
                  <a:pt x="552" y="994"/>
                </a:cubicBezTo>
                <a:cubicBezTo>
                  <a:pt x="552" y="992"/>
                  <a:pt x="552" y="992"/>
                  <a:pt x="552" y="992"/>
                </a:cubicBezTo>
                <a:cubicBezTo>
                  <a:pt x="554" y="938"/>
                  <a:pt x="554" y="938"/>
                  <a:pt x="554" y="938"/>
                </a:cubicBezTo>
                <a:cubicBezTo>
                  <a:pt x="555" y="890"/>
                  <a:pt x="557" y="845"/>
                  <a:pt x="558" y="793"/>
                </a:cubicBezTo>
                <a:cubicBezTo>
                  <a:pt x="559" y="754"/>
                  <a:pt x="560" y="713"/>
                  <a:pt x="561" y="669"/>
                </a:cubicBezTo>
                <a:cubicBezTo>
                  <a:pt x="562" y="615"/>
                  <a:pt x="563" y="557"/>
                  <a:pt x="564" y="499"/>
                </a:cubicBezTo>
                <a:cubicBezTo>
                  <a:pt x="565" y="437"/>
                  <a:pt x="565" y="375"/>
                  <a:pt x="565" y="314"/>
                </a:cubicBezTo>
                <a:cubicBezTo>
                  <a:pt x="565" y="312"/>
                  <a:pt x="565" y="309"/>
                  <a:pt x="565" y="304"/>
                </a:cubicBezTo>
                <a:cubicBezTo>
                  <a:pt x="565" y="298"/>
                  <a:pt x="565" y="300"/>
                  <a:pt x="565" y="292"/>
                </a:cubicBezTo>
                <a:cubicBezTo>
                  <a:pt x="565" y="287"/>
                  <a:pt x="565" y="290"/>
                  <a:pt x="565" y="286"/>
                </a:cubicBezTo>
                <a:cubicBezTo>
                  <a:pt x="565" y="233"/>
                  <a:pt x="564" y="181"/>
                  <a:pt x="562" y="133"/>
                </a:cubicBezTo>
                <a:cubicBezTo>
                  <a:pt x="561" y="124"/>
                  <a:pt x="562" y="132"/>
                  <a:pt x="562" y="126"/>
                </a:cubicBezTo>
                <a:cubicBezTo>
                  <a:pt x="561" y="112"/>
                  <a:pt x="560" y="94"/>
                  <a:pt x="558" y="76"/>
                </a:cubicBezTo>
                <a:cubicBezTo>
                  <a:pt x="558" y="67"/>
                  <a:pt x="557" y="58"/>
                  <a:pt x="555" y="50"/>
                </a:cubicBezTo>
                <a:cubicBezTo>
                  <a:pt x="554" y="45"/>
                  <a:pt x="553" y="41"/>
                  <a:pt x="552" y="39"/>
                </a:cubicBezTo>
                <a:cubicBezTo>
                  <a:pt x="550" y="37"/>
                  <a:pt x="547" y="35"/>
                  <a:pt x="544" y="33"/>
                </a:cubicBezTo>
                <a:cubicBezTo>
                  <a:pt x="534" y="26"/>
                  <a:pt x="518" y="23"/>
                  <a:pt x="505" y="20"/>
                </a:cubicBezTo>
                <a:cubicBezTo>
                  <a:pt x="501" y="20"/>
                  <a:pt x="503" y="20"/>
                  <a:pt x="500" y="20"/>
                </a:cubicBezTo>
                <a:cubicBezTo>
                  <a:pt x="496" y="19"/>
                  <a:pt x="499" y="19"/>
                  <a:pt x="495" y="19"/>
                </a:cubicBezTo>
                <a:cubicBezTo>
                  <a:pt x="495" y="19"/>
                  <a:pt x="487" y="18"/>
                  <a:pt x="484" y="17"/>
                </a:cubicBezTo>
                <a:cubicBezTo>
                  <a:pt x="449" y="13"/>
                  <a:pt x="414" y="13"/>
                  <a:pt x="378" y="13"/>
                </a:cubicBezTo>
                <a:cubicBezTo>
                  <a:pt x="372" y="13"/>
                  <a:pt x="372" y="13"/>
                  <a:pt x="362" y="13"/>
                </a:cubicBezTo>
                <a:cubicBezTo>
                  <a:pt x="354" y="13"/>
                  <a:pt x="355" y="13"/>
                  <a:pt x="348" y="13"/>
                </a:cubicBezTo>
                <a:cubicBezTo>
                  <a:pt x="347" y="13"/>
                  <a:pt x="338" y="13"/>
                  <a:pt x="337" y="13"/>
                </a:cubicBezTo>
                <a:cubicBezTo>
                  <a:pt x="336" y="13"/>
                  <a:pt x="338" y="13"/>
                  <a:pt x="336" y="13"/>
                </a:cubicBezTo>
                <a:cubicBezTo>
                  <a:pt x="330" y="13"/>
                  <a:pt x="308" y="14"/>
                  <a:pt x="296" y="15"/>
                </a:cubicBezTo>
                <a:cubicBezTo>
                  <a:pt x="281" y="16"/>
                  <a:pt x="264" y="16"/>
                  <a:pt x="245" y="18"/>
                </a:cubicBezTo>
                <a:cubicBezTo>
                  <a:pt x="263" y="16"/>
                  <a:pt x="277" y="15"/>
                  <a:pt x="282" y="15"/>
                </a:cubicBezTo>
                <a:cubicBezTo>
                  <a:pt x="264" y="15"/>
                  <a:pt x="232" y="17"/>
                  <a:pt x="215" y="18"/>
                </a:cubicBezTo>
                <a:cubicBezTo>
                  <a:pt x="174" y="21"/>
                  <a:pt x="123" y="26"/>
                  <a:pt x="76" y="31"/>
                </a:cubicBezTo>
                <a:cubicBezTo>
                  <a:pt x="73" y="31"/>
                  <a:pt x="71" y="31"/>
                  <a:pt x="71" y="32"/>
                </a:cubicBezTo>
                <a:cubicBezTo>
                  <a:pt x="63" y="32"/>
                  <a:pt x="63" y="32"/>
                  <a:pt x="63" y="32"/>
                </a:cubicBezTo>
                <a:cubicBezTo>
                  <a:pt x="60" y="33"/>
                  <a:pt x="60" y="33"/>
                  <a:pt x="60" y="33"/>
                </a:cubicBezTo>
                <a:cubicBezTo>
                  <a:pt x="60" y="33"/>
                  <a:pt x="60" y="33"/>
                  <a:pt x="60" y="33"/>
                </a:cubicBezTo>
                <a:cubicBezTo>
                  <a:pt x="60" y="33"/>
                  <a:pt x="60" y="33"/>
                  <a:pt x="60" y="33"/>
                </a:cubicBezTo>
                <a:cubicBezTo>
                  <a:pt x="58" y="33"/>
                  <a:pt x="58" y="33"/>
                  <a:pt x="58" y="33"/>
                </a:cubicBezTo>
                <a:cubicBezTo>
                  <a:pt x="58" y="33"/>
                  <a:pt x="57" y="33"/>
                  <a:pt x="56" y="33"/>
                </a:cubicBezTo>
                <a:cubicBezTo>
                  <a:pt x="58" y="33"/>
                  <a:pt x="58" y="33"/>
                  <a:pt x="58" y="33"/>
                </a:cubicBezTo>
                <a:cubicBezTo>
                  <a:pt x="59" y="33"/>
                  <a:pt x="59" y="33"/>
                  <a:pt x="59" y="33"/>
                </a:cubicBezTo>
                <a:cubicBezTo>
                  <a:pt x="60" y="33"/>
                  <a:pt x="60" y="33"/>
                  <a:pt x="60" y="33"/>
                </a:cubicBezTo>
                <a:cubicBezTo>
                  <a:pt x="63" y="32"/>
                  <a:pt x="63" y="32"/>
                  <a:pt x="63" y="32"/>
                </a:cubicBezTo>
                <a:cubicBezTo>
                  <a:pt x="109" y="27"/>
                  <a:pt x="155" y="23"/>
                  <a:pt x="201" y="19"/>
                </a:cubicBezTo>
                <a:cubicBezTo>
                  <a:pt x="222" y="18"/>
                  <a:pt x="276" y="14"/>
                  <a:pt x="307" y="13"/>
                </a:cubicBezTo>
                <a:cubicBezTo>
                  <a:pt x="326" y="12"/>
                  <a:pt x="336" y="11"/>
                  <a:pt x="327" y="11"/>
                </a:cubicBezTo>
                <a:cubicBezTo>
                  <a:pt x="302" y="12"/>
                  <a:pt x="281" y="13"/>
                  <a:pt x="258" y="14"/>
                </a:cubicBezTo>
                <a:cubicBezTo>
                  <a:pt x="254" y="14"/>
                  <a:pt x="249" y="14"/>
                  <a:pt x="255" y="14"/>
                </a:cubicBezTo>
                <a:cubicBezTo>
                  <a:pt x="303" y="11"/>
                  <a:pt x="358" y="9"/>
                  <a:pt x="397" y="9"/>
                </a:cubicBezTo>
                <a:cubicBezTo>
                  <a:pt x="419" y="9"/>
                  <a:pt x="419" y="9"/>
                  <a:pt x="419" y="9"/>
                </a:cubicBezTo>
                <a:cubicBezTo>
                  <a:pt x="429" y="9"/>
                  <a:pt x="429" y="9"/>
                  <a:pt x="429" y="9"/>
                </a:cubicBezTo>
                <a:cubicBezTo>
                  <a:pt x="428" y="9"/>
                  <a:pt x="424" y="9"/>
                  <a:pt x="425" y="9"/>
                </a:cubicBezTo>
                <a:cubicBezTo>
                  <a:pt x="379" y="8"/>
                  <a:pt x="343" y="8"/>
                  <a:pt x="295" y="10"/>
                </a:cubicBezTo>
                <a:cubicBezTo>
                  <a:pt x="276" y="10"/>
                  <a:pt x="276" y="10"/>
                  <a:pt x="276" y="10"/>
                </a:cubicBezTo>
                <a:cubicBezTo>
                  <a:pt x="260" y="11"/>
                  <a:pt x="238" y="13"/>
                  <a:pt x="218" y="14"/>
                </a:cubicBezTo>
                <a:cubicBezTo>
                  <a:pt x="213" y="14"/>
                  <a:pt x="215" y="14"/>
                  <a:pt x="213" y="14"/>
                </a:cubicBezTo>
                <a:cubicBezTo>
                  <a:pt x="167" y="18"/>
                  <a:pt x="126" y="22"/>
                  <a:pt x="87" y="25"/>
                </a:cubicBezTo>
                <a:cubicBezTo>
                  <a:pt x="121" y="22"/>
                  <a:pt x="157" y="19"/>
                  <a:pt x="190" y="16"/>
                </a:cubicBezTo>
                <a:cubicBezTo>
                  <a:pt x="195" y="16"/>
                  <a:pt x="197" y="15"/>
                  <a:pt x="200" y="15"/>
                </a:cubicBezTo>
                <a:cubicBezTo>
                  <a:pt x="229" y="13"/>
                  <a:pt x="271" y="10"/>
                  <a:pt x="306" y="9"/>
                </a:cubicBezTo>
                <a:cubicBezTo>
                  <a:pt x="311" y="8"/>
                  <a:pt x="312" y="8"/>
                  <a:pt x="298" y="8"/>
                </a:cubicBezTo>
                <a:cubicBezTo>
                  <a:pt x="302" y="8"/>
                  <a:pt x="304" y="8"/>
                  <a:pt x="310" y="8"/>
                </a:cubicBezTo>
                <a:cubicBezTo>
                  <a:pt x="310" y="8"/>
                  <a:pt x="309" y="8"/>
                  <a:pt x="307" y="8"/>
                </a:cubicBezTo>
                <a:cubicBezTo>
                  <a:pt x="326" y="7"/>
                  <a:pt x="329" y="7"/>
                  <a:pt x="347" y="6"/>
                </a:cubicBezTo>
                <a:cubicBezTo>
                  <a:pt x="351" y="6"/>
                  <a:pt x="352" y="6"/>
                  <a:pt x="349" y="6"/>
                </a:cubicBezTo>
                <a:cubicBezTo>
                  <a:pt x="334" y="6"/>
                  <a:pt x="320" y="7"/>
                  <a:pt x="306" y="7"/>
                </a:cubicBezTo>
                <a:cubicBezTo>
                  <a:pt x="297" y="8"/>
                  <a:pt x="291" y="8"/>
                  <a:pt x="284" y="9"/>
                </a:cubicBezTo>
                <a:cubicBezTo>
                  <a:pt x="275" y="9"/>
                  <a:pt x="275" y="9"/>
                  <a:pt x="275" y="9"/>
                </a:cubicBezTo>
                <a:cubicBezTo>
                  <a:pt x="262" y="10"/>
                  <a:pt x="262" y="10"/>
                  <a:pt x="262" y="10"/>
                </a:cubicBezTo>
                <a:cubicBezTo>
                  <a:pt x="250" y="10"/>
                  <a:pt x="250" y="10"/>
                  <a:pt x="250" y="10"/>
                </a:cubicBezTo>
                <a:cubicBezTo>
                  <a:pt x="232" y="11"/>
                  <a:pt x="212" y="13"/>
                  <a:pt x="194" y="14"/>
                </a:cubicBezTo>
                <a:cubicBezTo>
                  <a:pt x="180" y="16"/>
                  <a:pt x="167" y="16"/>
                  <a:pt x="150" y="18"/>
                </a:cubicBezTo>
                <a:cubicBezTo>
                  <a:pt x="157" y="17"/>
                  <a:pt x="168" y="16"/>
                  <a:pt x="179" y="15"/>
                </a:cubicBezTo>
                <a:cubicBezTo>
                  <a:pt x="215" y="12"/>
                  <a:pt x="257" y="9"/>
                  <a:pt x="288" y="8"/>
                </a:cubicBezTo>
                <a:cubicBezTo>
                  <a:pt x="291" y="7"/>
                  <a:pt x="284" y="7"/>
                  <a:pt x="281" y="7"/>
                </a:cubicBezTo>
                <a:cubicBezTo>
                  <a:pt x="256" y="9"/>
                  <a:pt x="256" y="9"/>
                  <a:pt x="256" y="9"/>
                </a:cubicBezTo>
                <a:cubicBezTo>
                  <a:pt x="251" y="9"/>
                  <a:pt x="258" y="9"/>
                  <a:pt x="254" y="9"/>
                </a:cubicBezTo>
                <a:cubicBezTo>
                  <a:pt x="231" y="11"/>
                  <a:pt x="211" y="12"/>
                  <a:pt x="185" y="14"/>
                </a:cubicBezTo>
                <a:cubicBezTo>
                  <a:pt x="182" y="14"/>
                  <a:pt x="176" y="15"/>
                  <a:pt x="180" y="14"/>
                </a:cubicBezTo>
                <a:cubicBezTo>
                  <a:pt x="173" y="15"/>
                  <a:pt x="173" y="15"/>
                  <a:pt x="173" y="15"/>
                </a:cubicBezTo>
                <a:cubicBezTo>
                  <a:pt x="166" y="15"/>
                  <a:pt x="173" y="15"/>
                  <a:pt x="171" y="15"/>
                </a:cubicBezTo>
                <a:cubicBezTo>
                  <a:pt x="167" y="15"/>
                  <a:pt x="158" y="16"/>
                  <a:pt x="153" y="16"/>
                </a:cubicBezTo>
                <a:cubicBezTo>
                  <a:pt x="122" y="20"/>
                  <a:pt x="97" y="22"/>
                  <a:pt x="62" y="26"/>
                </a:cubicBezTo>
                <a:cubicBezTo>
                  <a:pt x="85" y="23"/>
                  <a:pt x="115" y="20"/>
                  <a:pt x="146" y="17"/>
                </a:cubicBezTo>
                <a:cubicBezTo>
                  <a:pt x="153" y="16"/>
                  <a:pt x="145" y="17"/>
                  <a:pt x="150" y="16"/>
                </a:cubicBezTo>
                <a:cubicBezTo>
                  <a:pt x="173" y="15"/>
                  <a:pt x="173" y="15"/>
                  <a:pt x="173" y="15"/>
                </a:cubicBezTo>
                <a:cubicBezTo>
                  <a:pt x="195" y="13"/>
                  <a:pt x="195" y="13"/>
                  <a:pt x="195" y="13"/>
                </a:cubicBezTo>
                <a:cubicBezTo>
                  <a:pt x="228" y="10"/>
                  <a:pt x="228" y="10"/>
                  <a:pt x="228" y="10"/>
                </a:cubicBezTo>
                <a:cubicBezTo>
                  <a:pt x="238" y="9"/>
                  <a:pt x="245" y="9"/>
                  <a:pt x="257" y="8"/>
                </a:cubicBezTo>
                <a:cubicBezTo>
                  <a:pt x="261" y="8"/>
                  <a:pt x="259" y="8"/>
                  <a:pt x="267" y="7"/>
                </a:cubicBezTo>
                <a:cubicBezTo>
                  <a:pt x="268" y="7"/>
                  <a:pt x="258" y="7"/>
                  <a:pt x="264" y="7"/>
                </a:cubicBezTo>
                <a:cubicBezTo>
                  <a:pt x="270" y="7"/>
                  <a:pt x="265" y="7"/>
                  <a:pt x="269" y="7"/>
                </a:cubicBezTo>
                <a:cubicBezTo>
                  <a:pt x="275" y="7"/>
                  <a:pt x="277" y="6"/>
                  <a:pt x="281" y="6"/>
                </a:cubicBezTo>
                <a:cubicBezTo>
                  <a:pt x="327" y="4"/>
                  <a:pt x="327" y="4"/>
                  <a:pt x="327" y="4"/>
                </a:cubicBezTo>
                <a:cubicBezTo>
                  <a:pt x="331" y="4"/>
                  <a:pt x="319" y="4"/>
                  <a:pt x="325" y="4"/>
                </a:cubicBezTo>
                <a:cubicBezTo>
                  <a:pt x="332" y="4"/>
                  <a:pt x="352" y="3"/>
                  <a:pt x="357" y="3"/>
                </a:cubicBezTo>
                <a:cubicBezTo>
                  <a:pt x="375" y="3"/>
                  <a:pt x="385" y="2"/>
                  <a:pt x="405" y="3"/>
                </a:cubicBezTo>
                <a:cubicBezTo>
                  <a:pt x="411" y="3"/>
                  <a:pt x="405" y="2"/>
                  <a:pt x="408" y="2"/>
                </a:cubicBezTo>
                <a:cubicBezTo>
                  <a:pt x="421" y="2"/>
                  <a:pt x="428" y="3"/>
                  <a:pt x="442" y="3"/>
                </a:cubicBezTo>
                <a:cubicBezTo>
                  <a:pt x="450" y="3"/>
                  <a:pt x="465" y="4"/>
                  <a:pt x="477" y="6"/>
                </a:cubicBezTo>
                <a:cubicBezTo>
                  <a:pt x="477" y="5"/>
                  <a:pt x="468" y="4"/>
                  <a:pt x="462" y="4"/>
                </a:cubicBezTo>
                <a:cubicBezTo>
                  <a:pt x="466" y="4"/>
                  <a:pt x="479" y="5"/>
                  <a:pt x="484" y="6"/>
                </a:cubicBezTo>
                <a:cubicBezTo>
                  <a:pt x="503" y="8"/>
                  <a:pt x="520" y="11"/>
                  <a:pt x="538" y="17"/>
                </a:cubicBezTo>
                <a:cubicBezTo>
                  <a:pt x="542" y="19"/>
                  <a:pt x="547" y="21"/>
                  <a:pt x="551" y="23"/>
                </a:cubicBezTo>
                <a:cubicBezTo>
                  <a:pt x="556" y="26"/>
                  <a:pt x="560" y="30"/>
                  <a:pt x="563" y="35"/>
                </a:cubicBezTo>
                <a:cubicBezTo>
                  <a:pt x="566" y="41"/>
                  <a:pt x="566" y="46"/>
                  <a:pt x="567" y="51"/>
                </a:cubicBezTo>
                <a:cubicBezTo>
                  <a:pt x="568" y="56"/>
                  <a:pt x="569" y="62"/>
                  <a:pt x="570" y="67"/>
                </a:cubicBezTo>
                <a:cubicBezTo>
                  <a:pt x="570" y="74"/>
                  <a:pt x="571" y="77"/>
                  <a:pt x="571" y="83"/>
                </a:cubicBezTo>
                <a:cubicBezTo>
                  <a:pt x="571" y="85"/>
                  <a:pt x="571" y="84"/>
                  <a:pt x="571" y="83"/>
                </a:cubicBezTo>
                <a:cubicBezTo>
                  <a:pt x="574" y="107"/>
                  <a:pt x="575" y="162"/>
                  <a:pt x="576" y="178"/>
                </a:cubicBezTo>
                <a:cubicBezTo>
                  <a:pt x="576" y="185"/>
                  <a:pt x="576" y="175"/>
                  <a:pt x="576" y="180"/>
                </a:cubicBezTo>
                <a:cubicBezTo>
                  <a:pt x="577" y="189"/>
                  <a:pt x="577" y="204"/>
                  <a:pt x="577" y="210"/>
                </a:cubicBezTo>
                <a:cubicBezTo>
                  <a:pt x="578" y="280"/>
                  <a:pt x="578" y="280"/>
                  <a:pt x="578" y="280"/>
                </a:cubicBezTo>
                <a:cubicBezTo>
                  <a:pt x="578" y="285"/>
                  <a:pt x="578" y="293"/>
                  <a:pt x="578" y="295"/>
                </a:cubicBezTo>
                <a:cubicBezTo>
                  <a:pt x="578" y="306"/>
                  <a:pt x="579" y="325"/>
                  <a:pt x="578" y="337"/>
                </a:cubicBezTo>
                <a:close/>
                <a:moveTo>
                  <a:pt x="319" y="5"/>
                </a:moveTo>
                <a:cubicBezTo>
                  <a:pt x="307" y="5"/>
                  <a:pt x="303" y="6"/>
                  <a:pt x="287" y="6"/>
                </a:cubicBezTo>
                <a:cubicBezTo>
                  <a:pt x="284" y="7"/>
                  <a:pt x="280" y="7"/>
                  <a:pt x="272" y="7"/>
                </a:cubicBezTo>
                <a:cubicBezTo>
                  <a:pt x="271" y="8"/>
                  <a:pt x="250" y="8"/>
                  <a:pt x="251" y="9"/>
                </a:cubicBezTo>
                <a:cubicBezTo>
                  <a:pt x="261" y="8"/>
                  <a:pt x="269" y="8"/>
                  <a:pt x="275" y="8"/>
                </a:cubicBezTo>
                <a:cubicBezTo>
                  <a:pt x="279" y="7"/>
                  <a:pt x="274" y="7"/>
                  <a:pt x="277" y="7"/>
                </a:cubicBezTo>
                <a:cubicBezTo>
                  <a:pt x="321" y="5"/>
                  <a:pt x="321" y="5"/>
                  <a:pt x="321" y="5"/>
                </a:cubicBezTo>
                <a:cubicBezTo>
                  <a:pt x="321" y="5"/>
                  <a:pt x="316" y="5"/>
                  <a:pt x="319" y="5"/>
                </a:cubicBezTo>
                <a:close/>
                <a:moveTo>
                  <a:pt x="322" y="5"/>
                </a:moveTo>
                <a:cubicBezTo>
                  <a:pt x="324" y="5"/>
                  <a:pt x="324" y="5"/>
                  <a:pt x="324" y="5"/>
                </a:cubicBezTo>
                <a:cubicBezTo>
                  <a:pt x="334" y="5"/>
                  <a:pt x="326" y="5"/>
                  <a:pt x="322" y="5"/>
                </a:cubicBezTo>
                <a:close/>
                <a:moveTo>
                  <a:pt x="338" y="13"/>
                </a:moveTo>
                <a:cubicBezTo>
                  <a:pt x="337" y="13"/>
                  <a:pt x="337" y="13"/>
                  <a:pt x="337" y="13"/>
                </a:cubicBezTo>
                <a:cubicBezTo>
                  <a:pt x="337" y="13"/>
                  <a:pt x="337" y="13"/>
                  <a:pt x="338" y="13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Freeform 498"/>
          <p:cNvSpPr>
            <a:spLocks noEditPoints="1"/>
          </p:cNvSpPr>
          <p:nvPr userDrawn="1"/>
        </p:nvSpPr>
        <p:spPr bwMode="auto">
          <a:xfrm>
            <a:off x="367989" y="1397087"/>
            <a:ext cx="774088" cy="603548"/>
          </a:xfrm>
          <a:custGeom>
            <a:avLst/>
            <a:gdLst>
              <a:gd name="T0" fmla="*/ 297 w 597"/>
              <a:gd name="T1" fmla="*/ 4 h 394"/>
              <a:gd name="T2" fmla="*/ 255 w 597"/>
              <a:gd name="T3" fmla="*/ 9 h 394"/>
              <a:gd name="T4" fmla="*/ 197 w 597"/>
              <a:gd name="T5" fmla="*/ 23 h 394"/>
              <a:gd name="T6" fmla="*/ 116 w 597"/>
              <a:gd name="T7" fmla="*/ 28 h 394"/>
              <a:gd name="T8" fmla="*/ 75 w 597"/>
              <a:gd name="T9" fmla="*/ 36 h 394"/>
              <a:gd name="T10" fmla="*/ 75 w 597"/>
              <a:gd name="T11" fmla="*/ 36 h 394"/>
              <a:gd name="T12" fmla="*/ 76 w 597"/>
              <a:gd name="T13" fmla="*/ 33 h 394"/>
              <a:gd name="T14" fmla="*/ 76 w 597"/>
              <a:gd name="T15" fmla="*/ 33 h 394"/>
              <a:gd name="T16" fmla="*/ 75 w 597"/>
              <a:gd name="T17" fmla="*/ 34 h 394"/>
              <a:gd name="T18" fmla="*/ 76 w 597"/>
              <a:gd name="T19" fmla="*/ 41 h 394"/>
              <a:gd name="T20" fmla="*/ 74 w 597"/>
              <a:gd name="T21" fmla="*/ 34 h 394"/>
              <a:gd name="T22" fmla="*/ 74 w 597"/>
              <a:gd name="T23" fmla="*/ 35 h 394"/>
              <a:gd name="T24" fmla="*/ 73 w 597"/>
              <a:gd name="T25" fmla="*/ 39 h 394"/>
              <a:gd name="T26" fmla="*/ 72 w 597"/>
              <a:gd name="T27" fmla="*/ 43 h 394"/>
              <a:gd name="T28" fmla="*/ 149 w 597"/>
              <a:gd name="T29" fmla="*/ 32 h 394"/>
              <a:gd name="T30" fmla="*/ 76 w 597"/>
              <a:gd name="T31" fmla="*/ 38 h 394"/>
              <a:gd name="T32" fmla="*/ 74 w 597"/>
              <a:gd name="T33" fmla="*/ 34 h 394"/>
              <a:gd name="T34" fmla="*/ 73 w 597"/>
              <a:gd name="T35" fmla="*/ 35 h 394"/>
              <a:gd name="T36" fmla="*/ 71 w 597"/>
              <a:gd name="T37" fmla="*/ 35 h 394"/>
              <a:gd name="T38" fmla="*/ 561 w 597"/>
              <a:gd name="T39" fmla="*/ 42 h 394"/>
              <a:gd name="T40" fmla="*/ 449 w 597"/>
              <a:gd name="T41" fmla="*/ 1 h 394"/>
              <a:gd name="T42" fmla="*/ 307 w 597"/>
              <a:gd name="T43" fmla="*/ 4 h 394"/>
              <a:gd name="T44" fmla="*/ 238 w 597"/>
              <a:gd name="T45" fmla="*/ 10 h 394"/>
              <a:gd name="T46" fmla="*/ 189 w 597"/>
              <a:gd name="T47" fmla="*/ 17 h 394"/>
              <a:gd name="T48" fmla="*/ 123 w 597"/>
              <a:gd name="T49" fmla="*/ 26 h 394"/>
              <a:gd name="T50" fmla="*/ 144 w 597"/>
              <a:gd name="T51" fmla="*/ 24 h 394"/>
              <a:gd name="T52" fmla="*/ 125 w 597"/>
              <a:gd name="T53" fmla="*/ 27 h 394"/>
              <a:gd name="T54" fmla="*/ 210 w 597"/>
              <a:gd name="T55" fmla="*/ 16 h 394"/>
              <a:gd name="T56" fmla="*/ 211 w 597"/>
              <a:gd name="T57" fmla="*/ 17 h 394"/>
              <a:gd name="T58" fmla="*/ 194 w 597"/>
              <a:gd name="T59" fmla="*/ 20 h 394"/>
              <a:gd name="T60" fmla="*/ 183 w 597"/>
              <a:gd name="T61" fmla="*/ 23 h 394"/>
              <a:gd name="T62" fmla="*/ 76 w 597"/>
              <a:gd name="T63" fmla="*/ 40 h 394"/>
              <a:gd name="T64" fmla="*/ 86 w 597"/>
              <a:gd name="T65" fmla="*/ 38 h 394"/>
              <a:gd name="T66" fmla="*/ 228 w 597"/>
              <a:gd name="T67" fmla="*/ 22 h 394"/>
              <a:gd name="T68" fmla="*/ 318 w 597"/>
              <a:gd name="T69" fmla="*/ 15 h 394"/>
              <a:gd name="T70" fmla="*/ 491 w 597"/>
              <a:gd name="T71" fmla="*/ 20 h 394"/>
              <a:gd name="T72" fmla="*/ 547 w 597"/>
              <a:gd name="T73" fmla="*/ 46 h 394"/>
              <a:gd name="T74" fmla="*/ 573 w 597"/>
              <a:gd name="T75" fmla="*/ 278 h 394"/>
              <a:gd name="T76" fmla="*/ 524 w 597"/>
              <a:gd name="T77" fmla="*/ 347 h 394"/>
              <a:gd name="T78" fmla="*/ 380 w 597"/>
              <a:gd name="T79" fmla="*/ 374 h 394"/>
              <a:gd name="T80" fmla="*/ 102 w 597"/>
              <a:gd name="T81" fmla="*/ 361 h 394"/>
              <a:gd name="T82" fmla="*/ 16 w 597"/>
              <a:gd name="T83" fmla="*/ 239 h 394"/>
              <a:gd name="T84" fmla="*/ 45 w 597"/>
              <a:gd name="T85" fmla="*/ 63 h 394"/>
              <a:gd name="T86" fmla="*/ 48 w 597"/>
              <a:gd name="T87" fmla="*/ 57 h 394"/>
              <a:gd name="T88" fmla="*/ 50 w 597"/>
              <a:gd name="T89" fmla="*/ 50 h 394"/>
              <a:gd name="T90" fmla="*/ 45 w 597"/>
              <a:gd name="T91" fmla="*/ 42 h 394"/>
              <a:gd name="T92" fmla="*/ 37 w 597"/>
              <a:gd name="T93" fmla="*/ 42 h 394"/>
              <a:gd name="T94" fmla="*/ 32 w 597"/>
              <a:gd name="T95" fmla="*/ 48 h 394"/>
              <a:gd name="T96" fmla="*/ 30 w 597"/>
              <a:gd name="T97" fmla="*/ 54 h 394"/>
              <a:gd name="T98" fmla="*/ 29 w 597"/>
              <a:gd name="T99" fmla="*/ 61 h 394"/>
              <a:gd name="T100" fmla="*/ 7 w 597"/>
              <a:gd name="T101" fmla="*/ 163 h 394"/>
              <a:gd name="T102" fmla="*/ 2 w 597"/>
              <a:gd name="T103" fmla="*/ 252 h 394"/>
              <a:gd name="T104" fmla="*/ 67 w 597"/>
              <a:gd name="T105" fmla="*/ 364 h 394"/>
              <a:gd name="T106" fmla="*/ 253 w 597"/>
              <a:gd name="T107" fmla="*/ 393 h 394"/>
              <a:gd name="T108" fmla="*/ 480 w 597"/>
              <a:gd name="T109" fmla="*/ 374 h 394"/>
              <a:gd name="T110" fmla="*/ 562 w 597"/>
              <a:gd name="T111" fmla="*/ 338 h 394"/>
              <a:gd name="T112" fmla="*/ 228 w 597"/>
              <a:gd name="T113" fmla="*/ 22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97" h="394">
                <a:moveTo>
                  <a:pt x="382" y="13"/>
                </a:moveTo>
                <a:cubicBezTo>
                  <a:pt x="381" y="13"/>
                  <a:pt x="379" y="13"/>
                  <a:pt x="376" y="13"/>
                </a:cubicBezTo>
                <a:cubicBezTo>
                  <a:pt x="377" y="13"/>
                  <a:pt x="380" y="13"/>
                  <a:pt x="382" y="13"/>
                </a:cubicBezTo>
                <a:close/>
                <a:moveTo>
                  <a:pt x="297" y="4"/>
                </a:moveTo>
                <a:cubicBezTo>
                  <a:pt x="294" y="4"/>
                  <a:pt x="293" y="4"/>
                  <a:pt x="290" y="4"/>
                </a:cubicBezTo>
                <a:cubicBezTo>
                  <a:pt x="289" y="4"/>
                  <a:pt x="295" y="4"/>
                  <a:pt x="297" y="4"/>
                </a:cubicBezTo>
                <a:close/>
                <a:moveTo>
                  <a:pt x="281" y="5"/>
                </a:moveTo>
                <a:cubicBezTo>
                  <a:pt x="283" y="4"/>
                  <a:pt x="287" y="4"/>
                  <a:pt x="287" y="4"/>
                </a:cubicBezTo>
                <a:cubicBezTo>
                  <a:pt x="286" y="4"/>
                  <a:pt x="281" y="4"/>
                  <a:pt x="281" y="5"/>
                </a:cubicBezTo>
                <a:close/>
                <a:moveTo>
                  <a:pt x="255" y="9"/>
                </a:moveTo>
                <a:cubicBezTo>
                  <a:pt x="257" y="9"/>
                  <a:pt x="260" y="8"/>
                  <a:pt x="261" y="8"/>
                </a:cubicBezTo>
                <a:cubicBezTo>
                  <a:pt x="260" y="8"/>
                  <a:pt x="255" y="9"/>
                  <a:pt x="255" y="9"/>
                </a:cubicBezTo>
                <a:close/>
                <a:moveTo>
                  <a:pt x="238" y="8"/>
                </a:moveTo>
                <a:cubicBezTo>
                  <a:pt x="243" y="8"/>
                  <a:pt x="247" y="7"/>
                  <a:pt x="249" y="7"/>
                </a:cubicBezTo>
                <a:cubicBezTo>
                  <a:pt x="245" y="7"/>
                  <a:pt x="240" y="8"/>
                  <a:pt x="238" y="8"/>
                </a:cubicBezTo>
                <a:close/>
                <a:moveTo>
                  <a:pt x="197" y="23"/>
                </a:moveTo>
                <a:cubicBezTo>
                  <a:pt x="201" y="23"/>
                  <a:pt x="213" y="21"/>
                  <a:pt x="218" y="21"/>
                </a:cubicBezTo>
                <a:cubicBezTo>
                  <a:pt x="212" y="21"/>
                  <a:pt x="204" y="22"/>
                  <a:pt x="197" y="23"/>
                </a:cubicBezTo>
                <a:close/>
                <a:moveTo>
                  <a:pt x="195" y="19"/>
                </a:moveTo>
                <a:cubicBezTo>
                  <a:pt x="190" y="19"/>
                  <a:pt x="190" y="19"/>
                  <a:pt x="190" y="19"/>
                </a:cubicBezTo>
                <a:cubicBezTo>
                  <a:pt x="187" y="20"/>
                  <a:pt x="173" y="21"/>
                  <a:pt x="174" y="21"/>
                </a:cubicBezTo>
                <a:cubicBezTo>
                  <a:pt x="183" y="20"/>
                  <a:pt x="196" y="19"/>
                  <a:pt x="203" y="18"/>
                </a:cubicBezTo>
                <a:cubicBezTo>
                  <a:pt x="200" y="18"/>
                  <a:pt x="198" y="18"/>
                  <a:pt x="195" y="19"/>
                </a:cubicBezTo>
                <a:close/>
                <a:moveTo>
                  <a:pt x="116" y="28"/>
                </a:moveTo>
                <a:cubicBezTo>
                  <a:pt x="113" y="28"/>
                  <a:pt x="113" y="28"/>
                  <a:pt x="113" y="28"/>
                </a:cubicBezTo>
                <a:cubicBezTo>
                  <a:pt x="112" y="28"/>
                  <a:pt x="113" y="28"/>
                  <a:pt x="113" y="28"/>
                </a:cubicBezTo>
                <a:cubicBezTo>
                  <a:pt x="116" y="28"/>
                  <a:pt x="116" y="28"/>
                  <a:pt x="116" y="28"/>
                </a:cubicBezTo>
                <a:close/>
                <a:moveTo>
                  <a:pt x="75" y="36"/>
                </a:moveTo>
                <a:cubicBezTo>
                  <a:pt x="75" y="36"/>
                  <a:pt x="75" y="36"/>
                  <a:pt x="75" y="36"/>
                </a:cubicBezTo>
                <a:cubicBezTo>
                  <a:pt x="75" y="36"/>
                  <a:pt x="75" y="36"/>
                  <a:pt x="75" y="36"/>
                </a:cubicBezTo>
                <a:cubicBezTo>
                  <a:pt x="75" y="36"/>
                  <a:pt x="75" y="36"/>
                  <a:pt x="75" y="36"/>
                </a:cubicBezTo>
                <a:close/>
                <a:moveTo>
                  <a:pt x="75" y="36"/>
                </a:moveTo>
                <a:cubicBezTo>
                  <a:pt x="75" y="36"/>
                  <a:pt x="75" y="36"/>
                  <a:pt x="75" y="36"/>
                </a:cubicBezTo>
                <a:cubicBezTo>
                  <a:pt x="75" y="36"/>
                  <a:pt x="75" y="36"/>
                  <a:pt x="75" y="36"/>
                </a:cubicBezTo>
                <a:cubicBezTo>
                  <a:pt x="74" y="36"/>
                  <a:pt x="75" y="36"/>
                  <a:pt x="75" y="36"/>
                </a:cubicBezTo>
                <a:close/>
                <a:moveTo>
                  <a:pt x="75" y="36"/>
                </a:moveTo>
                <a:cubicBezTo>
                  <a:pt x="75" y="36"/>
                  <a:pt x="75" y="36"/>
                  <a:pt x="75" y="36"/>
                </a:cubicBezTo>
                <a:cubicBezTo>
                  <a:pt x="75" y="36"/>
                  <a:pt x="75" y="36"/>
                  <a:pt x="76" y="36"/>
                </a:cubicBezTo>
                <a:cubicBezTo>
                  <a:pt x="76" y="36"/>
                  <a:pt x="76" y="36"/>
                  <a:pt x="76" y="36"/>
                </a:cubicBezTo>
                <a:cubicBezTo>
                  <a:pt x="81" y="35"/>
                  <a:pt x="81" y="35"/>
                  <a:pt x="81" y="35"/>
                </a:cubicBezTo>
                <a:lnTo>
                  <a:pt x="75" y="36"/>
                </a:lnTo>
                <a:close/>
                <a:moveTo>
                  <a:pt x="76" y="33"/>
                </a:moveTo>
                <a:cubicBezTo>
                  <a:pt x="76" y="33"/>
                  <a:pt x="76" y="33"/>
                  <a:pt x="76" y="33"/>
                </a:cubicBezTo>
                <a:cubicBezTo>
                  <a:pt x="76" y="33"/>
                  <a:pt x="76" y="33"/>
                  <a:pt x="76" y="33"/>
                </a:cubicBezTo>
                <a:cubicBezTo>
                  <a:pt x="76" y="33"/>
                  <a:pt x="76" y="33"/>
                  <a:pt x="76" y="33"/>
                </a:cubicBezTo>
                <a:cubicBezTo>
                  <a:pt x="75" y="33"/>
                  <a:pt x="75" y="33"/>
                  <a:pt x="75" y="33"/>
                </a:cubicBezTo>
                <a:cubicBezTo>
                  <a:pt x="75" y="33"/>
                  <a:pt x="75" y="33"/>
                  <a:pt x="75" y="33"/>
                </a:cubicBezTo>
                <a:cubicBezTo>
                  <a:pt x="75" y="33"/>
                  <a:pt x="75" y="33"/>
                  <a:pt x="76" y="33"/>
                </a:cubicBezTo>
                <a:close/>
                <a:moveTo>
                  <a:pt x="76" y="39"/>
                </a:moveTo>
                <a:cubicBezTo>
                  <a:pt x="76" y="39"/>
                  <a:pt x="76" y="39"/>
                  <a:pt x="76" y="39"/>
                </a:cubicBezTo>
                <a:cubicBezTo>
                  <a:pt x="76" y="39"/>
                  <a:pt x="76" y="39"/>
                  <a:pt x="76" y="39"/>
                </a:cubicBezTo>
                <a:close/>
                <a:moveTo>
                  <a:pt x="75" y="34"/>
                </a:moveTo>
                <a:cubicBezTo>
                  <a:pt x="75" y="34"/>
                  <a:pt x="75" y="34"/>
                  <a:pt x="75" y="34"/>
                </a:cubicBezTo>
                <a:cubicBezTo>
                  <a:pt x="75" y="34"/>
                  <a:pt x="75" y="34"/>
                  <a:pt x="75" y="34"/>
                </a:cubicBezTo>
                <a:close/>
                <a:moveTo>
                  <a:pt x="75" y="33"/>
                </a:moveTo>
                <a:cubicBezTo>
                  <a:pt x="75" y="33"/>
                  <a:pt x="75" y="33"/>
                  <a:pt x="75" y="33"/>
                </a:cubicBezTo>
                <a:cubicBezTo>
                  <a:pt x="75" y="33"/>
                  <a:pt x="75" y="33"/>
                  <a:pt x="75" y="33"/>
                </a:cubicBezTo>
                <a:close/>
                <a:moveTo>
                  <a:pt x="76" y="41"/>
                </a:moveTo>
                <a:cubicBezTo>
                  <a:pt x="76" y="41"/>
                  <a:pt x="76" y="41"/>
                  <a:pt x="76" y="41"/>
                </a:cubicBezTo>
                <a:cubicBezTo>
                  <a:pt x="76" y="41"/>
                  <a:pt x="76" y="41"/>
                  <a:pt x="76" y="41"/>
                </a:cubicBezTo>
                <a:close/>
                <a:moveTo>
                  <a:pt x="76" y="39"/>
                </a:moveTo>
                <a:cubicBezTo>
                  <a:pt x="75" y="39"/>
                  <a:pt x="75" y="39"/>
                  <a:pt x="75" y="40"/>
                </a:cubicBezTo>
                <a:cubicBezTo>
                  <a:pt x="75" y="40"/>
                  <a:pt x="75" y="40"/>
                  <a:pt x="76" y="39"/>
                </a:cubicBezTo>
                <a:close/>
                <a:moveTo>
                  <a:pt x="74" y="34"/>
                </a:moveTo>
                <a:cubicBezTo>
                  <a:pt x="74" y="34"/>
                  <a:pt x="74" y="33"/>
                  <a:pt x="74" y="34"/>
                </a:cubicBezTo>
                <a:cubicBezTo>
                  <a:pt x="74" y="34"/>
                  <a:pt x="74" y="34"/>
                  <a:pt x="74" y="34"/>
                </a:cubicBezTo>
                <a:close/>
                <a:moveTo>
                  <a:pt x="74" y="36"/>
                </a:moveTo>
                <a:cubicBezTo>
                  <a:pt x="74" y="36"/>
                  <a:pt x="74" y="36"/>
                  <a:pt x="74" y="36"/>
                </a:cubicBezTo>
                <a:cubicBezTo>
                  <a:pt x="74" y="36"/>
                  <a:pt x="74" y="36"/>
                  <a:pt x="74" y="36"/>
                </a:cubicBezTo>
                <a:close/>
                <a:moveTo>
                  <a:pt x="74" y="35"/>
                </a:moveTo>
                <a:cubicBezTo>
                  <a:pt x="74" y="35"/>
                  <a:pt x="73" y="35"/>
                  <a:pt x="73" y="35"/>
                </a:cubicBezTo>
                <a:cubicBezTo>
                  <a:pt x="73" y="35"/>
                  <a:pt x="74" y="36"/>
                  <a:pt x="74" y="35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lose/>
                <a:moveTo>
                  <a:pt x="73" y="39"/>
                </a:moveTo>
                <a:cubicBezTo>
                  <a:pt x="73" y="39"/>
                  <a:pt x="73" y="38"/>
                  <a:pt x="73" y="39"/>
                </a:cubicBezTo>
                <a:close/>
                <a:moveTo>
                  <a:pt x="72" y="41"/>
                </a:moveTo>
                <a:cubicBezTo>
                  <a:pt x="72" y="41"/>
                  <a:pt x="72" y="41"/>
                  <a:pt x="73" y="40"/>
                </a:cubicBezTo>
                <a:cubicBezTo>
                  <a:pt x="72" y="40"/>
                  <a:pt x="72" y="41"/>
                  <a:pt x="72" y="41"/>
                </a:cubicBezTo>
                <a:close/>
                <a:moveTo>
                  <a:pt x="72" y="41"/>
                </a:moveTo>
                <a:cubicBezTo>
                  <a:pt x="72" y="41"/>
                  <a:pt x="73" y="41"/>
                  <a:pt x="72" y="41"/>
                </a:cubicBezTo>
                <a:close/>
                <a:moveTo>
                  <a:pt x="72" y="43"/>
                </a:moveTo>
                <a:cubicBezTo>
                  <a:pt x="72" y="43"/>
                  <a:pt x="72" y="43"/>
                  <a:pt x="72" y="44"/>
                </a:cubicBezTo>
                <a:cubicBezTo>
                  <a:pt x="72" y="44"/>
                  <a:pt x="72" y="43"/>
                  <a:pt x="72" y="43"/>
                </a:cubicBezTo>
                <a:close/>
                <a:moveTo>
                  <a:pt x="71" y="43"/>
                </a:moveTo>
                <a:cubicBezTo>
                  <a:pt x="71" y="43"/>
                  <a:pt x="71" y="44"/>
                  <a:pt x="71" y="43"/>
                </a:cubicBezTo>
                <a:close/>
                <a:moveTo>
                  <a:pt x="165" y="30"/>
                </a:moveTo>
                <a:cubicBezTo>
                  <a:pt x="158" y="31"/>
                  <a:pt x="153" y="32"/>
                  <a:pt x="149" y="32"/>
                </a:cubicBezTo>
                <a:cubicBezTo>
                  <a:pt x="153" y="32"/>
                  <a:pt x="158" y="31"/>
                  <a:pt x="161" y="31"/>
                </a:cubicBezTo>
                <a:cubicBezTo>
                  <a:pt x="162" y="31"/>
                  <a:pt x="164" y="30"/>
                  <a:pt x="165" y="30"/>
                </a:cubicBezTo>
                <a:close/>
                <a:moveTo>
                  <a:pt x="74" y="38"/>
                </a:moveTo>
                <a:cubicBezTo>
                  <a:pt x="74" y="38"/>
                  <a:pt x="75" y="39"/>
                  <a:pt x="75" y="38"/>
                </a:cubicBezTo>
                <a:cubicBezTo>
                  <a:pt x="75" y="38"/>
                  <a:pt x="75" y="38"/>
                  <a:pt x="75" y="38"/>
                </a:cubicBezTo>
                <a:cubicBezTo>
                  <a:pt x="75" y="38"/>
                  <a:pt x="75" y="38"/>
                  <a:pt x="76" y="38"/>
                </a:cubicBezTo>
                <a:cubicBezTo>
                  <a:pt x="76" y="38"/>
                  <a:pt x="75" y="38"/>
                  <a:pt x="75" y="38"/>
                </a:cubicBezTo>
                <a:cubicBezTo>
                  <a:pt x="76" y="38"/>
                  <a:pt x="76" y="39"/>
                  <a:pt x="76" y="39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4" y="38"/>
                  <a:pt x="74" y="38"/>
                </a:cubicBezTo>
                <a:close/>
                <a:moveTo>
                  <a:pt x="74" y="34"/>
                </a:moveTo>
                <a:cubicBezTo>
                  <a:pt x="74" y="34"/>
                  <a:pt x="75" y="34"/>
                  <a:pt x="75" y="34"/>
                </a:cubicBezTo>
                <a:cubicBezTo>
                  <a:pt x="75" y="34"/>
                  <a:pt x="74" y="34"/>
                  <a:pt x="75" y="34"/>
                </a:cubicBezTo>
                <a:cubicBezTo>
                  <a:pt x="75" y="34"/>
                  <a:pt x="74" y="34"/>
                  <a:pt x="74" y="34"/>
                </a:cubicBezTo>
                <a:close/>
                <a:moveTo>
                  <a:pt x="71" y="35"/>
                </a:moveTo>
                <a:cubicBezTo>
                  <a:pt x="71" y="35"/>
                  <a:pt x="71" y="35"/>
                  <a:pt x="71" y="35"/>
                </a:cubicBezTo>
                <a:cubicBezTo>
                  <a:pt x="72" y="35"/>
                  <a:pt x="72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4"/>
                  <a:pt x="74" y="35"/>
                  <a:pt x="74" y="34"/>
                </a:cubicBezTo>
                <a:cubicBezTo>
                  <a:pt x="73" y="35"/>
                  <a:pt x="72" y="34"/>
                  <a:pt x="72" y="35"/>
                </a:cubicBezTo>
                <a:cubicBezTo>
                  <a:pt x="72" y="35"/>
                  <a:pt x="71" y="35"/>
                  <a:pt x="71" y="35"/>
                </a:cubicBezTo>
                <a:cubicBezTo>
                  <a:pt x="71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lose/>
                <a:moveTo>
                  <a:pt x="72" y="41"/>
                </a:moveTo>
                <a:cubicBezTo>
                  <a:pt x="72" y="41"/>
                  <a:pt x="72" y="41"/>
                  <a:pt x="72" y="41"/>
                </a:cubicBezTo>
                <a:cubicBezTo>
                  <a:pt x="72" y="41"/>
                  <a:pt x="72" y="41"/>
                  <a:pt x="72" y="41"/>
                </a:cubicBezTo>
                <a:close/>
                <a:moveTo>
                  <a:pt x="591" y="121"/>
                </a:moveTo>
                <a:cubicBezTo>
                  <a:pt x="587" y="99"/>
                  <a:pt x="581" y="77"/>
                  <a:pt x="570" y="56"/>
                </a:cubicBezTo>
                <a:cubicBezTo>
                  <a:pt x="568" y="51"/>
                  <a:pt x="565" y="46"/>
                  <a:pt x="561" y="42"/>
                </a:cubicBezTo>
                <a:cubicBezTo>
                  <a:pt x="560" y="39"/>
                  <a:pt x="558" y="37"/>
                  <a:pt x="556" y="35"/>
                </a:cubicBezTo>
                <a:cubicBezTo>
                  <a:pt x="554" y="32"/>
                  <a:pt x="552" y="30"/>
                  <a:pt x="550" y="28"/>
                </a:cubicBezTo>
                <a:cubicBezTo>
                  <a:pt x="540" y="20"/>
                  <a:pt x="529" y="16"/>
                  <a:pt x="519" y="13"/>
                </a:cubicBezTo>
                <a:cubicBezTo>
                  <a:pt x="512" y="10"/>
                  <a:pt x="501" y="8"/>
                  <a:pt x="495" y="7"/>
                </a:cubicBezTo>
                <a:cubicBezTo>
                  <a:pt x="494" y="7"/>
                  <a:pt x="490" y="6"/>
                  <a:pt x="487" y="6"/>
                </a:cubicBezTo>
                <a:cubicBezTo>
                  <a:pt x="476" y="4"/>
                  <a:pt x="462" y="2"/>
                  <a:pt x="449" y="1"/>
                </a:cubicBezTo>
                <a:cubicBezTo>
                  <a:pt x="445" y="1"/>
                  <a:pt x="437" y="1"/>
                  <a:pt x="432" y="1"/>
                </a:cubicBezTo>
                <a:cubicBezTo>
                  <a:pt x="429" y="0"/>
                  <a:pt x="435" y="1"/>
                  <a:pt x="431" y="0"/>
                </a:cubicBezTo>
                <a:cubicBezTo>
                  <a:pt x="422" y="0"/>
                  <a:pt x="392" y="0"/>
                  <a:pt x="378" y="0"/>
                </a:cubicBezTo>
                <a:cubicBezTo>
                  <a:pt x="379" y="0"/>
                  <a:pt x="379" y="0"/>
                  <a:pt x="378" y="0"/>
                </a:cubicBezTo>
                <a:cubicBezTo>
                  <a:pt x="375" y="0"/>
                  <a:pt x="373" y="1"/>
                  <a:pt x="370" y="1"/>
                </a:cubicBezTo>
                <a:cubicBezTo>
                  <a:pt x="345" y="1"/>
                  <a:pt x="328" y="3"/>
                  <a:pt x="307" y="4"/>
                </a:cubicBezTo>
                <a:cubicBezTo>
                  <a:pt x="304" y="4"/>
                  <a:pt x="297" y="5"/>
                  <a:pt x="295" y="5"/>
                </a:cubicBezTo>
                <a:cubicBezTo>
                  <a:pt x="299" y="5"/>
                  <a:pt x="304" y="4"/>
                  <a:pt x="303" y="5"/>
                </a:cubicBezTo>
                <a:cubicBezTo>
                  <a:pt x="297" y="5"/>
                  <a:pt x="289" y="6"/>
                  <a:pt x="285" y="6"/>
                </a:cubicBezTo>
                <a:cubicBezTo>
                  <a:pt x="277" y="7"/>
                  <a:pt x="273" y="7"/>
                  <a:pt x="266" y="8"/>
                </a:cubicBezTo>
                <a:cubicBezTo>
                  <a:pt x="264" y="8"/>
                  <a:pt x="268" y="8"/>
                  <a:pt x="264" y="8"/>
                </a:cubicBezTo>
                <a:cubicBezTo>
                  <a:pt x="253" y="9"/>
                  <a:pt x="248" y="10"/>
                  <a:pt x="238" y="10"/>
                </a:cubicBezTo>
                <a:cubicBezTo>
                  <a:pt x="235" y="11"/>
                  <a:pt x="224" y="12"/>
                  <a:pt x="221" y="12"/>
                </a:cubicBezTo>
                <a:cubicBezTo>
                  <a:pt x="217" y="13"/>
                  <a:pt x="224" y="12"/>
                  <a:pt x="221" y="12"/>
                </a:cubicBezTo>
                <a:cubicBezTo>
                  <a:pt x="213" y="13"/>
                  <a:pt x="205" y="14"/>
                  <a:pt x="196" y="15"/>
                </a:cubicBezTo>
                <a:cubicBezTo>
                  <a:pt x="194" y="16"/>
                  <a:pt x="193" y="16"/>
                  <a:pt x="190" y="16"/>
                </a:cubicBezTo>
                <a:cubicBezTo>
                  <a:pt x="188" y="16"/>
                  <a:pt x="190" y="16"/>
                  <a:pt x="187" y="16"/>
                </a:cubicBezTo>
                <a:cubicBezTo>
                  <a:pt x="184" y="17"/>
                  <a:pt x="190" y="16"/>
                  <a:pt x="189" y="17"/>
                </a:cubicBezTo>
                <a:cubicBezTo>
                  <a:pt x="184" y="17"/>
                  <a:pt x="185" y="17"/>
                  <a:pt x="183" y="18"/>
                </a:cubicBezTo>
                <a:cubicBezTo>
                  <a:pt x="177" y="18"/>
                  <a:pt x="173" y="19"/>
                  <a:pt x="167" y="20"/>
                </a:cubicBezTo>
                <a:cubicBezTo>
                  <a:pt x="150" y="22"/>
                  <a:pt x="150" y="22"/>
                  <a:pt x="150" y="22"/>
                </a:cubicBezTo>
                <a:cubicBezTo>
                  <a:pt x="145" y="23"/>
                  <a:pt x="143" y="23"/>
                  <a:pt x="138" y="24"/>
                </a:cubicBezTo>
                <a:cubicBezTo>
                  <a:pt x="125" y="25"/>
                  <a:pt x="125" y="25"/>
                  <a:pt x="125" y="25"/>
                </a:cubicBezTo>
                <a:cubicBezTo>
                  <a:pt x="122" y="26"/>
                  <a:pt x="127" y="25"/>
                  <a:pt x="123" y="26"/>
                </a:cubicBezTo>
                <a:cubicBezTo>
                  <a:pt x="106" y="28"/>
                  <a:pt x="89" y="31"/>
                  <a:pt x="77" y="33"/>
                </a:cubicBezTo>
                <a:cubicBezTo>
                  <a:pt x="96" y="30"/>
                  <a:pt x="110" y="28"/>
                  <a:pt x="127" y="25"/>
                </a:cubicBezTo>
                <a:cubicBezTo>
                  <a:pt x="129" y="25"/>
                  <a:pt x="134" y="24"/>
                  <a:pt x="137" y="24"/>
                </a:cubicBezTo>
                <a:cubicBezTo>
                  <a:pt x="138" y="24"/>
                  <a:pt x="134" y="24"/>
                  <a:pt x="138" y="24"/>
                </a:cubicBezTo>
                <a:cubicBezTo>
                  <a:pt x="139" y="24"/>
                  <a:pt x="139" y="24"/>
                  <a:pt x="141" y="23"/>
                </a:cubicBezTo>
                <a:cubicBezTo>
                  <a:pt x="139" y="24"/>
                  <a:pt x="143" y="24"/>
                  <a:pt x="144" y="24"/>
                </a:cubicBezTo>
                <a:cubicBezTo>
                  <a:pt x="158" y="22"/>
                  <a:pt x="169" y="20"/>
                  <a:pt x="182" y="19"/>
                </a:cubicBezTo>
                <a:cubicBezTo>
                  <a:pt x="184" y="18"/>
                  <a:pt x="180" y="19"/>
                  <a:pt x="183" y="18"/>
                </a:cubicBezTo>
                <a:cubicBezTo>
                  <a:pt x="197" y="17"/>
                  <a:pt x="197" y="17"/>
                  <a:pt x="197" y="17"/>
                </a:cubicBezTo>
                <a:cubicBezTo>
                  <a:pt x="198" y="17"/>
                  <a:pt x="202" y="16"/>
                  <a:pt x="200" y="17"/>
                </a:cubicBezTo>
                <a:cubicBezTo>
                  <a:pt x="184" y="19"/>
                  <a:pt x="161" y="22"/>
                  <a:pt x="141" y="24"/>
                </a:cubicBezTo>
                <a:cubicBezTo>
                  <a:pt x="135" y="25"/>
                  <a:pt x="129" y="26"/>
                  <a:pt x="125" y="27"/>
                </a:cubicBezTo>
                <a:cubicBezTo>
                  <a:pt x="134" y="25"/>
                  <a:pt x="141" y="25"/>
                  <a:pt x="149" y="24"/>
                </a:cubicBezTo>
                <a:cubicBezTo>
                  <a:pt x="159" y="23"/>
                  <a:pt x="170" y="21"/>
                  <a:pt x="180" y="20"/>
                </a:cubicBezTo>
                <a:cubicBezTo>
                  <a:pt x="186" y="19"/>
                  <a:pt x="186" y="19"/>
                  <a:pt x="186" y="19"/>
                </a:cubicBezTo>
                <a:cubicBezTo>
                  <a:pt x="194" y="18"/>
                  <a:pt x="194" y="18"/>
                  <a:pt x="194" y="18"/>
                </a:cubicBezTo>
                <a:cubicBezTo>
                  <a:pt x="198" y="18"/>
                  <a:pt x="198" y="18"/>
                  <a:pt x="198" y="18"/>
                </a:cubicBezTo>
                <a:cubicBezTo>
                  <a:pt x="210" y="16"/>
                  <a:pt x="210" y="16"/>
                  <a:pt x="210" y="16"/>
                </a:cubicBezTo>
                <a:cubicBezTo>
                  <a:pt x="234" y="14"/>
                  <a:pt x="234" y="14"/>
                  <a:pt x="234" y="14"/>
                </a:cubicBezTo>
                <a:cubicBezTo>
                  <a:pt x="236" y="14"/>
                  <a:pt x="235" y="14"/>
                  <a:pt x="233" y="14"/>
                </a:cubicBezTo>
                <a:cubicBezTo>
                  <a:pt x="211" y="17"/>
                  <a:pt x="211" y="17"/>
                  <a:pt x="211" y="17"/>
                </a:cubicBezTo>
                <a:cubicBezTo>
                  <a:pt x="212" y="17"/>
                  <a:pt x="213" y="17"/>
                  <a:pt x="213" y="17"/>
                </a:cubicBezTo>
                <a:cubicBezTo>
                  <a:pt x="209" y="17"/>
                  <a:pt x="208" y="17"/>
                  <a:pt x="206" y="17"/>
                </a:cubicBezTo>
                <a:cubicBezTo>
                  <a:pt x="214" y="17"/>
                  <a:pt x="213" y="17"/>
                  <a:pt x="211" y="17"/>
                </a:cubicBezTo>
                <a:cubicBezTo>
                  <a:pt x="192" y="19"/>
                  <a:pt x="168" y="22"/>
                  <a:pt x="153" y="24"/>
                </a:cubicBezTo>
                <a:cubicBezTo>
                  <a:pt x="151" y="25"/>
                  <a:pt x="150" y="25"/>
                  <a:pt x="147" y="25"/>
                </a:cubicBezTo>
                <a:cubicBezTo>
                  <a:pt x="129" y="28"/>
                  <a:pt x="110" y="30"/>
                  <a:pt x="91" y="33"/>
                </a:cubicBezTo>
                <a:cubicBezTo>
                  <a:pt x="160" y="24"/>
                  <a:pt x="160" y="24"/>
                  <a:pt x="160" y="24"/>
                </a:cubicBezTo>
                <a:cubicBezTo>
                  <a:pt x="161" y="24"/>
                  <a:pt x="160" y="24"/>
                  <a:pt x="162" y="24"/>
                </a:cubicBezTo>
                <a:cubicBezTo>
                  <a:pt x="173" y="22"/>
                  <a:pt x="186" y="21"/>
                  <a:pt x="194" y="20"/>
                </a:cubicBezTo>
                <a:cubicBezTo>
                  <a:pt x="205" y="19"/>
                  <a:pt x="205" y="19"/>
                  <a:pt x="205" y="19"/>
                </a:cubicBezTo>
                <a:cubicBezTo>
                  <a:pt x="231" y="16"/>
                  <a:pt x="250" y="15"/>
                  <a:pt x="275" y="13"/>
                </a:cubicBezTo>
                <a:cubicBezTo>
                  <a:pt x="275" y="13"/>
                  <a:pt x="277" y="13"/>
                  <a:pt x="278" y="13"/>
                </a:cubicBezTo>
                <a:cubicBezTo>
                  <a:pt x="272" y="14"/>
                  <a:pt x="272" y="14"/>
                  <a:pt x="272" y="14"/>
                </a:cubicBezTo>
                <a:cubicBezTo>
                  <a:pt x="268" y="14"/>
                  <a:pt x="264" y="15"/>
                  <a:pt x="260" y="15"/>
                </a:cubicBezTo>
                <a:cubicBezTo>
                  <a:pt x="239" y="17"/>
                  <a:pt x="209" y="20"/>
                  <a:pt x="183" y="23"/>
                </a:cubicBezTo>
                <a:cubicBezTo>
                  <a:pt x="180" y="24"/>
                  <a:pt x="182" y="24"/>
                  <a:pt x="184" y="24"/>
                </a:cubicBezTo>
                <a:cubicBezTo>
                  <a:pt x="197" y="22"/>
                  <a:pt x="209" y="21"/>
                  <a:pt x="222" y="20"/>
                </a:cubicBezTo>
                <a:cubicBezTo>
                  <a:pt x="227" y="20"/>
                  <a:pt x="222" y="21"/>
                  <a:pt x="212" y="22"/>
                </a:cubicBezTo>
                <a:cubicBezTo>
                  <a:pt x="194" y="24"/>
                  <a:pt x="165" y="27"/>
                  <a:pt x="154" y="28"/>
                </a:cubicBezTo>
                <a:cubicBezTo>
                  <a:pt x="128" y="32"/>
                  <a:pt x="103" y="35"/>
                  <a:pt x="78" y="39"/>
                </a:cubicBezTo>
                <a:cubicBezTo>
                  <a:pt x="76" y="40"/>
                  <a:pt x="76" y="40"/>
                  <a:pt x="76" y="40"/>
                </a:cubicBezTo>
                <a:cubicBezTo>
                  <a:pt x="75" y="40"/>
                  <a:pt x="75" y="40"/>
                  <a:pt x="75" y="40"/>
                </a:cubicBezTo>
                <a:cubicBezTo>
                  <a:pt x="73" y="40"/>
                  <a:pt x="73" y="40"/>
                  <a:pt x="73" y="40"/>
                </a:cubicBezTo>
                <a:cubicBezTo>
                  <a:pt x="74" y="40"/>
                  <a:pt x="74" y="40"/>
                  <a:pt x="75" y="40"/>
                </a:cubicBezTo>
                <a:cubicBezTo>
                  <a:pt x="76" y="40"/>
                  <a:pt x="76" y="40"/>
                  <a:pt x="76" y="40"/>
                </a:cubicBezTo>
                <a:cubicBezTo>
                  <a:pt x="83" y="39"/>
                  <a:pt x="83" y="39"/>
                  <a:pt x="83" y="39"/>
                </a:cubicBezTo>
                <a:cubicBezTo>
                  <a:pt x="83" y="39"/>
                  <a:pt x="84" y="39"/>
                  <a:pt x="86" y="38"/>
                </a:cubicBezTo>
                <a:cubicBezTo>
                  <a:pt x="111" y="35"/>
                  <a:pt x="139" y="31"/>
                  <a:pt x="161" y="28"/>
                </a:cubicBezTo>
                <a:cubicBezTo>
                  <a:pt x="170" y="27"/>
                  <a:pt x="188" y="24"/>
                  <a:pt x="198" y="24"/>
                </a:cubicBezTo>
                <a:cubicBezTo>
                  <a:pt x="195" y="25"/>
                  <a:pt x="188" y="26"/>
                  <a:pt x="178" y="27"/>
                </a:cubicBezTo>
                <a:cubicBezTo>
                  <a:pt x="188" y="26"/>
                  <a:pt x="197" y="25"/>
                  <a:pt x="205" y="24"/>
                </a:cubicBezTo>
                <a:cubicBezTo>
                  <a:pt x="212" y="23"/>
                  <a:pt x="224" y="22"/>
                  <a:pt x="228" y="22"/>
                </a:cubicBezTo>
                <a:cubicBezTo>
                  <a:pt x="228" y="22"/>
                  <a:pt x="227" y="22"/>
                  <a:pt x="228" y="22"/>
                </a:cubicBezTo>
                <a:cubicBezTo>
                  <a:pt x="229" y="22"/>
                  <a:pt x="233" y="21"/>
                  <a:pt x="234" y="21"/>
                </a:cubicBezTo>
                <a:cubicBezTo>
                  <a:pt x="238" y="21"/>
                  <a:pt x="237" y="21"/>
                  <a:pt x="241" y="20"/>
                </a:cubicBezTo>
                <a:cubicBezTo>
                  <a:pt x="247" y="20"/>
                  <a:pt x="247" y="20"/>
                  <a:pt x="250" y="20"/>
                </a:cubicBezTo>
                <a:cubicBezTo>
                  <a:pt x="270" y="18"/>
                  <a:pt x="289" y="16"/>
                  <a:pt x="309" y="15"/>
                </a:cubicBezTo>
                <a:cubicBezTo>
                  <a:pt x="315" y="15"/>
                  <a:pt x="315" y="15"/>
                  <a:pt x="315" y="15"/>
                </a:cubicBezTo>
                <a:cubicBezTo>
                  <a:pt x="317" y="15"/>
                  <a:pt x="315" y="15"/>
                  <a:pt x="318" y="15"/>
                </a:cubicBezTo>
                <a:cubicBezTo>
                  <a:pt x="319" y="15"/>
                  <a:pt x="319" y="15"/>
                  <a:pt x="321" y="14"/>
                </a:cubicBezTo>
                <a:cubicBezTo>
                  <a:pt x="345" y="13"/>
                  <a:pt x="345" y="13"/>
                  <a:pt x="345" y="13"/>
                </a:cubicBezTo>
                <a:cubicBezTo>
                  <a:pt x="364" y="13"/>
                  <a:pt x="386" y="12"/>
                  <a:pt x="402" y="12"/>
                </a:cubicBezTo>
                <a:cubicBezTo>
                  <a:pt x="405" y="12"/>
                  <a:pt x="401" y="13"/>
                  <a:pt x="405" y="13"/>
                </a:cubicBezTo>
                <a:cubicBezTo>
                  <a:pt x="432" y="13"/>
                  <a:pt x="460" y="14"/>
                  <a:pt x="488" y="19"/>
                </a:cubicBezTo>
                <a:cubicBezTo>
                  <a:pt x="490" y="20"/>
                  <a:pt x="488" y="20"/>
                  <a:pt x="491" y="20"/>
                </a:cubicBezTo>
                <a:cubicBezTo>
                  <a:pt x="495" y="21"/>
                  <a:pt x="494" y="20"/>
                  <a:pt x="498" y="21"/>
                </a:cubicBezTo>
                <a:cubicBezTo>
                  <a:pt x="500" y="22"/>
                  <a:pt x="502" y="22"/>
                  <a:pt x="503" y="23"/>
                </a:cubicBezTo>
                <a:cubicBezTo>
                  <a:pt x="511" y="24"/>
                  <a:pt x="518" y="27"/>
                  <a:pt x="525" y="30"/>
                </a:cubicBezTo>
                <a:cubicBezTo>
                  <a:pt x="532" y="33"/>
                  <a:pt x="539" y="37"/>
                  <a:pt x="544" y="42"/>
                </a:cubicBezTo>
                <a:cubicBezTo>
                  <a:pt x="544" y="42"/>
                  <a:pt x="545" y="43"/>
                  <a:pt x="546" y="43"/>
                </a:cubicBezTo>
                <a:cubicBezTo>
                  <a:pt x="547" y="46"/>
                  <a:pt x="547" y="46"/>
                  <a:pt x="547" y="46"/>
                </a:cubicBezTo>
                <a:cubicBezTo>
                  <a:pt x="549" y="47"/>
                  <a:pt x="550" y="49"/>
                  <a:pt x="551" y="50"/>
                </a:cubicBezTo>
                <a:cubicBezTo>
                  <a:pt x="553" y="54"/>
                  <a:pt x="555" y="57"/>
                  <a:pt x="557" y="61"/>
                </a:cubicBezTo>
                <a:cubicBezTo>
                  <a:pt x="561" y="68"/>
                  <a:pt x="564" y="75"/>
                  <a:pt x="567" y="83"/>
                </a:cubicBezTo>
                <a:cubicBezTo>
                  <a:pt x="577" y="112"/>
                  <a:pt x="581" y="143"/>
                  <a:pt x="583" y="173"/>
                </a:cubicBezTo>
                <a:cubicBezTo>
                  <a:pt x="584" y="196"/>
                  <a:pt x="583" y="218"/>
                  <a:pt x="580" y="239"/>
                </a:cubicBezTo>
                <a:cubicBezTo>
                  <a:pt x="578" y="253"/>
                  <a:pt x="576" y="266"/>
                  <a:pt x="573" y="278"/>
                </a:cubicBezTo>
                <a:cubicBezTo>
                  <a:pt x="569" y="290"/>
                  <a:pt x="566" y="302"/>
                  <a:pt x="560" y="314"/>
                </a:cubicBezTo>
                <a:cubicBezTo>
                  <a:pt x="558" y="318"/>
                  <a:pt x="556" y="322"/>
                  <a:pt x="553" y="326"/>
                </a:cubicBezTo>
                <a:cubicBezTo>
                  <a:pt x="552" y="328"/>
                  <a:pt x="551" y="329"/>
                  <a:pt x="549" y="331"/>
                </a:cubicBezTo>
                <a:cubicBezTo>
                  <a:pt x="548" y="333"/>
                  <a:pt x="546" y="335"/>
                  <a:pt x="545" y="336"/>
                </a:cubicBezTo>
                <a:cubicBezTo>
                  <a:pt x="543" y="338"/>
                  <a:pt x="539" y="340"/>
                  <a:pt x="535" y="342"/>
                </a:cubicBezTo>
                <a:cubicBezTo>
                  <a:pt x="531" y="344"/>
                  <a:pt x="527" y="346"/>
                  <a:pt x="524" y="347"/>
                </a:cubicBezTo>
                <a:cubicBezTo>
                  <a:pt x="521" y="348"/>
                  <a:pt x="518" y="349"/>
                  <a:pt x="515" y="350"/>
                </a:cubicBezTo>
                <a:cubicBezTo>
                  <a:pt x="511" y="352"/>
                  <a:pt x="506" y="353"/>
                  <a:pt x="502" y="354"/>
                </a:cubicBezTo>
                <a:cubicBezTo>
                  <a:pt x="489" y="357"/>
                  <a:pt x="476" y="360"/>
                  <a:pt x="463" y="363"/>
                </a:cubicBezTo>
                <a:cubicBezTo>
                  <a:pt x="449" y="365"/>
                  <a:pt x="435" y="368"/>
                  <a:pt x="420" y="369"/>
                </a:cubicBezTo>
                <a:cubicBezTo>
                  <a:pt x="412" y="370"/>
                  <a:pt x="405" y="372"/>
                  <a:pt x="397" y="372"/>
                </a:cubicBezTo>
                <a:cubicBezTo>
                  <a:pt x="391" y="373"/>
                  <a:pt x="386" y="373"/>
                  <a:pt x="380" y="374"/>
                </a:cubicBezTo>
                <a:cubicBezTo>
                  <a:pt x="365" y="375"/>
                  <a:pt x="349" y="377"/>
                  <a:pt x="334" y="377"/>
                </a:cubicBezTo>
                <a:cubicBezTo>
                  <a:pt x="314" y="379"/>
                  <a:pt x="294" y="379"/>
                  <a:pt x="274" y="379"/>
                </a:cubicBezTo>
                <a:cubicBezTo>
                  <a:pt x="252" y="379"/>
                  <a:pt x="225" y="378"/>
                  <a:pt x="204" y="377"/>
                </a:cubicBezTo>
                <a:cubicBezTo>
                  <a:pt x="187" y="375"/>
                  <a:pt x="169" y="374"/>
                  <a:pt x="150" y="371"/>
                </a:cubicBezTo>
                <a:cubicBezTo>
                  <a:pt x="145" y="370"/>
                  <a:pt x="145" y="370"/>
                  <a:pt x="145" y="370"/>
                </a:cubicBezTo>
                <a:cubicBezTo>
                  <a:pt x="131" y="368"/>
                  <a:pt x="116" y="364"/>
                  <a:pt x="102" y="361"/>
                </a:cubicBezTo>
                <a:cubicBezTo>
                  <a:pt x="88" y="357"/>
                  <a:pt x="75" y="352"/>
                  <a:pt x="65" y="346"/>
                </a:cubicBezTo>
                <a:cubicBezTo>
                  <a:pt x="57" y="342"/>
                  <a:pt x="51" y="338"/>
                  <a:pt x="46" y="333"/>
                </a:cubicBezTo>
                <a:cubicBezTo>
                  <a:pt x="40" y="328"/>
                  <a:pt x="35" y="321"/>
                  <a:pt x="32" y="314"/>
                </a:cubicBezTo>
                <a:cubicBezTo>
                  <a:pt x="30" y="312"/>
                  <a:pt x="29" y="310"/>
                  <a:pt x="28" y="307"/>
                </a:cubicBezTo>
                <a:cubicBezTo>
                  <a:pt x="25" y="300"/>
                  <a:pt x="23" y="292"/>
                  <a:pt x="21" y="283"/>
                </a:cubicBezTo>
                <a:cubicBezTo>
                  <a:pt x="18" y="270"/>
                  <a:pt x="17" y="255"/>
                  <a:pt x="16" y="239"/>
                </a:cubicBezTo>
                <a:cubicBezTo>
                  <a:pt x="16" y="226"/>
                  <a:pt x="17" y="207"/>
                  <a:pt x="19" y="193"/>
                </a:cubicBezTo>
                <a:cubicBezTo>
                  <a:pt x="21" y="169"/>
                  <a:pt x="25" y="144"/>
                  <a:pt x="31" y="120"/>
                </a:cubicBezTo>
                <a:cubicBezTo>
                  <a:pt x="36" y="96"/>
                  <a:pt x="36" y="96"/>
                  <a:pt x="36" y="96"/>
                </a:cubicBezTo>
                <a:cubicBezTo>
                  <a:pt x="39" y="87"/>
                  <a:pt x="41" y="77"/>
                  <a:pt x="44" y="67"/>
                </a:cubicBezTo>
                <a:cubicBezTo>
                  <a:pt x="45" y="63"/>
                  <a:pt x="45" y="63"/>
                  <a:pt x="45" y="63"/>
                </a:cubicBezTo>
                <a:cubicBezTo>
                  <a:pt x="45" y="63"/>
                  <a:pt x="45" y="63"/>
                  <a:pt x="45" y="63"/>
                </a:cubicBezTo>
                <a:cubicBezTo>
                  <a:pt x="46" y="63"/>
                  <a:pt x="46" y="63"/>
                  <a:pt x="46" y="63"/>
                </a:cubicBezTo>
                <a:cubicBezTo>
                  <a:pt x="46" y="62"/>
                  <a:pt x="46" y="62"/>
                  <a:pt x="46" y="62"/>
                </a:cubicBezTo>
                <a:cubicBezTo>
                  <a:pt x="46" y="61"/>
                  <a:pt x="46" y="60"/>
                  <a:pt x="47" y="60"/>
                </a:cubicBezTo>
                <a:cubicBezTo>
                  <a:pt x="48" y="60"/>
                  <a:pt x="47" y="59"/>
                  <a:pt x="47" y="58"/>
                </a:cubicBezTo>
                <a:cubicBezTo>
                  <a:pt x="47" y="58"/>
                  <a:pt x="48" y="58"/>
                  <a:pt x="48" y="58"/>
                </a:cubicBezTo>
                <a:cubicBezTo>
                  <a:pt x="48" y="58"/>
                  <a:pt x="48" y="57"/>
                  <a:pt x="48" y="57"/>
                </a:cubicBezTo>
                <a:cubicBezTo>
                  <a:pt x="49" y="57"/>
                  <a:pt x="49" y="57"/>
                  <a:pt x="49" y="56"/>
                </a:cubicBezTo>
                <a:cubicBezTo>
                  <a:pt x="49" y="56"/>
                  <a:pt x="49" y="56"/>
                  <a:pt x="49" y="55"/>
                </a:cubicBezTo>
                <a:cubicBezTo>
                  <a:pt x="49" y="55"/>
                  <a:pt x="50" y="55"/>
                  <a:pt x="50" y="54"/>
                </a:cubicBezTo>
                <a:cubicBezTo>
                  <a:pt x="50" y="54"/>
                  <a:pt x="50" y="53"/>
                  <a:pt x="50" y="53"/>
                </a:cubicBezTo>
                <a:cubicBezTo>
                  <a:pt x="50" y="52"/>
                  <a:pt x="50" y="52"/>
                  <a:pt x="50" y="52"/>
                </a:cubicBezTo>
                <a:cubicBezTo>
                  <a:pt x="50" y="51"/>
                  <a:pt x="50" y="51"/>
                  <a:pt x="50" y="50"/>
                </a:cubicBezTo>
                <a:cubicBezTo>
                  <a:pt x="50" y="50"/>
                  <a:pt x="50" y="49"/>
                  <a:pt x="50" y="49"/>
                </a:cubicBezTo>
                <a:cubicBezTo>
                  <a:pt x="49" y="48"/>
                  <a:pt x="50" y="48"/>
                  <a:pt x="50" y="48"/>
                </a:cubicBezTo>
                <a:cubicBezTo>
                  <a:pt x="49" y="47"/>
                  <a:pt x="48" y="46"/>
                  <a:pt x="48" y="45"/>
                </a:cubicBezTo>
                <a:cubicBezTo>
                  <a:pt x="48" y="44"/>
                  <a:pt x="47" y="44"/>
                  <a:pt x="47" y="44"/>
                </a:cubicBezTo>
                <a:cubicBezTo>
                  <a:pt x="47" y="44"/>
                  <a:pt x="47" y="43"/>
                  <a:pt x="47" y="43"/>
                </a:cubicBezTo>
                <a:cubicBezTo>
                  <a:pt x="46" y="43"/>
                  <a:pt x="46" y="43"/>
                  <a:pt x="45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4" y="42"/>
                  <a:pt x="43" y="42"/>
                  <a:pt x="42" y="41"/>
                </a:cubicBezTo>
                <a:cubicBezTo>
                  <a:pt x="41" y="42"/>
                  <a:pt x="41" y="41"/>
                  <a:pt x="40" y="41"/>
                </a:cubicBezTo>
                <a:cubicBezTo>
                  <a:pt x="40" y="41"/>
                  <a:pt x="40" y="42"/>
                  <a:pt x="39" y="42"/>
                </a:cubicBezTo>
                <a:cubicBezTo>
                  <a:pt x="39" y="42"/>
                  <a:pt x="38" y="42"/>
                  <a:pt x="38" y="42"/>
                </a:cubicBezTo>
                <a:cubicBezTo>
                  <a:pt x="38" y="42"/>
                  <a:pt x="38" y="42"/>
                  <a:pt x="37" y="42"/>
                </a:cubicBezTo>
                <a:cubicBezTo>
                  <a:pt x="37" y="43"/>
                  <a:pt x="37" y="43"/>
                  <a:pt x="36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5" y="44"/>
                  <a:pt x="34" y="44"/>
                  <a:pt x="33" y="45"/>
                </a:cubicBezTo>
                <a:cubicBezTo>
                  <a:pt x="33" y="45"/>
                  <a:pt x="33" y="45"/>
                  <a:pt x="33" y="46"/>
                </a:cubicBezTo>
                <a:cubicBezTo>
                  <a:pt x="33" y="46"/>
                  <a:pt x="33" y="48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8"/>
                  <a:pt x="31" y="48"/>
                  <a:pt x="31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0"/>
                  <a:pt x="31" y="50"/>
                  <a:pt x="31" y="51"/>
                </a:cubicBezTo>
                <a:cubicBezTo>
                  <a:pt x="31" y="51"/>
                  <a:pt x="31" y="51"/>
                  <a:pt x="31" y="51"/>
                </a:cubicBezTo>
                <a:cubicBezTo>
                  <a:pt x="31" y="52"/>
                  <a:pt x="30" y="53"/>
                  <a:pt x="30" y="53"/>
                </a:cubicBezTo>
                <a:cubicBezTo>
                  <a:pt x="30" y="53"/>
                  <a:pt x="30" y="53"/>
                  <a:pt x="30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1" y="55"/>
                  <a:pt x="30" y="56"/>
                  <a:pt x="30" y="57"/>
                </a:cubicBezTo>
                <a:cubicBezTo>
                  <a:pt x="30" y="58"/>
                  <a:pt x="30" y="58"/>
                  <a:pt x="30" y="58"/>
                </a:cubicBezTo>
                <a:cubicBezTo>
                  <a:pt x="30" y="58"/>
                  <a:pt x="30" y="58"/>
                  <a:pt x="30" y="58"/>
                </a:cubicBezTo>
                <a:cubicBezTo>
                  <a:pt x="30" y="59"/>
                  <a:pt x="30" y="59"/>
                  <a:pt x="30" y="59"/>
                </a:cubicBezTo>
                <a:cubicBezTo>
                  <a:pt x="29" y="61"/>
                  <a:pt x="29" y="61"/>
                  <a:pt x="29" y="61"/>
                </a:cubicBezTo>
                <a:cubicBezTo>
                  <a:pt x="26" y="70"/>
                  <a:pt x="26" y="70"/>
                  <a:pt x="26" y="70"/>
                </a:cubicBezTo>
                <a:cubicBezTo>
                  <a:pt x="24" y="78"/>
                  <a:pt x="24" y="78"/>
                  <a:pt x="24" y="78"/>
                </a:cubicBezTo>
                <a:cubicBezTo>
                  <a:pt x="23" y="82"/>
                  <a:pt x="22" y="88"/>
                  <a:pt x="20" y="94"/>
                </a:cubicBezTo>
                <a:cubicBezTo>
                  <a:pt x="18" y="103"/>
                  <a:pt x="16" y="112"/>
                  <a:pt x="15" y="119"/>
                </a:cubicBezTo>
                <a:cubicBezTo>
                  <a:pt x="12" y="132"/>
                  <a:pt x="10" y="141"/>
                  <a:pt x="9" y="151"/>
                </a:cubicBezTo>
                <a:cubicBezTo>
                  <a:pt x="8" y="155"/>
                  <a:pt x="7" y="158"/>
                  <a:pt x="7" y="163"/>
                </a:cubicBezTo>
                <a:cubicBezTo>
                  <a:pt x="5" y="174"/>
                  <a:pt x="5" y="174"/>
                  <a:pt x="5" y="174"/>
                </a:cubicBezTo>
                <a:cubicBezTo>
                  <a:pt x="5" y="178"/>
                  <a:pt x="4" y="182"/>
                  <a:pt x="3" y="186"/>
                </a:cubicBezTo>
                <a:cubicBezTo>
                  <a:pt x="3" y="194"/>
                  <a:pt x="3" y="194"/>
                  <a:pt x="3" y="194"/>
                </a:cubicBezTo>
                <a:cubicBezTo>
                  <a:pt x="2" y="197"/>
                  <a:pt x="2" y="199"/>
                  <a:pt x="2" y="202"/>
                </a:cubicBezTo>
                <a:cubicBezTo>
                  <a:pt x="2" y="206"/>
                  <a:pt x="2" y="209"/>
                  <a:pt x="1" y="213"/>
                </a:cubicBezTo>
                <a:cubicBezTo>
                  <a:pt x="1" y="225"/>
                  <a:pt x="0" y="239"/>
                  <a:pt x="2" y="252"/>
                </a:cubicBezTo>
                <a:cubicBezTo>
                  <a:pt x="2" y="263"/>
                  <a:pt x="3" y="273"/>
                  <a:pt x="5" y="284"/>
                </a:cubicBezTo>
                <a:cubicBezTo>
                  <a:pt x="8" y="295"/>
                  <a:pt x="11" y="306"/>
                  <a:pt x="17" y="318"/>
                </a:cubicBezTo>
                <a:cubicBezTo>
                  <a:pt x="20" y="325"/>
                  <a:pt x="22" y="329"/>
                  <a:pt x="27" y="335"/>
                </a:cubicBezTo>
                <a:cubicBezTo>
                  <a:pt x="28" y="336"/>
                  <a:pt x="28" y="336"/>
                  <a:pt x="30" y="338"/>
                </a:cubicBezTo>
                <a:cubicBezTo>
                  <a:pt x="39" y="349"/>
                  <a:pt x="52" y="357"/>
                  <a:pt x="65" y="363"/>
                </a:cubicBezTo>
                <a:cubicBezTo>
                  <a:pt x="66" y="363"/>
                  <a:pt x="66" y="364"/>
                  <a:pt x="67" y="364"/>
                </a:cubicBezTo>
                <a:cubicBezTo>
                  <a:pt x="85" y="372"/>
                  <a:pt x="109" y="378"/>
                  <a:pt x="124" y="381"/>
                </a:cubicBezTo>
                <a:cubicBezTo>
                  <a:pt x="135" y="384"/>
                  <a:pt x="149" y="386"/>
                  <a:pt x="163" y="388"/>
                </a:cubicBezTo>
                <a:cubicBezTo>
                  <a:pt x="169" y="388"/>
                  <a:pt x="176" y="389"/>
                  <a:pt x="182" y="390"/>
                </a:cubicBezTo>
                <a:cubicBezTo>
                  <a:pt x="195" y="391"/>
                  <a:pt x="211" y="392"/>
                  <a:pt x="223" y="393"/>
                </a:cubicBezTo>
                <a:cubicBezTo>
                  <a:pt x="233" y="393"/>
                  <a:pt x="233" y="393"/>
                  <a:pt x="233" y="393"/>
                </a:cubicBezTo>
                <a:cubicBezTo>
                  <a:pt x="239" y="393"/>
                  <a:pt x="246" y="393"/>
                  <a:pt x="253" y="393"/>
                </a:cubicBezTo>
                <a:cubicBezTo>
                  <a:pt x="278" y="394"/>
                  <a:pt x="308" y="393"/>
                  <a:pt x="330" y="392"/>
                </a:cubicBezTo>
                <a:cubicBezTo>
                  <a:pt x="337" y="392"/>
                  <a:pt x="343" y="391"/>
                  <a:pt x="351" y="391"/>
                </a:cubicBezTo>
                <a:cubicBezTo>
                  <a:pt x="364" y="390"/>
                  <a:pt x="377" y="389"/>
                  <a:pt x="390" y="387"/>
                </a:cubicBezTo>
                <a:cubicBezTo>
                  <a:pt x="399" y="386"/>
                  <a:pt x="399" y="386"/>
                  <a:pt x="399" y="386"/>
                </a:cubicBezTo>
                <a:cubicBezTo>
                  <a:pt x="407" y="385"/>
                  <a:pt x="414" y="385"/>
                  <a:pt x="422" y="384"/>
                </a:cubicBezTo>
                <a:cubicBezTo>
                  <a:pt x="442" y="381"/>
                  <a:pt x="462" y="377"/>
                  <a:pt x="480" y="374"/>
                </a:cubicBezTo>
                <a:cubicBezTo>
                  <a:pt x="492" y="371"/>
                  <a:pt x="507" y="368"/>
                  <a:pt x="522" y="363"/>
                </a:cubicBezTo>
                <a:cubicBezTo>
                  <a:pt x="529" y="360"/>
                  <a:pt x="536" y="357"/>
                  <a:pt x="544" y="354"/>
                </a:cubicBezTo>
                <a:cubicBezTo>
                  <a:pt x="547" y="352"/>
                  <a:pt x="551" y="349"/>
                  <a:pt x="554" y="347"/>
                </a:cubicBezTo>
                <a:cubicBezTo>
                  <a:pt x="555" y="346"/>
                  <a:pt x="556" y="345"/>
                  <a:pt x="557" y="344"/>
                </a:cubicBezTo>
                <a:cubicBezTo>
                  <a:pt x="559" y="342"/>
                  <a:pt x="559" y="342"/>
                  <a:pt x="559" y="342"/>
                </a:cubicBezTo>
                <a:cubicBezTo>
                  <a:pt x="560" y="341"/>
                  <a:pt x="561" y="339"/>
                  <a:pt x="562" y="338"/>
                </a:cubicBezTo>
                <a:cubicBezTo>
                  <a:pt x="566" y="332"/>
                  <a:pt x="569" y="327"/>
                  <a:pt x="572" y="321"/>
                </a:cubicBezTo>
                <a:cubicBezTo>
                  <a:pt x="582" y="302"/>
                  <a:pt x="588" y="276"/>
                  <a:pt x="591" y="256"/>
                </a:cubicBezTo>
                <a:cubicBezTo>
                  <a:pt x="595" y="234"/>
                  <a:pt x="597" y="211"/>
                  <a:pt x="597" y="189"/>
                </a:cubicBezTo>
                <a:cubicBezTo>
                  <a:pt x="597" y="166"/>
                  <a:pt x="595" y="144"/>
                  <a:pt x="591" y="121"/>
                </a:cubicBezTo>
                <a:close/>
                <a:moveTo>
                  <a:pt x="228" y="22"/>
                </a:moveTo>
                <a:cubicBezTo>
                  <a:pt x="228" y="22"/>
                  <a:pt x="228" y="22"/>
                  <a:pt x="228" y="22"/>
                </a:cubicBezTo>
                <a:cubicBezTo>
                  <a:pt x="228" y="22"/>
                  <a:pt x="228" y="22"/>
                  <a:pt x="228" y="22"/>
                </a:cubicBezTo>
                <a:close/>
              </a:path>
            </a:pathLst>
          </a:custGeom>
          <a:solidFill>
            <a:srgbClr val="FF0000"/>
          </a:solidFill>
          <a:ln w="3810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Freeform 499"/>
          <p:cNvSpPr>
            <a:spLocks noEditPoints="1"/>
          </p:cNvSpPr>
          <p:nvPr userDrawn="1"/>
        </p:nvSpPr>
        <p:spPr bwMode="auto">
          <a:xfrm>
            <a:off x="1338198" y="1366735"/>
            <a:ext cx="536131" cy="633900"/>
          </a:xfrm>
          <a:custGeom>
            <a:avLst/>
            <a:gdLst>
              <a:gd name="T0" fmla="*/ 207 w 362"/>
              <a:gd name="T1" fmla="*/ 1 h 362"/>
              <a:gd name="T2" fmla="*/ 177 w 362"/>
              <a:gd name="T3" fmla="*/ 5 h 362"/>
              <a:gd name="T4" fmla="*/ 137 w 362"/>
              <a:gd name="T5" fmla="*/ 19 h 362"/>
              <a:gd name="T6" fmla="*/ 79 w 362"/>
              <a:gd name="T7" fmla="*/ 24 h 362"/>
              <a:gd name="T8" fmla="*/ 49 w 362"/>
              <a:gd name="T9" fmla="*/ 33 h 362"/>
              <a:gd name="T10" fmla="*/ 54 w 362"/>
              <a:gd name="T11" fmla="*/ 32 h 362"/>
              <a:gd name="T12" fmla="*/ 50 w 362"/>
              <a:gd name="T13" fmla="*/ 30 h 362"/>
              <a:gd name="T14" fmla="*/ 51 w 362"/>
              <a:gd name="T15" fmla="*/ 36 h 362"/>
              <a:gd name="T16" fmla="*/ 49 w 362"/>
              <a:gd name="T17" fmla="*/ 30 h 362"/>
              <a:gd name="T18" fmla="*/ 51 w 362"/>
              <a:gd name="T19" fmla="*/ 36 h 362"/>
              <a:gd name="T20" fmla="*/ 49 w 362"/>
              <a:gd name="T21" fmla="*/ 33 h 362"/>
              <a:gd name="T22" fmla="*/ 48 w 362"/>
              <a:gd name="T23" fmla="*/ 32 h 362"/>
              <a:gd name="T24" fmla="*/ 47 w 362"/>
              <a:gd name="T25" fmla="*/ 38 h 362"/>
              <a:gd name="T26" fmla="*/ 47 w 362"/>
              <a:gd name="T27" fmla="*/ 41 h 362"/>
              <a:gd name="T28" fmla="*/ 111 w 362"/>
              <a:gd name="T29" fmla="*/ 27 h 362"/>
              <a:gd name="T30" fmla="*/ 50 w 362"/>
              <a:gd name="T31" fmla="*/ 35 h 362"/>
              <a:gd name="T32" fmla="*/ 49 w 362"/>
              <a:gd name="T33" fmla="*/ 31 h 362"/>
              <a:gd name="T34" fmla="*/ 47 w 362"/>
              <a:gd name="T35" fmla="*/ 32 h 362"/>
              <a:gd name="T36" fmla="*/ 46 w 362"/>
              <a:gd name="T37" fmla="*/ 32 h 362"/>
              <a:gd name="T38" fmla="*/ 159 w 362"/>
              <a:gd name="T39" fmla="*/ 18 h 362"/>
              <a:gd name="T40" fmla="*/ 317 w 362"/>
              <a:gd name="T41" fmla="*/ 14 h 362"/>
              <a:gd name="T42" fmla="*/ 260 w 362"/>
              <a:gd name="T43" fmla="*/ 1 h 362"/>
              <a:gd name="T44" fmla="*/ 184 w 362"/>
              <a:gd name="T45" fmla="*/ 5 h 362"/>
              <a:gd name="T46" fmla="*/ 129 w 362"/>
              <a:gd name="T47" fmla="*/ 13 h 362"/>
              <a:gd name="T48" fmla="*/ 85 w 362"/>
              <a:gd name="T49" fmla="*/ 22 h 362"/>
              <a:gd name="T50" fmla="*/ 97 w 362"/>
              <a:gd name="T51" fmla="*/ 20 h 362"/>
              <a:gd name="T52" fmla="*/ 97 w 362"/>
              <a:gd name="T53" fmla="*/ 21 h 362"/>
              <a:gd name="T54" fmla="*/ 137 w 362"/>
              <a:gd name="T55" fmla="*/ 14 h 362"/>
              <a:gd name="T56" fmla="*/ 143 w 362"/>
              <a:gd name="T57" fmla="*/ 14 h 362"/>
              <a:gd name="T58" fmla="*/ 112 w 362"/>
              <a:gd name="T59" fmla="*/ 20 h 362"/>
              <a:gd name="T60" fmla="*/ 182 w 362"/>
              <a:gd name="T61" fmla="*/ 12 h 362"/>
              <a:gd name="T62" fmla="*/ 53 w 362"/>
              <a:gd name="T63" fmla="*/ 36 h 362"/>
              <a:gd name="T64" fmla="*/ 56 w 362"/>
              <a:gd name="T65" fmla="*/ 36 h 362"/>
              <a:gd name="T66" fmla="*/ 158 w 362"/>
              <a:gd name="T67" fmla="*/ 18 h 362"/>
              <a:gd name="T68" fmla="*/ 221 w 362"/>
              <a:gd name="T69" fmla="*/ 12 h 362"/>
              <a:gd name="T70" fmla="*/ 327 w 362"/>
              <a:gd name="T71" fmla="*/ 43 h 362"/>
              <a:gd name="T72" fmla="*/ 344 w 362"/>
              <a:gd name="T73" fmla="*/ 235 h 362"/>
              <a:gd name="T74" fmla="*/ 273 w 362"/>
              <a:gd name="T75" fmla="*/ 333 h 362"/>
              <a:gd name="T76" fmla="*/ 91 w 362"/>
              <a:gd name="T77" fmla="*/ 339 h 362"/>
              <a:gd name="T78" fmla="*/ 16 w 362"/>
              <a:gd name="T79" fmla="*/ 244 h 362"/>
              <a:gd name="T80" fmla="*/ 28 w 362"/>
              <a:gd name="T81" fmla="*/ 84 h 362"/>
              <a:gd name="T82" fmla="*/ 34 w 362"/>
              <a:gd name="T83" fmla="*/ 56 h 362"/>
              <a:gd name="T84" fmla="*/ 36 w 362"/>
              <a:gd name="T85" fmla="*/ 50 h 362"/>
              <a:gd name="T86" fmla="*/ 33 w 362"/>
              <a:gd name="T87" fmla="*/ 41 h 362"/>
              <a:gd name="T88" fmla="*/ 25 w 362"/>
              <a:gd name="T89" fmla="*/ 39 h 362"/>
              <a:gd name="T90" fmla="*/ 19 w 362"/>
              <a:gd name="T91" fmla="*/ 43 h 362"/>
              <a:gd name="T92" fmla="*/ 17 w 362"/>
              <a:gd name="T93" fmla="*/ 49 h 362"/>
              <a:gd name="T94" fmla="*/ 16 w 362"/>
              <a:gd name="T95" fmla="*/ 56 h 362"/>
              <a:gd name="T96" fmla="*/ 12 w 362"/>
              <a:gd name="T97" fmla="*/ 82 h 362"/>
              <a:gd name="T98" fmla="*/ 3 w 362"/>
              <a:gd name="T99" fmla="*/ 154 h 362"/>
              <a:gd name="T100" fmla="*/ 3 w 362"/>
              <a:gd name="T101" fmla="*/ 259 h 362"/>
              <a:gd name="T102" fmla="*/ 72 w 362"/>
              <a:gd name="T103" fmla="*/ 349 h 362"/>
              <a:gd name="T104" fmla="*/ 222 w 362"/>
              <a:gd name="T105" fmla="*/ 358 h 362"/>
              <a:gd name="T106" fmla="*/ 337 w 362"/>
              <a:gd name="T107" fmla="*/ 316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62" h="362">
                <a:moveTo>
                  <a:pt x="268" y="15"/>
                </a:moveTo>
                <a:cubicBezTo>
                  <a:pt x="267" y="15"/>
                  <a:pt x="265" y="14"/>
                  <a:pt x="264" y="14"/>
                </a:cubicBezTo>
                <a:cubicBezTo>
                  <a:pt x="264" y="14"/>
                  <a:pt x="266" y="14"/>
                  <a:pt x="268" y="15"/>
                </a:cubicBezTo>
                <a:close/>
                <a:moveTo>
                  <a:pt x="207" y="1"/>
                </a:moveTo>
                <a:cubicBezTo>
                  <a:pt x="206" y="1"/>
                  <a:pt x="205" y="1"/>
                  <a:pt x="203" y="1"/>
                </a:cubicBezTo>
                <a:cubicBezTo>
                  <a:pt x="202" y="1"/>
                  <a:pt x="206" y="1"/>
                  <a:pt x="207" y="1"/>
                </a:cubicBezTo>
                <a:close/>
                <a:moveTo>
                  <a:pt x="196" y="1"/>
                </a:moveTo>
                <a:cubicBezTo>
                  <a:pt x="197" y="1"/>
                  <a:pt x="200" y="1"/>
                  <a:pt x="201" y="1"/>
                </a:cubicBezTo>
                <a:cubicBezTo>
                  <a:pt x="200" y="1"/>
                  <a:pt x="196" y="1"/>
                  <a:pt x="196" y="1"/>
                </a:cubicBezTo>
                <a:close/>
                <a:moveTo>
                  <a:pt x="177" y="5"/>
                </a:moveTo>
                <a:cubicBezTo>
                  <a:pt x="179" y="5"/>
                  <a:pt x="181" y="5"/>
                  <a:pt x="182" y="5"/>
                </a:cubicBezTo>
                <a:cubicBezTo>
                  <a:pt x="181" y="5"/>
                  <a:pt x="178" y="5"/>
                  <a:pt x="177" y="5"/>
                </a:cubicBezTo>
                <a:close/>
                <a:moveTo>
                  <a:pt x="165" y="5"/>
                </a:moveTo>
                <a:cubicBezTo>
                  <a:pt x="169" y="4"/>
                  <a:pt x="172" y="4"/>
                  <a:pt x="173" y="4"/>
                </a:cubicBezTo>
                <a:cubicBezTo>
                  <a:pt x="171" y="4"/>
                  <a:pt x="167" y="4"/>
                  <a:pt x="165" y="5"/>
                </a:cubicBezTo>
                <a:close/>
                <a:moveTo>
                  <a:pt x="137" y="19"/>
                </a:moveTo>
                <a:cubicBezTo>
                  <a:pt x="140" y="19"/>
                  <a:pt x="148" y="17"/>
                  <a:pt x="152" y="17"/>
                </a:cubicBezTo>
                <a:cubicBezTo>
                  <a:pt x="147" y="17"/>
                  <a:pt x="142" y="18"/>
                  <a:pt x="137" y="19"/>
                </a:cubicBezTo>
                <a:close/>
                <a:moveTo>
                  <a:pt x="135" y="15"/>
                </a:moveTo>
                <a:cubicBezTo>
                  <a:pt x="131" y="15"/>
                  <a:pt x="131" y="15"/>
                  <a:pt x="131" y="15"/>
                </a:cubicBezTo>
                <a:cubicBezTo>
                  <a:pt x="129" y="16"/>
                  <a:pt x="119" y="17"/>
                  <a:pt x="120" y="17"/>
                </a:cubicBezTo>
                <a:cubicBezTo>
                  <a:pt x="126" y="16"/>
                  <a:pt x="135" y="15"/>
                  <a:pt x="140" y="14"/>
                </a:cubicBezTo>
                <a:cubicBezTo>
                  <a:pt x="138" y="14"/>
                  <a:pt x="137" y="14"/>
                  <a:pt x="135" y="15"/>
                </a:cubicBezTo>
                <a:close/>
                <a:moveTo>
                  <a:pt x="79" y="24"/>
                </a:moveTo>
                <a:cubicBezTo>
                  <a:pt x="76" y="25"/>
                  <a:pt x="76" y="25"/>
                  <a:pt x="76" y="25"/>
                </a:cubicBezTo>
                <a:cubicBezTo>
                  <a:pt x="76" y="25"/>
                  <a:pt x="76" y="25"/>
                  <a:pt x="77" y="25"/>
                </a:cubicBezTo>
                <a:cubicBezTo>
                  <a:pt x="79" y="25"/>
                  <a:pt x="79" y="24"/>
                  <a:pt x="79" y="24"/>
                </a:cubicBezTo>
                <a:close/>
                <a:moveTo>
                  <a:pt x="50" y="33"/>
                </a:move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49" y="33"/>
                  <a:pt x="49" y="33"/>
                </a:cubicBezTo>
                <a:cubicBezTo>
                  <a:pt x="49" y="33"/>
                  <a:pt x="49" y="33"/>
                  <a:pt x="50" y="33"/>
                </a:cubicBezTo>
                <a:close/>
                <a:moveTo>
                  <a:pt x="50" y="32"/>
                </a:move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1" y="32"/>
                  <a:pt x="51" y="32"/>
                </a:cubicBezTo>
                <a:cubicBezTo>
                  <a:pt x="54" y="32"/>
                  <a:pt x="54" y="32"/>
                  <a:pt x="54" y="32"/>
                </a:cubicBezTo>
                <a:lnTo>
                  <a:pt x="50" y="32"/>
                </a:lnTo>
                <a:close/>
                <a:moveTo>
                  <a:pt x="50" y="33"/>
                </a:move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3"/>
                  <a:pt x="50" y="33"/>
                  <a:pt x="50" y="33"/>
                </a:cubicBezTo>
                <a:close/>
                <a:moveTo>
                  <a:pt x="50" y="30"/>
                </a:moveTo>
                <a:cubicBezTo>
                  <a:pt x="50" y="30"/>
                  <a:pt x="50" y="30"/>
                  <a:pt x="50" y="30"/>
                </a:cubicBezTo>
                <a:cubicBezTo>
                  <a:pt x="50" y="30"/>
                  <a:pt x="50" y="30"/>
                  <a:pt x="50" y="30"/>
                </a:cubicBezTo>
                <a:cubicBezTo>
                  <a:pt x="50" y="30"/>
                  <a:pt x="50" y="30"/>
                  <a:pt x="50" y="30"/>
                </a:cubicBezTo>
                <a:cubicBezTo>
                  <a:pt x="50" y="30"/>
                  <a:pt x="50" y="30"/>
                  <a:pt x="50" y="30"/>
                </a:cubicBezTo>
                <a:cubicBezTo>
                  <a:pt x="50" y="30"/>
                  <a:pt x="50" y="30"/>
                  <a:pt x="50" y="30"/>
                </a:cubicBezTo>
                <a:close/>
                <a:moveTo>
                  <a:pt x="51" y="36"/>
                </a:moveTo>
                <a:cubicBezTo>
                  <a:pt x="51" y="36"/>
                  <a:pt x="51" y="36"/>
                  <a:pt x="51" y="36"/>
                </a:cubicBezTo>
                <a:cubicBezTo>
                  <a:pt x="51" y="36"/>
                  <a:pt x="51" y="36"/>
                  <a:pt x="51" y="36"/>
                </a:cubicBezTo>
                <a:close/>
                <a:moveTo>
                  <a:pt x="50" y="31"/>
                </a:moveTo>
                <a:cubicBezTo>
                  <a:pt x="50" y="31"/>
                  <a:pt x="50" y="31"/>
                  <a:pt x="50" y="31"/>
                </a:cubicBezTo>
                <a:cubicBezTo>
                  <a:pt x="50" y="31"/>
                  <a:pt x="49" y="31"/>
                  <a:pt x="50" y="31"/>
                </a:cubicBezTo>
                <a:close/>
                <a:moveTo>
                  <a:pt x="49" y="30"/>
                </a:moveTo>
                <a:cubicBezTo>
                  <a:pt x="49" y="30"/>
                  <a:pt x="50" y="30"/>
                  <a:pt x="50" y="30"/>
                </a:cubicBezTo>
                <a:cubicBezTo>
                  <a:pt x="49" y="30"/>
                  <a:pt x="49" y="30"/>
                  <a:pt x="49" y="30"/>
                </a:cubicBezTo>
                <a:close/>
                <a:moveTo>
                  <a:pt x="51" y="38"/>
                </a:moveTo>
                <a:cubicBezTo>
                  <a:pt x="51" y="38"/>
                  <a:pt x="51" y="38"/>
                  <a:pt x="51" y="37"/>
                </a:cubicBezTo>
                <a:cubicBezTo>
                  <a:pt x="51" y="37"/>
                  <a:pt x="51" y="37"/>
                  <a:pt x="51" y="38"/>
                </a:cubicBezTo>
                <a:close/>
                <a:moveTo>
                  <a:pt x="51" y="36"/>
                </a:moveTo>
                <a:cubicBezTo>
                  <a:pt x="50" y="36"/>
                  <a:pt x="50" y="36"/>
                  <a:pt x="50" y="37"/>
                </a:cubicBezTo>
                <a:cubicBezTo>
                  <a:pt x="50" y="37"/>
                  <a:pt x="50" y="36"/>
                  <a:pt x="51" y="36"/>
                </a:cubicBezTo>
                <a:close/>
                <a:moveTo>
                  <a:pt x="48" y="31"/>
                </a:moveTo>
                <a:cubicBezTo>
                  <a:pt x="48" y="31"/>
                  <a:pt x="49" y="31"/>
                  <a:pt x="49" y="30"/>
                </a:cubicBezTo>
                <a:cubicBezTo>
                  <a:pt x="49" y="31"/>
                  <a:pt x="48" y="31"/>
                  <a:pt x="48" y="31"/>
                </a:cubicBezTo>
                <a:close/>
                <a:moveTo>
                  <a:pt x="49" y="33"/>
                </a:move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8" y="33"/>
                  <a:pt x="49" y="33"/>
                </a:cubicBezTo>
                <a:close/>
                <a:moveTo>
                  <a:pt x="48" y="33"/>
                </a:moveTo>
                <a:cubicBezTo>
                  <a:pt x="48" y="33"/>
                  <a:pt x="48" y="33"/>
                  <a:pt x="48" y="32"/>
                </a:cubicBezTo>
                <a:cubicBezTo>
                  <a:pt x="48" y="32"/>
                  <a:pt x="48" y="32"/>
                  <a:pt x="48" y="33"/>
                </a:cubicBezTo>
                <a:close/>
                <a:moveTo>
                  <a:pt x="48" y="32"/>
                </a:move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lose/>
                <a:moveTo>
                  <a:pt x="48" y="36"/>
                </a:moveTo>
                <a:cubicBezTo>
                  <a:pt x="48" y="36"/>
                  <a:pt x="48" y="36"/>
                  <a:pt x="48" y="36"/>
                </a:cubicBezTo>
                <a:close/>
                <a:moveTo>
                  <a:pt x="47" y="38"/>
                </a:moveTo>
                <a:cubicBezTo>
                  <a:pt x="47" y="38"/>
                  <a:pt x="47" y="38"/>
                  <a:pt x="48" y="38"/>
                </a:cubicBezTo>
                <a:cubicBezTo>
                  <a:pt x="48" y="38"/>
                  <a:pt x="47" y="38"/>
                  <a:pt x="47" y="38"/>
                </a:cubicBezTo>
                <a:close/>
                <a:moveTo>
                  <a:pt x="48" y="38"/>
                </a:moveTo>
                <a:cubicBezTo>
                  <a:pt x="47" y="38"/>
                  <a:pt x="47" y="38"/>
                  <a:pt x="47" y="38"/>
                </a:cubicBezTo>
                <a:cubicBezTo>
                  <a:pt x="47" y="38"/>
                  <a:pt x="48" y="38"/>
                  <a:pt x="48" y="38"/>
                </a:cubicBezTo>
                <a:close/>
                <a:moveTo>
                  <a:pt x="47" y="41"/>
                </a:moveTo>
                <a:cubicBezTo>
                  <a:pt x="48" y="41"/>
                  <a:pt x="48" y="41"/>
                  <a:pt x="48" y="40"/>
                </a:cubicBezTo>
                <a:cubicBezTo>
                  <a:pt x="48" y="40"/>
                  <a:pt x="47" y="41"/>
                  <a:pt x="47" y="41"/>
                </a:cubicBezTo>
                <a:close/>
                <a:moveTo>
                  <a:pt x="46" y="41"/>
                </a:moveTo>
                <a:cubicBezTo>
                  <a:pt x="46" y="41"/>
                  <a:pt x="46" y="41"/>
                  <a:pt x="46" y="41"/>
                </a:cubicBezTo>
                <a:close/>
                <a:moveTo>
                  <a:pt x="103" y="29"/>
                </a:moveTo>
                <a:cubicBezTo>
                  <a:pt x="106" y="28"/>
                  <a:pt x="109" y="27"/>
                  <a:pt x="111" y="27"/>
                </a:cubicBezTo>
                <a:cubicBezTo>
                  <a:pt x="112" y="27"/>
                  <a:pt x="113" y="27"/>
                  <a:pt x="114" y="26"/>
                </a:cubicBezTo>
                <a:cubicBezTo>
                  <a:pt x="110" y="27"/>
                  <a:pt x="106" y="28"/>
                  <a:pt x="103" y="29"/>
                </a:cubicBezTo>
                <a:close/>
                <a:moveTo>
                  <a:pt x="49" y="35"/>
                </a:moveTo>
                <a:cubicBezTo>
                  <a:pt x="49" y="35"/>
                  <a:pt x="50" y="36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0" y="35"/>
                  <a:pt x="50" y="35"/>
                </a:cubicBezTo>
                <a:cubicBezTo>
                  <a:pt x="50" y="35"/>
                  <a:pt x="51" y="35"/>
                  <a:pt x="51" y="35"/>
                </a:cubicBezTo>
                <a:cubicBezTo>
                  <a:pt x="50" y="35"/>
                  <a:pt x="49" y="35"/>
                  <a:pt x="49" y="35"/>
                </a:cubicBezTo>
                <a:close/>
                <a:moveTo>
                  <a:pt x="49" y="31"/>
                </a:moveTo>
                <a:cubicBezTo>
                  <a:pt x="49" y="31"/>
                  <a:pt x="49" y="31"/>
                  <a:pt x="49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50" y="31"/>
                  <a:pt x="49" y="31"/>
                  <a:pt x="49" y="31"/>
                </a:cubicBezTo>
                <a:close/>
                <a:moveTo>
                  <a:pt x="46" y="32"/>
                </a:moveTo>
                <a:cubicBezTo>
                  <a:pt x="46" y="32"/>
                  <a:pt x="46" y="32"/>
                  <a:pt x="46" y="32"/>
                </a:cubicBezTo>
                <a:cubicBezTo>
                  <a:pt x="46" y="32"/>
                  <a:pt x="47" y="32"/>
                  <a:pt x="47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8" y="31"/>
                  <a:pt x="49" y="32"/>
                  <a:pt x="49" y="31"/>
                </a:cubicBezTo>
                <a:cubicBezTo>
                  <a:pt x="48" y="32"/>
                  <a:pt x="47" y="32"/>
                  <a:pt x="46" y="32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32"/>
                  <a:pt x="45" y="32"/>
                  <a:pt x="45" y="32"/>
                </a:cubicBezTo>
                <a:cubicBezTo>
                  <a:pt x="45" y="33"/>
                  <a:pt x="45" y="32"/>
                  <a:pt x="46" y="32"/>
                </a:cubicBezTo>
                <a:close/>
                <a:moveTo>
                  <a:pt x="47" y="39"/>
                </a:moveTo>
                <a:cubicBezTo>
                  <a:pt x="47" y="38"/>
                  <a:pt x="48" y="38"/>
                  <a:pt x="48" y="38"/>
                </a:cubicBezTo>
                <a:cubicBezTo>
                  <a:pt x="47" y="38"/>
                  <a:pt x="47" y="39"/>
                  <a:pt x="47" y="39"/>
                </a:cubicBezTo>
                <a:close/>
                <a:moveTo>
                  <a:pt x="159" y="18"/>
                </a:moveTo>
                <a:cubicBezTo>
                  <a:pt x="159" y="18"/>
                  <a:pt x="159" y="18"/>
                  <a:pt x="159" y="18"/>
                </a:cubicBezTo>
                <a:cubicBezTo>
                  <a:pt x="159" y="18"/>
                  <a:pt x="159" y="18"/>
                  <a:pt x="159" y="18"/>
                </a:cubicBezTo>
                <a:close/>
                <a:moveTo>
                  <a:pt x="361" y="152"/>
                </a:moveTo>
                <a:cubicBezTo>
                  <a:pt x="360" y="120"/>
                  <a:pt x="356" y="87"/>
                  <a:pt x="347" y="57"/>
                </a:cubicBezTo>
                <a:cubicBezTo>
                  <a:pt x="345" y="52"/>
                  <a:pt x="343" y="45"/>
                  <a:pt x="341" y="41"/>
                </a:cubicBezTo>
                <a:cubicBezTo>
                  <a:pt x="340" y="40"/>
                  <a:pt x="339" y="37"/>
                  <a:pt x="338" y="35"/>
                </a:cubicBezTo>
                <a:cubicBezTo>
                  <a:pt x="336" y="31"/>
                  <a:pt x="333" y="27"/>
                  <a:pt x="330" y="23"/>
                </a:cubicBezTo>
                <a:cubicBezTo>
                  <a:pt x="326" y="19"/>
                  <a:pt x="322" y="16"/>
                  <a:pt x="317" y="14"/>
                </a:cubicBezTo>
                <a:cubicBezTo>
                  <a:pt x="314" y="13"/>
                  <a:pt x="309" y="10"/>
                  <a:pt x="305" y="9"/>
                </a:cubicBezTo>
                <a:cubicBezTo>
                  <a:pt x="303" y="8"/>
                  <a:pt x="307" y="9"/>
                  <a:pt x="304" y="8"/>
                </a:cubicBezTo>
                <a:cubicBezTo>
                  <a:pt x="301" y="7"/>
                  <a:pt x="294" y="5"/>
                  <a:pt x="287" y="4"/>
                </a:cubicBezTo>
                <a:cubicBezTo>
                  <a:pt x="279" y="3"/>
                  <a:pt x="271" y="2"/>
                  <a:pt x="266" y="1"/>
                </a:cubicBezTo>
                <a:cubicBezTo>
                  <a:pt x="267" y="1"/>
                  <a:pt x="267" y="1"/>
                  <a:pt x="266" y="1"/>
                </a:cubicBezTo>
                <a:cubicBezTo>
                  <a:pt x="264" y="1"/>
                  <a:pt x="263" y="1"/>
                  <a:pt x="260" y="1"/>
                </a:cubicBezTo>
                <a:cubicBezTo>
                  <a:pt x="243" y="0"/>
                  <a:pt x="230" y="1"/>
                  <a:pt x="215" y="2"/>
                </a:cubicBezTo>
                <a:cubicBezTo>
                  <a:pt x="213" y="2"/>
                  <a:pt x="208" y="2"/>
                  <a:pt x="206" y="2"/>
                </a:cubicBezTo>
                <a:cubicBezTo>
                  <a:pt x="209" y="2"/>
                  <a:pt x="212" y="2"/>
                  <a:pt x="212" y="2"/>
                </a:cubicBezTo>
                <a:cubicBezTo>
                  <a:pt x="208" y="2"/>
                  <a:pt x="202" y="3"/>
                  <a:pt x="199" y="3"/>
                </a:cubicBezTo>
                <a:cubicBezTo>
                  <a:pt x="193" y="4"/>
                  <a:pt x="190" y="4"/>
                  <a:pt x="185" y="4"/>
                </a:cubicBezTo>
                <a:cubicBezTo>
                  <a:pt x="184" y="4"/>
                  <a:pt x="187" y="5"/>
                  <a:pt x="184" y="5"/>
                </a:cubicBezTo>
                <a:cubicBezTo>
                  <a:pt x="176" y="5"/>
                  <a:pt x="172" y="6"/>
                  <a:pt x="166" y="7"/>
                </a:cubicBezTo>
                <a:cubicBezTo>
                  <a:pt x="164" y="7"/>
                  <a:pt x="155" y="8"/>
                  <a:pt x="153" y="9"/>
                </a:cubicBezTo>
                <a:cubicBezTo>
                  <a:pt x="151" y="9"/>
                  <a:pt x="155" y="8"/>
                  <a:pt x="154" y="9"/>
                </a:cubicBezTo>
                <a:cubicBezTo>
                  <a:pt x="147" y="10"/>
                  <a:pt x="141" y="11"/>
                  <a:pt x="136" y="11"/>
                </a:cubicBezTo>
                <a:cubicBezTo>
                  <a:pt x="134" y="12"/>
                  <a:pt x="133" y="12"/>
                  <a:pt x="131" y="12"/>
                </a:cubicBezTo>
                <a:cubicBezTo>
                  <a:pt x="129" y="13"/>
                  <a:pt x="131" y="12"/>
                  <a:pt x="129" y="13"/>
                </a:cubicBezTo>
                <a:cubicBezTo>
                  <a:pt x="127" y="13"/>
                  <a:pt x="131" y="13"/>
                  <a:pt x="130" y="13"/>
                </a:cubicBezTo>
                <a:cubicBezTo>
                  <a:pt x="127" y="13"/>
                  <a:pt x="128" y="13"/>
                  <a:pt x="126" y="14"/>
                </a:cubicBezTo>
                <a:cubicBezTo>
                  <a:pt x="122" y="14"/>
                  <a:pt x="119" y="15"/>
                  <a:pt x="115" y="16"/>
                </a:cubicBezTo>
                <a:cubicBezTo>
                  <a:pt x="103" y="18"/>
                  <a:pt x="103" y="18"/>
                  <a:pt x="103" y="18"/>
                </a:cubicBezTo>
                <a:cubicBezTo>
                  <a:pt x="99" y="19"/>
                  <a:pt x="98" y="19"/>
                  <a:pt x="94" y="20"/>
                </a:cubicBezTo>
                <a:cubicBezTo>
                  <a:pt x="91" y="21"/>
                  <a:pt x="88" y="21"/>
                  <a:pt x="85" y="22"/>
                </a:cubicBezTo>
                <a:cubicBezTo>
                  <a:pt x="83" y="22"/>
                  <a:pt x="86" y="22"/>
                  <a:pt x="84" y="22"/>
                </a:cubicBezTo>
                <a:cubicBezTo>
                  <a:pt x="72" y="25"/>
                  <a:pt x="60" y="27"/>
                  <a:pt x="51" y="30"/>
                </a:cubicBezTo>
                <a:cubicBezTo>
                  <a:pt x="64" y="26"/>
                  <a:pt x="74" y="25"/>
                  <a:pt x="86" y="22"/>
                </a:cubicBezTo>
                <a:cubicBezTo>
                  <a:pt x="88" y="22"/>
                  <a:pt x="92" y="21"/>
                  <a:pt x="93" y="21"/>
                </a:cubicBezTo>
                <a:cubicBezTo>
                  <a:pt x="94" y="20"/>
                  <a:pt x="91" y="21"/>
                  <a:pt x="94" y="20"/>
                </a:cubicBezTo>
                <a:cubicBezTo>
                  <a:pt x="95" y="20"/>
                  <a:pt x="95" y="20"/>
                  <a:pt x="97" y="20"/>
                </a:cubicBezTo>
                <a:cubicBezTo>
                  <a:pt x="95" y="20"/>
                  <a:pt x="98" y="20"/>
                  <a:pt x="99" y="20"/>
                </a:cubicBezTo>
                <a:cubicBezTo>
                  <a:pt x="109" y="18"/>
                  <a:pt x="117" y="16"/>
                  <a:pt x="125" y="15"/>
                </a:cubicBezTo>
                <a:cubicBezTo>
                  <a:pt x="127" y="15"/>
                  <a:pt x="124" y="15"/>
                  <a:pt x="126" y="15"/>
                </a:cubicBezTo>
                <a:cubicBezTo>
                  <a:pt x="136" y="13"/>
                  <a:pt x="136" y="13"/>
                  <a:pt x="136" y="13"/>
                </a:cubicBezTo>
                <a:cubicBezTo>
                  <a:pt x="137" y="13"/>
                  <a:pt x="140" y="13"/>
                  <a:pt x="139" y="13"/>
                </a:cubicBezTo>
                <a:cubicBezTo>
                  <a:pt x="127" y="15"/>
                  <a:pt x="111" y="18"/>
                  <a:pt x="97" y="21"/>
                </a:cubicBezTo>
                <a:cubicBezTo>
                  <a:pt x="92" y="22"/>
                  <a:pt x="88" y="22"/>
                  <a:pt x="85" y="23"/>
                </a:cubicBezTo>
                <a:cubicBezTo>
                  <a:pt x="92" y="22"/>
                  <a:pt x="97" y="21"/>
                  <a:pt x="102" y="20"/>
                </a:cubicBezTo>
                <a:cubicBezTo>
                  <a:pt x="109" y="19"/>
                  <a:pt x="117" y="17"/>
                  <a:pt x="124" y="16"/>
                </a:cubicBezTo>
                <a:cubicBezTo>
                  <a:pt x="129" y="15"/>
                  <a:pt x="129" y="15"/>
                  <a:pt x="129" y="15"/>
                </a:cubicBezTo>
                <a:cubicBezTo>
                  <a:pt x="134" y="14"/>
                  <a:pt x="134" y="14"/>
                  <a:pt x="134" y="14"/>
                </a:cubicBezTo>
                <a:cubicBezTo>
                  <a:pt x="136" y="14"/>
                  <a:pt x="136" y="14"/>
                  <a:pt x="137" y="14"/>
                </a:cubicBezTo>
                <a:cubicBezTo>
                  <a:pt x="140" y="14"/>
                  <a:pt x="142" y="13"/>
                  <a:pt x="146" y="13"/>
                </a:cubicBezTo>
                <a:cubicBezTo>
                  <a:pt x="163" y="10"/>
                  <a:pt x="163" y="10"/>
                  <a:pt x="163" y="10"/>
                </a:cubicBezTo>
                <a:cubicBezTo>
                  <a:pt x="164" y="10"/>
                  <a:pt x="163" y="11"/>
                  <a:pt x="162" y="11"/>
                </a:cubicBezTo>
                <a:cubicBezTo>
                  <a:pt x="155" y="12"/>
                  <a:pt x="154" y="12"/>
                  <a:pt x="146" y="13"/>
                </a:cubicBezTo>
                <a:cubicBezTo>
                  <a:pt x="147" y="13"/>
                  <a:pt x="148" y="13"/>
                  <a:pt x="148" y="13"/>
                </a:cubicBezTo>
                <a:cubicBezTo>
                  <a:pt x="145" y="13"/>
                  <a:pt x="144" y="13"/>
                  <a:pt x="143" y="14"/>
                </a:cubicBezTo>
                <a:cubicBezTo>
                  <a:pt x="148" y="13"/>
                  <a:pt x="148" y="13"/>
                  <a:pt x="146" y="14"/>
                </a:cubicBezTo>
                <a:cubicBezTo>
                  <a:pt x="132" y="16"/>
                  <a:pt x="116" y="19"/>
                  <a:pt x="105" y="21"/>
                </a:cubicBezTo>
                <a:cubicBezTo>
                  <a:pt x="104" y="21"/>
                  <a:pt x="103" y="21"/>
                  <a:pt x="101" y="22"/>
                </a:cubicBezTo>
                <a:cubicBezTo>
                  <a:pt x="88" y="24"/>
                  <a:pt x="74" y="27"/>
                  <a:pt x="61" y="30"/>
                </a:cubicBezTo>
                <a:cubicBezTo>
                  <a:pt x="76" y="27"/>
                  <a:pt x="92" y="23"/>
                  <a:pt x="110" y="20"/>
                </a:cubicBezTo>
                <a:cubicBezTo>
                  <a:pt x="111" y="20"/>
                  <a:pt x="110" y="20"/>
                  <a:pt x="112" y="20"/>
                </a:cubicBezTo>
                <a:cubicBezTo>
                  <a:pt x="119" y="18"/>
                  <a:pt x="128" y="17"/>
                  <a:pt x="134" y="16"/>
                </a:cubicBezTo>
                <a:cubicBezTo>
                  <a:pt x="142" y="15"/>
                  <a:pt x="142" y="15"/>
                  <a:pt x="142" y="15"/>
                </a:cubicBezTo>
                <a:cubicBezTo>
                  <a:pt x="161" y="12"/>
                  <a:pt x="174" y="11"/>
                  <a:pt x="192" y="10"/>
                </a:cubicBezTo>
                <a:cubicBezTo>
                  <a:pt x="192" y="10"/>
                  <a:pt x="194" y="10"/>
                  <a:pt x="194" y="10"/>
                </a:cubicBezTo>
                <a:cubicBezTo>
                  <a:pt x="190" y="11"/>
                  <a:pt x="190" y="11"/>
                  <a:pt x="190" y="11"/>
                </a:cubicBezTo>
                <a:cubicBezTo>
                  <a:pt x="187" y="11"/>
                  <a:pt x="184" y="11"/>
                  <a:pt x="182" y="12"/>
                </a:cubicBezTo>
                <a:cubicBezTo>
                  <a:pt x="167" y="13"/>
                  <a:pt x="145" y="16"/>
                  <a:pt x="126" y="19"/>
                </a:cubicBezTo>
                <a:cubicBezTo>
                  <a:pt x="124" y="20"/>
                  <a:pt x="126" y="20"/>
                  <a:pt x="128" y="20"/>
                </a:cubicBezTo>
                <a:cubicBezTo>
                  <a:pt x="137" y="19"/>
                  <a:pt x="145" y="17"/>
                  <a:pt x="154" y="16"/>
                </a:cubicBezTo>
                <a:cubicBezTo>
                  <a:pt x="158" y="16"/>
                  <a:pt x="154" y="17"/>
                  <a:pt x="147" y="18"/>
                </a:cubicBezTo>
                <a:cubicBezTo>
                  <a:pt x="135" y="20"/>
                  <a:pt x="114" y="23"/>
                  <a:pt x="106" y="25"/>
                </a:cubicBezTo>
                <a:cubicBezTo>
                  <a:pt x="88" y="28"/>
                  <a:pt x="70" y="32"/>
                  <a:pt x="53" y="36"/>
                </a:cubicBezTo>
                <a:cubicBezTo>
                  <a:pt x="51" y="37"/>
                  <a:pt x="51" y="37"/>
                  <a:pt x="51" y="37"/>
                </a:cubicBezTo>
                <a:cubicBezTo>
                  <a:pt x="50" y="37"/>
                  <a:pt x="50" y="37"/>
                  <a:pt x="50" y="37"/>
                </a:cubicBezTo>
                <a:cubicBezTo>
                  <a:pt x="49" y="37"/>
                  <a:pt x="49" y="37"/>
                  <a:pt x="48" y="38"/>
                </a:cubicBezTo>
                <a:cubicBezTo>
                  <a:pt x="49" y="37"/>
                  <a:pt x="49" y="37"/>
                  <a:pt x="50" y="37"/>
                </a:cubicBezTo>
                <a:cubicBezTo>
                  <a:pt x="51" y="37"/>
                  <a:pt x="51" y="37"/>
                  <a:pt x="51" y="37"/>
                </a:cubicBezTo>
                <a:cubicBezTo>
                  <a:pt x="56" y="36"/>
                  <a:pt x="56" y="36"/>
                  <a:pt x="56" y="36"/>
                </a:cubicBezTo>
                <a:cubicBezTo>
                  <a:pt x="56" y="36"/>
                  <a:pt x="57" y="35"/>
                  <a:pt x="58" y="35"/>
                </a:cubicBezTo>
                <a:cubicBezTo>
                  <a:pt x="76" y="31"/>
                  <a:pt x="95" y="27"/>
                  <a:pt x="111" y="24"/>
                </a:cubicBezTo>
                <a:cubicBezTo>
                  <a:pt x="118" y="23"/>
                  <a:pt x="130" y="21"/>
                  <a:pt x="137" y="20"/>
                </a:cubicBezTo>
                <a:cubicBezTo>
                  <a:pt x="136" y="21"/>
                  <a:pt x="130" y="22"/>
                  <a:pt x="123" y="23"/>
                </a:cubicBezTo>
                <a:cubicBezTo>
                  <a:pt x="130" y="22"/>
                  <a:pt x="137" y="21"/>
                  <a:pt x="143" y="20"/>
                </a:cubicBezTo>
                <a:cubicBezTo>
                  <a:pt x="148" y="19"/>
                  <a:pt x="156" y="18"/>
                  <a:pt x="158" y="18"/>
                </a:cubicBezTo>
                <a:cubicBezTo>
                  <a:pt x="159" y="18"/>
                  <a:pt x="158" y="18"/>
                  <a:pt x="159" y="18"/>
                </a:cubicBezTo>
                <a:cubicBezTo>
                  <a:pt x="160" y="18"/>
                  <a:pt x="163" y="17"/>
                  <a:pt x="163" y="17"/>
                </a:cubicBezTo>
                <a:cubicBezTo>
                  <a:pt x="166" y="17"/>
                  <a:pt x="165" y="17"/>
                  <a:pt x="168" y="17"/>
                </a:cubicBezTo>
                <a:cubicBezTo>
                  <a:pt x="172" y="16"/>
                  <a:pt x="172" y="16"/>
                  <a:pt x="175" y="16"/>
                </a:cubicBezTo>
                <a:cubicBezTo>
                  <a:pt x="189" y="15"/>
                  <a:pt x="202" y="13"/>
                  <a:pt x="216" y="13"/>
                </a:cubicBezTo>
                <a:cubicBezTo>
                  <a:pt x="221" y="12"/>
                  <a:pt x="221" y="12"/>
                  <a:pt x="221" y="12"/>
                </a:cubicBezTo>
                <a:cubicBezTo>
                  <a:pt x="222" y="12"/>
                  <a:pt x="221" y="13"/>
                  <a:pt x="223" y="13"/>
                </a:cubicBezTo>
                <a:cubicBezTo>
                  <a:pt x="224" y="13"/>
                  <a:pt x="223" y="12"/>
                  <a:pt x="225" y="12"/>
                </a:cubicBezTo>
                <a:cubicBezTo>
                  <a:pt x="230" y="12"/>
                  <a:pt x="236" y="12"/>
                  <a:pt x="242" y="12"/>
                </a:cubicBezTo>
                <a:cubicBezTo>
                  <a:pt x="255" y="12"/>
                  <a:pt x="271" y="14"/>
                  <a:pt x="281" y="16"/>
                </a:cubicBezTo>
                <a:cubicBezTo>
                  <a:pt x="284" y="16"/>
                  <a:pt x="281" y="16"/>
                  <a:pt x="284" y="16"/>
                </a:cubicBezTo>
                <a:cubicBezTo>
                  <a:pt x="301" y="20"/>
                  <a:pt x="321" y="26"/>
                  <a:pt x="327" y="43"/>
                </a:cubicBezTo>
                <a:cubicBezTo>
                  <a:pt x="328" y="44"/>
                  <a:pt x="327" y="43"/>
                  <a:pt x="328" y="45"/>
                </a:cubicBezTo>
                <a:cubicBezTo>
                  <a:pt x="329" y="48"/>
                  <a:pt x="329" y="47"/>
                  <a:pt x="330" y="49"/>
                </a:cubicBezTo>
                <a:cubicBezTo>
                  <a:pt x="330" y="51"/>
                  <a:pt x="331" y="52"/>
                  <a:pt x="331" y="53"/>
                </a:cubicBezTo>
                <a:cubicBezTo>
                  <a:pt x="339" y="74"/>
                  <a:pt x="343" y="98"/>
                  <a:pt x="345" y="122"/>
                </a:cubicBezTo>
                <a:cubicBezTo>
                  <a:pt x="347" y="144"/>
                  <a:pt x="348" y="166"/>
                  <a:pt x="347" y="188"/>
                </a:cubicBezTo>
                <a:cubicBezTo>
                  <a:pt x="347" y="205"/>
                  <a:pt x="346" y="221"/>
                  <a:pt x="344" y="235"/>
                </a:cubicBezTo>
                <a:cubicBezTo>
                  <a:pt x="342" y="255"/>
                  <a:pt x="339" y="273"/>
                  <a:pt x="333" y="290"/>
                </a:cubicBezTo>
                <a:cubicBezTo>
                  <a:pt x="331" y="296"/>
                  <a:pt x="329" y="303"/>
                  <a:pt x="326" y="308"/>
                </a:cubicBezTo>
                <a:cubicBezTo>
                  <a:pt x="323" y="311"/>
                  <a:pt x="318" y="315"/>
                  <a:pt x="314" y="318"/>
                </a:cubicBezTo>
                <a:cubicBezTo>
                  <a:pt x="312" y="319"/>
                  <a:pt x="310" y="320"/>
                  <a:pt x="308" y="321"/>
                </a:cubicBezTo>
                <a:cubicBezTo>
                  <a:pt x="305" y="322"/>
                  <a:pt x="302" y="323"/>
                  <a:pt x="299" y="325"/>
                </a:cubicBezTo>
                <a:cubicBezTo>
                  <a:pt x="291" y="328"/>
                  <a:pt x="282" y="331"/>
                  <a:pt x="273" y="333"/>
                </a:cubicBezTo>
                <a:cubicBezTo>
                  <a:pt x="263" y="336"/>
                  <a:pt x="253" y="338"/>
                  <a:pt x="243" y="340"/>
                </a:cubicBezTo>
                <a:cubicBezTo>
                  <a:pt x="237" y="341"/>
                  <a:pt x="232" y="342"/>
                  <a:pt x="226" y="343"/>
                </a:cubicBezTo>
                <a:cubicBezTo>
                  <a:pt x="222" y="343"/>
                  <a:pt x="218" y="344"/>
                  <a:pt x="214" y="344"/>
                </a:cubicBezTo>
                <a:cubicBezTo>
                  <a:pt x="203" y="345"/>
                  <a:pt x="192" y="346"/>
                  <a:pt x="182" y="347"/>
                </a:cubicBezTo>
                <a:cubicBezTo>
                  <a:pt x="168" y="347"/>
                  <a:pt x="153" y="347"/>
                  <a:pt x="139" y="346"/>
                </a:cubicBezTo>
                <a:cubicBezTo>
                  <a:pt x="124" y="345"/>
                  <a:pt x="105" y="343"/>
                  <a:pt x="91" y="339"/>
                </a:cubicBezTo>
                <a:cubicBezTo>
                  <a:pt x="79" y="336"/>
                  <a:pt x="67" y="332"/>
                  <a:pt x="56" y="326"/>
                </a:cubicBezTo>
                <a:cubicBezTo>
                  <a:pt x="55" y="325"/>
                  <a:pt x="54" y="325"/>
                  <a:pt x="53" y="324"/>
                </a:cubicBezTo>
                <a:cubicBezTo>
                  <a:pt x="44" y="319"/>
                  <a:pt x="37" y="312"/>
                  <a:pt x="32" y="304"/>
                </a:cubicBezTo>
                <a:cubicBezTo>
                  <a:pt x="27" y="296"/>
                  <a:pt x="24" y="287"/>
                  <a:pt x="22" y="279"/>
                </a:cubicBezTo>
                <a:cubicBezTo>
                  <a:pt x="20" y="273"/>
                  <a:pt x="19" y="268"/>
                  <a:pt x="18" y="262"/>
                </a:cubicBezTo>
                <a:cubicBezTo>
                  <a:pt x="18" y="256"/>
                  <a:pt x="17" y="250"/>
                  <a:pt x="16" y="244"/>
                </a:cubicBezTo>
                <a:cubicBezTo>
                  <a:pt x="16" y="242"/>
                  <a:pt x="16" y="241"/>
                  <a:pt x="16" y="239"/>
                </a:cubicBezTo>
                <a:cubicBezTo>
                  <a:pt x="16" y="232"/>
                  <a:pt x="15" y="226"/>
                  <a:pt x="15" y="220"/>
                </a:cubicBezTo>
                <a:cubicBezTo>
                  <a:pt x="15" y="209"/>
                  <a:pt x="16" y="199"/>
                  <a:pt x="16" y="187"/>
                </a:cubicBezTo>
                <a:cubicBezTo>
                  <a:pt x="19" y="154"/>
                  <a:pt x="19" y="154"/>
                  <a:pt x="19" y="154"/>
                </a:cubicBezTo>
                <a:cubicBezTo>
                  <a:pt x="21" y="137"/>
                  <a:pt x="22" y="119"/>
                  <a:pt x="25" y="101"/>
                </a:cubicBezTo>
                <a:cubicBezTo>
                  <a:pt x="26" y="95"/>
                  <a:pt x="27" y="90"/>
                  <a:pt x="28" y="84"/>
                </a:cubicBezTo>
                <a:cubicBezTo>
                  <a:pt x="29" y="77"/>
                  <a:pt x="31" y="70"/>
                  <a:pt x="32" y="62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60"/>
                  <a:pt x="33" y="60"/>
                  <a:pt x="33" y="60"/>
                </a:cubicBezTo>
                <a:cubicBezTo>
                  <a:pt x="33" y="59"/>
                  <a:pt x="33" y="59"/>
                  <a:pt x="33" y="59"/>
                </a:cubicBezTo>
                <a:cubicBezTo>
                  <a:pt x="33" y="58"/>
                  <a:pt x="33" y="58"/>
                  <a:pt x="33" y="58"/>
                </a:cubicBezTo>
                <a:cubicBezTo>
                  <a:pt x="33" y="58"/>
                  <a:pt x="33" y="57"/>
                  <a:pt x="34" y="56"/>
                </a:cubicBezTo>
                <a:cubicBezTo>
                  <a:pt x="35" y="56"/>
                  <a:pt x="34" y="55"/>
                  <a:pt x="34" y="55"/>
                </a:cubicBezTo>
                <a:cubicBezTo>
                  <a:pt x="34" y="54"/>
                  <a:pt x="34" y="54"/>
                  <a:pt x="35" y="54"/>
                </a:cubicBezTo>
                <a:cubicBezTo>
                  <a:pt x="35" y="54"/>
                  <a:pt x="35" y="54"/>
                  <a:pt x="35" y="53"/>
                </a:cubicBezTo>
                <a:cubicBezTo>
                  <a:pt x="35" y="53"/>
                  <a:pt x="36" y="53"/>
                  <a:pt x="36" y="52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1"/>
                  <a:pt x="36" y="51"/>
                  <a:pt x="36" y="50"/>
                </a:cubicBezTo>
                <a:cubicBezTo>
                  <a:pt x="36" y="50"/>
                  <a:pt x="36" y="49"/>
                  <a:pt x="36" y="49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7"/>
                  <a:pt x="36" y="47"/>
                  <a:pt x="36" y="46"/>
                </a:cubicBezTo>
                <a:cubicBezTo>
                  <a:pt x="36" y="46"/>
                  <a:pt x="35" y="45"/>
                  <a:pt x="35" y="45"/>
                </a:cubicBezTo>
                <a:cubicBezTo>
                  <a:pt x="35" y="45"/>
                  <a:pt x="35" y="45"/>
                  <a:pt x="35" y="44"/>
                </a:cubicBezTo>
                <a:cubicBezTo>
                  <a:pt x="35" y="43"/>
                  <a:pt x="34" y="42"/>
                  <a:pt x="33" y="41"/>
                </a:cubicBezTo>
                <a:cubicBezTo>
                  <a:pt x="33" y="41"/>
                  <a:pt x="33" y="41"/>
                  <a:pt x="32" y="40"/>
                </a:cubicBezTo>
                <a:cubicBezTo>
                  <a:pt x="32" y="40"/>
                  <a:pt x="32" y="40"/>
                  <a:pt x="32" y="40"/>
                </a:cubicBezTo>
                <a:cubicBezTo>
                  <a:pt x="32" y="40"/>
                  <a:pt x="31" y="40"/>
                  <a:pt x="30" y="39"/>
                </a:cubicBezTo>
                <a:cubicBezTo>
                  <a:pt x="30" y="39"/>
                  <a:pt x="30" y="39"/>
                  <a:pt x="30" y="39"/>
                </a:cubicBezTo>
                <a:cubicBezTo>
                  <a:pt x="29" y="39"/>
                  <a:pt x="28" y="39"/>
                  <a:pt x="27" y="38"/>
                </a:cubicBezTo>
                <a:cubicBezTo>
                  <a:pt x="26" y="39"/>
                  <a:pt x="26" y="38"/>
                  <a:pt x="25" y="39"/>
                </a:cubicBezTo>
                <a:cubicBezTo>
                  <a:pt x="25" y="39"/>
                  <a:pt x="25" y="39"/>
                  <a:pt x="24" y="39"/>
                </a:cubicBezTo>
                <a:cubicBezTo>
                  <a:pt x="24" y="39"/>
                  <a:pt x="24" y="39"/>
                  <a:pt x="23" y="40"/>
                </a:cubicBezTo>
                <a:cubicBezTo>
                  <a:pt x="23" y="39"/>
                  <a:pt x="23" y="40"/>
                  <a:pt x="22" y="40"/>
                </a:cubicBezTo>
                <a:cubicBezTo>
                  <a:pt x="22" y="40"/>
                  <a:pt x="22" y="40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0" y="41"/>
                  <a:pt x="19" y="42"/>
                  <a:pt x="19" y="43"/>
                </a:cubicBezTo>
                <a:cubicBezTo>
                  <a:pt x="19" y="43"/>
                  <a:pt x="19" y="43"/>
                  <a:pt x="19" y="43"/>
                </a:cubicBezTo>
                <a:cubicBezTo>
                  <a:pt x="19" y="44"/>
                  <a:pt x="18" y="45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7"/>
                </a:cubicBezTo>
                <a:cubicBezTo>
                  <a:pt x="17" y="47"/>
                  <a:pt x="17" y="47"/>
                  <a:pt x="17" y="48"/>
                </a:cubicBezTo>
                <a:cubicBezTo>
                  <a:pt x="17" y="48"/>
                  <a:pt x="17" y="48"/>
                  <a:pt x="17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0"/>
                  <a:pt x="17" y="51"/>
                  <a:pt x="16" y="51"/>
                </a:cubicBezTo>
                <a:cubicBezTo>
                  <a:pt x="16" y="51"/>
                  <a:pt x="16" y="51"/>
                  <a:pt x="16" y="52"/>
                </a:cubicBezTo>
                <a:cubicBezTo>
                  <a:pt x="16" y="52"/>
                  <a:pt x="16" y="52"/>
                  <a:pt x="17" y="52"/>
                </a:cubicBezTo>
                <a:cubicBezTo>
                  <a:pt x="17" y="53"/>
                  <a:pt x="16" y="54"/>
                  <a:pt x="17" y="55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8"/>
                  <a:pt x="16" y="58"/>
                  <a:pt x="16" y="58"/>
                </a:cubicBezTo>
                <a:cubicBezTo>
                  <a:pt x="15" y="65"/>
                  <a:pt x="15" y="65"/>
                  <a:pt x="15" y="65"/>
                </a:cubicBezTo>
                <a:cubicBezTo>
                  <a:pt x="14" y="71"/>
                  <a:pt x="14" y="71"/>
                  <a:pt x="14" y="71"/>
                </a:cubicBezTo>
                <a:cubicBezTo>
                  <a:pt x="13" y="74"/>
                  <a:pt x="13" y="78"/>
                  <a:pt x="12" y="82"/>
                </a:cubicBezTo>
                <a:cubicBezTo>
                  <a:pt x="11" y="89"/>
                  <a:pt x="10" y="95"/>
                  <a:pt x="9" y="101"/>
                </a:cubicBezTo>
                <a:cubicBezTo>
                  <a:pt x="8" y="110"/>
                  <a:pt x="7" y="116"/>
                  <a:pt x="6" y="124"/>
                </a:cubicBezTo>
                <a:cubicBezTo>
                  <a:pt x="5" y="132"/>
                  <a:pt x="5" y="132"/>
                  <a:pt x="5" y="132"/>
                </a:cubicBezTo>
                <a:cubicBezTo>
                  <a:pt x="4" y="140"/>
                  <a:pt x="4" y="140"/>
                  <a:pt x="4" y="140"/>
                </a:cubicBezTo>
                <a:cubicBezTo>
                  <a:pt x="3" y="149"/>
                  <a:pt x="3" y="149"/>
                  <a:pt x="3" y="149"/>
                </a:cubicBezTo>
                <a:cubicBezTo>
                  <a:pt x="3" y="154"/>
                  <a:pt x="3" y="154"/>
                  <a:pt x="3" y="154"/>
                </a:cubicBezTo>
                <a:cubicBezTo>
                  <a:pt x="3" y="156"/>
                  <a:pt x="2" y="158"/>
                  <a:pt x="2" y="160"/>
                </a:cubicBezTo>
                <a:cubicBezTo>
                  <a:pt x="2" y="168"/>
                  <a:pt x="2" y="168"/>
                  <a:pt x="2" y="168"/>
                </a:cubicBezTo>
                <a:cubicBezTo>
                  <a:pt x="1" y="177"/>
                  <a:pt x="0" y="187"/>
                  <a:pt x="0" y="195"/>
                </a:cubicBezTo>
                <a:cubicBezTo>
                  <a:pt x="0" y="211"/>
                  <a:pt x="0" y="225"/>
                  <a:pt x="1" y="243"/>
                </a:cubicBezTo>
                <a:cubicBezTo>
                  <a:pt x="2" y="256"/>
                  <a:pt x="2" y="256"/>
                  <a:pt x="2" y="256"/>
                </a:cubicBezTo>
                <a:cubicBezTo>
                  <a:pt x="2" y="257"/>
                  <a:pt x="2" y="257"/>
                  <a:pt x="3" y="259"/>
                </a:cubicBezTo>
                <a:cubicBezTo>
                  <a:pt x="4" y="269"/>
                  <a:pt x="6" y="279"/>
                  <a:pt x="9" y="289"/>
                </a:cubicBezTo>
                <a:cubicBezTo>
                  <a:pt x="9" y="289"/>
                  <a:pt x="9" y="290"/>
                  <a:pt x="9" y="290"/>
                </a:cubicBezTo>
                <a:cubicBezTo>
                  <a:pt x="11" y="297"/>
                  <a:pt x="14" y="305"/>
                  <a:pt x="19" y="312"/>
                </a:cubicBezTo>
                <a:cubicBezTo>
                  <a:pt x="23" y="319"/>
                  <a:pt x="29" y="324"/>
                  <a:pt x="33" y="328"/>
                </a:cubicBezTo>
                <a:cubicBezTo>
                  <a:pt x="40" y="334"/>
                  <a:pt x="49" y="339"/>
                  <a:pt x="59" y="344"/>
                </a:cubicBezTo>
                <a:cubicBezTo>
                  <a:pt x="63" y="346"/>
                  <a:pt x="68" y="348"/>
                  <a:pt x="72" y="349"/>
                </a:cubicBezTo>
                <a:cubicBezTo>
                  <a:pt x="81" y="352"/>
                  <a:pt x="93" y="355"/>
                  <a:pt x="101" y="356"/>
                </a:cubicBezTo>
                <a:cubicBezTo>
                  <a:pt x="104" y="357"/>
                  <a:pt x="106" y="357"/>
                  <a:pt x="109" y="357"/>
                </a:cubicBezTo>
                <a:cubicBezTo>
                  <a:pt x="113" y="358"/>
                  <a:pt x="118" y="359"/>
                  <a:pt x="123" y="359"/>
                </a:cubicBezTo>
                <a:cubicBezTo>
                  <a:pt x="141" y="361"/>
                  <a:pt x="163" y="362"/>
                  <a:pt x="179" y="361"/>
                </a:cubicBezTo>
                <a:cubicBezTo>
                  <a:pt x="184" y="361"/>
                  <a:pt x="188" y="361"/>
                  <a:pt x="194" y="360"/>
                </a:cubicBezTo>
                <a:cubicBezTo>
                  <a:pt x="203" y="359"/>
                  <a:pt x="213" y="359"/>
                  <a:pt x="222" y="358"/>
                </a:cubicBezTo>
                <a:cubicBezTo>
                  <a:pt x="229" y="357"/>
                  <a:pt x="229" y="357"/>
                  <a:pt x="229" y="357"/>
                </a:cubicBezTo>
                <a:cubicBezTo>
                  <a:pt x="234" y="356"/>
                  <a:pt x="240" y="355"/>
                  <a:pt x="245" y="354"/>
                </a:cubicBezTo>
                <a:cubicBezTo>
                  <a:pt x="260" y="351"/>
                  <a:pt x="274" y="348"/>
                  <a:pt x="287" y="344"/>
                </a:cubicBezTo>
                <a:cubicBezTo>
                  <a:pt x="295" y="341"/>
                  <a:pt x="306" y="338"/>
                  <a:pt x="316" y="333"/>
                </a:cubicBezTo>
                <a:cubicBezTo>
                  <a:pt x="321" y="330"/>
                  <a:pt x="326" y="327"/>
                  <a:pt x="331" y="323"/>
                </a:cubicBezTo>
                <a:cubicBezTo>
                  <a:pt x="333" y="321"/>
                  <a:pt x="335" y="319"/>
                  <a:pt x="337" y="316"/>
                </a:cubicBezTo>
                <a:cubicBezTo>
                  <a:pt x="339" y="313"/>
                  <a:pt x="340" y="311"/>
                  <a:pt x="341" y="308"/>
                </a:cubicBezTo>
                <a:cubicBezTo>
                  <a:pt x="343" y="304"/>
                  <a:pt x="345" y="300"/>
                  <a:pt x="347" y="295"/>
                </a:cubicBezTo>
                <a:cubicBezTo>
                  <a:pt x="351" y="281"/>
                  <a:pt x="354" y="263"/>
                  <a:pt x="357" y="248"/>
                </a:cubicBezTo>
                <a:cubicBezTo>
                  <a:pt x="361" y="216"/>
                  <a:pt x="362" y="184"/>
                  <a:pt x="361" y="152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Freeform 501"/>
          <p:cNvSpPr>
            <a:spLocks noEditPoints="1"/>
          </p:cNvSpPr>
          <p:nvPr userDrawn="1"/>
        </p:nvSpPr>
        <p:spPr bwMode="auto">
          <a:xfrm>
            <a:off x="323271" y="2965390"/>
            <a:ext cx="818806" cy="590968"/>
          </a:xfrm>
          <a:custGeom>
            <a:avLst/>
            <a:gdLst>
              <a:gd name="T0" fmla="*/ 450 w 500"/>
              <a:gd name="T1" fmla="*/ 71 h 305"/>
              <a:gd name="T2" fmla="*/ 422 w 500"/>
              <a:gd name="T3" fmla="*/ 60 h 305"/>
              <a:gd name="T4" fmla="*/ 366 w 500"/>
              <a:gd name="T5" fmla="*/ 54 h 305"/>
              <a:gd name="T6" fmla="*/ 299 w 500"/>
              <a:gd name="T7" fmla="*/ 46 h 305"/>
              <a:gd name="T8" fmla="*/ 265 w 500"/>
              <a:gd name="T9" fmla="*/ 53 h 305"/>
              <a:gd name="T10" fmla="*/ 264 w 500"/>
              <a:gd name="T11" fmla="*/ 53 h 305"/>
              <a:gd name="T12" fmla="*/ 265 w 500"/>
              <a:gd name="T13" fmla="*/ 51 h 305"/>
              <a:gd name="T14" fmla="*/ 265 w 500"/>
              <a:gd name="T15" fmla="*/ 51 h 305"/>
              <a:gd name="T16" fmla="*/ 264 w 500"/>
              <a:gd name="T17" fmla="*/ 51 h 305"/>
              <a:gd name="T18" fmla="*/ 265 w 500"/>
              <a:gd name="T19" fmla="*/ 58 h 305"/>
              <a:gd name="T20" fmla="*/ 263 w 500"/>
              <a:gd name="T21" fmla="*/ 51 h 305"/>
              <a:gd name="T22" fmla="*/ 262 w 500"/>
              <a:gd name="T23" fmla="*/ 53 h 305"/>
              <a:gd name="T24" fmla="*/ 262 w 500"/>
              <a:gd name="T25" fmla="*/ 56 h 305"/>
              <a:gd name="T26" fmla="*/ 262 w 500"/>
              <a:gd name="T27" fmla="*/ 58 h 305"/>
              <a:gd name="T28" fmla="*/ 339 w 500"/>
              <a:gd name="T29" fmla="*/ 54 h 305"/>
              <a:gd name="T30" fmla="*/ 264 w 500"/>
              <a:gd name="T31" fmla="*/ 56 h 305"/>
              <a:gd name="T32" fmla="*/ 263 w 500"/>
              <a:gd name="T33" fmla="*/ 56 h 305"/>
              <a:gd name="T34" fmla="*/ 260 w 500"/>
              <a:gd name="T35" fmla="*/ 52 h 305"/>
              <a:gd name="T36" fmla="*/ 263 w 500"/>
              <a:gd name="T37" fmla="*/ 52 h 305"/>
              <a:gd name="T38" fmla="*/ 494 w 500"/>
              <a:gd name="T39" fmla="*/ 169 h 305"/>
              <a:gd name="T40" fmla="*/ 465 w 500"/>
              <a:gd name="T41" fmla="*/ 217 h 305"/>
              <a:gd name="T42" fmla="*/ 167 w 500"/>
              <a:gd name="T43" fmla="*/ 304 h 305"/>
              <a:gd name="T44" fmla="*/ 2 w 500"/>
              <a:gd name="T45" fmla="*/ 232 h 305"/>
              <a:gd name="T46" fmla="*/ 61 w 500"/>
              <a:gd name="T47" fmla="*/ 102 h 305"/>
              <a:gd name="T48" fmla="*/ 180 w 500"/>
              <a:gd name="T49" fmla="*/ 28 h 305"/>
              <a:gd name="T50" fmla="*/ 304 w 500"/>
              <a:gd name="T51" fmla="*/ 1 h 305"/>
              <a:gd name="T52" fmla="*/ 398 w 500"/>
              <a:gd name="T53" fmla="*/ 6 h 305"/>
              <a:gd name="T54" fmla="*/ 416 w 500"/>
              <a:gd name="T55" fmla="*/ 12 h 305"/>
              <a:gd name="T56" fmla="*/ 424 w 500"/>
              <a:gd name="T57" fmla="*/ 14 h 305"/>
              <a:gd name="T58" fmla="*/ 431 w 500"/>
              <a:gd name="T59" fmla="*/ 19 h 305"/>
              <a:gd name="T60" fmla="*/ 431 w 500"/>
              <a:gd name="T61" fmla="*/ 26 h 305"/>
              <a:gd name="T62" fmla="*/ 423 w 500"/>
              <a:gd name="T63" fmla="*/ 32 h 305"/>
              <a:gd name="T64" fmla="*/ 416 w 500"/>
              <a:gd name="T65" fmla="*/ 31 h 305"/>
              <a:gd name="T66" fmla="*/ 411 w 500"/>
              <a:gd name="T67" fmla="*/ 27 h 305"/>
              <a:gd name="T68" fmla="*/ 383 w 500"/>
              <a:gd name="T69" fmla="*/ 20 h 305"/>
              <a:gd name="T70" fmla="*/ 196 w 500"/>
              <a:gd name="T71" fmla="*/ 38 h 305"/>
              <a:gd name="T72" fmla="*/ 59 w 500"/>
              <a:gd name="T73" fmla="*/ 125 h 305"/>
              <a:gd name="T74" fmla="*/ 51 w 500"/>
              <a:gd name="T75" fmla="*/ 267 h 305"/>
              <a:gd name="T76" fmla="*/ 251 w 500"/>
              <a:gd name="T77" fmla="*/ 289 h 305"/>
              <a:gd name="T78" fmla="*/ 456 w 500"/>
              <a:gd name="T79" fmla="*/ 207 h 305"/>
              <a:gd name="T80" fmla="*/ 487 w 500"/>
              <a:gd name="T81" fmla="*/ 146 h 305"/>
              <a:gd name="T82" fmla="*/ 462 w 500"/>
              <a:gd name="T83" fmla="*/ 91 h 305"/>
              <a:gd name="T84" fmla="*/ 402 w 500"/>
              <a:gd name="T85" fmla="*/ 64 h 305"/>
              <a:gd name="T86" fmla="*/ 367 w 500"/>
              <a:gd name="T87" fmla="*/ 55 h 305"/>
              <a:gd name="T88" fmla="*/ 262 w 500"/>
              <a:gd name="T89" fmla="*/ 58 h 305"/>
              <a:gd name="T90" fmla="*/ 330 w 500"/>
              <a:gd name="T91" fmla="*/ 51 h 305"/>
              <a:gd name="T92" fmla="*/ 418 w 500"/>
              <a:gd name="T93" fmla="*/ 66 h 305"/>
              <a:gd name="T94" fmla="*/ 338 w 500"/>
              <a:gd name="T95" fmla="*/ 47 h 305"/>
              <a:gd name="T96" fmla="*/ 375 w 500"/>
              <a:gd name="T97" fmla="*/ 51 h 305"/>
              <a:gd name="T98" fmla="*/ 369 w 500"/>
              <a:gd name="T99" fmla="*/ 49 h 305"/>
              <a:gd name="T100" fmla="*/ 320 w 500"/>
              <a:gd name="T101" fmla="*/ 45 h 305"/>
              <a:gd name="T102" fmla="*/ 321 w 500"/>
              <a:gd name="T103" fmla="*/ 44 h 305"/>
              <a:gd name="T104" fmla="*/ 307 w 500"/>
              <a:gd name="T105" fmla="*/ 44 h 305"/>
              <a:gd name="T106" fmla="*/ 360 w 500"/>
              <a:gd name="T107" fmla="*/ 45 h 305"/>
              <a:gd name="T108" fmla="*/ 424 w 500"/>
              <a:gd name="T109" fmla="*/ 61 h 305"/>
              <a:gd name="T110" fmla="*/ 480 w 500"/>
              <a:gd name="T111" fmla="*/ 91 h 305"/>
              <a:gd name="T112" fmla="*/ 500 w 500"/>
              <a:gd name="T113" fmla="*/ 148 h 305"/>
              <a:gd name="T114" fmla="*/ 366 w 500"/>
              <a:gd name="T115" fmla="*/ 47 h 305"/>
              <a:gd name="T116" fmla="*/ 391 w 500"/>
              <a:gd name="T117" fmla="*/ 6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0" h="305">
                <a:moveTo>
                  <a:pt x="484" y="124"/>
                </a:moveTo>
                <a:cubicBezTo>
                  <a:pt x="485" y="125"/>
                  <a:pt x="485" y="127"/>
                  <a:pt x="485" y="128"/>
                </a:cubicBezTo>
                <a:lnTo>
                  <a:pt x="484" y="124"/>
                </a:lnTo>
                <a:close/>
                <a:moveTo>
                  <a:pt x="450" y="71"/>
                </a:moveTo>
                <a:cubicBezTo>
                  <a:pt x="449" y="70"/>
                  <a:pt x="448" y="69"/>
                  <a:pt x="445" y="68"/>
                </a:cubicBezTo>
                <a:cubicBezTo>
                  <a:pt x="445" y="68"/>
                  <a:pt x="449" y="70"/>
                  <a:pt x="450" y="71"/>
                </a:cubicBezTo>
                <a:close/>
                <a:moveTo>
                  <a:pt x="438" y="65"/>
                </a:moveTo>
                <a:cubicBezTo>
                  <a:pt x="440" y="66"/>
                  <a:pt x="443" y="67"/>
                  <a:pt x="443" y="67"/>
                </a:cubicBezTo>
                <a:cubicBezTo>
                  <a:pt x="442" y="67"/>
                  <a:pt x="438" y="65"/>
                  <a:pt x="438" y="65"/>
                </a:cubicBezTo>
                <a:close/>
                <a:moveTo>
                  <a:pt x="422" y="60"/>
                </a:moveTo>
                <a:cubicBezTo>
                  <a:pt x="420" y="60"/>
                  <a:pt x="417" y="58"/>
                  <a:pt x="417" y="58"/>
                </a:cubicBezTo>
                <a:cubicBezTo>
                  <a:pt x="418" y="59"/>
                  <a:pt x="421" y="60"/>
                  <a:pt x="422" y="60"/>
                </a:cubicBezTo>
                <a:close/>
                <a:moveTo>
                  <a:pt x="413" y="55"/>
                </a:moveTo>
                <a:cubicBezTo>
                  <a:pt x="410" y="54"/>
                  <a:pt x="405" y="52"/>
                  <a:pt x="404" y="52"/>
                </a:cubicBezTo>
                <a:cubicBezTo>
                  <a:pt x="408" y="53"/>
                  <a:pt x="411" y="54"/>
                  <a:pt x="413" y="55"/>
                </a:cubicBezTo>
                <a:close/>
                <a:moveTo>
                  <a:pt x="366" y="54"/>
                </a:moveTo>
                <a:cubicBezTo>
                  <a:pt x="370" y="55"/>
                  <a:pt x="379" y="56"/>
                  <a:pt x="384" y="57"/>
                </a:cubicBezTo>
                <a:cubicBezTo>
                  <a:pt x="379" y="56"/>
                  <a:pt x="372" y="55"/>
                  <a:pt x="366" y="54"/>
                </a:cubicBezTo>
                <a:close/>
                <a:moveTo>
                  <a:pt x="366" y="49"/>
                </a:moveTo>
                <a:cubicBezTo>
                  <a:pt x="361" y="48"/>
                  <a:pt x="361" y="48"/>
                  <a:pt x="361" y="48"/>
                </a:cubicBezTo>
                <a:cubicBezTo>
                  <a:pt x="359" y="48"/>
                  <a:pt x="347" y="47"/>
                  <a:pt x="348" y="47"/>
                </a:cubicBezTo>
                <a:cubicBezTo>
                  <a:pt x="356" y="47"/>
                  <a:pt x="366" y="49"/>
                  <a:pt x="372" y="50"/>
                </a:cubicBezTo>
                <a:cubicBezTo>
                  <a:pt x="370" y="50"/>
                  <a:pt x="368" y="50"/>
                  <a:pt x="366" y="49"/>
                </a:cubicBezTo>
                <a:close/>
                <a:moveTo>
                  <a:pt x="299" y="46"/>
                </a:moveTo>
                <a:cubicBezTo>
                  <a:pt x="296" y="46"/>
                  <a:pt x="296" y="46"/>
                  <a:pt x="296" y="46"/>
                </a:cubicBezTo>
                <a:cubicBezTo>
                  <a:pt x="296" y="47"/>
                  <a:pt x="296" y="47"/>
                  <a:pt x="297" y="47"/>
                </a:cubicBezTo>
                <a:cubicBezTo>
                  <a:pt x="299" y="46"/>
                  <a:pt x="299" y="46"/>
                  <a:pt x="299" y="46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5" y="53"/>
                  <a:pt x="265" y="53"/>
                </a:cubicBezTo>
                <a:cubicBezTo>
                  <a:pt x="265" y="53"/>
                  <a:pt x="265" y="53"/>
                  <a:pt x="265" y="53"/>
                </a:cubicBezTo>
                <a:cubicBezTo>
                  <a:pt x="269" y="52"/>
                  <a:pt x="269" y="52"/>
                  <a:pt x="269" y="52"/>
                </a:cubicBezTo>
                <a:lnTo>
                  <a:pt x="264" y="53"/>
                </a:ln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3" y="53"/>
                  <a:pt x="264" y="53"/>
                  <a:pt x="264" y="53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lose/>
                <a:moveTo>
                  <a:pt x="265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5" y="51"/>
                </a:cubicBezTo>
                <a:cubicBezTo>
                  <a:pt x="265" y="51"/>
                  <a:pt x="265" y="51"/>
                  <a:pt x="265" y="51"/>
                </a:cubicBezTo>
                <a:cubicBezTo>
                  <a:pt x="265" y="51"/>
                  <a:pt x="265" y="51"/>
                  <a:pt x="265" y="50"/>
                </a:cubicBezTo>
                <a:cubicBezTo>
                  <a:pt x="265" y="51"/>
                  <a:pt x="265" y="51"/>
                  <a:pt x="265" y="51"/>
                </a:cubicBezTo>
                <a:close/>
                <a:moveTo>
                  <a:pt x="265" y="57"/>
                </a:moveTo>
                <a:cubicBezTo>
                  <a:pt x="265" y="57"/>
                  <a:pt x="265" y="57"/>
                  <a:pt x="265" y="57"/>
                </a:cubicBezTo>
                <a:cubicBezTo>
                  <a:pt x="265" y="57"/>
                  <a:pt x="265" y="57"/>
                  <a:pt x="265" y="57"/>
                </a:cubicBezTo>
                <a:close/>
                <a:moveTo>
                  <a:pt x="264" y="51"/>
                </a:moveTo>
                <a:cubicBezTo>
                  <a:pt x="264" y="51"/>
                  <a:pt x="264" y="52"/>
                  <a:pt x="264" y="52"/>
                </a:cubicBezTo>
                <a:cubicBezTo>
                  <a:pt x="264" y="52"/>
                  <a:pt x="264" y="52"/>
                  <a:pt x="264" y="51"/>
                </a:cubicBezTo>
                <a:close/>
                <a:moveTo>
                  <a:pt x="264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lose/>
                <a:moveTo>
                  <a:pt x="265" y="58"/>
                </a:moveTo>
                <a:cubicBezTo>
                  <a:pt x="265" y="58"/>
                  <a:pt x="265" y="58"/>
                  <a:pt x="265" y="58"/>
                </a:cubicBezTo>
                <a:cubicBezTo>
                  <a:pt x="265" y="58"/>
                  <a:pt x="265" y="58"/>
                  <a:pt x="265" y="58"/>
                </a:cubicBezTo>
                <a:close/>
                <a:moveTo>
                  <a:pt x="265" y="57"/>
                </a:moveTo>
                <a:cubicBezTo>
                  <a:pt x="264" y="57"/>
                  <a:pt x="264" y="57"/>
                  <a:pt x="264" y="57"/>
                </a:cubicBezTo>
                <a:cubicBezTo>
                  <a:pt x="264" y="57"/>
                  <a:pt x="265" y="57"/>
                  <a:pt x="265" y="57"/>
                </a:cubicBezTo>
                <a:close/>
                <a:moveTo>
                  <a:pt x="263" y="51"/>
                </a:moveTo>
                <a:cubicBezTo>
                  <a:pt x="263" y="51"/>
                  <a:pt x="263" y="51"/>
                  <a:pt x="263" y="51"/>
                </a:cubicBezTo>
                <a:cubicBezTo>
                  <a:pt x="263" y="51"/>
                  <a:pt x="263" y="51"/>
                  <a:pt x="263" y="51"/>
                </a:cubicBezTo>
                <a:close/>
                <a:moveTo>
                  <a:pt x="263" y="54"/>
                </a:moveTo>
                <a:cubicBezTo>
                  <a:pt x="263" y="54"/>
                  <a:pt x="263" y="53"/>
                  <a:pt x="263" y="53"/>
                </a:cubicBezTo>
                <a:cubicBezTo>
                  <a:pt x="263" y="53"/>
                  <a:pt x="263" y="53"/>
                  <a:pt x="263" y="54"/>
                </a:cubicBezTo>
                <a:close/>
                <a:moveTo>
                  <a:pt x="262" y="53"/>
                </a:moveTo>
                <a:cubicBezTo>
                  <a:pt x="263" y="53"/>
                  <a:pt x="263" y="53"/>
                  <a:pt x="263" y="53"/>
                </a:cubicBezTo>
                <a:cubicBezTo>
                  <a:pt x="263" y="53"/>
                  <a:pt x="262" y="53"/>
                  <a:pt x="262" y="53"/>
                </a:cubicBezTo>
                <a:close/>
                <a:moveTo>
                  <a:pt x="262" y="53"/>
                </a:moveTo>
                <a:cubicBezTo>
                  <a:pt x="262" y="52"/>
                  <a:pt x="262" y="53"/>
                  <a:pt x="262" y="53"/>
                </a:cubicBezTo>
                <a:cubicBezTo>
                  <a:pt x="262" y="53"/>
                  <a:pt x="262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lose/>
                <a:moveTo>
                  <a:pt x="262" y="56"/>
                </a:moveTo>
                <a:cubicBezTo>
                  <a:pt x="263" y="56"/>
                  <a:pt x="262" y="56"/>
                  <a:pt x="262" y="56"/>
                </a:cubicBezTo>
                <a:close/>
                <a:moveTo>
                  <a:pt x="261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8"/>
                  <a:pt x="261" y="58"/>
                  <a:pt x="261" y="58"/>
                </a:cubicBezTo>
                <a:close/>
                <a:moveTo>
                  <a:pt x="262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9"/>
                  <a:pt x="262" y="59"/>
                  <a:pt x="262" y="58"/>
                </a:cubicBezTo>
                <a:close/>
                <a:moveTo>
                  <a:pt x="262" y="61"/>
                </a:moveTo>
                <a:cubicBezTo>
                  <a:pt x="262" y="61"/>
                  <a:pt x="262" y="61"/>
                  <a:pt x="262" y="61"/>
                </a:cubicBezTo>
                <a:cubicBezTo>
                  <a:pt x="262" y="61"/>
                  <a:pt x="262" y="61"/>
                  <a:pt x="262" y="61"/>
                </a:cubicBezTo>
                <a:close/>
                <a:moveTo>
                  <a:pt x="261" y="61"/>
                </a:moveTo>
                <a:cubicBezTo>
                  <a:pt x="260" y="61"/>
                  <a:pt x="260" y="61"/>
                  <a:pt x="261" y="61"/>
                </a:cubicBezTo>
                <a:close/>
                <a:moveTo>
                  <a:pt x="339" y="54"/>
                </a:moveTo>
                <a:cubicBezTo>
                  <a:pt x="334" y="54"/>
                  <a:pt x="330" y="54"/>
                  <a:pt x="326" y="54"/>
                </a:cubicBezTo>
                <a:cubicBezTo>
                  <a:pt x="329" y="54"/>
                  <a:pt x="333" y="54"/>
                  <a:pt x="336" y="54"/>
                </a:cubicBezTo>
                <a:cubicBezTo>
                  <a:pt x="336" y="54"/>
                  <a:pt x="338" y="54"/>
                  <a:pt x="339" y="54"/>
                </a:cubicBezTo>
                <a:close/>
                <a:moveTo>
                  <a:pt x="263" y="56"/>
                </a:move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5"/>
                </a:cubicBezTo>
                <a:cubicBezTo>
                  <a:pt x="265" y="56"/>
                  <a:pt x="264" y="56"/>
                  <a:pt x="263" y="56"/>
                </a:cubicBezTo>
                <a:close/>
                <a:moveTo>
                  <a:pt x="264" y="52"/>
                </a:moveTo>
                <a:cubicBezTo>
                  <a:pt x="264" y="52"/>
                  <a:pt x="264" y="52"/>
                  <a:pt x="264" y="52"/>
                </a:cubicBezTo>
                <a:cubicBezTo>
                  <a:pt x="264" y="52"/>
                  <a:pt x="263" y="52"/>
                  <a:pt x="263" y="52"/>
                </a:cubicBezTo>
                <a:cubicBezTo>
                  <a:pt x="263" y="52"/>
                  <a:pt x="264" y="52"/>
                  <a:pt x="264" y="52"/>
                </a:cubicBezTo>
                <a:close/>
                <a:moveTo>
                  <a:pt x="261" y="53"/>
                </a:moveTo>
                <a:cubicBezTo>
                  <a:pt x="261" y="52"/>
                  <a:pt x="261" y="52"/>
                  <a:pt x="260" y="52"/>
                </a:cubicBezTo>
                <a:cubicBezTo>
                  <a:pt x="260" y="53"/>
                  <a:pt x="259" y="53"/>
                  <a:pt x="259" y="53"/>
                </a:cubicBezTo>
                <a:cubicBezTo>
                  <a:pt x="259" y="53"/>
                  <a:pt x="260" y="53"/>
                  <a:pt x="260" y="53"/>
                </a:cubicBezTo>
                <a:cubicBezTo>
                  <a:pt x="260" y="53"/>
                  <a:pt x="260" y="53"/>
                  <a:pt x="260" y="53"/>
                </a:cubicBezTo>
                <a:cubicBezTo>
                  <a:pt x="261" y="53"/>
                  <a:pt x="261" y="53"/>
                  <a:pt x="262" y="52"/>
                </a:cubicBezTo>
                <a:cubicBezTo>
                  <a:pt x="262" y="52"/>
                  <a:pt x="262" y="52"/>
                  <a:pt x="262" y="52"/>
                </a:cubicBezTo>
                <a:cubicBezTo>
                  <a:pt x="262" y="52"/>
                  <a:pt x="263" y="52"/>
                  <a:pt x="263" y="52"/>
                </a:cubicBezTo>
                <a:cubicBezTo>
                  <a:pt x="262" y="52"/>
                  <a:pt x="262" y="52"/>
                  <a:pt x="261" y="53"/>
                </a:cubicBezTo>
                <a:close/>
                <a:moveTo>
                  <a:pt x="262" y="59"/>
                </a:moveTo>
                <a:cubicBezTo>
                  <a:pt x="262" y="59"/>
                  <a:pt x="262" y="59"/>
                  <a:pt x="262" y="59"/>
                </a:cubicBezTo>
                <a:cubicBezTo>
                  <a:pt x="262" y="59"/>
                  <a:pt x="262" y="59"/>
                  <a:pt x="262" y="59"/>
                </a:cubicBezTo>
                <a:close/>
                <a:moveTo>
                  <a:pt x="500" y="148"/>
                </a:moveTo>
                <a:cubicBezTo>
                  <a:pt x="498" y="158"/>
                  <a:pt x="496" y="166"/>
                  <a:pt x="494" y="169"/>
                </a:cubicBezTo>
                <a:cubicBezTo>
                  <a:pt x="493" y="172"/>
                  <a:pt x="495" y="168"/>
                  <a:pt x="494" y="170"/>
                </a:cubicBezTo>
                <a:cubicBezTo>
                  <a:pt x="493" y="174"/>
                  <a:pt x="490" y="181"/>
                  <a:pt x="488" y="184"/>
                </a:cubicBezTo>
                <a:cubicBezTo>
                  <a:pt x="486" y="189"/>
                  <a:pt x="483" y="194"/>
                  <a:pt x="480" y="199"/>
                </a:cubicBezTo>
                <a:cubicBezTo>
                  <a:pt x="478" y="202"/>
                  <a:pt x="477" y="204"/>
                  <a:pt x="475" y="206"/>
                </a:cubicBezTo>
                <a:cubicBezTo>
                  <a:pt x="470" y="212"/>
                  <a:pt x="470" y="212"/>
                  <a:pt x="470" y="212"/>
                </a:cubicBezTo>
                <a:cubicBezTo>
                  <a:pt x="469" y="214"/>
                  <a:pt x="466" y="216"/>
                  <a:pt x="465" y="217"/>
                </a:cubicBezTo>
                <a:cubicBezTo>
                  <a:pt x="462" y="221"/>
                  <a:pt x="456" y="228"/>
                  <a:pt x="452" y="232"/>
                </a:cubicBezTo>
                <a:cubicBezTo>
                  <a:pt x="438" y="245"/>
                  <a:pt x="422" y="256"/>
                  <a:pt x="405" y="264"/>
                </a:cubicBezTo>
                <a:cubicBezTo>
                  <a:pt x="387" y="272"/>
                  <a:pt x="369" y="278"/>
                  <a:pt x="351" y="284"/>
                </a:cubicBezTo>
                <a:cubicBezTo>
                  <a:pt x="314" y="295"/>
                  <a:pt x="277" y="301"/>
                  <a:pt x="239" y="304"/>
                </a:cubicBezTo>
                <a:cubicBezTo>
                  <a:pt x="221" y="305"/>
                  <a:pt x="200" y="305"/>
                  <a:pt x="183" y="305"/>
                </a:cubicBezTo>
                <a:cubicBezTo>
                  <a:pt x="177" y="304"/>
                  <a:pt x="172" y="304"/>
                  <a:pt x="167" y="304"/>
                </a:cubicBezTo>
                <a:cubicBezTo>
                  <a:pt x="155" y="303"/>
                  <a:pt x="142" y="302"/>
                  <a:pt x="129" y="301"/>
                </a:cubicBezTo>
                <a:cubicBezTo>
                  <a:pt x="116" y="299"/>
                  <a:pt x="103" y="298"/>
                  <a:pt x="93" y="296"/>
                </a:cubicBezTo>
                <a:cubicBezTo>
                  <a:pt x="77" y="292"/>
                  <a:pt x="61" y="288"/>
                  <a:pt x="45" y="280"/>
                </a:cubicBezTo>
                <a:cubicBezTo>
                  <a:pt x="38" y="277"/>
                  <a:pt x="32" y="273"/>
                  <a:pt x="27" y="269"/>
                </a:cubicBezTo>
                <a:cubicBezTo>
                  <a:pt x="24" y="268"/>
                  <a:pt x="22" y="266"/>
                  <a:pt x="20" y="264"/>
                </a:cubicBezTo>
                <a:cubicBezTo>
                  <a:pt x="11" y="256"/>
                  <a:pt x="4" y="244"/>
                  <a:pt x="2" y="232"/>
                </a:cubicBezTo>
                <a:cubicBezTo>
                  <a:pt x="1" y="225"/>
                  <a:pt x="0" y="219"/>
                  <a:pt x="0" y="213"/>
                </a:cubicBezTo>
                <a:cubicBezTo>
                  <a:pt x="0" y="203"/>
                  <a:pt x="2" y="191"/>
                  <a:pt x="6" y="180"/>
                </a:cubicBezTo>
                <a:cubicBezTo>
                  <a:pt x="10" y="169"/>
                  <a:pt x="16" y="158"/>
                  <a:pt x="22" y="148"/>
                </a:cubicBezTo>
                <a:cubicBezTo>
                  <a:pt x="25" y="143"/>
                  <a:pt x="29" y="139"/>
                  <a:pt x="32" y="134"/>
                </a:cubicBezTo>
                <a:cubicBezTo>
                  <a:pt x="34" y="132"/>
                  <a:pt x="36" y="130"/>
                  <a:pt x="38" y="127"/>
                </a:cubicBezTo>
                <a:cubicBezTo>
                  <a:pt x="44" y="119"/>
                  <a:pt x="54" y="109"/>
                  <a:pt x="61" y="102"/>
                </a:cubicBezTo>
                <a:cubicBezTo>
                  <a:pt x="65" y="98"/>
                  <a:pt x="69" y="95"/>
                  <a:pt x="74" y="91"/>
                </a:cubicBezTo>
                <a:cubicBezTo>
                  <a:pt x="83" y="83"/>
                  <a:pt x="92" y="76"/>
                  <a:pt x="100" y="70"/>
                </a:cubicBezTo>
                <a:cubicBezTo>
                  <a:pt x="111" y="62"/>
                  <a:pt x="128" y="52"/>
                  <a:pt x="143" y="45"/>
                </a:cubicBezTo>
                <a:cubicBezTo>
                  <a:pt x="144" y="44"/>
                  <a:pt x="144" y="44"/>
                  <a:pt x="144" y="44"/>
                </a:cubicBezTo>
                <a:cubicBezTo>
                  <a:pt x="155" y="39"/>
                  <a:pt x="166" y="33"/>
                  <a:pt x="177" y="29"/>
                </a:cubicBezTo>
                <a:cubicBezTo>
                  <a:pt x="179" y="29"/>
                  <a:pt x="179" y="29"/>
                  <a:pt x="180" y="28"/>
                </a:cubicBezTo>
                <a:cubicBezTo>
                  <a:pt x="194" y="23"/>
                  <a:pt x="194" y="23"/>
                  <a:pt x="194" y="23"/>
                </a:cubicBezTo>
                <a:cubicBezTo>
                  <a:pt x="215" y="16"/>
                  <a:pt x="231" y="12"/>
                  <a:pt x="249" y="9"/>
                </a:cubicBezTo>
                <a:cubicBezTo>
                  <a:pt x="259" y="6"/>
                  <a:pt x="271" y="5"/>
                  <a:pt x="281" y="3"/>
                </a:cubicBezTo>
                <a:cubicBezTo>
                  <a:pt x="284" y="3"/>
                  <a:pt x="287" y="2"/>
                  <a:pt x="290" y="2"/>
                </a:cubicBezTo>
                <a:cubicBezTo>
                  <a:pt x="293" y="2"/>
                  <a:pt x="295" y="2"/>
                  <a:pt x="297" y="1"/>
                </a:cubicBezTo>
                <a:cubicBezTo>
                  <a:pt x="304" y="1"/>
                  <a:pt x="304" y="1"/>
                  <a:pt x="304" y="1"/>
                </a:cubicBezTo>
                <a:cubicBezTo>
                  <a:pt x="307" y="1"/>
                  <a:pt x="311" y="0"/>
                  <a:pt x="314" y="0"/>
                </a:cubicBezTo>
                <a:cubicBezTo>
                  <a:pt x="318" y="0"/>
                  <a:pt x="321" y="0"/>
                  <a:pt x="324" y="0"/>
                </a:cubicBezTo>
                <a:cubicBezTo>
                  <a:pt x="327" y="0"/>
                  <a:pt x="331" y="0"/>
                  <a:pt x="334" y="0"/>
                </a:cubicBezTo>
                <a:cubicBezTo>
                  <a:pt x="343" y="0"/>
                  <a:pt x="351" y="0"/>
                  <a:pt x="361" y="1"/>
                </a:cubicBezTo>
                <a:cubicBezTo>
                  <a:pt x="368" y="2"/>
                  <a:pt x="376" y="2"/>
                  <a:pt x="384" y="4"/>
                </a:cubicBezTo>
                <a:cubicBezTo>
                  <a:pt x="389" y="4"/>
                  <a:pt x="394" y="5"/>
                  <a:pt x="398" y="6"/>
                </a:cubicBezTo>
                <a:cubicBezTo>
                  <a:pt x="400" y="7"/>
                  <a:pt x="403" y="8"/>
                  <a:pt x="405" y="8"/>
                </a:cubicBezTo>
                <a:cubicBezTo>
                  <a:pt x="408" y="9"/>
                  <a:pt x="410" y="10"/>
                  <a:pt x="413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6" y="11"/>
                  <a:pt x="416" y="11"/>
                  <a:pt x="416" y="12"/>
                </a:cubicBezTo>
                <a:cubicBezTo>
                  <a:pt x="417" y="12"/>
                  <a:pt x="419" y="13"/>
                  <a:pt x="420" y="12"/>
                </a:cubicBezTo>
                <a:cubicBezTo>
                  <a:pt x="420" y="12"/>
                  <a:pt x="420" y="12"/>
                  <a:pt x="420" y="12"/>
                </a:cubicBezTo>
                <a:cubicBezTo>
                  <a:pt x="421" y="12"/>
                  <a:pt x="421" y="12"/>
                  <a:pt x="421" y="12"/>
                </a:cubicBezTo>
                <a:cubicBezTo>
                  <a:pt x="421" y="13"/>
                  <a:pt x="422" y="13"/>
                  <a:pt x="423" y="13"/>
                </a:cubicBezTo>
                <a:cubicBezTo>
                  <a:pt x="423" y="13"/>
                  <a:pt x="423" y="13"/>
                  <a:pt x="423" y="13"/>
                </a:cubicBezTo>
                <a:cubicBezTo>
                  <a:pt x="424" y="13"/>
                  <a:pt x="424" y="14"/>
                  <a:pt x="424" y="14"/>
                </a:cubicBezTo>
                <a:cubicBezTo>
                  <a:pt x="425" y="14"/>
                  <a:pt x="425" y="14"/>
                  <a:pt x="425" y="14"/>
                </a:cubicBezTo>
                <a:cubicBezTo>
                  <a:pt x="426" y="14"/>
                  <a:pt x="426" y="14"/>
                  <a:pt x="426" y="15"/>
                </a:cubicBezTo>
                <a:cubicBezTo>
                  <a:pt x="426" y="15"/>
                  <a:pt x="426" y="15"/>
                  <a:pt x="426" y="15"/>
                </a:cubicBezTo>
                <a:cubicBezTo>
                  <a:pt x="426" y="15"/>
                  <a:pt x="427" y="16"/>
                  <a:pt x="428" y="16"/>
                </a:cubicBezTo>
                <a:cubicBezTo>
                  <a:pt x="428" y="17"/>
                  <a:pt x="429" y="17"/>
                  <a:pt x="429" y="17"/>
                </a:cubicBezTo>
                <a:cubicBezTo>
                  <a:pt x="430" y="17"/>
                  <a:pt x="430" y="19"/>
                  <a:pt x="431" y="19"/>
                </a:cubicBezTo>
                <a:cubicBezTo>
                  <a:pt x="430" y="20"/>
                  <a:pt x="431" y="20"/>
                  <a:pt x="431" y="20"/>
                </a:cubicBezTo>
                <a:cubicBezTo>
                  <a:pt x="431" y="20"/>
                  <a:pt x="431" y="21"/>
                  <a:pt x="431" y="21"/>
                </a:cubicBezTo>
                <a:cubicBezTo>
                  <a:pt x="431" y="21"/>
                  <a:pt x="431" y="22"/>
                  <a:pt x="431" y="22"/>
                </a:cubicBezTo>
                <a:cubicBezTo>
                  <a:pt x="431" y="22"/>
                  <a:pt x="431" y="23"/>
                  <a:pt x="431" y="23"/>
                </a:cubicBezTo>
                <a:cubicBezTo>
                  <a:pt x="431" y="23"/>
                  <a:pt x="432" y="24"/>
                  <a:pt x="432" y="24"/>
                </a:cubicBezTo>
                <a:cubicBezTo>
                  <a:pt x="432" y="25"/>
                  <a:pt x="431" y="25"/>
                  <a:pt x="431" y="26"/>
                </a:cubicBezTo>
                <a:cubicBezTo>
                  <a:pt x="431" y="27"/>
                  <a:pt x="430" y="28"/>
                  <a:pt x="430" y="29"/>
                </a:cubicBezTo>
                <a:cubicBezTo>
                  <a:pt x="430" y="29"/>
                  <a:pt x="430" y="29"/>
                  <a:pt x="430" y="29"/>
                </a:cubicBezTo>
                <a:cubicBezTo>
                  <a:pt x="429" y="29"/>
                  <a:pt x="429" y="30"/>
                  <a:pt x="428" y="30"/>
                </a:cubicBezTo>
                <a:cubicBezTo>
                  <a:pt x="428" y="30"/>
                  <a:pt x="428" y="30"/>
                  <a:pt x="428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26" y="31"/>
                  <a:pt x="424" y="32"/>
                  <a:pt x="423" y="32"/>
                </a:cubicBezTo>
                <a:cubicBezTo>
                  <a:pt x="423" y="32"/>
                  <a:pt x="423" y="32"/>
                  <a:pt x="423" y="32"/>
                </a:cubicBezTo>
                <a:cubicBezTo>
                  <a:pt x="422" y="32"/>
                  <a:pt x="422" y="32"/>
                  <a:pt x="421" y="32"/>
                </a:cubicBezTo>
                <a:cubicBezTo>
                  <a:pt x="421" y="33"/>
                  <a:pt x="420" y="32"/>
                  <a:pt x="420" y="32"/>
                </a:cubicBezTo>
                <a:cubicBezTo>
                  <a:pt x="420" y="32"/>
                  <a:pt x="419" y="32"/>
                  <a:pt x="419" y="32"/>
                </a:cubicBezTo>
                <a:cubicBezTo>
                  <a:pt x="419" y="32"/>
                  <a:pt x="418" y="32"/>
                  <a:pt x="418" y="32"/>
                </a:cubicBezTo>
                <a:cubicBezTo>
                  <a:pt x="417" y="32"/>
                  <a:pt x="417" y="31"/>
                  <a:pt x="416" y="31"/>
                </a:cubicBezTo>
                <a:cubicBezTo>
                  <a:pt x="416" y="31"/>
                  <a:pt x="416" y="31"/>
                  <a:pt x="416" y="31"/>
                </a:cubicBezTo>
                <a:cubicBezTo>
                  <a:pt x="415" y="31"/>
                  <a:pt x="415" y="30"/>
                  <a:pt x="415" y="30"/>
                </a:cubicBezTo>
                <a:cubicBezTo>
                  <a:pt x="415" y="30"/>
                  <a:pt x="415" y="30"/>
                  <a:pt x="414" y="30"/>
                </a:cubicBezTo>
                <a:cubicBezTo>
                  <a:pt x="414" y="29"/>
                  <a:pt x="415" y="29"/>
                  <a:pt x="414" y="29"/>
                </a:cubicBezTo>
                <a:cubicBezTo>
                  <a:pt x="414" y="28"/>
                  <a:pt x="413" y="30"/>
                  <a:pt x="413" y="29"/>
                </a:cubicBezTo>
                <a:cubicBezTo>
                  <a:pt x="413" y="28"/>
                  <a:pt x="412" y="28"/>
                  <a:pt x="411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08" y="26"/>
                  <a:pt x="408" y="26"/>
                  <a:pt x="408" y="26"/>
                </a:cubicBezTo>
                <a:cubicBezTo>
                  <a:pt x="407" y="26"/>
                  <a:pt x="407" y="26"/>
                  <a:pt x="407" y="26"/>
                </a:cubicBezTo>
                <a:cubicBezTo>
                  <a:pt x="399" y="23"/>
                  <a:pt x="390" y="21"/>
                  <a:pt x="383" y="20"/>
                </a:cubicBezTo>
                <a:cubicBezTo>
                  <a:pt x="376" y="19"/>
                  <a:pt x="370" y="18"/>
                  <a:pt x="363" y="17"/>
                </a:cubicBezTo>
                <a:cubicBezTo>
                  <a:pt x="342" y="15"/>
                  <a:pt x="321" y="16"/>
                  <a:pt x="300" y="17"/>
                </a:cubicBezTo>
                <a:cubicBezTo>
                  <a:pt x="288" y="18"/>
                  <a:pt x="273" y="20"/>
                  <a:pt x="262" y="22"/>
                </a:cubicBezTo>
                <a:cubicBezTo>
                  <a:pt x="249" y="24"/>
                  <a:pt x="236" y="27"/>
                  <a:pt x="224" y="30"/>
                </a:cubicBezTo>
                <a:cubicBezTo>
                  <a:pt x="217" y="32"/>
                  <a:pt x="210" y="34"/>
                  <a:pt x="203" y="36"/>
                </a:cubicBezTo>
                <a:cubicBezTo>
                  <a:pt x="196" y="38"/>
                  <a:pt x="196" y="38"/>
                  <a:pt x="196" y="38"/>
                </a:cubicBezTo>
                <a:cubicBezTo>
                  <a:pt x="190" y="41"/>
                  <a:pt x="183" y="43"/>
                  <a:pt x="176" y="46"/>
                </a:cubicBezTo>
                <a:cubicBezTo>
                  <a:pt x="170" y="49"/>
                  <a:pt x="164" y="51"/>
                  <a:pt x="157" y="54"/>
                </a:cubicBezTo>
                <a:cubicBezTo>
                  <a:pt x="148" y="58"/>
                  <a:pt x="138" y="64"/>
                  <a:pt x="127" y="70"/>
                </a:cubicBezTo>
                <a:cubicBezTo>
                  <a:pt x="117" y="77"/>
                  <a:pt x="106" y="84"/>
                  <a:pt x="96" y="92"/>
                </a:cubicBezTo>
                <a:cubicBezTo>
                  <a:pt x="93" y="94"/>
                  <a:pt x="93" y="94"/>
                  <a:pt x="93" y="94"/>
                </a:cubicBezTo>
                <a:cubicBezTo>
                  <a:pt x="80" y="104"/>
                  <a:pt x="69" y="115"/>
                  <a:pt x="59" y="125"/>
                </a:cubicBezTo>
                <a:cubicBezTo>
                  <a:pt x="47" y="138"/>
                  <a:pt x="34" y="155"/>
                  <a:pt x="26" y="171"/>
                </a:cubicBezTo>
                <a:cubicBezTo>
                  <a:pt x="19" y="186"/>
                  <a:pt x="14" y="201"/>
                  <a:pt x="14" y="217"/>
                </a:cubicBezTo>
                <a:cubicBezTo>
                  <a:pt x="15" y="222"/>
                  <a:pt x="15" y="229"/>
                  <a:pt x="17" y="234"/>
                </a:cubicBezTo>
                <a:cubicBezTo>
                  <a:pt x="19" y="239"/>
                  <a:pt x="22" y="244"/>
                  <a:pt x="26" y="249"/>
                </a:cubicBezTo>
                <a:cubicBezTo>
                  <a:pt x="28" y="252"/>
                  <a:pt x="31" y="255"/>
                  <a:pt x="35" y="258"/>
                </a:cubicBezTo>
                <a:cubicBezTo>
                  <a:pt x="40" y="261"/>
                  <a:pt x="45" y="264"/>
                  <a:pt x="51" y="267"/>
                </a:cubicBezTo>
                <a:cubicBezTo>
                  <a:pt x="61" y="272"/>
                  <a:pt x="72" y="276"/>
                  <a:pt x="84" y="279"/>
                </a:cubicBezTo>
                <a:cubicBezTo>
                  <a:pt x="95" y="282"/>
                  <a:pt x="106" y="284"/>
                  <a:pt x="117" y="285"/>
                </a:cubicBezTo>
                <a:cubicBezTo>
                  <a:pt x="121" y="286"/>
                  <a:pt x="125" y="286"/>
                  <a:pt x="129" y="287"/>
                </a:cubicBezTo>
                <a:cubicBezTo>
                  <a:pt x="131" y="287"/>
                  <a:pt x="134" y="287"/>
                  <a:pt x="137" y="287"/>
                </a:cubicBezTo>
                <a:cubicBezTo>
                  <a:pt x="150" y="289"/>
                  <a:pt x="168" y="290"/>
                  <a:pt x="184" y="291"/>
                </a:cubicBezTo>
                <a:cubicBezTo>
                  <a:pt x="206" y="291"/>
                  <a:pt x="227" y="291"/>
                  <a:pt x="251" y="289"/>
                </a:cubicBezTo>
                <a:cubicBezTo>
                  <a:pt x="268" y="287"/>
                  <a:pt x="287" y="285"/>
                  <a:pt x="306" y="281"/>
                </a:cubicBezTo>
                <a:cubicBezTo>
                  <a:pt x="331" y="276"/>
                  <a:pt x="357" y="268"/>
                  <a:pt x="381" y="259"/>
                </a:cubicBezTo>
                <a:cubicBezTo>
                  <a:pt x="395" y="254"/>
                  <a:pt x="407" y="248"/>
                  <a:pt x="419" y="241"/>
                </a:cubicBezTo>
                <a:cubicBezTo>
                  <a:pt x="430" y="233"/>
                  <a:pt x="440" y="224"/>
                  <a:pt x="449" y="215"/>
                </a:cubicBezTo>
                <a:cubicBezTo>
                  <a:pt x="450" y="214"/>
                  <a:pt x="451" y="213"/>
                  <a:pt x="453" y="211"/>
                </a:cubicBezTo>
                <a:cubicBezTo>
                  <a:pt x="455" y="209"/>
                  <a:pt x="454" y="210"/>
                  <a:pt x="456" y="207"/>
                </a:cubicBezTo>
                <a:cubicBezTo>
                  <a:pt x="458" y="205"/>
                  <a:pt x="457" y="207"/>
                  <a:pt x="458" y="205"/>
                </a:cubicBezTo>
                <a:cubicBezTo>
                  <a:pt x="464" y="198"/>
                  <a:pt x="464" y="198"/>
                  <a:pt x="464" y="198"/>
                </a:cubicBezTo>
                <a:cubicBezTo>
                  <a:pt x="465" y="197"/>
                  <a:pt x="466" y="196"/>
                  <a:pt x="467" y="195"/>
                </a:cubicBezTo>
                <a:cubicBezTo>
                  <a:pt x="467" y="194"/>
                  <a:pt x="468" y="193"/>
                  <a:pt x="469" y="192"/>
                </a:cubicBezTo>
                <a:cubicBezTo>
                  <a:pt x="472" y="187"/>
                  <a:pt x="475" y="182"/>
                  <a:pt x="477" y="177"/>
                </a:cubicBezTo>
                <a:cubicBezTo>
                  <a:pt x="482" y="167"/>
                  <a:pt x="486" y="156"/>
                  <a:pt x="487" y="146"/>
                </a:cubicBezTo>
                <a:cubicBezTo>
                  <a:pt x="487" y="143"/>
                  <a:pt x="487" y="146"/>
                  <a:pt x="488" y="144"/>
                </a:cubicBezTo>
                <a:cubicBezTo>
                  <a:pt x="488" y="142"/>
                  <a:pt x="488" y="141"/>
                  <a:pt x="487" y="139"/>
                </a:cubicBezTo>
                <a:cubicBezTo>
                  <a:pt x="487" y="137"/>
                  <a:pt x="487" y="136"/>
                  <a:pt x="487" y="134"/>
                </a:cubicBezTo>
                <a:cubicBezTo>
                  <a:pt x="487" y="130"/>
                  <a:pt x="486" y="126"/>
                  <a:pt x="485" y="123"/>
                </a:cubicBezTo>
                <a:cubicBezTo>
                  <a:pt x="483" y="115"/>
                  <a:pt x="480" y="108"/>
                  <a:pt x="475" y="103"/>
                </a:cubicBezTo>
                <a:cubicBezTo>
                  <a:pt x="472" y="98"/>
                  <a:pt x="467" y="94"/>
                  <a:pt x="462" y="91"/>
                </a:cubicBezTo>
                <a:cubicBezTo>
                  <a:pt x="460" y="90"/>
                  <a:pt x="461" y="90"/>
                  <a:pt x="460" y="90"/>
                </a:cubicBezTo>
                <a:cubicBezTo>
                  <a:pt x="458" y="89"/>
                  <a:pt x="459" y="89"/>
                  <a:pt x="458" y="88"/>
                </a:cubicBezTo>
                <a:cubicBezTo>
                  <a:pt x="456" y="87"/>
                  <a:pt x="456" y="87"/>
                  <a:pt x="456" y="87"/>
                </a:cubicBezTo>
                <a:cubicBezTo>
                  <a:pt x="453" y="86"/>
                  <a:pt x="453" y="86"/>
                  <a:pt x="453" y="86"/>
                </a:cubicBezTo>
                <a:cubicBezTo>
                  <a:pt x="439" y="78"/>
                  <a:pt x="424" y="72"/>
                  <a:pt x="409" y="67"/>
                </a:cubicBezTo>
                <a:cubicBezTo>
                  <a:pt x="406" y="66"/>
                  <a:pt x="406" y="66"/>
                  <a:pt x="402" y="64"/>
                </a:cubicBezTo>
                <a:cubicBezTo>
                  <a:pt x="398" y="63"/>
                  <a:pt x="399" y="63"/>
                  <a:pt x="396" y="63"/>
                </a:cubicBezTo>
                <a:cubicBezTo>
                  <a:pt x="395" y="63"/>
                  <a:pt x="392" y="61"/>
                  <a:pt x="391" y="61"/>
                </a:cubicBezTo>
                <a:cubicBezTo>
                  <a:pt x="390" y="61"/>
                  <a:pt x="391" y="61"/>
                  <a:pt x="391" y="61"/>
                </a:cubicBezTo>
                <a:cubicBezTo>
                  <a:pt x="388" y="60"/>
                  <a:pt x="378" y="58"/>
                  <a:pt x="373" y="57"/>
                </a:cubicBezTo>
                <a:cubicBezTo>
                  <a:pt x="366" y="56"/>
                  <a:pt x="358" y="54"/>
                  <a:pt x="350" y="53"/>
                </a:cubicBezTo>
                <a:cubicBezTo>
                  <a:pt x="358" y="54"/>
                  <a:pt x="365" y="55"/>
                  <a:pt x="367" y="55"/>
                </a:cubicBezTo>
                <a:cubicBezTo>
                  <a:pt x="359" y="53"/>
                  <a:pt x="344" y="52"/>
                  <a:pt x="336" y="51"/>
                </a:cubicBezTo>
                <a:cubicBezTo>
                  <a:pt x="318" y="50"/>
                  <a:pt x="294" y="52"/>
                  <a:pt x="273" y="56"/>
                </a:cubicBezTo>
                <a:cubicBezTo>
                  <a:pt x="272" y="56"/>
                  <a:pt x="271" y="56"/>
                  <a:pt x="271" y="56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4" y="58"/>
                  <a:pt x="263" y="58"/>
                  <a:pt x="262" y="58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7" y="57"/>
                  <a:pt x="267" y="57"/>
                  <a:pt x="267" y="57"/>
                </a:cubicBezTo>
                <a:cubicBezTo>
                  <a:pt x="288" y="53"/>
                  <a:pt x="309" y="50"/>
                  <a:pt x="330" y="51"/>
                </a:cubicBezTo>
                <a:cubicBezTo>
                  <a:pt x="335" y="51"/>
                  <a:pt x="343" y="51"/>
                  <a:pt x="352" y="52"/>
                </a:cubicBezTo>
                <a:cubicBezTo>
                  <a:pt x="362" y="53"/>
                  <a:pt x="371" y="55"/>
                  <a:pt x="378" y="57"/>
                </a:cubicBezTo>
                <a:cubicBezTo>
                  <a:pt x="387" y="58"/>
                  <a:pt x="391" y="59"/>
                  <a:pt x="387" y="58"/>
                </a:cubicBezTo>
                <a:cubicBezTo>
                  <a:pt x="376" y="55"/>
                  <a:pt x="367" y="53"/>
                  <a:pt x="356" y="52"/>
                </a:cubicBezTo>
                <a:cubicBezTo>
                  <a:pt x="354" y="51"/>
                  <a:pt x="352" y="51"/>
                  <a:pt x="355" y="51"/>
                </a:cubicBezTo>
                <a:cubicBezTo>
                  <a:pt x="377" y="53"/>
                  <a:pt x="401" y="60"/>
                  <a:pt x="418" y="66"/>
                </a:cubicBezTo>
                <a:cubicBezTo>
                  <a:pt x="428" y="70"/>
                  <a:pt x="428" y="70"/>
                  <a:pt x="428" y="70"/>
                </a:cubicBezTo>
                <a:cubicBezTo>
                  <a:pt x="430" y="70"/>
                  <a:pt x="431" y="71"/>
                  <a:pt x="432" y="71"/>
                </a:cubicBezTo>
                <a:cubicBezTo>
                  <a:pt x="432" y="71"/>
                  <a:pt x="430" y="70"/>
                  <a:pt x="430" y="70"/>
                </a:cubicBezTo>
                <a:cubicBezTo>
                  <a:pt x="411" y="62"/>
                  <a:pt x="395" y="56"/>
                  <a:pt x="374" y="52"/>
                </a:cubicBezTo>
                <a:cubicBezTo>
                  <a:pt x="371" y="51"/>
                  <a:pt x="368" y="51"/>
                  <a:pt x="365" y="50"/>
                </a:cubicBezTo>
                <a:cubicBezTo>
                  <a:pt x="358" y="49"/>
                  <a:pt x="347" y="48"/>
                  <a:pt x="338" y="47"/>
                </a:cubicBezTo>
                <a:cubicBezTo>
                  <a:pt x="336" y="47"/>
                  <a:pt x="337" y="47"/>
                  <a:pt x="336" y="47"/>
                </a:cubicBezTo>
                <a:cubicBezTo>
                  <a:pt x="315" y="46"/>
                  <a:pt x="296" y="48"/>
                  <a:pt x="277" y="51"/>
                </a:cubicBezTo>
                <a:cubicBezTo>
                  <a:pt x="293" y="48"/>
                  <a:pt x="310" y="47"/>
                  <a:pt x="325" y="47"/>
                </a:cubicBezTo>
                <a:cubicBezTo>
                  <a:pt x="327" y="47"/>
                  <a:pt x="328" y="46"/>
                  <a:pt x="330" y="46"/>
                </a:cubicBezTo>
                <a:cubicBezTo>
                  <a:pt x="343" y="47"/>
                  <a:pt x="363" y="49"/>
                  <a:pt x="379" y="52"/>
                </a:cubicBezTo>
                <a:cubicBezTo>
                  <a:pt x="381" y="52"/>
                  <a:pt x="382" y="52"/>
                  <a:pt x="375" y="51"/>
                </a:cubicBezTo>
                <a:cubicBezTo>
                  <a:pt x="377" y="51"/>
                  <a:pt x="378" y="51"/>
                  <a:pt x="381" y="52"/>
                </a:cubicBezTo>
                <a:cubicBezTo>
                  <a:pt x="381" y="52"/>
                  <a:pt x="380" y="52"/>
                  <a:pt x="379" y="52"/>
                </a:cubicBezTo>
                <a:cubicBezTo>
                  <a:pt x="388" y="53"/>
                  <a:pt x="389" y="54"/>
                  <a:pt x="398" y="56"/>
                </a:cubicBezTo>
                <a:cubicBezTo>
                  <a:pt x="399" y="56"/>
                  <a:pt x="400" y="56"/>
                  <a:pt x="399" y="56"/>
                </a:cubicBezTo>
                <a:cubicBezTo>
                  <a:pt x="392" y="54"/>
                  <a:pt x="385" y="52"/>
                  <a:pt x="379" y="51"/>
                </a:cubicBezTo>
                <a:cubicBezTo>
                  <a:pt x="375" y="50"/>
                  <a:pt x="372" y="50"/>
                  <a:pt x="369" y="49"/>
                </a:cubicBezTo>
                <a:cubicBezTo>
                  <a:pt x="367" y="49"/>
                  <a:pt x="367" y="49"/>
                  <a:pt x="365" y="48"/>
                </a:cubicBezTo>
                <a:cubicBezTo>
                  <a:pt x="363" y="48"/>
                  <a:pt x="360" y="48"/>
                  <a:pt x="358" y="48"/>
                </a:cubicBezTo>
                <a:cubicBezTo>
                  <a:pt x="353" y="47"/>
                  <a:pt x="353" y="47"/>
                  <a:pt x="353" y="47"/>
                </a:cubicBezTo>
                <a:cubicBezTo>
                  <a:pt x="345" y="46"/>
                  <a:pt x="336" y="46"/>
                  <a:pt x="327" y="45"/>
                </a:cubicBezTo>
                <a:cubicBezTo>
                  <a:pt x="321" y="45"/>
                  <a:pt x="314" y="45"/>
                  <a:pt x="307" y="46"/>
                </a:cubicBezTo>
                <a:cubicBezTo>
                  <a:pt x="310" y="45"/>
                  <a:pt x="315" y="45"/>
                  <a:pt x="320" y="45"/>
                </a:cubicBezTo>
                <a:cubicBezTo>
                  <a:pt x="337" y="45"/>
                  <a:pt x="357" y="46"/>
                  <a:pt x="371" y="49"/>
                </a:cubicBezTo>
                <a:cubicBezTo>
                  <a:pt x="372" y="49"/>
                  <a:pt x="369" y="48"/>
                  <a:pt x="368" y="48"/>
                </a:cubicBezTo>
                <a:cubicBezTo>
                  <a:pt x="363" y="47"/>
                  <a:pt x="360" y="47"/>
                  <a:pt x="356" y="46"/>
                </a:cubicBezTo>
                <a:cubicBezTo>
                  <a:pt x="354" y="46"/>
                  <a:pt x="357" y="46"/>
                  <a:pt x="355" y="46"/>
                </a:cubicBezTo>
                <a:cubicBezTo>
                  <a:pt x="345" y="45"/>
                  <a:pt x="335" y="45"/>
                  <a:pt x="323" y="45"/>
                </a:cubicBezTo>
                <a:cubicBezTo>
                  <a:pt x="322" y="44"/>
                  <a:pt x="319" y="44"/>
                  <a:pt x="321" y="44"/>
                </a:cubicBezTo>
                <a:cubicBezTo>
                  <a:pt x="319" y="44"/>
                  <a:pt x="319" y="44"/>
                  <a:pt x="317" y="44"/>
                </a:cubicBezTo>
                <a:cubicBezTo>
                  <a:pt x="314" y="44"/>
                  <a:pt x="318" y="44"/>
                  <a:pt x="317" y="44"/>
                </a:cubicBezTo>
                <a:cubicBezTo>
                  <a:pt x="314" y="44"/>
                  <a:pt x="310" y="45"/>
                  <a:pt x="308" y="45"/>
                </a:cubicBezTo>
                <a:cubicBezTo>
                  <a:pt x="294" y="46"/>
                  <a:pt x="282" y="47"/>
                  <a:pt x="266" y="50"/>
                </a:cubicBezTo>
                <a:cubicBezTo>
                  <a:pt x="276" y="48"/>
                  <a:pt x="290" y="46"/>
                  <a:pt x="305" y="45"/>
                </a:cubicBezTo>
                <a:cubicBezTo>
                  <a:pt x="308" y="44"/>
                  <a:pt x="304" y="45"/>
                  <a:pt x="307" y="44"/>
                </a:cubicBezTo>
                <a:cubicBezTo>
                  <a:pt x="311" y="44"/>
                  <a:pt x="314" y="44"/>
                  <a:pt x="318" y="44"/>
                </a:cubicBezTo>
                <a:cubicBezTo>
                  <a:pt x="328" y="44"/>
                  <a:pt x="328" y="44"/>
                  <a:pt x="328" y="44"/>
                </a:cubicBezTo>
                <a:cubicBezTo>
                  <a:pt x="333" y="44"/>
                  <a:pt x="338" y="44"/>
                  <a:pt x="343" y="44"/>
                </a:cubicBezTo>
                <a:cubicBezTo>
                  <a:pt x="348" y="45"/>
                  <a:pt x="351" y="45"/>
                  <a:pt x="356" y="45"/>
                </a:cubicBezTo>
                <a:cubicBezTo>
                  <a:pt x="358" y="46"/>
                  <a:pt x="358" y="45"/>
                  <a:pt x="361" y="46"/>
                </a:cubicBezTo>
                <a:cubicBezTo>
                  <a:pt x="362" y="46"/>
                  <a:pt x="357" y="45"/>
                  <a:pt x="360" y="45"/>
                </a:cubicBezTo>
                <a:cubicBezTo>
                  <a:pt x="363" y="46"/>
                  <a:pt x="360" y="45"/>
                  <a:pt x="362" y="46"/>
                </a:cubicBezTo>
                <a:cubicBezTo>
                  <a:pt x="365" y="46"/>
                  <a:pt x="366" y="46"/>
                  <a:pt x="368" y="46"/>
                </a:cubicBezTo>
                <a:cubicBezTo>
                  <a:pt x="375" y="48"/>
                  <a:pt x="382" y="49"/>
                  <a:pt x="389" y="51"/>
                </a:cubicBezTo>
                <a:cubicBezTo>
                  <a:pt x="391" y="51"/>
                  <a:pt x="386" y="50"/>
                  <a:pt x="388" y="50"/>
                </a:cubicBezTo>
                <a:cubicBezTo>
                  <a:pt x="391" y="51"/>
                  <a:pt x="401" y="54"/>
                  <a:pt x="403" y="54"/>
                </a:cubicBezTo>
                <a:cubicBezTo>
                  <a:pt x="411" y="57"/>
                  <a:pt x="415" y="58"/>
                  <a:pt x="424" y="61"/>
                </a:cubicBezTo>
                <a:cubicBezTo>
                  <a:pt x="427" y="63"/>
                  <a:pt x="424" y="61"/>
                  <a:pt x="426" y="62"/>
                </a:cubicBezTo>
                <a:cubicBezTo>
                  <a:pt x="431" y="64"/>
                  <a:pt x="434" y="65"/>
                  <a:pt x="440" y="68"/>
                </a:cubicBezTo>
                <a:cubicBezTo>
                  <a:pt x="444" y="69"/>
                  <a:pt x="450" y="72"/>
                  <a:pt x="455" y="75"/>
                </a:cubicBezTo>
                <a:cubicBezTo>
                  <a:pt x="455" y="74"/>
                  <a:pt x="452" y="73"/>
                  <a:pt x="449" y="71"/>
                </a:cubicBezTo>
                <a:cubicBezTo>
                  <a:pt x="451" y="72"/>
                  <a:pt x="456" y="75"/>
                  <a:pt x="458" y="76"/>
                </a:cubicBezTo>
                <a:cubicBezTo>
                  <a:pt x="466" y="80"/>
                  <a:pt x="473" y="84"/>
                  <a:pt x="480" y="91"/>
                </a:cubicBezTo>
                <a:cubicBezTo>
                  <a:pt x="486" y="97"/>
                  <a:pt x="492" y="105"/>
                  <a:pt x="495" y="116"/>
                </a:cubicBezTo>
                <a:cubicBezTo>
                  <a:pt x="496" y="119"/>
                  <a:pt x="497" y="120"/>
                  <a:pt x="498" y="123"/>
                </a:cubicBezTo>
                <a:cubicBezTo>
                  <a:pt x="498" y="124"/>
                  <a:pt x="498" y="124"/>
                  <a:pt x="498" y="123"/>
                </a:cubicBezTo>
                <a:cubicBezTo>
                  <a:pt x="498" y="126"/>
                  <a:pt x="499" y="130"/>
                  <a:pt x="499" y="134"/>
                </a:cubicBezTo>
                <a:cubicBezTo>
                  <a:pt x="500" y="136"/>
                  <a:pt x="500" y="139"/>
                  <a:pt x="500" y="141"/>
                </a:cubicBezTo>
                <a:cubicBezTo>
                  <a:pt x="500" y="143"/>
                  <a:pt x="500" y="146"/>
                  <a:pt x="500" y="148"/>
                </a:cubicBezTo>
                <a:close/>
                <a:moveTo>
                  <a:pt x="385" y="50"/>
                </a:moveTo>
                <a:cubicBezTo>
                  <a:pt x="380" y="49"/>
                  <a:pt x="378" y="49"/>
                  <a:pt x="371" y="47"/>
                </a:cubicBezTo>
                <a:cubicBezTo>
                  <a:pt x="369" y="47"/>
                  <a:pt x="367" y="47"/>
                  <a:pt x="364" y="46"/>
                </a:cubicBezTo>
                <a:cubicBezTo>
                  <a:pt x="363" y="47"/>
                  <a:pt x="354" y="45"/>
                  <a:pt x="354" y="46"/>
                </a:cubicBezTo>
                <a:cubicBezTo>
                  <a:pt x="359" y="46"/>
                  <a:pt x="362" y="47"/>
                  <a:pt x="365" y="47"/>
                </a:cubicBezTo>
                <a:cubicBezTo>
                  <a:pt x="367" y="47"/>
                  <a:pt x="364" y="47"/>
                  <a:pt x="366" y="47"/>
                </a:cubicBezTo>
                <a:cubicBezTo>
                  <a:pt x="370" y="48"/>
                  <a:pt x="380" y="49"/>
                  <a:pt x="386" y="51"/>
                </a:cubicBezTo>
                <a:cubicBezTo>
                  <a:pt x="386" y="51"/>
                  <a:pt x="384" y="50"/>
                  <a:pt x="385" y="50"/>
                </a:cubicBezTo>
                <a:close/>
                <a:moveTo>
                  <a:pt x="387" y="51"/>
                </a:moveTo>
                <a:cubicBezTo>
                  <a:pt x="387" y="51"/>
                  <a:pt x="388" y="51"/>
                  <a:pt x="388" y="51"/>
                </a:cubicBezTo>
                <a:cubicBezTo>
                  <a:pt x="392" y="52"/>
                  <a:pt x="389" y="51"/>
                  <a:pt x="387" y="51"/>
                </a:cubicBezTo>
                <a:close/>
                <a:moveTo>
                  <a:pt x="391" y="61"/>
                </a:moveTo>
                <a:cubicBezTo>
                  <a:pt x="391" y="61"/>
                  <a:pt x="391" y="61"/>
                  <a:pt x="391" y="61"/>
                </a:cubicBezTo>
                <a:cubicBezTo>
                  <a:pt x="391" y="61"/>
                  <a:pt x="391" y="61"/>
                  <a:pt x="391" y="61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7" name="Freeform 502"/>
          <p:cNvSpPr>
            <a:spLocks noEditPoints="1"/>
          </p:cNvSpPr>
          <p:nvPr userDrawn="1"/>
        </p:nvSpPr>
        <p:spPr bwMode="auto">
          <a:xfrm>
            <a:off x="323271" y="3744713"/>
            <a:ext cx="1747179" cy="371518"/>
          </a:xfrm>
          <a:custGeom>
            <a:avLst/>
            <a:gdLst>
              <a:gd name="T0" fmla="*/ 685 w 1319"/>
              <a:gd name="T1" fmla="*/ 39 h 237"/>
              <a:gd name="T2" fmla="*/ 684 w 1319"/>
              <a:gd name="T3" fmla="*/ 48 h 237"/>
              <a:gd name="T4" fmla="*/ 686 w 1319"/>
              <a:gd name="T5" fmla="*/ 40 h 237"/>
              <a:gd name="T6" fmla="*/ 689 w 1319"/>
              <a:gd name="T7" fmla="*/ 38 h 237"/>
              <a:gd name="T8" fmla="*/ 1030 w 1319"/>
              <a:gd name="T9" fmla="*/ 43 h 237"/>
              <a:gd name="T10" fmla="*/ 1319 w 1319"/>
              <a:gd name="T11" fmla="*/ 126 h 237"/>
              <a:gd name="T12" fmla="*/ 1278 w 1319"/>
              <a:gd name="T13" fmla="*/ 85 h 237"/>
              <a:gd name="T14" fmla="*/ 1098 w 1319"/>
              <a:gd name="T15" fmla="*/ 53 h 237"/>
              <a:gd name="T16" fmla="*/ 927 w 1319"/>
              <a:gd name="T17" fmla="*/ 38 h 237"/>
              <a:gd name="T18" fmla="*/ 835 w 1319"/>
              <a:gd name="T19" fmla="*/ 36 h 237"/>
              <a:gd name="T20" fmla="*/ 809 w 1319"/>
              <a:gd name="T21" fmla="*/ 36 h 237"/>
              <a:gd name="T22" fmla="*/ 927 w 1319"/>
              <a:gd name="T23" fmla="*/ 39 h 237"/>
              <a:gd name="T24" fmla="*/ 906 w 1319"/>
              <a:gd name="T25" fmla="*/ 40 h 237"/>
              <a:gd name="T26" fmla="*/ 954 w 1319"/>
              <a:gd name="T27" fmla="*/ 43 h 237"/>
              <a:gd name="T28" fmla="*/ 718 w 1319"/>
              <a:gd name="T29" fmla="*/ 40 h 237"/>
              <a:gd name="T30" fmla="*/ 1084 w 1319"/>
              <a:gd name="T31" fmla="*/ 57 h 237"/>
              <a:gd name="T32" fmla="*/ 954 w 1319"/>
              <a:gd name="T33" fmla="*/ 48 h 237"/>
              <a:gd name="T34" fmla="*/ 688 w 1319"/>
              <a:gd name="T35" fmla="*/ 45 h 237"/>
              <a:gd name="T36" fmla="*/ 692 w 1319"/>
              <a:gd name="T37" fmla="*/ 45 h 237"/>
              <a:gd name="T38" fmla="*/ 941 w 1319"/>
              <a:gd name="T39" fmla="*/ 49 h 237"/>
              <a:gd name="T40" fmla="*/ 1142 w 1319"/>
              <a:gd name="T41" fmla="*/ 69 h 237"/>
              <a:gd name="T42" fmla="*/ 1291 w 1319"/>
              <a:gd name="T43" fmla="*/ 105 h 237"/>
              <a:gd name="T44" fmla="*/ 1300 w 1319"/>
              <a:gd name="T45" fmla="*/ 134 h 237"/>
              <a:gd name="T46" fmla="*/ 1171 w 1319"/>
              <a:gd name="T47" fmla="*/ 185 h 237"/>
              <a:gd name="T48" fmla="*/ 765 w 1319"/>
              <a:gd name="T49" fmla="*/ 221 h 237"/>
              <a:gd name="T50" fmla="*/ 244 w 1319"/>
              <a:gd name="T51" fmla="*/ 206 h 237"/>
              <a:gd name="T52" fmla="*/ 14 w 1319"/>
              <a:gd name="T53" fmla="*/ 149 h 237"/>
              <a:gd name="T54" fmla="*/ 350 w 1319"/>
              <a:gd name="T55" fmla="*/ 42 h 237"/>
              <a:gd name="T56" fmla="*/ 774 w 1319"/>
              <a:gd name="T57" fmla="*/ 16 h 237"/>
              <a:gd name="T58" fmla="*/ 1123 w 1319"/>
              <a:gd name="T59" fmla="*/ 36 h 237"/>
              <a:gd name="T60" fmla="*/ 1130 w 1319"/>
              <a:gd name="T61" fmla="*/ 38 h 237"/>
              <a:gd name="T62" fmla="*/ 1137 w 1319"/>
              <a:gd name="T63" fmla="*/ 38 h 237"/>
              <a:gd name="T64" fmla="*/ 1144 w 1319"/>
              <a:gd name="T65" fmla="*/ 33 h 237"/>
              <a:gd name="T66" fmla="*/ 1143 w 1319"/>
              <a:gd name="T67" fmla="*/ 25 h 237"/>
              <a:gd name="T68" fmla="*/ 1137 w 1319"/>
              <a:gd name="T69" fmla="*/ 20 h 237"/>
              <a:gd name="T70" fmla="*/ 1131 w 1319"/>
              <a:gd name="T71" fmla="*/ 19 h 237"/>
              <a:gd name="T72" fmla="*/ 1122 w 1319"/>
              <a:gd name="T73" fmla="*/ 19 h 237"/>
              <a:gd name="T74" fmla="*/ 920 w 1319"/>
              <a:gd name="T75" fmla="*/ 2 h 237"/>
              <a:gd name="T76" fmla="*/ 750 w 1319"/>
              <a:gd name="T77" fmla="*/ 1 h 237"/>
              <a:gd name="T78" fmla="*/ 385 w 1319"/>
              <a:gd name="T79" fmla="*/ 23 h 237"/>
              <a:gd name="T80" fmla="*/ 65 w 1319"/>
              <a:gd name="T81" fmla="*/ 94 h 237"/>
              <a:gd name="T82" fmla="*/ 7 w 1319"/>
              <a:gd name="T83" fmla="*/ 168 h 237"/>
              <a:gd name="T84" fmla="*/ 158 w 1319"/>
              <a:gd name="T85" fmla="*/ 212 h 237"/>
              <a:gd name="T86" fmla="*/ 992 w 1319"/>
              <a:gd name="T87" fmla="*/ 223 h 237"/>
              <a:gd name="T88" fmla="*/ 1284 w 1319"/>
              <a:gd name="T89" fmla="*/ 161 h 237"/>
              <a:gd name="T90" fmla="*/ 1319 w 1319"/>
              <a:gd name="T91" fmla="*/ 126 h 237"/>
              <a:gd name="T92" fmla="*/ 985 w 1319"/>
              <a:gd name="T93" fmla="*/ 52 h 237"/>
              <a:gd name="T94" fmla="*/ 688 w 1319"/>
              <a:gd name="T95" fmla="*/ 44 h 237"/>
              <a:gd name="T96" fmla="*/ 1041 w 1319"/>
              <a:gd name="T97" fmla="*/ 46 h 237"/>
              <a:gd name="T98" fmla="*/ 688 w 1319"/>
              <a:gd name="T99" fmla="*/ 45 h 237"/>
              <a:gd name="T100" fmla="*/ 1270 w 1319"/>
              <a:gd name="T101" fmla="*/ 96 h 237"/>
              <a:gd name="T102" fmla="*/ 688 w 1319"/>
              <a:gd name="T103" fmla="*/ 46 h 237"/>
              <a:gd name="T104" fmla="*/ 769 w 1319"/>
              <a:gd name="T105" fmla="*/ 37 h 237"/>
              <a:gd name="T106" fmla="*/ 926 w 1319"/>
              <a:gd name="T107" fmla="*/ 46 h 237"/>
              <a:gd name="T108" fmla="*/ 986 w 1319"/>
              <a:gd name="T109" fmla="*/ 52 h 237"/>
              <a:gd name="T110" fmla="*/ 687 w 1319"/>
              <a:gd name="T111" fmla="*/ 41 h 237"/>
              <a:gd name="T112" fmla="*/ 689 w 1319"/>
              <a:gd name="T113" fmla="*/ 38 h 237"/>
              <a:gd name="T114" fmla="*/ 689 w 1319"/>
              <a:gd name="T115" fmla="*/ 45 h 237"/>
              <a:gd name="T116" fmla="*/ 688 w 1319"/>
              <a:gd name="T117" fmla="*/ 41 h 237"/>
              <a:gd name="T118" fmla="*/ 689 w 1319"/>
              <a:gd name="T119" fmla="*/ 41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19" h="237">
                <a:moveTo>
                  <a:pt x="686" y="40"/>
                </a:moveTo>
                <a:cubicBezTo>
                  <a:pt x="686" y="40"/>
                  <a:pt x="686" y="40"/>
                  <a:pt x="686" y="40"/>
                </a:cubicBezTo>
                <a:cubicBezTo>
                  <a:pt x="686" y="40"/>
                  <a:pt x="685" y="40"/>
                  <a:pt x="684" y="40"/>
                </a:cubicBezTo>
                <a:cubicBezTo>
                  <a:pt x="684" y="40"/>
                  <a:pt x="684" y="40"/>
                  <a:pt x="684" y="40"/>
                </a:cubicBezTo>
                <a:cubicBezTo>
                  <a:pt x="684" y="40"/>
                  <a:pt x="684" y="40"/>
                  <a:pt x="683" y="40"/>
                </a:cubicBezTo>
                <a:cubicBezTo>
                  <a:pt x="684" y="39"/>
                  <a:pt x="685" y="40"/>
                  <a:pt x="685" y="39"/>
                </a:cubicBezTo>
                <a:cubicBezTo>
                  <a:pt x="685" y="39"/>
                  <a:pt x="685" y="39"/>
                  <a:pt x="685" y="39"/>
                </a:cubicBezTo>
                <a:cubicBezTo>
                  <a:pt x="686" y="39"/>
                  <a:pt x="687" y="39"/>
                  <a:pt x="688" y="39"/>
                </a:cubicBezTo>
                <a:cubicBezTo>
                  <a:pt x="687" y="40"/>
                  <a:pt x="686" y="39"/>
                  <a:pt x="686" y="40"/>
                </a:cubicBezTo>
                <a:close/>
                <a:moveTo>
                  <a:pt x="684" y="48"/>
                </a:moveTo>
                <a:cubicBezTo>
                  <a:pt x="685" y="48"/>
                  <a:pt x="685" y="48"/>
                  <a:pt x="685" y="48"/>
                </a:cubicBezTo>
                <a:cubicBezTo>
                  <a:pt x="685" y="48"/>
                  <a:pt x="684" y="48"/>
                  <a:pt x="684" y="48"/>
                </a:cubicBezTo>
                <a:close/>
                <a:moveTo>
                  <a:pt x="685" y="46"/>
                </a:moveTo>
                <a:cubicBezTo>
                  <a:pt x="685" y="46"/>
                  <a:pt x="685" y="46"/>
                  <a:pt x="685" y="46"/>
                </a:cubicBezTo>
                <a:cubicBezTo>
                  <a:pt x="685" y="46"/>
                  <a:pt x="685" y="46"/>
                  <a:pt x="685" y="46"/>
                </a:cubicBezTo>
                <a:close/>
                <a:moveTo>
                  <a:pt x="686" y="40"/>
                </a:moveTo>
                <a:cubicBezTo>
                  <a:pt x="686" y="40"/>
                  <a:pt x="687" y="40"/>
                  <a:pt x="687" y="40"/>
                </a:cubicBezTo>
                <a:cubicBezTo>
                  <a:pt x="686" y="40"/>
                  <a:pt x="686" y="40"/>
                  <a:pt x="686" y="40"/>
                </a:cubicBezTo>
                <a:cubicBezTo>
                  <a:pt x="686" y="40"/>
                  <a:pt x="686" y="40"/>
                  <a:pt x="686" y="40"/>
                </a:cubicBezTo>
                <a:close/>
                <a:moveTo>
                  <a:pt x="686" y="43"/>
                </a:moveTo>
                <a:cubicBezTo>
                  <a:pt x="686" y="44"/>
                  <a:pt x="686" y="43"/>
                  <a:pt x="686" y="43"/>
                </a:cubicBezTo>
                <a:close/>
                <a:moveTo>
                  <a:pt x="689" y="38"/>
                </a:moveTo>
                <a:cubicBezTo>
                  <a:pt x="688" y="38"/>
                  <a:pt x="688" y="38"/>
                  <a:pt x="688" y="39"/>
                </a:cubicBezTo>
                <a:cubicBezTo>
                  <a:pt x="688" y="39"/>
                  <a:pt x="689" y="39"/>
                  <a:pt x="689" y="38"/>
                </a:cubicBezTo>
                <a:close/>
                <a:moveTo>
                  <a:pt x="685" y="46"/>
                </a:moveTo>
                <a:cubicBezTo>
                  <a:pt x="685" y="46"/>
                  <a:pt x="685" y="46"/>
                  <a:pt x="685" y="46"/>
                </a:cubicBezTo>
                <a:close/>
                <a:moveTo>
                  <a:pt x="685" y="45"/>
                </a:moveTo>
                <a:cubicBezTo>
                  <a:pt x="685" y="45"/>
                  <a:pt x="685" y="45"/>
                  <a:pt x="685" y="45"/>
                </a:cubicBezTo>
                <a:cubicBezTo>
                  <a:pt x="685" y="45"/>
                  <a:pt x="685" y="45"/>
                  <a:pt x="685" y="45"/>
                </a:cubicBezTo>
                <a:close/>
                <a:moveTo>
                  <a:pt x="1030" y="43"/>
                </a:moveTo>
                <a:cubicBezTo>
                  <a:pt x="1023" y="42"/>
                  <a:pt x="1012" y="41"/>
                  <a:pt x="1009" y="41"/>
                </a:cubicBezTo>
                <a:cubicBezTo>
                  <a:pt x="1019" y="42"/>
                  <a:pt x="1026" y="43"/>
                  <a:pt x="1030" y="43"/>
                </a:cubicBezTo>
                <a:close/>
                <a:moveTo>
                  <a:pt x="1122" y="54"/>
                </a:moveTo>
                <a:cubicBezTo>
                  <a:pt x="1109" y="53"/>
                  <a:pt x="1109" y="53"/>
                  <a:pt x="1109" y="53"/>
                </a:cubicBezTo>
                <a:cubicBezTo>
                  <a:pt x="1108" y="53"/>
                  <a:pt x="1118" y="54"/>
                  <a:pt x="1122" y="54"/>
                </a:cubicBezTo>
                <a:close/>
                <a:moveTo>
                  <a:pt x="1319" y="126"/>
                </a:moveTo>
                <a:cubicBezTo>
                  <a:pt x="1319" y="125"/>
                  <a:pt x="1319" y="125"/>
                  <a:pt x="1319" y="125"/>
                </a:cubicBezTo>
                <a:cubicBezTo>
                  <a:pt x="1319" y="124"/>
                  <a:pt x="1319" y="124"/>
                  <a:pt x="1319" y="124"/>
                </a:cubicBezTo>
                <a:cubicBezTo>
                  <a:pt x="1319" y="118"/>
                  <a:pt x="1316" y="112"/>
                  <a:pt x="1313" y="108"/>
                </a:cubicBezTo>
                <a:cubicBezTo>
                  <a:pt x="1309" y="103"/>
                  <a:pt x="1305" y="100"/>
                  <a:pt x="1301" y="97"/>
                </a:cubicBezTo>
                <a:cubicBezTo>
                  <a:pt x="1293" y="91"/>
                  <a:pt x="1285" y="88"/>
                  <a:pt x="1279" y="86"/>
                </a:cubicBezTo>
                <a:cubicBezTo>
                  <a:pt x="1280" y="86"/>
                  <a:pt x="1280" y="86"/>
                  <a:pt x="1278" y="85"/>
                </a:cubicBezTo>
                <a:cubicBezTo>
                  <a:pt x="1272" y="83"/>
                  <a:pt x="1269" y="82"/>
                  <a:pt x="1262" y="80"/>
                </a:cubicBezTo>
                <a:cubicBezTo>
                  <a:pt x="1239" y="73"/>
                  <a:pt x="1219" y="70"/>
                  <a:pt x="1199" y="67"/>
                </a:cubicBezTo>
                <a:cubicBezTo>
                  <a:pt x="1180" y="64"/>
                  <a:pt x="1162" y="61"/>
                  <a:pt x="1142" y="58"/>
                </a:cubicBezTo>
                <a:cubicBezTo>
                  <a:pt x="1137" y="58"/>
                  <a:pt x="1123" y="55"/>
                  <a:pt x="1119" y="55"/>
                </a:cubicBezTo>
                <a:cubicBezTo>
                  <a:pt x="1126" y="56"/>
                  <a:pt x="1135" y="57"/>
                  <a:pt x="1134" y="57"/>
                </a:cubicBezTo>
                <a:cubicBezTo>
                  <a:pt x="1122" y="56"/>
                  <a:pt x="1106" y="54"/>
                  <a:pt x="1098" y="53"/>
                </a:cubicBezTo>
                <a:cubicBezTo>
                  <a:pt x="1083" y="51"/>
                  <a:pt x="1076" y="50"/>
                  <a:pt x="1062" y="49"/>
                </a:cubicBezTo>
                <a:cubicBezTo>
                  <a:pt x="1059" y="48"/>
                  <a:pt x="1065" y="49"/>
                  <a:pt x="1058" y="48"/>
                </a:cubicBezTo>
                <a:cubicBezTo>
                  <a:pt x="1037" y="46"/>
                  <a:pt x="1027" y="45"/>
                  <a:pt x="1008" y="43"/>
                </a:cubicBezTo>
                <a:cubicBezTo>
                  <a:pt x="1003" y="43"/>
                  <a:pt x="980" y="41"/>
                  <a:pt x="974" y="41"/>
                </a:cubicBezTo>
                <a:cubicBezTo>
                  <a:pt x="968" y="40"/>
                  <a:pt x="980" y="41"/>
                  <a:pt x="975" y="41"/>
                </a:cubicBezTo>
                <a:cubicBezTo>
                  <a:pt x="927" y="38"/>
                  <a:pt x="927" y="38"/>
                  <a:pt x="927" y="38"/>
                </a:cubicBezTo>
                <a:cubicBezTo>
                  <a:pt x="923" y="38"/>
                  <a:pt x="920" y="38"/>
                  <a:pt x="914" y="38"/>
                </a:cubicBezTo>
                <a:cubicBezTo>
                  <a:pt x="909" y="37"/>
                  <a:pt x="915" y="37"/>
                  <a:pt x="908" y="37"/>
                </a:cubicBezTo>
                <a:cubicBezTo>
                  <a:pt x="902" y="37"/>
                  <a:pt x="913" y="38"/>
                  <a:pt x="912" y="38"/>
                </a:cubicBezTo>
                <a:cubicBezTo>
                  <a:pt x="903" y="37"/>
                  <a:pt x="905" y="38"/>
                  <a:pt x="900" y="38"/>
                </a:cubicBezTo>
                <a:cubicBezTo>
                  <a:pt x="888" y="37"/>
                  <a:pt x="880" y="37"/>
                  <a:pt x="869" y="37"/>
                </a:cubicBezTo>
                <a:cubicBezTo>
                  <a:pt x="835" y="36"/>
                  <a:pt x="835" y="36"/>
                  <a:pt x="835" y="36"/>
                </a:cubicBezTo>
                <a:cubicBezTo>
                  <a:pt x="811" y="36"/>
                  <a:pt x="811" y="36"/>
                  <a:pt x="811" y="36"/>
                </a:cubicBezTo>
                <a:cubicBezTo>
                  <a:pt x="786" y="36"/>
                  <a:pt x="786" y="36"/>
                  <a:pt x="786" y="36"/>
                </a:cubicBezTo>
                <a:cubicBezTo>
                  <a:pt x="781" y="36"/>
                  <a:pt x="790" y="36"/>
                  <a:pt x="782" y="36"/>
                </a:cubicBezTo>
                <a:cubicBezTo>
                  <a:pt x="749" y="36"/>
                  <a:pt x="716" y="37"/>
                  <a:pt x="692" y="38"/>
                </a:cubicBezTo>
                <a:cubicBezTo>
                  <a:pt x="729" y="36"/>
                  <a:pt x="757" y="36"/>
                  <a:pt x="790" y="36"/>
                </a:cubicBezTo>
                <a:cubicBezTo>
                  <a:pt x="795" y="36"/>
                  <a:pt x="804" y="36"/>
                  <a:pt x="809" y="36"/>
                </a:cubicBezTo>
                <a:cubicBezTo>
                  <a:pt x="811" y="36"/>
                  <a:pt x="804" y="36"/>
                  <a:pt x="811" y="36"/>
                </a:cubicBezTo>
                <a:cubicBezTo>
                  <a:pt x="818" y="36"/>
                  <a:pt x="818" y="36"/>
                  <a:pt x="818" y="36"/>
                </a:cubicBezTo>
                <a:cubicBezTo>
                  <a:pt x="814" y="36"/>
                  <a:pt x="821" y="36"/>
                  <a:pt x="823" y="37"/>
                </a:cubicBezTo>
                <a:cubicBezTo>
                  <a:pt x="851" y="37"/>
                  <a:pt x="873" y="37"/>
                  <a:pt x="898" y="38"/>
                </a:cubicBezTo>
                <a:cubicBezTo>
                  <a:pt x="902" y="38"/>
                  <a:pt x="894" y="38"/>
                  <a:pt x="900" y="38"/>
                </a:cubicBezTo>
                <a:cubicBezTo>
                  <a:pt x="927" y="39"/>
                  <a:pt x="927" y="39"/>
                  <a:pt x="927" y="39"/>
                </a:cubicBezTo>
                <a:cubicBezTo>
                  <a:pt x="930" y="40"/>
                  <a:pt x="937" y="40"/>
                  <a:pt x="933" y="40"/>
                </a:cubicBezTo>
                <a:cubicBezTo>
                  <a:pt x="901" y="38"/>
                  <a:pt x="856" y="37"/>
                  <a:pt x="817" y="37"/>
                </a:cubicBezTo>
                <a:cubicBezTo>
                  <a:pt x="806" y="37"/>
                  <a:pt x="793" y="37"/>
                  <a:pt x="787" y="37"/>
                </a:cubicBezTo>
                <a:cubicBezTo>
                  <a:pt x="804" y="37"/>
                  <a:pt x="818" y="37"/>
                  <a:pt x="833" y="38"/>
                </a:cubicBezTo>
                <a:cubicBezTo>
                  <a:pt x="853" y="38"/>
                  <a:pt x="874" y="38"/>
                  <a:pt x="893" y="39"/>
                </a:cubicBezTo>
                <a:cubicBezTo>
                  <a:pt x="906" y="40"/>
                  <a:pt x="906" y="40"/>
                  <a:pt x="906" y="40"/>
                </a:cubicBezTo>
                <a:cubicBezTo>
                  <a:pt x="920" y="40"/>
                  <a:pt x="920" y="40"/>
                  <a:pt x="920" y="40"/>
                </a:cubicBezTo>
                <a:cubicBezTo>
                  <a:pt x="929" y="41"/>
                  <a:pt x="929" y="41"/>
                  <a:pt x="929" y="41"/>
                </a:cubicBezTo>
                <a:cubicBezTo>
                  <a:pt x="937" y="41"/>
                  <a:pt x="944" y="41"/>
                  <a:pt x="953" y="42"/>
                </a:cubicBezTo>
                <a:cubicBezTo>
                  <a:pt x="968" y="43"/>
                  <a:pt x="983" y="44"/>
                  <a:pt x="999" y="46"/>
                </a:cubicBezTo>
                <a:cubicBezTo>
                  <a:pt x="1002" y="46"/>
                  <a:pt x="1001" y="46"/>
                  <a:pt x="997" y="46"/>
                </a:cubicBezTo>
                <a:cubicBezTo>
                  <a:pt x="977" y="44"/>
                  <a:pt x="974" y="44"/>
                  <a:pt x="954" y="43"/>
                </a:cubicBezTo>
                <a:cubicBezTo>
                  <a:pt x="956" y="43"/>
                  <a:pt x="958" y="43"/>
                  <a:pt x="957" y="43"/>
                </a:cubicBezTo>
                <a:cubicBezTo>
                  <a:pt x="951" y="43"/>
                  <a:pt x="949" y="42"/>
                  <a:pt x="945" y="42"/>
                </a:cubicBezTo>
                <a:cubicBezTo>
                  <a:pt x="960" y="43"/>
                  <a:pt x="958" y="43"/>
                  <a:pt x="953" y="43"/>
                </a:cubicBezTo>
                <a:cubicBezTo>
                  <a:pt x="916" y="41"/>
                  <a:pt x="870" y="39"/>
                  <a:pt x="840" y="39"/>
                </a:cubicBezTo>
                <a:cubicBezTo>
                  <a:pt x="836" y="39"/>
                  <a:pt x="834" y="39"/>
                  <a:pt x="829" y="39"/>
                </a:cubicBezTo>
                <a:cubicBezTo>
                  <a:pt x="794" y="38"/>
                  <a:pt x="755" y="38"/>
                  <a:pt x="718" y="40"/>
                </a:cubicBezTo>
                <a:cubicBezTo>
                  <a:pt x="761" y="39"/>
                  <a:pt x="805" y="38"/>
                  <a:pt x="854" y="39"/>
                </a:cubicBezTo>
                <a:cubicBezTo>
                  <a:pt x="856" y="39"/>
                  <a:pt x="854" y="39"/>
                  <a:pt x="859" y="40"/>
                </a:cubicBezTo>
                <a:cubicBezTo>
                  <a:pt x="880" y="40"/>
                  <a:pt x="904" y="41"/>
                  <a:pt x="920" y="42"/>
                </a:cubicBezTo>
                <a:cubicBezTo>
                  <a:pt x="941" y="44"/>
                  <a:pt x="941" y="44"/>
                  <a:pt x="941" y="44"/>
                </a:cubicBezTo>
                <a:cubicBezTo>
                  <a:pt x="993" y="47"/>
                  <a:pt x="1030" y="51"/>
                  <a:pt x="1079" y="57"/>
                </a:cubicBezTo>
                <a:cubicBezTo>
                  <a:pt x="1079" y="57"/>
                  <a:pt x="1082" y="57"/>
                  <a:pt x="1084" y="57"/>
                </a:cubicBezTo>
                <a:cubicBezTo>
                  <a:pt x="1073" y="57"/>
                  <a:pt x="1073" y="57"/>
                  <a:pt x="1073" y="57"/>
                </a:cubicBezTo>
                <a:cubicBezTo>
                  <a:pt x="1049" y="54"/>
                  <a:pt x="1049" y="54"/>
                  <a:pt x="1049" y="54"/>
                </a:cubicBezTo>
                <a:cubicBezTo>
                  <a:pt x="1008" y="50"/>
                  <a:pt x="950" y="45"/>
                  <a:pt x="898" y="43"/>
                </a:cubicBezTo>
                <a:cubicBezTo>
                  <a:pt x="892" y="43"/>
                  <a:pt x="897" y="43"/>
                  <a:pt x="901" y="44"/>
                </a:cubicBezTo>
                <a:cubicBezTo>
                  <a:pt x="926" y="45"/>
                  <a:pt x="948" y="46"/>
                  <a:pt x="975" y="48"/>
                </a:cubicBezTo>
                <a:cubicBezTo>
                  <a:pt x="984" y="50"/>
                  <a:pt x="974" y="49"/>
                  <a:pt x="954" y="48"/>
                </a:cubicBezTo>
                <a:cubicBezTo>
                  <a:pt x="937" y="47"/>
                  <a:pt x="914" y="45"/>
                  <a:pt x="893" y="45"/>
                </a:cubicBezTo>
                <a:cubicBezTo>
                  <a:pt x="871" y="44"/>
                  <a:pt x="851" y="43"/>
                  <a:pt x="841" y="43"/>
                </a:cubicBezTo>
                <a:cubicBezTo>
                  <a:pt x="791" y="42"/>
                  <a:pt x="742" y="43"/>
                  <a:pt x="693" y="45"/>
                </a:cubicBezTo>
                <a:cubicBezTo>
                  <a:pt x="689" y="45"/>
                  <a:pt x="689" y="45"/>
                  <a:pt x="689" y="45"/>
                </a:cubicBezTo>
                <a:cubicBezTo>
                  <a:pt x="689" y="45"/>
                  <a:pt x="689" y="45"/>
                  <a:pt x="689" y="45"/>
                </a:cubicBezTo>
                <a:cubicBezTo>
                  <a:pt x="688" y="45"/>
                  <a:pt x="688" y="45"/>
                  <a:pt x="688" y="45"/>
                </a:cubicBezTo>
                <a:cubicBezTo>
                  <a:pt x="686" y="45"/>
                  <a:pt x="686" y="45"/>
                  <a:pt x="686" y="45"/>
                </a:cubicBezTo>
                <a:cubicBezTo>
                  <a:pt x="686" y="45"/>
                  <a:pt x="687" y="45"/>
                  <a:pt x="688" y="45"/>
                </a:cubicBezTo>
                <a:cubicBezTo>
                  <a:pt x="689" y="45"/>
                  <a:pt x="689" y="45"/>
                  <a:pt x="689" y="45"/>
                </a:cubicBezTo>
                <a:cubicBezTo>
                  <a:pt x="689" y="45"/>
                  <a:pt x="689" y="45"/>
                  <a:pt x="689" y="45"/>
                </a:cubicBezTo>
                <a:cubicBezTo>
                  <a:pt x="689" y="45"/>
                  <a:pt x="689" y="45"/>
                  <a:pt x="689" y="45"/>
                </a:cubicBezTo>
                <a:cubicBezTo>
                  <a:pt x="692" y="45"/>
                  <a:pt x="692" y="45"/>
                  <a:pt x="692" y="45"/>
                </a:cubicBezTo>
                <a:cubicBezTo>
                  <a:pt x="701" y="45"/>
                  <a:pt x="701" y="45"/>
                  <a:pt x="701" y="45"/>
                </a:cubicBezTo>
                <a:cubicBezTo>
                  <a:pt x="701" y="45"/>
                  <a:pt x="703" y="44"/>
                  <a:pt x="707" y="44"/>
                </a:cubicBezTo>
                <a:cubicBezTo>
                  <a:pt x="756" y="43"/>
                  <a:pt x="811" y="43"/>
                  <a:pt x="855" y="43"/>
                </a:cubicBezTo>
                <a:cubicBezTo>
                  <a:pt x="873" y="44"/>
                  <a:pt x="908" y="45"/>
                  <a:pt x="926" y="47"/>
                </a:cubicBezTo>
                <a:cubicBezTo>
                  <a:pt x="922" y="47"/>
                  <a:pt x="907" y="46"/>
                  <a:pt x="888" y="46"/>
                </a:cubicBezTo>
                <a:cubicBezTo>
                  <a:pt x="907" y="46"/>
                  <a:pt x="925" y="48"/>
                  <a:pt x="941" y="49"/>
                </a:cubicBezTo>
                <a:cubicBezTo>
                  <a:pt x="955" y="49"/>
                  <a:pt x="978" y="51"/>
                  <a:pt x="985" y="52"/>
                </a:cubicBezTo>
                <a:cubicBezTo>
                  <a:pt x="986" y="52"/>
                  <a:pt x="984" y="52"/>
                  <a:pt x="985" y="52"/>
                </a:cubicBezTo>
                <a:cubicBezTo>
                  <a:pt x="986" y="52"/>
                  <a:pt x="996" y="53"/>
                  <a:pt x="997" y="53"/>
                </a:cubicBezTo>
                <a:cubicBezTo>
                  <a:pt x="1004" y="53"/>
                  <a:pt x="1003" y="53"/>
                  <a:pt x="1011" y="54"/>
                </a:cubicBezTo>
                <a:cubicBezTo>
                  <a:pt x="1022" y="55"/>
                  <a:pt x="1022" y="55"/>
                  <a:pt x="1029" y="56"/>
                </a:cubicBezTo>
                <a:cubicBezTo>
                  <a:pt x="1067" y="59"/>
                  <a:pt x="1104" y="64"/>
                  <a:pt x="1142" y="69"/>
                </a:cubicBezTo>
                <a:cubicBezTo>
                  <a:pt x="1154" y="71"/>
                  <a:pt x="1154" y="71"/>
                  <a:pt x="1154" y="71"/>
                </a:cubicBezTo>
                <a:cubicBezTo>
                  <a:pt x="1158" y="72"/>
                  <a:pt x="1155" y="72"/>
                  <a:pt x="1159" y="72"/>
                </a:cubicBezTo>
                <a:cubicBezTo>
                  <a:pt x="1162" y="73"/>
                  <a:pt x="1161" y="72"/>
                  <a:pt x="1165" y="73"/>
                </a:cubicBezTo>
                <a:cubicBezTo>
                  <a:pt x="1179" y="75"/>
                  <a:pt x="1196" y="78"/>
                  <a:pt x="1211" y="81"/>
                </a:cubicBezTo>
                <a:cubicBezTo>
                  <a:pt x="1229" y="84"/>
                  <a:pt x="1249" y="88"/>
                  <a:pt x="1267" y="94"/>
                </a:cubicBezTo>
                <a:cubicBezTo>
                  <a:pt x="1275" y="97"/>
                  <a:pt x="1284" y="101"/>
                  <a:pt x="1291" y="105"/>
                </a:cubicBezTo>
                <a:cubicBezTo>
                  <a:pt x="1298" y="109"/>
                  <a:pt x="1303" y="114"/>
                  <a:pt x="1305" y="119"/>
                </a:cubicBezTo>
                <a:cubicBezTo>
                  <a:pt x="1306" y="122"/>
                  <a:pt x="1306" y="121"/>
                  <a:pt x="1306" y="121"/>
                </a:cubicBezTo>
                <a:cubicBezTo>
                  <a:pt x="1306" y="121"/>
                  <a:pt x="1306" y="121"/>
                  <a:pt x="1307" y="124"/>
                </a:cubicBezTo>
                <a:cubicBezTo>
                  <a:pt x="1307" y="125"/>
                  <a:pt x="1307" y="126"/>
                  <a:pt x="1307" y="126"/>
                </a:cubicBezTo>
                <a:cubicBezTo>
                  <a:pt x="1307" y="127"/>
                  <a:pt x="1306" y="127"/>
                  <a:pt x="1306" y="128"/>
                </a:cubicBezTo>
                <a:cubicBezTo>
                  <a:pt x="1304" y="130"/>
                  <a:pt x="1302" y="132"/>
                  <a:pt x="1300" y="134"/>
                </a:cubicBezTo>
                <a:cubicBezTo>
                  <a:pt x="1296" y="138"/>
                  <a:pt x="1291" y="142"/>
                  <a:pt x="1285" y="145"/>
                </a:cubicBezTo>
                <a:cubicBezTo>
                  <a:pt x="1274" y="152"/>
                  <a:pt x="1262" y="158"/>
                  <a:pt x="1250" y="163"/>
                </a:cubicBezTo>
                <a:cubicBezTo>
                  <a:pt x="1247" y="164"/>
                  <a:pt x="1244" y="165"/>
                  <a:pt x="1241" y="166"/>
                </a:cubicBezTo>
                <a:cubicBezTo>
                  <a:pt x="1231" y="169"/>
                  <a:pt x="1231" y="169"/>
                  <a:pt x="1231" y="169"/>
                </a:cubicBezTo>
                <a:cubicBezTo>
                  <a:pt x="1224" y="171"/>
                  <a:pt x="1218" y="173"/>
                  <a:pt x="1211" y="175"/>
                </a:cubicBezTo>
                <a:cubicBezTo>
                  <a:pt x="1198" y="178"/>
                  <a:pt x="1184" y="182"/>
                  <a:pt x="1171" y="185"/>
                </a:cubicBezTo>
                <a:cubicBezTo>
                  <a:pt x="1167" y="186"/>
                  <a:pt x="1170" y="185"/>
                  <a:pt x="1164" y="186"/>
                </a:cubicBezTo>
                <a:cubicBezTo>
                  <a:pt x="1156" y="188"/>
                  <a:pt x="1158" y="188"/>
                  <a:pt x="1152" y="189"/>
                </a:cubicBezTo>
                <a:cubicBezTo>
                  <a:pt x="1147" y="190"/>
                  <a:pt x="1144" y="191"/>
                  <a:pt x="1141" y="191"/>
                </a:cubicBezTo>
                <a:cubicBezTo>
                  <a:pt x="1110" y="197"/>
                  <a:pt x="1078" y="201"/>
                  <a:pt x="1045" y="205"/>
                </a:cubicBezTo>
                <a:cubicBezTo>
                  <a:pt x="1013" y="208"/>
                  <a:pt x="980" y="210"/>
                  <a:pt x="947" y="213"/>
                </a:cubicBezTo>
                <a:cubicBezTo>
                  <a:pt x="885" y="217"/>
                  <a:pt x="823" y="220"/>
                  <a:pt x="765" y="221"/>
                </a:cubicBezTo>
                <a:cubicBezTo>
                  <a:pt x="719" y="222"/>
                  <a:pt x="675" y="223"/>
                  <a:pt x="633" y="222"/>
                </a:cubicBezTo>
                <a:cubicBezTo>
                  <a:pt x="578" y="222"/>
                  <a:pt x="530" y="221"/>
                  <a:pt x="478" y="219"/>
                </a:cubicBezTo>
                <a:cubicBezTo>
                  <a:pt x="441" y="218"/>
                  <a:pt x="400" y="216"/>
                  <a:pt x="368" y="214"/>
                </a:cubicBezTo>
                <a:cubicBezTo>
                  <a:pt x="350" y="214"/>
                  <a:pt x="350" y="214"/>
                  <a:pt x="350" y="214"/>
                </a:cubicBezTo>
                <a:cubicBezTo>
                  <a:pt x="321" y="212"/>
                  <a:pt x="321" y="212"/>
                  <a:pt x="321" y="212"/>
                </a:cubicBezTo>
                <a:cubicBezTo>
                  <a:pt x="296" y="210"/>
                  <a:pt x="270" y="209"/>
                  <a:pt x="244" y="206"/>
                </a:cubicBezTo>
                <a:cubicBezTo>
                  <a:pt x="215" y="204"/>
                  <a:pt x="188" y="201"/>
                  <a:pt x="160" y="198"/>
                </a:cubicBezTo>
                <a:cubicBezTo>
                  <a:pt x="144" y="196"/>
                  <a:pt x="129" y="194"/>
                  <a:pt x="114" y="191"/>
                </a:cubicBezTo>
                <a:cubicBezTo>
                  <a:pt x="103" y="189"/>
                  <a:pt x="93" y="187"/>
                  <a:pt x="82" y="185"/>
                </a:cubicBezTo>
                <a:cubicBezTo>
                  <a:pt x="68" y="182"/>
                  <a:pt x="53" y="178"/>
                  <a:pt x="40" y="172"/>
                </a:cubicBezTo>
                <a:cubicBezTo>
                  <a:pt x="33" y="170"/>
                  <a:pt x="26" y="166"/>
                  <a:pt x="22" y="163"/>
                </a:cubicBezTo>
                <a:cubicBezTo>
                  <a:pt x="17" y="159"/>
                  <a:pt x="14" y="154"/>
                  <a:pt x="14" y="149"/>
                </a:cubicBezTo>
                <a:cubicBezTo>
                  <a:pt x="14" y="144"/>
                  <a:pt x="19" y="137"/>
                  <a:pt x="26" y="131"/>
                </a:cubicBezTo>
                <a:cubicBezTo>
                  <a:pt x="33" y="126"/>
                  <a:pt x="41" y="121"/>
                  <a:pt x="50" y="117"/>
                </a:cubicBezTo>
                <a:cubicBezTo>
                  <a:pt x="67" y="108"/>
                  <a:pt x="85" y="101"/>
                  <a:pt x="103" y="95"/>
                </a:cubicBezTo>
                <a:cubicBezTo>
                  <a:pt x="144" y="82"/>
                  <a:pt x="195" y="70"/>
                  <a:pt x="235" y="61"/>
                </a:cubicBezTo>
                <a:cubicBezTo>
                  <a:pt x="268" y="55"/>
                  <a:pt x="302" y="49"/>
                  <a:pt x="340" y="44"/>
                </a:cubicBezTo>
                <a:cubicBezTo>
                  <a:pt x="350" y="42"/>
                  <a:pt x="350" y="42"/>
                  <a:pt x="350" y="42"/>
                </a:cubicBezTo>
                <a:cubicBezTo>
                  <a:pt x="407" y="35"/>
                  <a:pt x="471" y="28"/>
                  <a:pt x="517" y="25"/>
                </a:cubicBezTo>
                <a:cubicBezTo>
                  <a:pt x="534" y="24"/>
                  <a:pt x="549" y="23"/>
                  <a:pt x="565" y="22"/>
                </a:cubicBezTo>
                <a:cubicBezTo>
                  <a:pt x="583" y="21"/>
                  <a:pt x="599" y="20"/>
                  <a:pt x="616" y="19"/>
                </a:cubicBezTo>
                <a:cubicBezTo>
                  <a:pt x="632" y="19"/>
                  <a:pt x="632" y="19"/>
                  <a:pt x="632" y="19"/>
                </a:cubicBezTo>
                <a:cubicBezTo>
                  <a:pt x="649" y="18"/>
                  <a:pt x="666" y="17"/>
                  <a:pt x="684" y="17"/>
                </a:cubicBezTo>
                <a:cubicBezTo>
                  <a:pt x="712" y="16"/>
                  <a:pt x="742" y="16"/>
                  <a:pt x="774" y="16"/>
                </a:cubicBezTo>
                <a:cubicBezTo>
                  <a:pt x="799" y="16"/>
                  <a:pt x="836" y="16"/>
                  <a:pt x="864" y="16"/>
                </a:cubicBezTo>
                <a:cubicBezTo>
                  <a:pt x="912" y="18"/>
                  <a:pt x="961" y="19"/>
                  <a:pt x="1010" y="23"/>
                </a:cubicBezTo>
                <a:cubicBezTo>
                  <a:pt x="1026" y="24"/>
                  <a:pt x="1041" y="26"/>
                  <a:pt x="1058" y="27"/>
                </a:cubicBezTo>
                <a:cubicBezTo>
                  <a:pt x="1075" y="29"/>
                  <a:pt x="1096" y="31"/>
                  <a:pt x="1117" y="35"/>
                </a:cubicBezTo>
                <a:cubicBezTo>
                  <a:pt x="1123" y="36"/>
                  <a:pt x="1123" y="36"/>
                  <a:pt x="1123" y="36"/>
                </a:cubicBezTo>
                <a:cubicBezTo>
                  <a:pt x="1123" y="36"/>
                  <a:pt x="1123" y="36"/>
                  <a:pt x="1123" y="36"/>
                </a:cubicBezTo>
                <a:cubicBezTo>
                  <a:pt x="1124" y="36"/>
                  <a:pt x="1124" y="36"/>
                  <a:pt x="1124" y="36"/>
                </a:cubicBezTo>
                <a:cubicBezTo>
                  <a:pt x="1125" y="36"/>
                  <a:pt x="1125" y="36"/>
                  <a:pt x="1125" y="36"/>
                </a:cubicBezTo>
                <a:cubicBezTo>
                  <a:pt x="1125" y="36"/>
                  <a:pt x="1127" y="36"/>
                  <a:pt x="1127" y="37"/>
                </a:cubicBezTo>
                <a:cubicBezTo>
                  <a:pt x="1127" y="38"/>
                  <a:pt x="1128" y="36"/>
                  <a:pt x="1129" y="37"/>
                </a:cubicBezTo>
                <a:cubicBezTo>
                  <a:pt x="1129" y="37"/>
                  <a:pt x="1129" y="37"/>
                  <a:pt x="1129" y="38"/>
                </a:cubicBezTo>
                <a:cubicBezTo>
                  <a:pt x="1129" y="38"/>
                  <a:pt x="1129" y="38"/>
                  <a:pt x="1130" y="38"/>
                </a:cubicBezTo>
                <a:cubicBezTo>
                  <a:pt x="1130" y="38"/>
                  <a:pt x="1130" y="39"/>
                  <a:pt x="1131" y="39"/>
                </a:cubicBezTo>
                <a:cubicBezTo>
                  <a:pt x="1131" y="39"/>
                  <a:pt x="1131" y="39"/>
                  <a:pt x="1131" y="39"/>
                </a:cubicBezTo>
                <a:cubicBezTo>
                  <a:pt x="1132" y="39"/>
                  <a:pt x="1132" y="39"/>
                  <a:pt x="1133" y="39"/>
                </a:cubicBezTo>
                <a:cubicBezTo>
                  <a:pt x="1133" y="39"/>
                  <a:pt x="1134" y="39"/>
                  <a:pt x="1134" y="39"/>
                </a:cubicBezTo>
                <a:cubicBezTo>
                  <a:pt x="1135" y="39"/>
                  <a:pt x="1135" y="39"/>
                  <a:pt x="1135" y="39"/>
                </a:cubicBezTo>
                <a:cubicBezTo>
                  <a:pt x="1136" y="39"/>
                  <a:pt x="1136" y="39"/>
                  <a:pt x="1137" y="38"/>
                </a:cubicBezTo>
                <a:cubicBezTo>
                  <a:pt x="1137" y="38"/>
                  <a:pt x="1138" y="38"/>
                  <a:pt x="1138" y="38"/>
                </a:cubicBezTo>
                <a:cubicBezTo>
                  <a:pt x="1138" y="38"/>
                  <a:pt x="1139" y="38"/>
                  <a:pt x="1139" y="38"/>
                </a:cubicBezTo>
                <a:cubicBezTo>
                  <a:pt x="1140" y="37"/>
                  <a:pt x="1141" y="36"/>
                  <a:pt x="1142" y="36"/>
                </a:cubicBezTo>
                <a:cubicBezTo>
                  <a:pt x="1142" y="36"/>
                  <a:pt x="1142" y="35"/>
                  <a:pt x="1143" y="35"/>
                </a:cubicBezTo>
                <a:cubicBezTo>
                  <a:pt x="1143" y="35"/>
                  <a:pt x="1143" y="35"/>
                  <a:pt x="1143" y="35"/>
                </a:cubicBezTo>
                <a:cubicBezTo>
                  <a:pt x="1143" y="34"/>
                  <a:pt x="1143" y="33"/>
                  <a:pt x="1144" y="33"/>
                </a:cubicBezTo>
                <a:cubicBezTo>
                  <a:pt x="1144" y="33"/>
                  <a:pt x="1144" y="33"/>
                  <a:pt x="1144" y="33"/>
                </a:cubicBezTo>
                <a:cubicBezTo>
                  <a:pt x="1144" y="32"/>
                  <a:pt x="1144" y="31"/>
                  <a:pt x="1144" y="30"/>
                </a:cubicBezTo>
                <a:cubicBezTo>
                  <a:pt x="1144" y="29"/>
                  <a:pt x="1144" y="28"/>
                  <a:pt x="1144" y="28"/>
                </a:cubicBezTo>
                <a:cubicBezTo>
                  <a:pt x="1144" y="28"/>
                  <a:pt x="1144" y="27"/>
                  <a:pt x="1144" y="27"/>
                </a:cubicBezTo>
                <a:cubicBezTo>
                  <a:pt x="1144" y="26"/>
                  <a:pt x="1143" y="26"/>
                  <a:pt x="1143" y="26"/>
                </a:cubicBezTo>
                <a:cubicBezTo>
                  <a:pt x="1143" y="25"/>
                  <a:pt x="1143" y="25"/>
                  <a:pt x="1143" y="25"/>
                </a:cubicBezTo>
                <a:cubicBezTo>
                  <a:pt x="1143" y="25"/>
                  <a:pt x="1142" y="24"/>
                  <a:pt x="1142" y="24"/>
                </a:cubicBezTo>
                <a:cubicBezTo>
                  <a:pt x="1142" y="24"/>
                  <a:pt x="1142" y="24"/>
                  <a:pt x="1142" y="24"/>
                </a:cubicBezTo>
                <a:cubicBezTo>
                  <a:pt x="1141" y="23"/>
                  <a:pt x="1141" y="22"/>
                  <a:pt x="1140" y="22"/>
                </a:cubicBezTo>
                <a:cubicBezTo>
                  <a:pt x="1140" y="22"/>
                  <a:pt x="1139" y="21"/>
                  <a:pt x="1139" y="21"/>
                </a:cubicBezTo>
                <a:cubicBezTo>
                  <a:pt x="1138" y="21"/>
                  <a:pt x="1137" y="21"/>
                  <a:pt x="1137" y="20"/>
                </a:cubicBezTo>
                <a:cubicBezTo>
                  <a:pt x="1137" y="20"/>
                  <a:pt x="1137" y="20"/>
                  <a:pt x="1137" y="20"/>
                </a:cubicBezTo>
                <a:cubicBezTo>
                  <a:pt x="1137" y="20"/>
                  <a:pt x="1136" y="20"/>
                  <a:pt x="1136" y="20"/>
                </a:cubicBezTo>
                <a:cubicBezTo>
                  <a:pt x="1136" y="20"/>
                  <a:pt x="1135" y="20"/>
                  <a:pt x="1135" y="20"/>
                </a:cubicBezTo>
                <a:cubicBezTo>
                  <a:pt x="1135" y="20"/>
                  <a:pt x="1134" y="19"/>
                  <a:pt x="1134" y="19"/>
                </a:cubicBezTo>
                <a:cubicBezTo>
                  <a:pt x="1134" y="19"/>
                  <a:pt x="1134" y="20"/>
                  <a:pt x="1133" y="20"/>
                </a:cubicBezTo>
                <a:cubicBezTo>
                  <a:pt x="1133" y="20"/>
                  <a:pt x="1132" y="19"/>
                  <a:pt x="1132" y="19"/>
                </a:cubicBezTo>
                <a:cubicBezTo>
                  <a:pt x="1131" y="19"/>
                  <a:pt x="1131" y="19"/>
                  <a:pt x="1131" y="19"/>
                </a:cubicBezTo>
                <a:cubicBezTo>
                  <a:pt x="1131" y="19"/>
                  <a:pt x="1130" y="19"/>
                  <a:pt x="1130" y="20"/>
                </a:cubicBezTo>
                <a:cubicBezTo>
                  <a:pt x="1130" y="20"/>
                  <a:pt x="1128" y="19"/>
                  <a:pt x="1127" y="20"/>
                </a:cubicBezTo>
                <a:cubicBezTo>
                  <a:pt x="1127" y="19"/>
                  <a:pt x="1127" y="19"/>
                  <a:pt x="1126" y="19"/>
                </a:cubicBezTo>
                <a:cubicBezTo>
                  <a:pt x="1126" y="19"/>
                  <a:pt x="1126" y="19"/>
                  <a:pt x="1126" y="19"/>
                </a:cubicBezTo>
                <a:cubicBezTo>
                  <a:pt x="1126" y="19"/>
                  <a:pt x="1126" y="19"/>
                  <a:pt x="1126" y="19"/>
                </a:cubicBezTo>
                <a:cubicBezTo>
                  <a:pt x="1122" y="19"/>
                  <a:pt x="1122" y="19"/>
                  <a:pt x="1122" y="19"/>
                </a:cubicBezTo>
                <a:cubicBezTo>
                  <a:pt x="1103" y="16"/>
                  <a:pt x="1103" y="16"/>
                  <a:pt x="1103" y="16"/>
                </a:cubicBezTo>
                <a:cubicBezTo>
                  <a:pt x="1098" y="15"/>
                  <a:pt x="1092" y="15"/>
                  <a:pt x="1087" y="14"/>
                </a:cubicBezTo>
                <a:cubicBezTo>
                  <a:pt x="1078" y="13"/>
                  <a:pt x="1067" y="12"/>
                  <a:pt x="1056" y="11"/>
                </a:cubicBezTo>
                <a:cubicBezTo>
                  <a:pt x="1037" y="9"/>
                  <a:pt x="1021" y="8"/>
                  <a:pt x="1005" y="7"/>
                </a:cubicBezTo>
                <a:cubicBezTo>
                  <a:pt x="981" y="5"/>
                  <a:pt x="964" y="4"/>
                  <a:pt x="944" y="3"/>
                </a:cubicBezTo>
                <a:cubicBezTo>
                  <a:pt x="920" y="2"/>
                  <a:pt x="920" y="2"/>
                  <a:pt x="920" y="2"/>
                </a:cubicBezTo>
                <a:cubicBezTo>
                  <a:pt x="898" y="2"/>
                  <a:pt x="898" y="2"/>
                  <a:pt x="898" y="2"/>
                </a:cubicBezTo>
                <a:cubicBezTo>
                  <a:pt x="875" y="1"/>
                  <a:pt x="875" y="1"/>
                  <a:pt x="875" y="1"/>
                </a:cubicBezTo>
                <a:cubicBezTo>
                  <a:pt x="860" y="1"/>
                  <a:pt x="860" y="1"/>
                  <a:pt x="860" y="1"/>
                </a:cubicBezTo>
                <a:cubicBezTo>
                  <a:pt x="844" y="0"/>
                  <a:pt x="844" y="0"/>
                  <a:pt x="844" y="0"/>
                </a:cubicBezTo>
                <a:cubicBezTo>
                  <a:pt x="824" y="0"/>
                  <a:pt x="824" y="0"/>
                  <a:pt x="824" y="0"/>
                </a:cubicBezTo>
                <a:cubicBezTo>
                  <a:pt x="800" y="0"/>
                  <a:pt x="773" y="0"/>
                  <a:pt x="750" y="1"/>
                </a:cubicBezTo>
                <a:cubicBezTo>
                  <a:pt x="708" y="1"/>
                  <a:pt x="671" y="2"/>
                  <a:pt x="622" y="4"/>
                </a:cubicBezTo>
                <a:cubicBezTo>
                  <a:pt x="587" y="6"/>
                  <a:pt x="587" y="6"/>
                  <a:pt x="587" y="6"/>
                </a:cubicBezTo>
                <a:cubicBezTo>
                  <a:pt x="584" y="6"/>
                  <a:pt x="584" y="6"/>
                  <a:pt x="580" y="6"/>
                </a:cubicBezTo>
                <a:cubicBezTo>
                  <a:pt x="554" y="7"/>
                  <a:pt x="527" y="10"/>
                  <a:pt x="500" y="11"/>
                </a:cubicBezTo>
                <a:cubicBezTo>
                  <a:pt x="497" y="12"/>
                  <a:pt x="497" y="12"/>
                  <a:pt x="497" y="12"/>
                </a:cubicBezTo>
                <a:cubicBezTo>
                  <a:pt x="460" y="14"/>
                  <a:pt x="414" y="19"/>
                  <a:pt x="385" y="23"/>
                </a:cubicBezTo>
                <a:cubicBezTo>
                  <a:pt x="363" y="25"/>
                  <a:pt x="337" y="29"/>
                  <a:pt x="309" y="33"/>
                </a:cubicBezTo>
                <a:cubicBezTo>
                  <a:pt x="297" y="35"/>
                  <a:pt x="284" y="37"/>
                  <a:pt x="272" y="39"/>
                </a:cubicBezTo>
                <a:cubicBezTo>
                  <a:pt x="249" y="44"/>
                  <a:pt x="218" y="50"/>
                  <a:pt x="196" y="55"/>
                </a:cubicBezTo>
                <a:cubicBezTo>
                  <a:pt x="176" y="60"/>
                  <a:pt x="176" y="60"/>
                  <a:pt x="176" y="60"/>
                </a:cubicBezTo>
                <a:cubicBezTo>
                  <a:pt x="164" y="63"/>
                  <a:pt x="152" y="66"/>
                  <a:pt x="139" y="69"/>
                </a:cubicBezTo>
                <a:cubicBezTo>
                  <a:pt x="115" y="76"/>
                  <a:pt x="89" y="84"/>
                  <a:pt x="65" y="94"/>
                </a:cubicBezTo>
                <a:cubicBezTo>
                  <a:pt x="53" y="99"/>
                  <a:pt x="41" y="104"/>
                  <a:pt x="30" y="111"/>
                </a:cubicBezTo>
                <a:cubicBezTo>
                  <a:pt x="25" y="114"/>
                  <a:pt x="19" y="118"/>
                  <a:pt x="15" y="122"/>
                </a:cubicBezTo>
                <a:cubicBezTo>
                  <a:pt x="10" y="127"/>
                  <a:pt x="5" y="131"/>
                  <a:pt x="2" y="138"/>
                </a:cubicBezTo>
                <a:cubicBezTo>
                  <a:pt x="1" y="142"/>
                  <a:pt x="0" y="146"/>
                  <a:pt x="0" y="151"/>
                </a:cubicBezTo>
                <a:cubicBezTo>
                  <a:pt x="0" y="155"/>
                  <a:pt x="1" y="159"/>
                  <a:pt x="3" y="163"/>
                </a:cubicBezTo>
                <a:cubicBezTo>
                  <a:pt x="4" y="165"/>
                  <a:pt x="6" y="166"/>
                  <a:pt x="7" y="168"/>
                </a:cubicBezTo>
                <a:cubicBezTo>
                  <a:pt x="8" y="169"/>
                  <a:pt x="10" y="171"/>
                  <a:pt x="11" y="172"/>
                </a:cubicBezTo>
                <a:cubicBezTo>
                  <a:pt x="14" y="175"/>
                  <a:pt x="17" y="177"/>
                  <a:pt x="21" y="179"/>
                </a:cubicBezTo>
                <a:cubicBezTo>
                  <a:pt x="33" y="186"/>
                  <a:pt x="45" y="190"/>
                  <a:pt x="58" y="193"/>
                </a:cubicBezTo>
                <a:cubicBezTo>
                  <a:pt x="70" y="197"/>
                  <a:pt x="83" y="200"/>
                  <a:pt x="95" y="202"/>
                </a:cubicBezTo>
                <a:cubicBezTo>
                  <a:pt x="101" y="203"/>
                  <a:pt x="108" y="204"/>
                  <a:pt x="113" y="205"/>
                </a:cubicBezTo>
                <a:cubicBezTo>
                  <a:pt x="128" y="208"/>
                  <a:pt x="142" y="210"/>
                  <a:pt x="158" y="212"/>
                </a:cubicBezTo>
                <a:cubicBezTo>
                  <a:pt x="197" y="217"/>
                  <a:pt x="236" y="220"/>
                  <a:pt x="272" y="223"/>
                </a:cubicBezTo>
                <a:cubicBezTo>
                  <a:pt x="318" y="226"/>
                  <a:pt x="386" y="230"/>
                  <a:pt x="440" y="232"/>
                </a:cubicBezTo>
                <a:cubicBezTo>
                  <a:pt x="452" y="232"/>
                  <a:pt x="464" y="233"/>
                  <a:pt x="476" y="233"/>
                </a:cubicBezTo>
                <a:cubicBezTo>
                  <a:pt x="515" y="234"/>
                  <a:pt x="564" y="235"/>
                  <a:pt x="605" y="236"/>
                </a:cubicBezTo>
                <a:cubicBezTo>
                  <a:pt x="690" y="237"/>
                  <a:pt x="777" y="235"/>
                  <a:pt x="863" y="231"/>
                </a:cubicBezTo>
                <a:cubicBezTo>
                  <a:pt x="906" y="229"/>
                  <a:pt x="950" y="227"/>
                  <a:pt x="992" y="223"/>
                </a:cubicBezTo>
                <a:cubicBezTo>
                  <a:pt x="1035" y="220"/>
                  <a:pt x="1078" y="216"/>
                  <a:pt x="1120" y="209"/>
                </a:cubicBezTo>
                <a:cubicBezTo>
                  <a:pt x="1133" y="207"/>
                  <a:pt x="1153" y="203"/>
                  <a:pt x="1164" y="200"/>
                </a:cubicBezTo>
                <a:cubicBezTo>
                  <a:pt x="1167" y="200"/>
                  <a:pt x="1174" y="198"/>
                  <a:pt x="1180" y="197"/>
                </a:cubicBezTo>
                <a:cubicBezTo>
                  <a:pt x="1201" y="191"/>
                  <a:pt x="1226" y="184"/>
                  <a:pt x="1252" y="176"/>
                </a:cubicBezTo>
                <a:cubicBezTo>
                  <a:pt x="1259" y="174"/>
                  <a:pt x="1274" y="167"/>
                  <a:pt x="1282" y="162"/>
                </a:cubicBezTo>
                <a:cubicBezTo>
                  <a:pt x="1286" y="160"/>
                  <a:pt x="1277" y="165"/>
                  <a:pt x="1284" y="161"/>
                </a:cubicBezTo>
                <a:cubicBezTo>
                  <a:pt x="1288" y="159"/>
                  <a:pt x="1294" y="155"/>
                  <a:pt x="1301" y="150"/>
                </a:cubicBezTo>
                <a:cubicBezTo>
                  <a:pt x="1304" y="148"/>
                  <a:pt x="1308" y="145"/>
                  <a:pt x="1311" y="141"/>
                </a:cubicBezTo>
                <a:cubicBezTo>
                  <a:pt x="1313" y="139"/>
                  <a:pt x="1315" y="137"/>
                  <a:pt x="1317" y="134"/>
                </a:cubicBezTo>
                <a:cubicBezTo>
                  <a:pt x="1317" y="133"/>
                  <a:pt x="1318" y="132"/>
                  <a:pt x="1319" y="130"/>
                </a:cubicBezTo>
                <a:cubicBezTo>
                  <a:pt x="1319" y="129"/>
                  <a:pt x="1319" y="128"/>
                  <a:pt x="1319" y="127"/>
                </a:cubicBezTo>
                <a:cubicBezTo>
                  <a:pt x="1319" y="126"/>
                  <a:pt x="1319" y="126"/>
                  <a:pt x="1319" y="126"/>
                </a:cubicBezTo>
                <a:close/>
                <a:moveTo>
                  <a:pt x="1104" y="52"/>
                </a:moveTo>
                <a:cubicBezTo>
                  <a:pt x="1102" y="51"/>
                  <a:pt x="1092" y="50"/>
                  <a:pt x="1091" y="50"/>
                </a:cubicBezTo>
                <a:cubicBezTo>
                  <a:pt x="1095" y="50"/>
                  <a:pt x="1103" y="52"/>
                  <a:pt x="1104" y="52"/>
                </a:cubicBezTo>
                <a:close/>
                <a:moveTo>
                  <a:pt x="985" y="52"/>
                </a:moveTo>
                <a:cubicBezTo>
                  <a:pt x="985" y="52"/>
                  <a:pt x="985" y="52"/>
                  <a:pt x="985" y="52"/>
                </a:cubicBezTo>
                <a:cubicBezTo>
                  <a:pt x="985" y="52"/>
                  <a:pt x="985" y="52"/>
                  <a:pt x="985" y="52"/>
                </a:cubicBezTo>
                <a:close/>
                <a:moveTo>
                  <a:pt x="689" y="44"/>
                </a:moveTo>
                <a:cubicBezTo>
                  <a:pt x="689" y="43"/>
                  <a:pt x="688" y="44"/>
                  <a:pt x="688" y="43"/>
                </a:cubicBezTo>
                <a:cubicBezTo>
                  <a:pt x="689" y="43"/>
                  <a:pt x="689" y="43"/>
                  <a:pt x="689" y="43"/>
                </a:cubicBezTo>
                <a:cubicBezTo>
                  <a:pt x="689" y="43"/>
                  <a:pt x="687" y="43"/>
                  <a:pt x="687" y="43"/>
                </a:cubicBezTo>
                <a:cubicBezTo>
                  <a:pt x="687" y="43"/>
                  <a:pt x="688" y="44"/>
                  <a:pt x="688" y="43"/>
                </a:cubicBezTo>
                <a:cubicBezTo>
                  <a:pt x="688" y="43"/>
                  <a:pt x="688" y="43"/>
                  <a:pt x="688" y="44"/>
                </a:cubicBezTo>
                <a:cubicBezTo>
                  <a:pt x="688" y="44"/>
                  <a:pt x="688" y="43"/>
                  <a:pt x="688" y="43"/>
                </a:cubicBezTo>
                <a:cubicBezTo>
                  <a:pt x="688" y="44"/>
                  <a:pt x="688" y="44"/>
                  <a:pt x="688" y="44"/>
                </a:cubicBezTo>
                <a:cubicBezTo>
                  <a:pt x="689" y="44"/>
                  <a:pt x="689" y="44"/>
                  <a:pt x="689" y="44"/>
                </a:cubicBezTo>
                <a:close/>
                <a:moveTo>
                  <a:pt x="1041" y="46"/>
                </a:moveTo>
                <a:cubicBezTo>
                  <a:pt x="1044" y="47"/>
                  <a:pt x="1051" y="47"/>
                  <a:pt x="1053" y="48"/>
                </a:cubicBezTo>
                <a:cubicBezTo>
                  <a:pt x="1049" y="47"/>
                  <a:pt x="1042" y="46"/>
                  <a:pt x="1041" y="46"/>
                </a:cubicBezTo>
                <a:close/>
                <a:moveTo>
                  <a:pt x="689" y="39"/>
                </a:moveTo>
                <a:cubicBezTo>
                  <a:pt x="689" y="39"/>
                  <a:pt x="688" y="39"/>
                  <a:pt x="688" y="39"/>
                </a:cubicBezTo>
                <a:cubicBezTo>
                  <a:pt x="689" y="39"/>
                  <a:pt x="689" y="39"/>
                  <a:pt x="689" y="39"/>
                </a:cubicBezTo>
                <a:close/>
                <a:moveTo>
                  <a:pt x="688" y="45"/>
                </a:moveTo>
                <a:cubicBezTo>
                  <a:pt x="688" y="45"/>
                  <a:pt x="688" y="45"/>
                  <a:pt x="687" y="45"/>
                </a:cubicBezTo>
                <a:cubicBezTo>
                  <a:pt x="688" y="45"/>
                  <a:pt x="688" y="45"/>
                  <a:pt x="688" y="45"/>
                </a:cubicBezTo>
                <a:close/>
                <a:moveTo>
                  <a:pt x="863" y="47"/>
                </a:moveTo>
                <a:cubicBezTo>
                  <a:pt x="849" y="46"/>
                  <a:pt x="839" y="46"/>
                  <a:pt x="830" y="46"/>
                </a:cubicBezTo>
                <a:cubicBezTo>
                  <a:pt x="838" y="46"/>
                  <a:pt x="848" y="46"/>
                  <a:pt x="853" y="47"/>
                </a:cubicBezTo>
                <a:cubicBezTo>
                  <a:pt x="855" y="46"/>
                  <a:pt x="860" y="47"/>
                  <a:pt x="863" y="47"/>
                </a:cubicBezTo>
                <a:close/>
                <a:moveTo>
                  <a:pt x="1279" y="100"/>
                </a:moveTo>
                <a:cubicBezTo>
                  <a:pt x="1276" y="98"/>
                  <a:pt x="1271" y="96"/>
                  <a:pt x="1270" y="96"/>
                </a:cubicBezTo>
                <a:cubicBezTo>
                  <a:pt x="1274" y="98"/>
                  <a:pt x="1277" y="99"/>
                  <a:pt x="1279" y="100"/>
                </a:cubicBezTo>
                <a:close/>
                <a:moveTo>
                  <a:pt x="688" y="39"/>
                </a:moveTo>
                <a:cubicBezTo>
                  <a:pt x="688" y="39"/>
                  <a:pt x="688" y="39"/>
                  <a:pt x="688" y="39"/>
                </a:cubicBezTo>
                <a:cubicBezTo>
                  <a:pt x="688" y="39"/>
                  <a:pt x="688" y="39"/>
                  <a:pt x="688" y="39"/>
                </a:cubicBezTo>
                <a:cubicBezTo>
                  <a:pt x="688" y="39"/>
                  <a:pt x="688" y="39"/>
                  <a:pt x="688" y="39"/>
                </a:cubicBezTo>
                <a:close/>
                <a:moveTo>
                  <a:pt x="688" y="46"/>
                </a:moveTo>
                <a:cubicBezTo>
                  <a:pt x="688" y="46"/>
                  <a:pt x="689" y="46"/>
                  <a:pt x="689" y="46"/>
                </a:cubicBezTo>
                <a:cubicBezTo>
                  <a:pt x="688" y="46"/>
                  <a:pt x="688" y="46"/>
                  <a:pt x="688" y="46"/>
                </a:cubicBezTo>
                <a:close/>
                <a:moveTo>
                  <a:pt x="769" y="37"/>
                </a:moveTo>
                <a:cubicBezTo>
                  <a:pt x="762" y="37"/>
                  <a:pt x="762" y="37"/>
                  <a:pt x="762" y="37"/>
                </a:cubicBezTo>
                <a:cubicBezTo>
                  <a:pt x="761" y="37"/>
                  <a:pt x="762" y="37"/>
                  <a:pt x="763" y="37"/>
                </a:cubicBezTo>
                <a:cubicBezTo>
                  <a:pt x="768" y="37"/>
                  <a:pt x="769" y="37"/>
                  <a:pt x="769" y="37"/>
                </a:cubicBezTo>
                <a:close/>
                <a:moveTo>
                  <a:pt x="923" y="41"/>
                </a:moveTo>
                <a:cubicBezTo>
                  <a:pt x="912" y="40"/>
                  <a:pt x="912" y="40"/>
                  <a:pt x="912" y="40"/>
                </a:cubicBezTo>
                <a:cubicBezTo>
                  <a:pt x="907" y="40"/>
                  <a:pt x="879" y="39"/>
                  <a:pt x="882" y="39"/>
                </a:cubicBezTo>
                <a:cubicBezTo>
                  <a:pt x="899" y="40"/>
                  <a:pt x="924" y="41"/>
                  <a:pt x="938" y="42"/>
                </a:cubicBezTo>
                <a:cubicBezTo>
                  <a:pt x="933" y="41"/>
                  <a:pt x="928" y="41"/>
                  <a:pt x="923" y="41"/>
                </a:cubicBezTo>
                <a:close/>
                <a:moveTo>
                  <a:pt x="926" y="46"/>
                </a:moveTo>
                <a:cubicBezTo>
                  <a:pt x="967" y="48"/>
                  <a:pt x="967" y="48"/>
                  <a:pt x="967" y="48"/>
                </a:cubicBezTo>
                <a:cubicBezTo>
                  <a:pt x="954" y="47"/>
                  <a:pt x="939" y="46"/>
                  <a:pt x="926" y="46"/>
                </a:cubicBezTo>
                <a:close/>
                <a:moveTo>
                  <a:pt x="683" y="48"/>
                </a:moveTo>
                <a:cubicBezTo>
                  <a:pt x="683" y="48"/>
                  <a:pt x="683" y="48"/>
                  <a:pt x="683" y="48"/>
                </a:cubicBezTo>
                <a:close/>
                <a:moveTo>
                  <a:pt x="985" y="52"/>
                </a:moveTo>
                <a:cubicBezTo>
                  <a:pt x="985" y="52"/>
                  <a:pt x="986" y="52"/>
                  <a:pt x="986" y="52"/>
                </a:cubicBezTo>
                <a:cubicBezTo>
                  <a:pt x="986" y="52"/>
                  <a:pt x="985" y="52"/>
                  <a:pt x="985" y="52"/>
                </a:cubicBezTo>
                <a:close/>
                <a:moveTo>
                  <a:pt x="687" y="40"/>
                </a:moveTo>
                <a:cubicBezTo>
                  <a:pt x="687" y="40"/>
                  <a:pt x="687" y="40"/>
                  <a:pt x="687" y="40"/>
                </a:cubicBezTo>
                <a:cubicBezTo>
                  <a:pt x="687" y="40"/>
                  <a:pt x="687" y="40"/>
                  <a:pt x="687" y="40"/>
                </a:cubicBezTo>
                <a:close/>
                <a:moveTo>
                  <a:pt x="687" y="41"/>
                </a:moveTo>
                <a:cubicBezTo>
                  <a:pt x="687" y="41"/>
                  <a:pt x="687" y="41"/>
                  <a:pt x="687" y="41"/>
                </a:cubicBezTo>
                <a:cubicBezTo>
                  <a:pt x="687" y="41"/>
                  <a:pt x="687" y="41"/>
                  <a:pt x="687" y="41"/>
                </a:cubicBezTo>
                <a:close/>
                <a:moveTo>
                  <a:pt x="689" y="38"/>
                </a:moveTo>
                <a:cubicBezTo>
                  <a:pt x="689" y="38"/>
                  <a:pt x="689" y="38"/>
                  <a:pt x="689" y="38"/>
                </a:cubicBezTo>
                <a:cubicBezTo>
                  <a:pt x="689" y="38"/>
                  <a:pt x="689" y="38"/>
                  <a:pt x="689" y="38"/>
                </a:cubicBezTo>
                <a:cubicBezTo>
                  <a:pt x="689" y="38"/>
                  <a:pt x="689" y="38"/>
                  <a:pt x="689" y="38"/>
                </a:cubicBezTo>
                <a:cubicBezTo>
                  <a:pt x="689" y="38"/>
                  <a:pt x="689" y="38"/>
                  <a:pt x="689" y="38"/>
                </a:cubicBezTo>
                <a:cubicBezTo>
                  <a:pt x="689" y="38"/>
                  <a:pt x="689" y="38"/>
                  <a:pt x="689" y="38"/>
                </a:cubicBezTo>
                <a:cubicBezTo>
                  <a:pt x="689" y="38"/>
                  <a:pt x="690" y="38"/>
                  <a:pt x="690" y="38"/>
                </a:cubicBezTo>
                <a:cubicBezTo>
                  <a:pt x="689" y="38"/>
                  <a:pt x="689" y="38"/>
                  <a:pt x="689" y="38"/>
                </a:cubicBezTo>
                <a:close/>
                <a:moveTo>
                  <a:pt x="689" y="45"/>
                </a:moveTo>
                <a:cubicBezTo>
                  <a:pt x="689" y="44"/>
                  <a:pt x="689" y="45"/>
                  <a:pt x="689" y="45"/>
                </a:cubicBezTo>
                <a:cubicBezTo>
                  <a:pt x="689" y="45"/>
                  <a:pt x="689" y="45"/>
                  <a:pt x="689" y="45"/>
                </a:cubicBezTo>
                <a:close/>
                <a:moveTo>
                  <a:pt x="688" y="39"/>
                </a:moveTo>
                <a:cubicBezTo>
                  <a:pt x="688" y="39"/>
                  <a:pt x="687" y="38"/>
                  <a:pt x="687" y="39"/>
                </a:cubicBezTo>
                <a:cubicBezTo>
                  <a:pt x="687" y="39"/>
                  <a:pt x="688" y="39"/>
                  <a:pt x="688" y="39"/>
                </a:cubicBezTo>
                <a:close/>
                <a:moveTo>
                  <a:pt x="688" y="41"/>
                </a:moveTo>
                <a:cubicBezTo>
                  <a:pt x="688" y="41"/>
                  <a:pt x="688" y="41"/>
                  <a:pt x="688" y="41"/>
                </a:cubicBezTo>
                <a:cubicBezTo>
                  <a:pt x="688" y="41"/>
                  <a:pt x="688" y="41"/>
                  <a:pt x="688" y="41"/>
                </a:cubicBezTo>
                <a:cubicBezTo>
                  <a:pt x="687" y="41"/>
                  <a:pt x="688" y="41"/>
                  <a:pt x="688" y="41"/>
                </a:cubicBezTo>
                <a:close/>
                <a:moveTo>
                  <a:pt x="699" y="40"/>
                </a:moveTo>
                <a:cubicBezTo>
                  <a:pt x="689" y="41"/>
                  <a:pt x="689" y="41"/>
                  <a:pt x="689" y="41"/>
                </a:cubicBezTo>
                <a:cubicBezTo>
                  <a:pt x="689" y="41"/>
                  <a:pt x="688" y="41"/>
                  <a:pt x="688" y="41"/>
                </a:cubicBezTo>
                <a:cubicBezTo>
                  <a:pt x="688" y="41"/>
                  <a:pt x="689" y="41"/>
                  <a:pt x="689" y="41"/>
                </a:cubicBezTo>
                <a:cubicBezTo>
                  <a:pt x="689" y="41"/>
                  <a:pt x="689" y="41"/>
                  <a:pt x="689" y="41"/>
                </a:cubicBezTo>
                <a:lnTo>
                  <a:pt x="699" y="40"/>
                </a:lnTo>
                <a:close/>
                <a:moveTo>
                  <a:pt x="688" y="41"/>
                </a:moveTo>
                <a:cubicBezTo>
                  <a:pt x="688" y="41"/>
                  <a:pt x="688" y="41"/>
                  <a:pt x="688" y="41"/>
                </a:cubicBezTo>
                <a:cubicBezTo>
                  <a:pt x="688" y="41"/>
                  <a:pt x="688" y="41"/>
                  <a:pt x="688" y="41"/>
                </a:cubicBezTo>
                <a:cubicBezTo>
                  <a:pt x="688" y="41"/>
                  <a:pt x="688" y="41"/>
                  <a:pt x="688" y="41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Freeform 505"/>
          <p:cNvSpPr>
            <a:spLocks noEditPoints="1"/>
          </p:cNvSpPr>
          <p:nvPr userDrawn="1"/>
        </p:nvSpPr>
        <p:spPr bwMode="auto">
          <a:xfrm>
            <a:off x="2006149" y="2811853"/>
            <a:ext cx="740239" cy="551860"/>
          </a:xfrm>
          <a:custGeom>
            <a:avLst/>
            <a:gdLst>
              <a:gd name="T0" fmla="*/ 123 w 452"/>
              <a:gd name="T1" fmla="*/ 17 h 285"/>
              <a:gd name="T2" fmla="*/ 335 w 452"/>
              <a:gd name="T3" fmla="*/ 260 h 285"/>
              <a:gd name="T4" fmla="*/ 115 w 452"/>
              <a:gd name="T5" fmla="*/ 281 h 285"/>
              <a:gd name="T6" fmla="*/ 2 w 452"/>
              <a:gd name="T7" fmla="*/ 219 h 285"/>
              <a:gd name="T8" fmla="*/ 82 w 452"/>
              <a:gd name="T9" fmla="*/ 78 h 285"/>
              <a:gd name="T10" fmla="*/ 215 w 452"/>
              <a:gd name="T11" fmla="*/ 18 h 285"/>
              <a:gd name="T12" fmla="*/ 192 w 452"/>
              <a:gd name="T13" fmla="*/ 18 h 285"/>
              <a:gd name="T14" fmla="*/ 146 w 452"/>
              <a:gd name="T15" fmla="*/ 20 h 285"/>
              <a:gd name="T16" fmla="*/ 127 w 452"/>
              <a:gd name="T17" fmla="*/ 24 h 285"/>
              <a:gd name="T18" fmla="*/ 133 w 452"/>
              <a:gd name="T19" fmla="*/ 22 h 285"/>
              <a:gd name="T20" fmla="*/ 216 w 452"/>
              <a:gd name="T21" fmla="*/ 13 h 285"/>
              <a:gd name="T22" fmla="*/ 131 w 452"/>
              <a:gd name="T23" fmla="*/ 18 h 285"/>
              <a:gd name="T24" fmla="*/ 130 w 452"/>
              <a:gd name="T25" fmla="*/ 17 h 285"/>
              <a:gd name="T26" fmla="*/ 174 w 452"/>
              <a:gd name="T27" fmla="*/ 11 h 285"/>
              <a:gd name="T28" fmla="*/ 158 w 452"/>
              <a:gd name="T29" fmla="*/ 12 h 285"/>
              <a:gd name="T30" fmla="*/ 130 w 452"/>
              <a:gd name="T31" fmla="*/ 16 h 285"/>
              <a:gd name="T32" fmla="*/ 130 w 452"/>
              <a:gd name="T33" fmla="*/ 16 h 285"/>
              <a:gd name="T34" fmla="*/ 160 w 452"/>
              <a:gd name="T35" fmla="*/ 10 h 285"/>
              <a:gd name="T36" fmla="*/ 129 w 452"/>
              <a:gd name="T37" fmla="*/ 15 h 285"/>
              <a:gd name="T38" fmla="*/ 125 w 452"/>
              <a:gd name="T39" fmla="*/ 16 h 285"/>
              <a:gd name="T40" fmla="*/ 135 w 452"/>
              <a:gd name="T41" fmla="*/ 13 h 285"/>
              <a:gd name="T42" fmla="*/ 182 w 452"/>
              <a:gd name="T43" fmla="*/ 7 h 285"/>
              <a:gd name="T44" fmla="*/ 254 w 452"/>
              <a:gd name="T45" fmla="*/ 7 h 285"/>
              <a:gd name="T46" fmla="*/ 271 w 452"/>
              <a:gd name="T47" fmla="*/ 8 h 285"/>
              <a:gd name="T48" fmla="*/ 354 w 452"/>
              <a:gd name="T49" fmla="*/ 2 h 285"/>
              <a:gd name="T50" fmla="*/ 360 w 452"/>
              <a:gd name="T51" fmla="*/ 0 h 285"/>
              <a:gd name="T52" fmla="*/ 367 w 452"/>
              <a:gd name="T53" fmla="*/ 1 h 285"/>
              <a:gd name="T54" fmla="*/ 376 w 452"/>
              <a:gd name="T55" fmla="*/ 6 h 285"/>
              <a:gd name="T56" fmla="*/ 377 w 452"/>
              <a:gd name="T57" fmla="*/ 17 h 285"/>
              <a:gd name="T58" fmla="*/ 368 w 452"/>
              <a:gd name="T59" fmla="*/ 23 h 285"/>
              <a:gd name="T60" fmla="*/ 361 w 452"/>
              <a:gd name="T61" fmla="*/ 23 h 285"/>
              <a:gd name="T62" fmla="*/ 354 w 452"/>
              <a:gd name="T63" fmla="*/ 21 h 285"/>
              <a:gd name="T64" fmla="*/ 342 w 452"/>
              <a:gd name="T65" fmla="*/ 29 h 285"/>
              <a:gd name="T66" fmla="*/ 422 w 452"/>
              <a:gd name="T67" fmla="*/ 87 h 285"/>
              <a:gd name="T68" fmla="*/ 156 w 452"/>
              <a:gd name="T69" fmla="*/ 10 h 285"/>
              <a:gd name="T70" fmla="*/ 180 w 452"/>
              <a:gd name="T71" fmla="*/ 8 h 285"/>
              <a:gd name="T72" fmla="*/ 218 w 452"/>
              <a:gd name="T73" fmla="*/ 17 h 285"/>
              <a:gd name="T74" fmla="*/ 335 w 452"/>
              <a:gd name="T75" fmla="*/ 43 h 285"/>
              <a:gd name="T76" fmla="*/ 282 w 452"/>
              <a:gd name="T77" fmla="*/ 25 h 285"/>
              <a:gd name="T78" fmla="*/ 137 w 452"/>
              <a:gd name="T79" fmla="*/ 65 h 285"/>
              <a:gd name="T80" fmla="*/ 17 w 452"/>
              <a:gd name="T81" fmla="*/ 205 h 285"/>
              <a:gd name="T82" fmla="*/ 136 w 452"/>
              <a:gd name="T83" fmla="*/ 266 h 285"/>
              <a:gd name="T84" fmla="*/ 341 w 452"/>
              <a:gd name="T85" fmla="*/ 240 h 285"/>
              <a:gd name="T86" fmla="*/ 123 w 452"/>
              <a:gd name="T87" fmla="*/ 16 h 285"/>
              <a:gd name="T88" fmla="*/ 123 w 452"/>
              <a:gd name="T89" fmla="*/ 19 h 285"/>
              <a:gd name="T90" fmla="*/ 124 w 452"/>
              <a:gd name="T91" fmla="*/ 19 h 285"/>
              <a:gd name="T92" fmla="*/ 124 w 452"/>
              <a:gd name="T93" fmla="*/ 17 h 285"/>
              <a:gd name="T94" fmla="*/ 248 w 452"/>
              <a:gd name="T95" fmla="*/ 5 h 285"/>
              <a:gd name="T96" fmla="*/ 124 w 452"/>
              <a:gd name="T97" fmla="*/ 22 h 285"/>
              <a:gd name="T98" fmla="*/ 123 w 452"/>
              <a:gd name="T99" fmla="*/ 22 h 285"/>
              <a:gd name="T100" fmla="*/ 124 w 452"/>
              <a:gd name="T101" fmla="*/ 16 h 285"/>
              <a:gd name="T102" fmla="*/ 125 w 452"/>
              <a:gd name="T103" fmla="*/ 19 h 285"/>
              <a:gd name="T104" fmla="*/ 161 w 452"/>
              <a:gd name="T105" fmla="*/ 18 h 285"/>
              <a:gd name="T106" fmla="*/ 187 w 452"/>
              <a:gd name="T107" fmla="*/ 18 h 285"/>
              <a:gd name="T108" fmla="*/ 125 w 452"/>
              <a:gd name="T109" fmla="*/ 25 h 285"/>
              <a:gd name="T110" fmla="*/ 123 w 452"/>
              <a:gd name="T111" fmla="*/ 17 h 285"/>
              <a:gd name="T112" fmla="*/ 312 w 452"/>
              <a:gd name="T113" fmla="*/ 35 h 285"/>
              <a:gd name="T114" fmla="*/ 131 w 452"/>
              <a:gd name="T115" fmla="*/ 26 h 285"/>
              <a:gd name="T116" fmla="*/ 121 w 452"/>
              <a:gd name="T117" fmla="*/ 25 h 285"/>
              <a:gd name="T118" fmla="*/ 121 w 452"/>
              <a:gd name="T119" fmla="*/ 23 h 285"/>
              <a:gd name="T120" fmla="*/ 121 w 452"/>
              <a:gd name="T121" fmla="*/ 18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52" h="285">
                <a:moveTo>
                  <a:pt x="126" y="23"/>
                </a:moveTo>
                <a:cubicBezTo>
                  <a:pt x="126" y="24"/>
                  <a:pt x="125" y="23"/>
                  <a:pt x="125" y="24"/>
                </a:cubicBezTo>
                <a:cubicBezTo>
                  <a:pt x="125" y="23"/>
                  <a:pt x="125" y="23"/>
                  <a:pt x="126" y="23"/>
                </a:cubicBezTo>
                <a:close/>
                <a:moveTo>
                  <a:pt x="123" y="17"/>
                </a:moveTo>
                <a:cubicBezTo>
                  <a:pt x="123" y="17"/>
                  <a:pt x="123" y="17"/>
                  <a:pt x="123" y="17"/>
                </a:cubicBezTo>
                <a:cubicBezTo>
                  <a:pt x="123" y="17"/>
                  <a:pt x="123" y="17"/>
                  <a:pt x="123" y="17"/>
                </a:cubicBezTo>
                <a:cubicBezTo>
                  <a:pt x="124" y="17"/>
                  <a:pt x="123" y="17"/>
                  <a:pt x="123" y="17"/>
                </a:cubicBezTo>
                <a:close/>
                <a:moveTo>
                  <a:pt x="449" y="171"/>
                </a:moveTo>
                <a:cubicBezTo>
                  <a:pt x="446" y="182"/>
                  <a:pt x="441" y="191"/>
                  <a:pt x="435" y="199"/>
                </a:cubicBezTo>
                <a:cubicBezTo>
                  <a:pt x="423" y="216"/>
                  <a:pt x="407" y="229"/>
                  <a:pt x="389" y="238"/>
                </a:cubicBezTo>
                <a:cubicBezTo>
                  <a:pt x="380" y="243"/>
                  <a:pt x="370" y="246"/>
                  <a:pt x="361" y="250"/>
                </a:cubicBezTo>
                <a:cubicBezTo>
                  <a:pt x="353" y="253"/>
                  <a:pt x="344" y="257"/>
                  <a:pt x="335" y="260"/>
                </a:cubicBezTo>
                <a:cubicBezTo>
                  <a:pt x="317" y="266"/>
                  <a:pt x="296" y="272"/>
                  <a:pt x="278" y="276"/>
                </a:cubicBezTo>
                <a:cubicBezTo>
                  <a:pt x="273" y="277"/>
                  <a:pt x="268" y="278"/>
                  <a:pt x="262" y="279"/>
                </a:cubicBezTo>
                <a:cubicBezTo>
                  <a:pt x="250" y="281"/>
                  <a:pt x="236" y="283"/>
                  <a:pt x="223" y="284"/>
                </a:cubicBezTo>
                <a:cubicBezTo>
                  <a:pt x="210" y="285"/>
                  <a:pt x="197" y="285"/>
                  <a:pt x="186" y="285"/>
                </a:cubicBezTo>
                <a:cubicBezTo>
                  <a:pt x="170" y="285"/>
                  <a:pt x="152" y="285"/>
                  <a:pt x="135" y="283"/>
                </a:cubicBezTo>
                <a:cubicBezTo>
                  <a:pt x="128" y="283"/>
                  <a:pt x="121" y="282"/>
                  <a:pt x="115" y="281"/>
                </a:cubicBezTo>
                <a:cubicBezTo>
                  <a:pt x="112" y="281"/>
                  <a:pt x="109" y="281"/>
                  <a:pt x="106" y="281"/>
                </a:cubicBezTo>
                <a:cubicBezTo>
                  <a:pt x="95" y="279"/>
                  <a:pt x="83" y="277"/>
                  <a:pt x="72" y="274"/>
                </a:cubicBezTo>
                <a:cubicBezTo>
                  <a:pt x="65" y="272"/>
                  <a:pt x="60" y="271"/>
                  <a:pt x="54" y="269"/>
                </a:cubicBezTo>
                <a:cubicBezTo>
                  <a:pt x="45" y="265"/>
                  <a:pt x="34" y="260"/>
                  <a:pt x="23" y="252"/>
                </a:cubicBezTo>
                <a:cubicBezTo>
                  <a:pt x="18" y="248"/>
                  <a:pt x="14" y="243"/>
                  <a:pt x="10" y="238"/>
                </a:cubicBezTo>
                <a:cubicBezTo>
                  <a:pt x="6" y="232"/>
                  <a:pt x="3" y="226"/>
                  <a:pt x="2" y="219"/>
                </a:cubicBezTo>
                <a:cubicBezTo>
                  <a:pt x="0" y="213"/>
                  <a:pt x="0" y="206"/>
                  <a:pt x="0" y="200"/>
                </a:cubicBezTo>
                <a:cubicBezTo>
                  <a:pt x="0" y="197"/>
                  <a:pt x="0" y="194"/>
                  <a:pt x="1" y="190"/>
                </a:cubicBezTo>
                <a:cubicBezTo>
                  <a:pt x="2" y="179"/>
                  <a:pt x="7" y="165"/>
                  <a:pt x="13" y="155"/>
                </a:cubicBezTo>
                <a:cubicBezTo>
                  <a:pt x="15" y="150"/>
                  <a:pt x="18" y="145"/>
                  <a:pt x="22" y="140"/>
                </a:cubicBezTo>
                <a:cubicBezTo>
                  <a:pt x="29" y="129"/>
                  <a:pt x="37" y="119"/>
                  <a:pt x="44" y="112"/>
                </a:cubicBezTo>
                <a:cubicBezTo>
                  <a:pt x="53" y="102"/>
                  <a:pt x="69" y="88"/>
                  <a:pt x="82" y="78"/>
                </a:cubicBezTo>
                <a:cubicBezTo>
                  <a:pt x="83" y="77"/>
                  <a:pt x="83" y="77"/>
                  <a:pt x="84" y="77"/>
                </a:cubicBezTo>
                <a:cubicBezTo>
                  <a:pt x="94" y="70"/>
                  <a:pt x="104" y="62"/>
                  <a:pt x="114" y="57"/>
                </a:cubicBezTo>
                <a:cubicBezTo>
                  <a:pt x="116" y="56"/>
                  <a:pt x="116" y="56"/>
                  <a:pt x="117" y="55"/>
                </a:cubicBezTo>
                <a:cubicBezTo>
                  <a:pt x="131" y="47"/>
                  <a:pt x="131" y="47"/>
                  <a:pt x="131" y="47"/>
                </a:cubicBezTo>
                <a:cubicBezTo>
                  <a:pt x="152" y="38"/>
                  <a:pt x="167" y="32"/>
                  <a:pt x="186" y="26"/>
                </a:cubicBezTo>
                <a:cubicBezTo>
                  <a:pt x="195" y="23"/>
                  <a:pt x="205" y="20"/>
                  <a:pt x="215" y="18"/>
                </a:cubicBezTo>
                <a:cubicBezTo>
                  <a:pt x="215" y="18"/>
                  <a:pt x="215" y="18"/>
                  <a:pt x="215" y="18"/>
                </a:cubicBezTo>
                <a:cubicBezTo>
                  <a:pt x="215" y="18"/>
                  <a:pt x="215" y="18"/>
                  <a:pt x="215" y="18"/>
                </a:cubicBezTo>
                <a:cubicBezTo>
                  <a:pt x="215" y="18"/>
                  <a:pt x="215" y="18"/>
                  <a:pt x="215" y="18"/>
                </a:cubicBezTo>
                <a:cubicBezTo>
                  <a:pt x="212" y="18"/>
                  <a:pt x="210" y="18"/>
                  <a:pt x="207" y="18"/>
                </a:cubicBezTo>
                <a:cubicBezTo>
                  <a:pt x="204" y="18"/>
                  <a:pt x="204" y="18"/>
                  <a:pt x="199" y="18"/>
                </a:cubicBezTo>
                <a:cubicBezTo>
                  <a:pt x="195" y="18"/>
                  <a:pt x="196" y="18"/>
                  <a:pt x="192" y="18"/>
                </a:cubicBezTo>
                <a:cubicBezTo>
                  <a:pt x="192" y="18"/>
                  <a:pt x="188" y="18"/>
                  <a:pt x="187" y="18"/>
                </a:cubicBezTo>
                <a:cubicBezTo>
                  <a:pt x="187" y="18"/>
                  <a:pt x="188" y="18"/>
                  <a:pt x="187" y="18"/>
                </a:cubicBezTo>
                <a:cubicBezTo>
                  <a:pt x="184" y="18"/>
                  <a:pt x="174" y="19"/>
                  <a:pt x="168" y="19"/>
                </a:cubicBezTo>
                <a:cubicBezTo>
                  <a:pt x="161" y="20"/>
                  <a:pt x="153" y="21"/>
                  <a:pt x="145" y="22"/>
                </a:cubicBezTo>
                <a:cubicBezTo>
                  <a:pt x="153" y="20"/>
                  <a:pt x="159" y="19"/>
                  <a:pt x="161" y="19"/>
                </a:cubicBezTo>
                <a:cubicBezTo>
                  <a:pt x="157" y="19"/>
                  <a:pt x="151" y="20"/>
                  <a:pt x="146" y="20"/>
                </a:cubicBezTo>
                <a:cubicBezTo>
                  <a:pt x="137" y="22"/>
                  <a:pt x="137" y="22"/>
                  <a:pt x="137" y="22"/>
                </a:cubicBezTo>
                <a:cubicBezTo>
                  <a:pt x="133" y="22"/>
                  <a:pt x="133" y="22"/>
                  <a:pt x="133" y="22"/>
                </a:cubicBezTo>
                <a:cubicBezTo>
                  <a:pt x="132" y="23"/>
                  <a:pt x="132" y="23"/>
                  <a:pt x="132" y="23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0" y="23"/>
                  <a:pt x="128" y="23"/>
                  <a:pt x="127" y="24"/>
                </a:cubicBezTo>
                <a:cubicBezTo>
                  <a:pt x="127" y="24"/>
                  <a:pt x="127" y="24"/>
                  <a:pt x="127" y="24"/>
                </a:cubicBezTo>
                <a:cubicBezTo>
                  <a:pt x="125" y="24"/>
                  <a:pt x="123" y="25"/>
                  <a:pt x="122" y="25"/>
                </a:cubicBezTo>
                <a:cubicBezTo>
                  <a:pt x="125" y="24"/>
                  <a:pt x="128" y="23"/>
                  <a:pt x="131" y="22"/>
                </a:cubicBezTo>
                <a:cubicBezTo>
                  <a:pt x="131" y="22"/>
                  <a:pt x="131" y="22"/>
                  <a:pt x="131" y="22"/>
                </a:cubicBezTo>
                <a:cubicBezTo>
                  <a:pt x="131" y="22"/>
                  <a:pt x="131" y="22"/>
                  <a:pt x="131" y="22"/>
                </a:cubicBezTo>
                <a:cubicBezTo>
                  <a:pt x="133" y="22"/>
                  <a:pt x="133" y="22"/>
                  <a:pt x="133" y="22"/>
                </a:cubicBezTo>
                <a:cubicBezTo>
                  <a:pt x="137" y="21"/>
                  <a:pt x="142" y="21"/>
                  <a:pt x="147" y="20"/>
                </a:cubicBezTo>
                <a:cubicBezTo>
                  <a:pt x="156" y="19"/>
                  <a:pt x="166" y="18"/>
                  <a:pt x="173" y="17"/>
                </a:cubicBezTo>
                <a:cubicBezTo>
                  <a:pt x="182" y="16"/>
                  <a:pt x="187" y="16"/>
                  <a:pt x="182" y="15"/>
                </a:cubicBezTo>
                <a:cubicBezTo>
                  <a:pt x="171" y="16"/>
                  <a:pt x="161" y="17"/>
                  <a:pt x="150" y="18"/>
                </a:cubicBezTo>
                <a:cubicBezTo>
                  <a:pt x="148" y="18"/>
                  <a:pt x="146" y="18"/>
                  <a:pt x="149" y="18"/>
                </a:cubicBezTo>
                <a:cubicBezTo>
                  <a:pt x="171" y="14"/>
                  <a:pt x="197" y="13"/>
                  <a:pt x="216" y="13"/>
                </a:cubicBezTo>
                <a:cubicBezTo>
                  <a:pt x="226" y="14"/>
                  <a:pt x="226" y="14"/>
                  <a:pt x="226" y="14"/>
                </a:cubicBezTo>
                <a:cubicBezTo>
                  <a:pt x="231" y="13"/>
                  <a:pt x="231" y="13"/>
                  <a:pt x="231" y="13"/>
                </a:cubicBezTo>
                <a:cubicBezTo>
                  <a:pt x="230" y="13"/>
                  <a:pt x="229" y="13"/>
                  <a:pt x="229" y="13"/>
                </a:cubicBezTo>
                <a:cubicBezTo>
                  <a:pt x="207" y="12"/>
                  <a:pt x="190" y="11"/>
                  <a:pt x="167" y="13"/>
                </a:cubicBezTo>
                <a:cubicBezTo>
                  <a:pt x="164" y="13"/>
                  <a:pt x="161" y="13"/>
                  <a:pt x="158" y="14"/>
                </a:cubicBezTo>
                <a:cubicBezTo>
                  <a:pt x="151" y="14"/>
                  <a:pt x="140" y="16"/>
                  <a:pt x="131" y="18"/>
                </a:cubicBezTo>
                <a:cubicBezTo>
                  <a:pt x="130" y="18"/>
                  <a:pt x="130" y="18"/>
                  <a:pt x="130" y="18"/>
                </a:cubicBezTo>
                <a:cubicBezTo>
                  <a:pt x="130" y="18"/>
                  <a:pt x="130" y="18"/>
                  <a:pt x="130" y="18"/>
                </a:cubicBezTo>
                <a:cubicBezTo>
                  <a:pt x="130" y="18"/>
                  <a:pt x="130" y="18"/>
                  <a:pt x="130" y="18"/>
                </a:cubicBezTo>
                <a:cubicBezTo>
                  <a:pt x="129" y="18"/>
                  <a:pt x="127" y="19"/>
                  <a:pt x="126" y="19"/>
                </a:cubicBezTo>
                <a:cubicBezTo>
                  <a:pt x="127" y="18"/>
                  <a:pt x="128" y="18"/>
                  <a:pt x="129" y="18"/>
                </a:cubicBezTo>
                <a:cubicBezTo>
                  <a:pt x="130" y="18"/>
                  <a:pt x="130" y="17"/>
                  <a:pt x="130" y="17"/>
                </a:cubicBezTo>
                <a:cubicBezTo>
                  <a:pt x="130" y="17"/>
                  <a:pt x="130" y="17"/>
                  <a:pt x="130" y="17"/>
                </a:cubicBezTo>
                <a:cubicBezTo>
                  <a:pt x="134" y="17"/>
                  <a:pt x="134" y="17"/>
                  <a:pt x="134" y="17"/>
                </a:cubicBezTo>
                <a:cubicBezTo>
                  <a:pt x="138" y="16"/>
                  <a:pt x="142" y="15"/>
                  <a:pt x="146" y="15"/>
                </a:cubicBezTo>
                <a:cubicBezTo>
                  <a:pt x="155" y="13"/>
                  <a:pt x="164" y="12"/>
                  <a:pt x="172" y="12"/>
                </a:cubicBezTo>
                <a:cubicBezTo>
                  <a:pt x="175" y="11"/>
                  <a:pt x="175" y="11"/>
                  <a:pt x="169" y="11"/>
                </a:cubicBezTo>
                <a:cubicBezTo>
                  <a:pt x="171" y="11"/>
                  <a:pt x="172" y="11"/>
                  <a:pt x="174" y="11"/>
                </a:cubicBezTo>
                <a:cubicBezTo>
                  <a:pt x="174" y="11"/>
                  <a:pt x="174" y="11"/>
                  <a:pt x="173" y="11"/>
                </a:cubicBezTo>
                <a:cubicBezTo>
                  <a:pt x="182" y="10"/>
                  <a:pt x="183" y="10"/>
                  <a:pt x="192" y="10"/>
                </a:cubicBezTo>
                <a:cubicBezTo>
                  <a:pt x="194" y="10"/>
                  <a:pt x="194" y="9"/>
                  <a:pt x="193" y="9"/>
                </a:cubicBezTo>
                <a:cubicBezTo>
                  <a:pt x="186" y="10"/>
                  <a:pt x="179" y="10"/>
                  <a:pt x="172" y="10"/>
                </a:cubicBezTo>
                <a:cubicBezTo>
                  <a:pt x="168" y="11"/>
                  <a:pt x="165" y="11"/>
                  <a:pt x="162" y="12"/>
                </a:cubicBezTo>
                <a:cubicBezTo>
                  <a:pt x="160" y="12"/>
                  <a:pt x="160" y="12"/>
                  <a:pt x="158" y="12"/>
                </a:cubicBezTo>
                <a:cubicBezTo>
                  <a:pt x="156" y="12"/>
                  <a:pt x="153" y="13"/>
                  <a:pt x="151" y="13"/>
                </a:cubicBezTo>
                <a:cubicBezTo>
                  <a:pt x="146" y="13"/>
                  <a:pt x="146" y="13"/>
                  <a:pt x="146" y="13"/>
                </a:cubicBezTo>
                <a:cubicBezTo>
                  <a:pt x="141" y="14"/>
                  <a:pt x="137" y="15"/>
                  <a:pt x="133" y="16"/>
                </a:cubicBezTo>
                <a:cubicBezTo>
                  <a:pt x="131" y="16"/>
                  <a:pt x="131" y="16"/>
                  <a:pt x="131" y="16"/>
                </a:cubicBezTo>
                <a:cubicBezTo>
                  <a:pt x="130" y="16"/>
                  <a:pt x="130" y="16"/>
                  <a:pt x="130" y="16"/>
                </a:cubicBezTo>
                <a:cubicBezTo>
                  <a:pt x="130" y="16"/>
                  <a:pt x="130" y="16"/>
                  <a:pt x="130" y="16"/>
                </a:cubicBezTo>
                <a:cubicBezTo>
                  <a:pt x="130" y="16"/>
                  <a:pt x="130" y="16"/>
                  <a:pt x="130" y="16"/>
                </a:cubicBezTo>
                <a:cubicBezTo>
                  <a:pt x="130" y="16"/>
                  <a:pt x="129" y="16"/>
                  <a:pt x="129" y="16"/>
                </a:cubicBezTo>
                <a:cubicBezTo>
                  <a:pt x="129" y="16"/>
                  <a:pt x="128" y="16"/>
                  <a:pt x="128" y="16"/>
                </a:cubicBezTo>
                <a:cubicBezTo>
                  <a:pt x="128" y="16"/>
                  <a:pt x="128" y="16"/>
                  <a:pt x="129" y="16"/>
                </a:cubicBezTo>
                <a:cubicBezTo>
                  <a:pt x="129" y="16"/>
                  <a:pt x="129" y="16"/>
                  <a:pt x="130" y="16"/>
                </a:cubicBezTo>
                <a:cubicBezTo>
                  <a:pt x="130" y="16"/>
                  <a:pt x="130" y="16"/>
                  <a:pt x="130" y="16"/>
                </a:cubicBezTo>
                <a:cubicBezTo>
                  <a:pt x="130" y="16"/>
                  <a:pt x="130" y="16"/>
                  <a:pt x="130" y="16"/>
                </a:cubicBezTo>
                <a:cubicBezTo>
                  <a:pt x="130" y="16"/>
                  <a:pt x="130" y="16"/>
                  <a:pt x="130" y="16"/>
                </a:cubicBezTo>
                <a:cubicBezTo>
                  <a:pt x="132" y="15"/>
                  <a:pt x="132" y="15"/>
                  <a:pt x="132" y="15"/>
                </a:cubicBezTo>
                <a:cubicBezTo>
                  <a:pt x="139" y="14"/>
                  <a:pt x="139" y="14"/>
                  <a:pt x="139" y="14"/>
                </a:cubicBezTo>
                <a:cubicBezTo>
                  <a:pt x="148" y="12"/>
                  <a:pt x="156" y="11"/>
                  <a:pt x="163" y="11"/>
                </a:cubicBezTo>
                <a:cubicBezTo>
                  <a:pt x="165" y="10"/>
                  <a:pt x="162" y="10"/>
                  <a:pt x="160" y="10"/>
                </a:cubicBezTo>
                <a:cubicBezTo>
                  <a:pt x="156" y="11"/>
                  <a:pt x="152" y="11"/>
                  <a:pt x="148" y="12"/>
                </a:cubicBezTo>
                <a:cubicBezTo>
                  <a:pt x="146" y="12"/>
                  <a:pt x="149" y="12"/>
                  <a:pt x="147" y="12"/>
                </a:cubicBezTo>
                <a:cubicBezTo>
                  <a:pt x="142" y="13"/>
                  <a:pt x="137" y="14"/>
                  <a:pt x="132" y="15"/>
                </a:cubicBezTo>
                <a:cubicBezTo>
                  <a:pt x="130" y="15"/>
                  <a:pt x="130" y="15"/>
                  <a:pt x="130" y="15"/>
                </a:cubicBezTo>
                <a:cubicBezTo>
                  <a:pt x="130" y="15"/>
                  <a:pt x="130" y="15"/>
                  <a:pt x="130" y="15"/>
                </a:cubicBezTo>
                <a:cubicBezTo>
                  <a:pt x="129" y="15"/>
                  <a:pt x="129" y="15"/>
                  <a:pt x="129" y="15"/>
                </a:cubicBezTo>
                <a:cubicBezTo>
                  <a:pt x="129" y="15"/>
                  <a:pt x="129" y="15"/>
                  <a:pt x="129" y="15"/>
                </a:cubicBezTo>
                <a:cubicBezTo>
                  <a:pt x="129" y="15"/>
                  <a:pt x="128" y="15"/>
                  <a:pt x="129" y="15"/>
                </a:cubicBezTo>
                <a:cubicBezTo>
                  <a:pt x="128" y="15"/>
                  <a:pt x="128" y="15"/>
                  <a:pt x="128" y="15"/>
                </a:cubicBezTo>
                <a:cubicBezTo>
                  <a:pt x="128" y="15"/>
                  <a:pt x="128" y="15"/>
                  <a:pt x="128" y="15"/>
                </a:cubicBezTo>
                <a:cubicBezTo>
                  <a:pt x="128" y="15"/>
                  <a:pt x="128" y="15"/>
                  <a:pt x="128" y="15"/>
                </a:cubicBezTo>
                <a:cubicBezTo>
                  <a:pt x="127" y="16"/>
                  <a:pt x="126" y="15"/>
                  <a:pt x="125" y="16"/>
                </a:cubicBezTo>
                <a:cubicBezTo>
                  <a:pt x="125" y="15"/>
                  <a:pt x="126" y="15"/>
                  <a:pt x="127" y="15"/>
                </a:cubicBezTo>
                <a:cubicBezTo>
                  <a:pt x="128" y="15"/>
                  <a:pt x="127" y="15"/>
                  <a:pt x="127" y="15"/>
                </a:cubicBezTo>
                <a:cubicBezTo>
                  <a:pt x="128" y="15"/>
                  <a:pt x="128" y="15"/>
                  <a:pt x="128" y="15"/>
                </a:cubicBezTo>
                <a:cubicBezTo>
                  <a:pt x="129" y="15"/>
                  <a:pt x="129" y="14"/>
                  <a:pt x="129" y="14"/>
                </a:cubicBezTo>
                <a:cubicBezTo>
                  <a:pt x="129" y="14"/>
                  <a:pt x="129" y="14"/>
                  <a:pt x="130" y="14"/>
                </a:cubicBezTo>
                <a:cubicBezTo>
                  <a:pt x="135" y="13"/>
                  <a:pt x="135" y="13"/>
                  <a:pt x="135" y="13"/>
                </a:cubicBezTo>
                <a:cubicBezTo>
                  <a:pt x="140" y="12"/>
                  <a:pt x="143" y="11"/>
                  <a:pt x="149" y="11"/>
                </a:cubicBezTo>
                <a:cubicBezTo>
                  <a:pt x="150" y="10"/>
                  <a:pt x="150" y="10"/>
                  <a:pt x="153" y="10"/>
                </a:cubicBezTo>
                <a:cubicBezTo>
                  <a:pt x="154" y="9"/>
                  <a:pt x="149" y="10"/>
                  <a:pt x="152" y="9"/>
                </a:cubicBezTo>
                <a:cubicBezTo>
                  <a:pt x="155" y="9"/>
                  <a:pt x="152" y="10"/>
                  <a:pt x="154" y="9"/>
                </a:cubicBezTo>
                <a:cubicBezTo>
                  <a:pt x="157" y="9"/>
                  <a:pt x="158" y="9"/>
                  <a:pt x="160" y="8"/>
                </a:cubicBezTo>
                <a:cubicBezTo>
                  <a:pt x="167" y="8"/>
                  <a:pt x="174" y="7"/>
                  <a:pt x="182" y="7"/>
                </a:cubicBezTo>
                <a:cubicBezTo>
                  <a:pt x="184" y="6"/>
                  <a:pt x="178" y="7"/>
                  <a:pt x="181" y="6"/>
                </a:cubicBezTo>
                <a:cubicBezTo>
                  <a:pt x="184" y="6"/>
                  <a:pt x="194" y="6"/>
                  <a:pt x="197" y="5"/>
                </a:cubicBezTo>
                <a:cubicBezTo>
                  <a:pt x="205" y="5"/>
                  <a:pt x="210" y="5"/>
                  <a:pt x="219" y="6"/>
                </a:cubicBezTo>
                <a:cubicBezTo>
                  <a:pt x="223" y="6"/>
                  <a:pt x="220" y="5"/>
                  <a:pt x="221" y="5"/>
                </a:cubicBezTo>
                <a:cubicBezTo>
                  <a:pt x="227" y="5"/>
                  <a:pt x="231" y="6"/>
                  <a:pt x="237" y="6"/>
                </a:cubicBezTo>
                <a:cubicBezTo>
                  <a:pt x="241" y="6"/>
                  <a:pt x="248" y="7"/>
                  <a:pt x="254" y="7"/>
                </a:cubicBezTo>
                <a:cubicBezTo>
                  <a:pt x="254" y="7"/>
                  <a:pt x="250" y="7"/>
                  <a:pt x="247" y="6"/>
                </a:cubicBezTo>
                <a:cubicBezTo>
                  <a:pt x="249" y="6"/>
                  <a:pt x="255" y="7"/>
                  <a:pt x="257" y="8"/>
                </a:cubicBezTo>
                <a:cubicBezTo>
                  <a:pt x="259" y="8"/>
                  <a:pt x="262" y="8"/>
                  <a:pt x="264" y="9"/>
                </a:cubicBezTo>
                <a:cubicBezTo>
                  <a:pt x="264" y="9"/>
                  <a:pt x="264" y="9"/>
                  <a:pt x="264" y="9"/>
                </a:cubicBezTo>
                <a:cubicBezTo>
                  <a:pt x="264" y="9"/>
                  <a:pt x="264" y="9"/>
                  <a:pt x="264" y="9"/>
                </a:cubicBezTo>
                <a:cubicBezTo>
                  <a:pt x="266" y="8"/>
                  <a:pt x="269" y="8"/>
                  <a:pt x="271" y="8"/>
                </a:cubicBezTo>
                <a:cubicBezTo>
                  <a:pt x="280" y="6"/>
                  <a:pt x="288" y="5"/>
                  <a:pt x="299" y="5"/>
                </a:cubicBezTo>
                <a:cubicBezTo>
                  <a:pt x="306" y="4"/>
                  <a:pt x="313" y="3"/>
                  <a:pt x="322" y="3"/>
                </a:cubicBezTo>
                <a:cubicBezTo>
                  <a:pt x="327" y="2"/>
                  <a:pt x="332" y="2"/>
                  <a:pt x="336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52" y="2"/>
                  <a:pt x="352" y="2"/>
                  <a:pt x="352" y="2"/>
                </a:cubicBezTo>
                <a:cubicBezTo>
                  <a:pt x="354" y="2"/>
                  <a:pt x="354" y="2"/>
                  <a:pt x="354" y="2"/>
                </a:cubicBezTo>
                <a:cubicBezTo>
                  <a:pt x="354" y="2"/>
                  <a:pt x="354" y="2"/>
                  <a:pt x="354" y="2"/>
                </a:cubicBezTo>
                <a:cubicBezTo>
                  <a:pt x="354" y="2"/>
                  <a:pt x="354" y="2"/>
                  <a:pt x="354" y="2"/>
                </a:cubicBezTo>
                <a:cubicBezTo>
                  <a:pt x="355" y="1"/>
                  <a:pt x="355" y="1"/>
                  <a:pt x="355" y="2"/>
                </a:cubicBezTo>
                <a:cubicBezTo>
                  <a:pt x="356" y="1"/>
                  <a:pt x="358" y="2"/>
                  <a:pt x="359" y="1"/>
                </a:cubicBezTo>
                <a:cubicBezTo>
                  <a:pt x="359" y="1"/>
                  <a:pt x="359" y="0"/>
                  <a:pt x="360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1" y="1"/>
                  <a:pt x="362" y="1"/>
                  <a:pt x="363" y="1"/>
                </a:cubicBezTo>
                <a:cubicBezTo>
                  <a:pt x="363" y="0"/>
                  <a:pt x="363" y="0"/>
                  <a:pt x="363" y="0"/>
                </a:cubicBezTo>
                <a:cubicBezTo>
                  <a:pt x="364" y="0"/>
                  <a:pt x="364" y="1"/>
                  <a:pt x="365" y="0"/>
                </a:cubicBezTo>
                <a:cubicBezTo>
                  <a:pt x="365" y="0"/>
                  <a:pt x="365" y="0"/>
                  <a:pt x="366" y="0"/>
                </a:cubicBezTo>
                <a:cubicBezTo>
                  <a:pt x="366" y="0"/>
                  <a:pt x="367" y="1"/>
                  <a:pt x="367" y="1"/>
                </a:cubicBezTo>
                <a:cubicBezTo>
                  <a:pt x="367" y="1"/>
                  <a:pt x="367" y="1"/>
                  <a:pt x="367" y="1"/>
                </a:cubicBezTo>
                <a:cubicBezTo>
                  <a:pt x="367" y="1"/>
                  <a:pt x="369" y="2"/>
                  <a:pt x="370" y="2"/>
                </a:cubicBezTo>
                <a:cubicBezTo>
                  <a:pt x="370" y="2"/>
                  <a:pt x="370" y="2"/>
                  <a:pt x="371" y="2"/>
                </a:cubicBezTo>
                <a:cubicBezTo>
                  <a:pt x="372" y="2"/>
                  <a:pt x="373" y="3"/>
                  <a:pt x="374" y="4"/>
                </a:cubicBezTo>
                <a:cubicBezTo>
                  <a:pt x="374" y="4"/>
                  <a:pt x="374" y="4"/>
                  <a:pt x="374" y="4"/>
                </a:cubicBezTo>
                <a:cubicBezTo>
                  <a:pt x="374" y="4"/>
                  <a:pt x="375" y="5"/>
                  <a:pt x="375" y="5"/>
                </a:cubicBezTo>
                <a:cubicBezTo>
                  <a:pt x="375" y="5"/>
                  <a:pt x="376" y="5"/>
                  <a:pt x="376" y="6"/>
                </a:cubicBezTo>
                <a:cubicBezTo>
                  <a:pt x="376" y="6"/>
                  <a:pt x="376" y="7"/>
                  <a:pt x="376" y="7"/>
                </a:cubicBezTo>
                <a:cubicBezTo>
                  <a:pt x="377" y="7"/>
                  <a:pt x="377" y="8"/>
                  <a:pt x="377" y="8"/>
                </a:cubicBezTo>
                <a:cubicBezTo>
                  <a:pt x="377" y="9"/>
                  <a:pt x="377" y="10"/>
                  <a:pt x="378" y="10"/>
                </a:cubicBezTo>
                <a:cubicBezTo>
                  <a:pt x="378" y="11"/>
                  <a:pt x="378" y="13"/>
                  <a:pt x="378" y="14"/>
                </a:cubicBezTo>
                <a:cubicBezTo>
                  <a:pt x="378" y="14"/>
                  <a:pt x="378" y="14"/>
                  <a:pt x="378" y="14"/>
                </a:cubicBezTo>
                <a:cubicBezTo>
                  <a:pt x="377" y="15"/>
                  <a:pt x="377" y="16"/>
                  <a:pt x="377" y="17"/>
                </a:cubicBezTo>
                <a:cubicBezTo>
                  <a:pt x="377" y="17"/>
                  <a:pt x="377" y="17"/>
                  <a:pt x="377" y="17"/>
                </a:cubicBezTo>
                <a:cubicBezTo>
                  <a:pt x="376" y="17"/>
                  <a:pt x="376" y="18"/>
                  <a:pt x="376" y="18"/>
                </a:cubicBezTo>
                <a:cubicBezTo>
                  <a:pt x="374" y="19"/>
                  <a:pt x="374" y="20"/>
                  <a:pt x="372" y="21"/>
                </a:cubicBezTo>
                <a:cubicBezTo>
                  <a:pt x="372" y="21"/>
                  <a:pt x="372" y="21"/>
                  <a:pt x="372" y="21"/>
                </a:cubicBezTo>
                <a:cubicBezTo>
                  <a:pt x="371" y="22"/>
                  <a:pt x="371" y="22"/>
                  <a:pt x="370" y="22"/>
                </a:cubicBezTo>
                <a:cubicBezTo>
                  <a:pt x="370" y="23"/>
                  <a:pt x="369" y="23"/>
                  <a:pt x="368" y="23"/>
                </a:cubicBezTo>
                <a:cubicBezTo>
                  <a:pt x="368" y="23"/>
                  <a:pt x="368" y="23"/>
                  <a:pt x="367" y="23"/>
                </a:cubicBezTo>
                <a:cubicBezTo>
                  <a:pt x="367" y="23"/>
                  <a:pt x="366" y="23"/>
                  <a:pt x="366" y="24"/>
                </a:cubicBezTo>
                <a:cubicBezTo>
                  <a:pt x="365" y="24"/>
                  <a:pt x="365" y="23"/>
                  <a:pt x="364" y="23"/>
                </a:cubicBezTo>
                <a:cubicBezTo>
                  <a:pt x="364" y="23"/>
                  <a:pt x="363" y="24"/>
                  <a:pt x="363" y="24"/>
                </a:cubicBezTo>
                <a:cubicBezTo>
                  <a:pt x="363" y="24"/>
                  <a:pt x="362" y="23"/>
                  <a:pt x="362" y="23"/>
                </a:cubicBezTo>
                <a:cubicBezTo>
                  <a:pt x="361" y="23"/>
                  <a:pt x="361" y="23"/>
                  <a:pt x="361" y="23"/>
                </a:cubicBezTo>
                <a:cubicBezTo>
                  <a:pt x="361" y="22"/>
                  <a:pt x="361" y="22"/>
                  <a:pt x="360" y="22"/>
                </a:cubicBezTo>
                <a:cubicBezTo>
                  <a:pt x="359" y="21"/>
                  <a:pt x="359" y="23"/>
                  <a:pt x="358" y="22"/>
                </a:cubicBezTo>
                <a:cubicBezTo>
                  <a:pt x="358" y="21"/>
                  <a:pt x="356" y="22"/>
                  <a:pt x="356" y="22"/>
                </a:cubicBezTo>
                <a:cubicBezTo>
                  <a:pt x="354" y="21"/>
                  <a:pt x="354" y="21"/>
                  <a:pt x="354" y="21"/>
                </a:cubicBezTo>
                <a:cubicBezTo>
                  <a:pt x="354" y="21"/>
                  <a:pt x="354" y="21"/>
                  <a:pt x="354" y="21"/>
                </a:cubicBezTo>
                <a:cubicBezTo>
                  <a:pt x="354" y="21"/>
                  <a:pt x="354" y="21"/>
                  <a:pt x="354" y="21"/>
                </a:cubicBezTo>
                <a:cubicBezTo>
                  <a:pt x="351" y="21"/>
                  <a:pt x="351" y="21"/>
                  <a:pt x="351" y="21"/>
                </a:cubicBezTo>
                <a:cubicBezTo>
                  <a:pt x="341" y="21"/>
                  <a:pt x="332" y="22"/>
                  <a:pt x="325" y="22"/>
                </a:cubicBezTo>
                <a:cubicBezTo>
                  <a:pt x="324" y="22"/>
                  <a:pt x="324" y="22"/>
                  <a:pt x="324" y="22"/>
                </a:cubicBezTo>
                <a:cubicBezTo>
                  <a:pt x="324" y="22"/>
                  <a:pt x="324" y="22"/>
                  <a:pt x="324" y="22"/>
                </a:cubicBezTo>
                <a:cubicBezTo>
                  <a:pt x="324" y="22"/>
                  <a:pt x="324" y="22"/>
                  <a:pt x="324" y="22"/>
                </a:cubicBezTo>
                <a:cubicBezTo>
                  <a:pt x="329" y="24"/>
                  <a:pt x="335" y="26"/>
                  <a:pt x="342" y="29"/>
                </a:cubicBezTo>
                <a:cubicBezTo>
                  <a:pt x="350" y="33"/>
                  <a:pt x="358" y="37"/>
                  <a:pt x="361" y="38"/>
                </a:cubicBezTo>
                <a:cubicBezTo>
                  <a:pt x="364" y="40"/>
                  <a:pt x="360" y="38"/>
                  <a:pt x="362" y="39"/>
                </a:cubicBezTo>
                <a:cubicBezTo>
                  <a:pt x="366" y="41"/>
                  <a:pt x="372" y="45"/>
                  <a:pt x="375" y="46"/>
                </a:cubicBezTo>
                <a:cubicBezTo>
                  <a:pt x="385" y="53"/>
                  <a:pt x="395" y="61"/>
                  <a:pt x="402" y="67"/>
                </a:cubicBezTo>
                <a:cubicBezTo>
                  <a:pt x="404" y="69"/>
                  <a:pt x="407" y="71"/>
                  <a:pt x="408" y="72"/>
                </a:cubicBezTo>
                <a:cubicBezTo>
                  <a:pt x="412" y="75"/>
                  <a:pt x="418" y="82"/>
                  <a:pt x="422" y="87"/>
                </a:cubicBezTo>
                <a:cubicBezTo>
                  <a:pt x="428" y="94"/>
                  <a:pt x="434" y="102"/>
                  <a:pt x="439" y="111"/>
                </a:cubicBezTo>
                <a:cubicBezTo>
                  <a:pt x="444" y="120"/>
                  <a:pt x="448" y="129"/>
                  <a:pt x="450" y="140"/>
                </a:cubicBezTo>
                <a:cubicBezTo>
                  <a:pt x="452" y="150"/>
                  <a:pt x="452" y="161"/>
                  <a:pt x="449" y="171"/>
                </a:cubicBezTo>
                <a:close/>
                <a:moveTo>
                  <a:pt x="178" y="8"/>
                </a:moveTo>
                <a:cubicBezTo>
                  <a:pt x="173" y="8"/>
                  <a:pt x="171" y="8"/>
                  <a:pt x="163" y="9"/>
                </a:cubicBezTo>
                <a:cubicBezTo>
                  <a:pt x="161" y="9"/>
                  <a:pt x="160" y="9"/>
                  <a:pt x="156" y="10"/>
                </a:cubicBezTo>
                <a:cubicBezTo>
                  <a:pt x="155" y="10"/>
                  <a:pt x="146" y="11"/>
                  <a:pt x="146" y="12"/>
                </a:cubicBezTo>
                <a:cubicBezTo>
                  <a:pt x="151" y="11"/>
                  <a:pt x="154" y="11"/>
                  <a:pt x="157" y="10"/>
                </a:cubicBezTo>
                <a:cubicBezTo>
                  <a:pt x="159" y="10"/>
                  <a:pt x="157" y="10"/>
                  <a:pt x="158" y="10"/>
                </a:cubicBezTo>
                <a:cubicBezTo>
                  <a:pt x="163" y="10"/>
                  <a:pt x="172" y="8"/>
                  <a:pt x="179" y="8"/>
                </a:cubicBezTo>
                <a:cubicBezTo>
                  <a:pt x="180" y="8"/>
                  <a:pt x="177" y="8"/>
                  <a:pt x="178" y="8"/>
                </a:cubicBezTo>
                <a:close/>
                <a:moveTo>
                  <a:pt x="180" y="8"/>
                </a:moveTo>
                <a:cubicBezTo>
                  <a:pt x="181" y="8"/>
                  <a:pt x="181" y="8"/>
                  <a:pt x="181" y="8"/>
                </a:cubicBezTo>
                <a:cubicBezTo>
                  <a:pt x="186" y="8"/>
                  <a:pt x="182" y="7"/>
                  <a:pt x="180" y="8"/>
                </a:cubicBezTo>
                <a:close/>
                <a:moveTo>
                  <a:pt x="218" y="17"/>
                </a:moveTo>
                <a:cubicBezTo>
                  <a:pt x="221" y="16"/>
                  <a:pt x="226" y="15"/>
                  <a:pt x="232" y="14"/>
                </a:cubicBezTo>
                <a:cubicBezTo>
                  <a:pt x="230" y="14"/>
                  <a:pt x="229" y="14"/>
                  <a:pt x="227" y="15"/>
                </a:cubicBezTo>
                <a:cubicBezTo>
                  <a:pt x="224" y="16"/>
                  <a:pt x="221" y="16"/>
                  <a:pt x="218" y="17"/>
                </a:cubicBezTo>
                <a:close/>
                <a:moveTo>
                  <a:pt x="427" y="122"/>
                </a:moveTo>
                <a:cubicBezTo>
                  <a:pt x="421" y="111"/>
                  <a:pt x="412" y="100"/>
                  <a:pt x="403" y="90"/>
                </a:cubicBezTo>
                <a:cubicBezTo>
                  <a:pt x="402" y="89"/>
                  <a:pt x="401" y="88"/>
                  <a:pt x="400" y="86"/>
                </a:cubicBezTo>
                <a:cubicBezTo>
                  <a:pt x="398" y="84"/>
                  <a:pt x="398" y="85"/>
                  <a:pt x="396" y="83"/>
                </a:cubicBezTo>
                <a:cubicBezTo>
                  <a:pt x="394" y="81"/>
                  <a:pt x="395" y="82"/>
                  <a:pt x="394" y="81"/>
                </a:cubicBezTo>
                <a:cubicBezTo>
                  <a:pt x="376" y="64"/>
                  <a:pt x="355" y="52"/>
                  <a:pt x="335" y="43"/>
                </a:cubicBezTo>
                <a:cubicBezTo>
                  <a:pt x="331" y="41"/>
                  <a:pt x="335" y="42"/>
                  <a:pt x="332" y="41"/>
                </a:cubicBezTo>
                <a:cubicBezTo>
                  <a:pt x="320" y="36"/>
                  <a:pt x="302" y="30"/>
                  <a:pt x="286" y="26"/>
                </a:cubicBezTo>
                <a:cubicBezTo>
                  <a:pt x="285" y="26"/>
                  <a:pt x="283" y="26"/>
                  <a:pt x="282" y="25"/>
                </a:cubicBezTo>
                <a:cubicBezTo>
                  <a:pt x="282" y="25"/>
                  <a:pt x="283" y="25"/>
                  <a:pt x="283" y="25"/>
                </a:cubicBezTo>
                <a:cubicBezTo>
                  <a:pt x="282" y="25"/>
                  <a:pt x="282" y="25"/>
                  <a:pt x="282" y="25"/>
                </a:cubicBezTo>
                <a:cubicBezTo>
                  <a:pt x="282" y="25"/>
                  <a:pt x="282" y="25"/>
                  <a:pt x="282" y="25"/>
                </a:cubicBezTo>
                <a:cubicBezTo>
                  <a:pt x="282" y="25"/>
                  <a:pt x="282" y="25"/>
                  <a:pt x="282" y="25"/>
                </a:cubicBezTo>
                <a:cubicBezTo>
                  <a:pt x="268" y="27"/>
                  <a:pt x="253" y="29"/>
                  <a:pt x="240" y="32"/>
                </a:cubicBezTo>
                <a:cubicBezTo>
                  <a:pt x="227" y="34"/>
                  <a:pt x="212" y="38"/>
                  <a:pt x="201" y="41"/>
                </a:cubicBezTo>
                <a:cubicBezTo>
                  <a:pt x="188" y="45"/>
                  <a:pt x="175" y="48"/>
                  <a:pt x="164" y="53"/>
                </a:cubicBezTo>
                <a:cubicBezTo>
                  <a:pt x="156" y="56"/>
                  <a:pt x="150" y="59"/>
                  <a:pt x="143" y="62"/>
                </a:cubicBezTo>
                <a:cubicBezTo>
                  <a:pt x="141" y="63"/>
                  <a:pt x="139" y="64"/>
                  <a:pt x="137" y="65"/>
                </a:cubicBezTo>
                <a:cubicBezTo>
                  <a:pt x="130" y="68"/>
                  <a:pt x="124" y="72"/>
                  <a:pt x="117" y="76"/>
                </a:cubicBezTo>
                <a:cubicBezTo>
                  <a:pt x="111" y="79"/>
                  <a:pt x="106" y="83"/>
                  <a:pt x="100" y="87"/>
                </a:cubicBezTo>
                <a:cubicBezTo>
                  <a:pt x="83" y="99"/>
                  <a:pt x="62" y="117"/>
                  <a:pt x="47" y="136"/>
                </a:cubicBezTo>
                <a:cubicBezTo>
                  <a:pt x="45" y="137"/>
                  <a:pt x="45" y="138"/>
                  <a:pt x="44" y="140"/>
                </a:cubicBezTo>
                <a:cubicBezTo>
                  <a:pt x="34" y="152"/>
                  <a:pt x="26" y="165"/>
                  <a:pt x="22" y="178"/>
                </a:cubicBezTo>
                <a:cubicBezTo>
                  <a:pt x="19" y="186"/>
                  <a:pt x="17" y="195"/>
                  <a:pt x="17" y="205"/>
                </a:cubicBezTo>
                <a:cubicBezTo>
                  <a:pt x="18" y="209"/>
                  <a:pt x="18" y="214"/>
                  <a:pt x="19" y="218"/>
                </a:cubicBezTo>
                <a:cubicBezTo>
                  <a:pt x="21" y="222"/>
                  <a:pt x="22" y="226"/>
                  <a:pt x="25" y="229"/>
                </a:cubicBezTo>
                <a:cubicBezTo>
                  <a:pt x="33" y="241"/>
                  <a:pt x="48" y="249"/>
                  <a:pt x="64" y="254"/>
                </a:cubicBezTo>
                <a:cubicBezTo>
                  <a:pt x="75" y="258"/>
                  <a:pt x="88" y="261"/>
                  <a:pt x="102" y="263"/>
                </a:cubicBezTo>
                <a:cubicBezTo>
                  <a:pt x="106" y="263"/>
                  <a:pt x="111" y="264"/>
                  <a:pt x="116" y="265"/>
                </a:cubicBezTo>
                <a:cubicBezTo>
                  <a:pt x="122" y="265"/>
                  <a:pt x="129" y="266"/>
                  <a:pt x="136" y="266"/>
                </a:cubicBezTo>
                <a:cubicBezTo>
                  <a:pt x="149" y="267"/>
                  <a:pt x="161" y="268"/>
                  <a:pt x="173" y="268"/>
                </a:cubicBezTo>
                <a:cubicBezTo>
                  <a:pt x="185" y="268"/>
                  <a:pt x="196" y="268"/>
                  <a:pt x="208" y="268"/>
                </a:cubicBezTo>
                <a:cubicBezTo>
                  <a:pt x="212" y="267"/>
                  <a:pt x="216" y="267"/>
                  <a:pt x="220" y="267"/>
                </a:cubicBezTo>
                <a:cubicBezTo>
                  <a:pt x="223" y="267"/>
                  <a:pt x="226" y="266"/>
                  <a:pt x="228" y="266"/>
                </a:cubicBezTo>
                <a:cubicBezTo>
                  <a:pt x="242" y="265"/>
                  <a:pt x="260" y="262"/>
                  <a:pt x="276" y="259"/>
                </a:cubicBezTo>
                <a:cubicBezTo>
                  <a:pt x="298" y="254"/>
                  <a:pt x="318" y="249"/>
                  <a:pt x="341" y="240"/>
                </a:cubicBezTo>
                <a:cubicBezTo>
                  <a:pt x="358" y="233"/>
                  <a:pt x="377" y="227"/>
                  <a:pt x="393" y="217"/>
                </a:cubicBezTo>
                <a:cubicBezTo>
                  <a:pt x="403" y="210"/>
                  <a:pt x="412" y="202"/>
                  <a:pt x="420" y="192"/>
                </a:cubicBezTo>
                <a:cubicBezTo>
                  <a:pt x="428" y="182"/>
                  <a:pt x="433" y="171"/>
                  <a:pt x="435" y="160"/>
                </a:cubicBezTo>
                <a:cubicBezTo>
                  <a:pt x="436" y="147"/>
                  <a:pt x="433" y="134"/>
                  <a:pt x="427" y="122"/>
                </a:cubicBezTo>
                <a:close/>
                <a:moveTo>
                  <a:pt x="122" y="17"/>
                </a:moveTo>
                <a:cubicBezTo>
                  <a:pt x="122" y="17"/>
                  <a:pt x="123" y="17"/>
                  <a:pt x="123" y="16"/>
                </a:cubicBezTo>
                <a:cubicBezTo>
                  <a:pt x="123" y="17"/>
                  <a:pt x="122" y="16"/>
                  <a:pt x="122" y="17"/>
                </a:cubicBezTo>
                <a:close/>
                <a:moveTo>
                  <a:pt x="123" y="16"/>
                </a:moveTo>
                <a:cubicBezTo>
                  <a:pt x="124" y="16"/>
                  <a:pt x="124" y="16"/>
                  <a:pt x="124" y="16"/>
                </a:cubicBezTo>
                <a:cubicBezTo>
                  <a:pt x="124" y="16"/>
                  <a:pt x="123" y="16"/>
                  <a:pt x="123" y="16"/>
                </a:cubicBezTo>
                <a:close/>
                <a:moveTo>
                  <a:pt x="123" y="20"/>
                </a:moveTo>
                <a:cubicBezTo>
                  <a:pt x="123" y="19"/>
                  <a:pt x="123" y="19"/>
                  <a:pt x="123" y="19"/>
                </a:cubicBezTo>
                <a:cubicBezTo>
                  <a:pt x="123" y="19"/>
                  <a:pt x="122" y="19"/>
                  <a:pt x="123" y="20"/>
                </a:cubicBezTo>
                <a:close/>
                <a:moveTo>
                  <a:pt x="124" y="19"/>
                </a:moveTo>
                <a:cubicBezTo>
                  <a:pt x="124" y="19"/>
                  <a:pt x="124" y="19"/>
                  <a:pt x="124" y="19"/>
                </a:cubicBezTo>
                <a:cubicBezTo>
                  <a:pt x="124" y="19"/>
                  <a:pt x="124" y="19"/>
                  <a:pt x="123" y="19"/>
                </a:cubicBezTo>
                <a:cubicBezTo>
                  <a:pt x="123" y="19"/>
                  <a:pt x="123" y="19"/>
                  <a:pt x="124" y="19"/>
                </a:cubicBezTo>
                <a:close/>
                <a:moveTo>
                  <a:pt x="124" y="19"/>
                </a:moveTo>
                <a:cubicBezTo>
                  <a:pt x="124" y="19"/>
                  <a:pt x="124" y="19"/>
                  <a:pt x="124" y="19"/>
                </a:cubicBezTo>
                <a:cubicBezTo>
                  <a:pt x="124" y="19"/>
                  <a:pt x="124" y="19"/>
                  <a:pt x="124" y="19"/>
                </a:cubicBezTo>
                <a:cubicBezTo>
                  <a:pt x="124" y="19"/>
                  <a:pt x="124" y="19"/>
                  <a:pt x="124" y="19"/>
                </a:cubicBezTo>
                <a:close/>
                <a:moveTo>
                  <a:pt x="124" y="17"/>
                </a:moveTo>
                <a:cubicBezTo>
                  <a:pt x="124" y="17"/>
                  <a:pt x="124" y="17"/>
                  <a:pt x="124" y="17"/>
                </a:cubicBezTo>
                <a:cubicBezTo>
                  <a:pt x="124" y="17"/>
                  <a:pt x="124" y="17"/>
                  <a:pt x="124" y="17"/>
                </a:cubicBezTo>
                <a:close/>
                <a:moveTo>
                  <a:pt x="240" y="4"/>
                </a:moveTo>
                <a:cubicBezTo>
                  <a:pt x="239" y="4"/>
                  <a:pt x="235" y="3"/>
                  <a:pt x="234" y="4"/>
                </a:cubicBezTo>
                <a:cubicBezTo>
                  <a:pt x="236" y="4"/>
                  <a:pt x="240" y="4"/>
                  <a:pt x="240" y="4"/>
                </a:cubicBezTo>
                <a:close/>
                <a:moveTo>
                  <a:pt x="248" y="5"/>
                </a:moveTo>
                <a:cubicBezTo>
                  <a:pt x="246" y="5"/>
                  <a:pt x="245" y="5"/>
                  <a:pt x="242" y="5"/>
                </a:cubicBezTo>
                <a:cubicBezTo>
                  <a:pt x="242" y="5"/>
                  <a:pt x="247" y="5"/>
                  <a:pt x="248" y="5"/>
                </a:cubicBezTo>
                <a:close/>
                <a:moveTo>
                  <a:pt x="217" y="5"/>
                </a:moveTo>
                <a:cubicBezTo>
                  <a:pt x="215" y="5"/>
                  <a:pt x="212" y="5"/>
                  <a:pt x="211" y="5"/>
                </a:cubicBezTo>
                <a:cubicBezTo>
                  <a:pt x="213" y="5"/>
                  <a:pt x="216" y="5"/>
                  <a:pt x="217" y="5"/>
                </a:cubicBezTo>
                <a:close/>
                <a:moveTo>
                  <a:pt x="123" y="22"/>
                </a:moveTo>
                <a:cubicBezTo>
                  <a:pt x="123" y="22"/>
                  <a:pt x="124" y="23"/>
                  <a:pt x="124" y="22"/>
                </a:cubicBezTo>
                <a:cubicBezTo>
                  <a:pt x="124" y="22"/>
                  <a:pt x="124" y="22"/>
                  <a:pt x="124" y="22"/>
                </a:cubicBezTo>
                <a:cubicBezTo>
                  <a:pt x="124" y="22"/>
                  <a:pt x="124" y="22"/>
                  <a:pt x="125" y="22"/>
                </a:cubicBezTo>
                <a:cubicBezTo>
                  <a:pt x="125" y="22"/>
                  <a:pt x="125" y="22"/>
                  <a:pt x="125" y="22"/>
                </a:cubicBezTo>
                <a:cubicBezTo>
                  <a:pt x="125" y="22"/>
                  <a:pt x="125" y="22"/>
                  <a:pt x="125" y="22"/>
                </a:cubicBezTo>
                <a:cubicBezTo>
                  <a:pt x="125" y="22"/>
                  <a:pt x="125" y="22"/>
                  <a:pt x="125" y="22"/>
                </a:cubicBezTo>
                <a:cubicBezTo>
                  <a:pt x="125" y="22"/>
                  <a:pt x="125" y="22"/>
                  <a:pt x="125" y="22"/>
                </a:cubicBezTo>
                <a:cubicBezTo>
                  <a:pt x="125" y="22"/>
                  <a:pt x="123" y="22"/>
                  <a:pt x="123" y="22"/>
                </a:cubicBezTo>
                <a:close/>
                <a:moveTo>
                  <a:pt x="125" y="24"/>
                </a:moveTo>
                <a:cubicBezTo>
                  <a:pt x="124" y="24"/>
                  <a:pt x="124" y="24"/>
                  <a:pt x="124" y="24"/>
                </a:cubicBezTo>
                <a:cubicBezTo>
                  <a:pt x="124" y="24"/>
                  <a:pt x="125" y="24"/>
                  <a:pt x="125" y="24"/>
                </a:cubicBezTo>
                <a:close/>
                <a:moveTo>
                  <a:pt x="124" y="16"/>
                </a:moveTo>
                <a:cubicBezTo>
                  <a:pt x="124" y="16"/>
                  <a:pt x="125" y="16"/>
                  <a:pt x="125" y="16"/>
                </a:cubicBezTo>
                <a:cubicBezTo>
                  <a:pt x="125" y="16"/>
                  <a:pt x="124" y="16"/>
                  <a:pt x="124" y="16"/>
                </a:cubicBezTo>
                <a:close/>
                <a:moveTo>
                  <a:pt x="197" y="3"/>
                </a:moveTo>
                <a:cubicBezTo>
                  <a:pt x="201" y="3"/>
                  <a:pt x="205" y="3"/>
                  <a:pt x="207" y="3"/>
                </a:cubicBezTo>
                <a:cubicBezTo>
                  <a:pt x="203" y="3"/>
                  <a:pt x="198" y="3"/>
                  <a:pt x="197" y="3"/>
                </a:cubicBezTo>
                <a:close/>
                <a:moveTo>
                  <a:pt x="125" y="19"/>
                </a:moveTo>
                <a:cubicBezTo>
                  <a:pt x="125" y="19"/>
                  <a:pt x="124" y="19"/>
                  <a:pt x="124" y="19"/>
                </a:cubicBezTo>
                <a:cubicBezTo>
                  <a:pt x="124" y="19"/>
                  <a:pt x="125" y="19"/>
                  <a:pt x="125" y="19"/>
                </a:cubicBezTo>
                <a:close/>
                <a:moveTo>
                  <a:pt x="159" y="12"/>
                </a:moveTo>
                <a:cubicBezTo>
                  <a:pt x="158" y="12"/>
                  <a:pt x="156" y="13"/>
                  <a:pt x="154" y="13"/>
                </a:cubicBezTo>
                <a:cubicBezTo>
                  <a:pt x="152" y="13"/>
                  <a:pt x="140" y="15"/>
                  <a:pt x="141" y="15"/>
                </a:cubicBezTo>
                <a:cubicBezTo>
                  <a:pt x="148" y="13"/>
                  <a:pt x="159" y="13"/>
                  <a:pt x="165" y="12"/>
                </a:cubicBezTo>
                <a:cubicBezTo>
                  <a:pt x="163" y="12"/>
                  <a:pt x="161" y="12"/>
                  <a:pt x="159" y="12"/>
                </a:cubicBezTo>
                <a:close/>
                <a:moveTo>
                  <a:pt x="161" y="18"/>
                </a:moveTo>
                <a:cubicBezTo>
                  <a:pt x="164" y="17"/>
                  <a:pt x="174" y="16"/>
                  <a:pt x="179" y="16"/>
                </a:cubicBezTo>
                <a:cubicBezTo>
                  <a:pt x="173" y="16"/>
                  <a:pt x="167" y="17"/>
                  <a:pt x="161" y="18"/>
                </a:cubicBezTo>
                <a:close/>
                <a:moveTo>
                  <a:pt x="120" y="28"/>
                </a:moveTo>
                <a:cubicBezTo>
                  <a:pt x="119" y="29"/>
                  <a:pt x="119" y="29"/>
                  <a:pt x="120" y="28"/>
                </a:cubicBezTo>
                <a:close/>
                <a:moveTo>
                  <a:pt x="188" y="18"/>
                </a:moveTo>
                <a:cubicBezTo>
                  <a:pt x="188" y="18"/>
                  <a:pt x="187" y="18"/>
                  <a:pt x="187" y="18"/>
                </a:cubicBezTo>
                <a:cubicBezTo>
                  <a:pt x="187" y="18"/>
                  <a:pt x="187" y="18"/>
                  <a:pt x="188" y="18"/>
                </a:cubicBezTo>
                <a:close/>
                <a:moveTo>
                  <a:pt x="127" y="16"/>
                </a:moveTo>
                <a:cubicBezTo>
                  <a:pt x="127" y="16"/>
                  <a:pt x="127" y="17"/>
                  <a:pt x="127" y="17"/>
                </a:cubicBezTo>
                <a:cubicBezTo>
                  <a:pt x="127" y="17"/>
                  <a:pt x="127" y="16"/>
                  <a:pt x="127" y="16"/>
                </a:cubicBezTo>
                <a:close/>
                <a:moveTo>
                  <a:pt x="125" y="25"/>
                </a:moveTo>
                <a:cubicBezTo>
                  <a:pt x="125" y="25"/>
                  <a:pt x="125" y="25"/>
                  <a:pt x="125" y="25"/>
                </a:cubicBezTo>
                <a:cubicBezTo>
                  <a:pt x="125" y="25"/>
                  <a:pt x="125" y="25"/>
                  <a:pt x="125" y="25"/>
                </a:cubicBezTo>
                <a:close/>
                <a:moveTo>
                  <a:pt x="119" y="19"/>
                </a:moveTo>
                <a:cubicBezTo>
                  <a:pt x="119" y="19"/>
                  <a:pt x="119" y="19"/>
                  <a:pt x="119" y="19"/>
                </a:cubicBezTo>
                <a:cubicBezTo>
                  <a:pt x="120" y="18"/>
                  <a:pt x="121" y="18"/>
                  <a:pt x="121" y="18"/>
                </a:cubicBezTo>
                <a:cubicBezTo>
                  <a:pt x="121" y="18"/>
                  <a:pt x="121" y="18"/>
                  <a:pt x="121" y="18"/>
                </a:cubicBezTo>
                <a:cubicBezTo>
                  <a:pt x="121" y="17"/>
                  <a:pt x="123" y="18"/>
                  <a:pt x="123" y="17"/>
                </a:cubicBezTo>
                <a:cubicBezTo>
                  <a:pt x="122" y="18"/>
                  <a:pt x="121" y="18"/>
                  <a:pt x="120" y="18"/>
                </a:cubicBezTo>
                <a:cubicBezTo>
                  <a:pt x="120" y="18"/>
                  <a:pt x="120" y="18"/>
                  <a:pt x="120" y="18"/>
                </a:cubicBezTo>
                <a:cubicBezTo>
                  <a:pt x="119" y="19"/>
                  <a:pt x="118" y="18"/>
                  <a:pt x="118" y="19"/>
                </a:cubicBezTo>
                <a:cubicBezTo>
                  <a:pt x="118" y="19"/>
                  <a:pt x="119" y="19"/>
                  <a:pt x="119" y="19"/>
                </a:cubicBezTo>
                <a:close/>
                <a:moveTo>
                  <a:pt x="316" y="36"/>
                </a:moveTo>
                <a:cubicBezTo>
                  <a:pt x="315" y="35"/>
                  <a:pt x="312" y="35"/>
                  <a:pt x="312" y="35"/>
                </a:cubicBezTo>
                <a:cubicBezTo>
                  <a:pt x="314" y="35"/>
                  <a:pt x="315" y="36"/>
                  <a:pt x="316" y="36"/>
                </a:cubicBezTo>
                <a:close/>
                <a:moveTo>
                  <a:pt x="132" y="26"/>
                </a:moveTo>
                <a:cubicBezTo>
                  <a:pt x="134" y="26"/>
                  <a:pt x="134" y="26"/>
                  <a:pt x="134" y="26"/>
                </a:cubicBezTo>
                <a:cubicBezTo>
                  <a:pt x="132" y="26"/>
                  <a:pt x="132" y="26"/>
                  <a:pt x="132" y="26"/>
                </a:cubicBezTo>
                <a:cubicBezTo>
                  <a:pt x="132" y="26"/>
                  <a:pt x="132" y="26"/>
                  <a:pt x="132" y="26"/>
                </a:cubicBezTo>
                <a:cubicBezTo>
                  <a:pt x="131" y="26"/>
                  <a:pt x="131" y="26"/>
                  <a:pt x="131" y="26"/>
                </a:cubicBezTo>
                <a:cubicBezTo>
                  <a:pt x="131" y="26"/>
                  <a:pt x="132" y="26"/>
                  <a:pt x="132" y="26"/>
                </a:cubicBezTo>
                <a:cubicBezTo>
                  <a:pt x="132" y="26"/>
                  <a:pt x="132" y="26"/>
                  <a:pt x="132" y="26"/>
                </a:cubicBezTo>
                <a:close/>
                <a:moveTo>
                  <a:pt x="121" y="25"/>
                </a:moveTo>
                <a:cubicBezTo>
                  <a:pt x="121" y="25"/>
                  <a:pt x="121" y="25"/>
                  <a:pt x="121" y="25"/>
                </a:cubicBezTo>
                <a:cubicBezTo>
                  <a:pt x="121" y="26"/>
                  <a:pt x="121" y="25"/>
                  <a:pt x="121" y="25"/>
                </a:cubicBezTo>
                <a:close/>
                <a:moveTo>
                  <a:pt x="121" y="25"/>
                </a:moveTo>
                <a:cubicBezTo>
                  <a:pt x="121" y="25"/>
                  <a:pt x="121" y="25"/>
                  <a:pt x="121" y="25"/>
                </a:cubicBezTo>
                <a:cubicBezTo>
                  <a:pt x="121" y="25"/>
                  <a:pt x="121" y="25"/>
                  <a:pt x="121" y="25"/>
                </a:cubicBezTo>
                <a:close/>
                <a:moveTo>
                  <a:pt x="122" y="19"/>
                </a:moveTo>
                <a:cubicBezTo>
                  <a:pt x="122" y="19"/>
                  <a:pt x="122" y="19"/>
                  <a:pt x="122" y="19"/>
                </a:cubicBezTo>
                <a:cubicBezTo>
                  <a:pt x="122" y="19"/>
                  <a:pt x="122" y="19"/>
                  <a:pt x="122" y="19"/>
                </a:cubicBezTo>
                <a:close/>
                <a:moveTo>
                  <a:pt x="121" y="23"/>
                </a:moveTo>
                <a:cubicBezTo>
                  <a:pt x="122" y="23"/>
                  <a:pt x="122" y="22"/>
                  <a:pt x="121" y="23"/>
                </a:cubicBezTo>
                <a:close/>
                <a:moveTo>
                  <a:pt x="121" y="26"/>
                </a:moveTo>
                <a:cubicBezTo>
                  <a:pt x="121" y="26"/>
                  <a:pt x="121" y="26"/>
                  <a:pt x="121" y="26"/>
                </a:cubicBezTo>
                <a:cubicBezTo>
                  <a:pt x="121" y="26"/>
                  <a:pt x="121" y="26"/>
                  <a:pt x="121" y="26"/>
                </a:cubicBezTo>
                <a:close/>
                <a:moveTo>
                  <a:pt x="122" y="18"/>
                </a:moveTo>
                <a:cubicBezTo>
                  <a:pt x="122" y="18"/>
                  <a:pt x="122" y="18"/>
                  <a:pt x="121" y="18"/>
                </a:cubicBezTo>
                <a:cubicBezTo>
                  <a:pt x="121" y="18"/>
                  <a:pt x="121" y="18"/>
                  <a:pt x="121" y="18"/>
                </a:cubicBezTo>
                <a:cubicBezTo>
                  <a:pt x="121" y="18"/>
                  <a:pt x="122" y="18"/>
                  <a:pt x="122" y="18"/>
                </a:cubicBezTo>
                <a:close/>
                <a:moveTo>
                  <a:pt x="121" y="29"/>
                </a:moveTo>
                <a:cubicBezTo>
                  <a:pt x="121" y="29"/>
                  <a:pt x="121" y="29"/>
                  <a:pt x="121" y="28"/>
                </a:cubicBezTo>
                <a:cubicBezTo>
                  <a:pt x="121" y="28"/>
                  <a:pt x="121" y="28"/>
                  <a:pt x="121" y="29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Freeform 505"/>
          <p:cNvSpPr>
            <a:spLocks noEditPoints="1"/>
          </p:cNvSpPr>
          <p:nvPr userDrawn="1"/>
        </p:nvSpPr>
        <p:spPr bwMode="auto">
          <a:xfrm>
            <a:off x="2164601" y="3553012"/>
            <a:ext cx="423336" cy="687517"/>
          </a:xfrm>
          <a:custGeom>
            <a:avLst/>
            <a:gdLst>
              <a:gd name="T0" fmla="*/ 123 w 452"/>
              <a:gd name="T1" fmla="*/ 17 h 285"/>
              <a:gd name="T2" fmla="*/ 335 w 452"/>
              <a:gd name="T3" fmla="*/ 260 h 285"/>
              <a:gd name="T4" fmla="*/ 115 w 452"/>
              <a:gd name="T5" fmla="*/ 281 h 285"/>
              <a:gd name="T6" fmla="*/ 2 w 452"/>
              <a:gd name="T7" fmla="*/ 219 h 285"/>
              <a:gd name="T8" fmla="*/ 82 w 452"/>
              <a:gd name="T9" fmla="*/ 78 h 285"/>
              <a:gd name="T10" fmla="*/ 215 w 452"/>
              <a:gd name="T11" fmla="*/ 18 h 285"/>
              <a:gd name="T12" fmla="*/ 192 w 452"/>
              <a:gd name="T13" fmla="*/ 18 h 285"/>
              <a:gd name="T14" fmla="*/ 146 w 452"/>
              <a:gd name="T15" fmla="*/ 20 h 285"/>
              <a:gd name="T16" fmla="*/ 127 w 452"/>
              <a:gd name="T17" fmla="*/ 24 h 285"/>
              <a:gd name="T18" fmla="*/ 133 w 452"/>
              <a:gd name="T19" fmla="*/ 22 h 285"/>
              <a:gd name="T20" fmla="*/ 216 w 452"/>
              <a:gd name="T21" fmla="*/ 13 h 285"/>
              <a:gd name="T22" fmla="*/ 131 w 452"/>
              <a:gd name="T23" fmla="*/ 18 h 285"/>
              <a:gd name="T24" fmla="*/ 130 w 452"/>
              <a:gd name="T25" fmla="*/ 17 h 285"/>
              <a:gd name="T26" fmla="*/ 174 w 452"/>
              <a:gd name="T27" fmla="*/ 11 h 285"/>
              <a:gd name="T28" fmla="*/ 158 w 452"/>
              <a:gd name="T29" fmla="*/ 12 h 285"/>
              <a:gd name="T30" fmla="*/ 130 w 452"/>
              <a:gd name="T31" fmla="*/ 16 h 285"/>
              <a:gd name="T32" fmla="*/ 130 w 452"/>
              <a:gd name="T33" fmla="*/ 16 h 285"/>
              <a:gd name="T34" fmla="*/ 160 w 452"/>
              <a:gd name="T35" fmla="*/ 10 h 285"/>
              <a:gd name="T36" fmla="*/ 129 w 452"/>
              <a:gd name="T37" fmla="*/ 15 h 285"/>
              <a:gd name="T38" fmla="*/ 125 w 452"/>
              <a:gd name="T39" fmla="*/ 16 h 285"/>
              <a:gd name="T40" fmla="*/ 135 w 452"/>
              <a:gd name="T41" fmla="*/ 13 h 285"/>
              <a:gd name="T42" fmla="*/ 182 w 452"/>
              <a:gd name="T43" fmla="*/ 7 h 285"/>
              <a:gd name="T44" fmla="*/ 254 w 452"/>
              <a:gd name="T45" fmla="*/ 7 h 285"/>
              <a:gd name="T46" fmla="*/ 271 w 452"/>
              <a:gd name="T47" fmla="*/ 8 h 285"/>
              <a:gd name="T48" fmla="*/ 354 w 452"/>
              <a:gd name="T49" fmla="*/ 2 h 285"/>
              <a:gd name="T50" fmla="*/ 360 w 452"/>
              <a:gd name="T51" fmla="*/ 0 h 285"/>
              <a:gd name="T52" fmla="*/ 367 w 452"/>
              <a:gd name="T53" fmla="*/ 1 h 285"/>
              <a:gd name="T54" fmla="*/ 376 w 452"/>
              <a:gd name="T55" fmla="*/ 6 h 285"/>
              <a:gd name="T56" fmla="*/ 377 w 452"/>
              <a:gd name="T57" fmla="*/ 17 h 285"/>
              <a:gd name="T58" fmla="*/ 368 w 452"/>
              <a:gd name="T59" fmla="*/ 23 h 285"/>
              <a:gd name="T60" fmla="*/ 361 w 452"/>
              <a:gd name="T61" fmla="*/ 23 h 285"/>
              <a:gd name="T62" fmla="*/ 354 w 452"/>
              <a:gd name="T63" fmla="*/ 21 h 285"/>
              <a:gd name="T64" fmla="*/ 342 w 452"/>
              <a:gd name="T65" fmla="*/ 29 h 285"/>
              <a:gd name="T66" fmla="*/ 422 w 452"/>
              <a:gd name="T67" fmla="*/ 87 h 285"/>
              <a:gd name="T68" fmla="*/ 156 w 452"/>
              <a:gd name="T69" fmla="*/ 10 h 285"/>
              <a:gd name="T70" fmla="*/ 180 w 452"/>
              <a:gd name="T71" fmla="*/ 8 h 285"/>
              <a:gd name="T72" fmla="*/ 218 w 452"/>
              <a:gd name="T73" fmla="*/ 17 h 285"/>
              <a:gd name="T74" fmla="*/ 335 w 452"/>
              <a:gd name="T75" fmla="*/ 43 h 285"/>
              <a:gd name="T76" fmla="*/ 282 w 452"/>
              <a:gd name="T77" fmla="*/ 25 h 285"/>
              <a:gd name="T78" fmla="*/ 137 w 452"/>
              <a:gd name="T79" fmla="*/ 65 h 285"/>
              <a:gd name="T80" fmla="*/ 17 w 452"/>
              <a:gd name="T81" fmla="*/ 205 h 285"/>
              <a:gd name="T82" fmla="*/ 136 w 452"/>
              <a:gd name="T83" fmla="*/ 266 h 285"/>
              <a:gd name="T84" fmla="*/ 341 w 452"/>
              <a:gd name="T85" fmla="*/ 240 h 285"/>
              <a:gd name="T86" fmla="*/ 123 w 452"/>
              <a:gd name="T87" fmla="*/ 16 h 285"/>
              <a:gd name="T88" fmla="*/ 123 w 452"/>
              <a:gd name="T89" fmla="*/ 19 h 285"/>
              <a:gd name="T90" fmla="*/ 124 w 452"/>
              <a:gd name="T91" fmla="*/ 19 h 285"/>
              <a:gd name="T92" fmla="*/ 124 w 452"/>
              <a:gd name="T93" fmla="*/ 17 h 285"/>
              <a:gd name="T94" fmla="*/ 248 w 452"/>
              <a:gd name="T95" fmla="*/ 5 h 285"/>
              <a:gd name="T96" fmla="*/ 124 w 452"/>
              <a:gd name="T97" fmla="*/ 22 h 285"/>
              <a:gd name="T98" fmla="*/ 123 w 452"/>
              <a:gd name="T99" fmla="*/ 22 h 285"/>
              <a:gd name="T100" fmla="*/ 124 w 452"/>
              <a:gd name="T101" fmla="*/ 16 h 285"/>
              <a:gd name="T102" fmla="*/ 125 w 452"/>
              <a:gd name="T103" fmla="*/ 19 h 285"/>
              <a:gd name="T104" fmla="*/ 161 w 452"/>
              <a:gd name="T105" fmla="*/ 18 h 285"/>
              <a:gd name="T106" fmla="*/ 187 w 452"/>
              <a:gd name="T107" fmla="*/ 18 h 285"/>
              <a:gd name="T108" fmla="*/ 125 w 452"/>
              <a:gd name="T109" fmla="*/ 25 h 285"/>
              <a:gd name="T110" fmla="*/ 123 w 452"/>
              <a:gd name="T111" fmla="*/ 17 h 285"/>
              <a:gd name="T112" fmla="*/ 312 w 452"/>
              <a:gd name="T113" fmla="*/ 35 h 285"/>
              <a:gd name="T114" fmla="*/ 131 w 452"/>
              <a:gd name="T115" fmla="*/ 26 h 285"/>
              <a:gd name="T116" fmla="*/ 121 w 452"/>
              <a:gd name="T117" fmla="*/ 25 h 285"/>
              <a:gd name="T118" fmla="*/ 121 w 452"/>
              <a:gd name="T119" fmla="*/ 23 h 285"/>
              <a:gd name="T120" fmla="*/ 121 w 452"/>
              <a:gd name="T121" fmla="*/ 18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52" h="285">
                <a:moveTo>
                  <a:pt x="126" y="23"/>
                </a:moveTo>
                <a:cubicBezTo>
                  <a:pt x="126" y="24"/>
                  <a:pt x="125" y="23"/>
                  <a:pt x="125" y="24"/>
                </a:cubicBezTo>
                <a:cubicBezTo>
                  <a:pt x="125" y="23"/>
                  <a:pt x="125" y="23"/>
                  <a:pt x="126" y="23"/>
                </a:cubicBezTo>
                <a:close/>
                <a:moveTo>
                  <a:pt x="123" y="17"/>
                </a:moveTo>
                <a:cubicBezTo>
                  <a:pt x="123" y="17"/>
                  <a:pt x="123" y="17"/>
                  <a:pt x="123" y="17"/>
                </a:cubicBezTo>
                <a:cubicBezTo>
                  <a:pt x="123" y="17"/>
                  <a:pt x="123" y="17"/>
                  <a:pt x="123" y="17"/>
                </a:cubicBezTo>
                <a:cubicBezTo>
                  <a:pt x="124" y="17"/>
                  <a:pt x="123" y="17"/>
                  <a:pt x="123" y="17"/>
                </a:cubicBezTo>
                <a:close/>
                <a:moveTo>
                  <a:pt x="449" y="171"/>
                </a:moveTo>
                <a:cubicBezTo>
                  <a:pt x="446" y="182"/>
                  <a:pt x="441" y="191"/>
                  <a:pt x="435" y="199"/>
                </a:cubicBezTo>
                <a:cubicBezTo>
                  <a:pt x="423" y="216"/>
                  <a:pt x="407" y="229"/>
                  <a:pt x="389" y="238"/>
                </a:cubicBezTo>
                <a:cubicBezTo>
                  <a:pt x="380" y="243"/>
                  <a:pt x="370" y="246"/>
                  <a:pt x="361" y="250"/>
                </a:cubicBezTo>
                <a:cubicBezTo>
                  <a:pt x="353" y="253"/>
                  <a:pt x="344" y="257"/>
                  <a:pt x="335" y="260"/>
                </a:cubicBezTo>
                <a:cubicBezTo>
                  <a:pt x="317" y="266"/>
                  <a:pt x="296" y="272"/>
                  <a:pt x="278" y="276"/>
                </a:cubicBezTo>
                <a:cubicBezTo>
                  <a:pt x="273" y="277"/>
                  <a:pt x="268" y="278"/>
                  <a:pt x="262" y="279"/>
                </a:cubicBezTo>
                <a:cubicBezTo>
                  <a:pt x="250" y="281"/>
                  <a:pt x="236" y="283"/>
                  <a:pt x="223" y="284"/>
                </a:cubicBezTo>
                <a:cubicBezTo>
                  <a:pt x="210" y="285"/>
                  <a:pt x="197" y="285"/>
                  <a:pt x="186" y="285"/>
                </a:cubicBezTo>
                <a:cubicBezTo>
                  <a:pt x="170" y="285"/>
                  <a:pt x="152" y="285"/>
                  <a:pt x="135" y="283"/>
                </a:cubicBezTo>
                <a:cubicBezTo>
                  <a:pt x="128" y="283"/>
                  <a:pt x="121" y="282"/>
                  <a:pt x="115" y="281"/>
                </a:cubicBezTo>
                <a:cubicBezTo>
                  <a:pt x="112" y="281"/>
                  <a:pt x="109" y="281"/>
                  <a:pt x="106" y="281"/>
                </a:cubicBezTo>
                <a:cubicBezTo>
                  <a:pt x="95" y="279"/>
                  <a:pt x="83" y="277"/>
                  <a:pt x="72" y="274"/>
                </a:cubicBezTo>
                <a:cubicBezTo>
                  <a:pt x="65" y="272"/>
                  <a:pt x="60" y="271"/>
                  <a:pt x="54" y="269"/>
                </a:cubicBezTo>
                <a:cubicBezTo>
                  <a:pt x="45" y="265"/>
                  <a:pt x="34" y="260"/>
                  <a:pt x="23" y="252"/>
                </a:cubicBezTo>
                <a:cubicBezTo>
                  <a:pt x="18" y="248"/>
                  <a:pt x="14" y="243"/>
                  <a:pt x="10" y="238"/>
                </a:cubicBezTo>
                <a:cubicBezTo>
                  <a:pt x="6" y="232"/>
                  <a:pt x="3" y="226"/>
                  <a:pt x="2" y="219"/>
                </a:cubicBezTo>
                <a:cubicBezTo>
                  <a:pt x="0" y="213"/>
                  <a:pt x="0" y="206"/>
                  <a:pt x="0" y="200"/>
                </a:cubicBezTo>
                <a:cubicBezTo>
                  <a:pt x="0" y="197"/>
                  <a:pt x="0" y="194"/>
                  <a:pt x="1" y="190"/>
                </a:cubicBezTo>
                <a:cubicBezTo>
                  <a:pt x="2" y="179"/>
                  <a:pt x="7" y="165"/>
                  <a:pt x="13" y="155"/>
                </a:cubicBezTo>
                <a:cubicBezTo>
                  <a:pt x="15" y="150"/>
                  <a:pt x="18" y="145"/>
                  <a:pt x="22" y="140"/>
                </a:cubicBezTo>
                <a:cubicBezTo>
                  <a:pt x="29" y="129"/>
                  <a:pt x="37" y="119"/>
                  <a:pt x="44" y="112"/>
                </a:cubicBezTo>
                <a:cubicBezTo>
                  <a:pt x="53" y="102"/>
                  <a:pt x="69" y="88"/>
                  <a:pt x="82" y="78"/>
                </a:cubicBezTo>
                <a:cubicBezTo>
                  <a:pt x="83" y="77"/>
                  <a:pt x="83" y="77"/>
                  <a:pt x="84" y="77"/>
                </a:cubicBezTo>
                <a:cubicBezTo>
                  <a:pt x="94" y="70"/>
                  <a:pt x="104" y="62"/>
                  <a:pt x="114" y="57"/>
                </a:cubicBezTo>
                <a:cubicBezTo>
                  <a:pt x="116" y="56"/>
                  <a:pt x="116" y="56"/>
                  <a:pt x="117" y="55"/>
                </a:cubicBezTo>
                <a:cubicBezTo>
                  <a:pt x="131" y="47"/>
                  <a:pt x="131" y="47"/>
                  <a:pt x="131" y="47"/>
                </a:cubicBezTo>
                <a:cubicBezTo>
                  <a:pt x="152" y="38"/>
                  <a:pt x="167" y="32"/>
                  <a:pt x="186" y="26"/>
                </a:cubicBezTo>
                <a:cubicBezTo>
                  <a:pt x="195" y="23"/>
                  <a:pt x="205" y="20"/>
                  <a:pt x="215" y="18"/>
                </a:cubicBezTo>
                <a:cubicBezTo>
                  <a:pt x="215" y="18"/>
                  <a:pt x="215" y="18"/>
                  <a:pt x="215" y="18"/>
                </a:cubicBezTo>
                <a:cubicBezTo>
                  <a:pt x="215" y="18"/>
                  <a:pt x="215" y="18"/>
                  <a:pt x="215" y="18"/>
                </a:cubicBezTo>
                <a:cubicBezTo>
                  <a:pt x="215" y="18"/>
                  <a:pt x="215" y="18"/>
                  <a:pt x="215" y="18"/>
                </a:cubicBezTo>
                <a:cubicBezTo>
                  <a:pt x="212" y="18"/>
                  <a:pt x="210" y="18"/>
                  <a:pt x="207" y="18"/>
                </a:cubicBezTo>
                <a:cubicBezTo>
                  <a:pt x="204" y="18"/>
                  <a:pt x="204" y="18"/>
                  <a:pt x="199" y="18"/>
                </a:cubicBezTo>
                <a:cubicBezTo>
                  <a:pt x="195" y="18"/>
                  <a:pt x="196" y="18"/>
                  <a:pt x="192" y="18"/>
                </a:cubicBezTo>
                <a:cubicBezTo>
                  <a:pt x="192" y="18"/>
                  <a:pt x="188" y="18"/>
                  <a:pt x="187" y="18"/>
                </a:cubicBezTo>
                <a:cubicBezTo>
                  <a:pt x="187" y="18"/>
                  <a:pt x="188" y="18"/>
                  <a:pt x="187" y="18"/>
                </a:cubicBezTo>
                <a:cubicBezTo>
                  <a:pt x="184" y="18"/>
                  <a:pt x="174" y="19"/>
                  <a:pt x="168" y="19"/>
                </a:cubicBezTo>
                <a:cubicBezTo>
                  <a:pt x="161" y="20"/>
                  <a:pt x="153" y="21"/>
                  <a:pt x="145" y="22"/>
                </a:cubicBezTo>
                <a:cubicBezTo>
                  <a:pt x="153" y="20"/>
                  <a:pt x="159" y="19"/>
                  <a:pt x="161" y="19"/>
                </a:cubicBezTo>
                <a:cubicBezTo>
                  <a:pt x="157" y="19"/>
                  <a:pt x="151" y="20"/>
                  <a:pt x="146" y="20"/>
                </a:cubicBezTo>
                <a:cubicBezTo>
                  <a:pt x="137" y="22"/>
                  <a:pt x="137" y="22"/>
                  <a:pt x="137" y="22"/>
                </a:cubicBezTo>
                <a:cubicBezTo>
                  <a:pt x="133" y="22"/>
                  <a:pt x="133" y="22"/>
                  <a:pt x="133" y="22"/>
                </a:cubicBezTo>
                <a:cubicBezTo>
                  <a:pt x="132" y="23"/>
                  <a:pt x="132" y="23"/>
                  <a:pt x="132" y="23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0" y="23"/>
                  <a:pt x="128" y="23"/>
                  <a:pt x="127" y="24"/>
                </a:cubicBezTo>
                <a:cubicBezTo>
                  <a:pt x="127" y="24"/>
                  <a:pt x="127" y="24"/>
                  <a:pt x="127" y="24"/>
                </a:cubicBezTo>
                <a:cubicBezTo>
                  <a:pt x="125" y="24"/>
                  <a:pt x="123" y="25"/>
                  <a:pt x="122" y="25"/>
                </a:cubicBezTo>
                <a:cubicBezTo>
                  <a:pt x="125" y="24"/>
                  <a:pt x="128" y="23"/>
                  <a:pt x="131" y="22"/>
                </a:cubicBezTo>
                <a:cubicBezTo>
                  <a:pt x="131" y="22"/>
                  <a:pt x="131" y="22"/>
                  <a:pt x="131" y="22"/>
                </a:cubicBezTo>
                <a:cubicBezTo>
                  <a:pt x="131" y="22"/>
                  <a:pt x="131" y="22"/>
                  <a:pt x="131" y="22"/>
                </a:cubicBezTo>
                <a:cubicBezTo>
                  <a:pt x="133" y="22"/>
                  <a:pt x="133" y="22"/>
                  <a:pt x="133" y="22"/>
                </a:cubicBezTo>
                <a:cubicBezTo>
                  <a:pt x="137" y="21"/>
                  <a:pt x="142" y="21"/>
                  <a:pt x="147" y="20"/>
                </a:cubicBezTo>
                <a:cubicBezTo>
                  <a:pt x="156" y="19"/>
                  <a:pt x="166" y="18"/>
                  <a:pt x="173" y="17"/>
                </a:cubicBezTo>
                <a:cubicBezTo>
                  <a:pt x="182" y="16"/>
                  <a:pt x="187" y="16"/>
                  <a:pt x="182" y="15"/>
                </a:cubicBezTo>
                <a:cubicBezTo>
                  <a:pt x="171" y="16"/>
                  <a:pt x="161" y="17"/>
                  <a:pt x="150" y="18"/>
                </a:cubicBezTo>
                <a:cubicBezTo>
                  <a:pt x="148" y="18"/>
                  <a:pt x="146" y="18"/>
                  <a:pt x="149" y="18"/>
                </a:cubicBezTo>
                <a:cubicBezTo>
                  <a:pt x="171" y="14"/>
                  <a:pt x="197" y="13"/>
                  <a:pt x="216" y="13"/>
                </a:cubicBezTo>
                <a:cubicBezTo>
                  <a:pt x="226" y="14"/>
                  <a:pt x="226" y="14"/>
                  <a:pt x="226" y="14"/>
                </a:cubicBezTo>
                <a:cubicBezTo>
                  <a:pt x="231" y="13"/>
                  <a:pt x="231" y="13"/>
                  <a:pt x="231" y="13"/>
                </a:cubicBezTo>
                <a:cubicBezTo>
                  <a:pt x="230" y="13"/>
                  <a:pt x="229" y="13"/>
                  <a:pt x="229" y="13"/>
                </a:cubicBezTo>
                <a:cubicBezTo>
                  <a:pt x="207" y="12"/>
                  <a:pt x="190" y="11"/>
                  <a:pt x="167" y="13"/>
                </a:cubicBezTo>
                <a:cubicBezTo>
                  <a:pt x="164" y="13"/>
                  <a:pt x="161" y="13"/>
                  <a:pt x="158" y="14"/>
                </a:cubicBezTo>
                <a:cubicBezTo>
                  <a:pt x="151" y="14"/>
                  <a:pt x="140" y="16"/>
                  <a:pt x="131" y="18"/>
                </a:cubicBezTo>
                <a:cubicBezTo>
                  <a:pt x="130" y="18"/>
                  <a:pt x="130" y="18"/>
                  <a:pt x="130" y="18"/>
                </a:cubicBezTo>
                <a:cubicBezTo>
                  <a:pt x="130" y="18"/>
                  <a:pt x="130" y="18"/>
                  <a:pt x="130" y="18"/>
                </a:cubicBezTo>
                <a:cubicBezTo>
                  <a:pt x="130" y="18"/>
                  <a:pt x="130" y="18"/>
                  <a:pt x="130" y="18"/>
                </a:cubicBezTo>
                <a:cubicBezTo>
                  <a:pt x="129" y="18"/>
                  <a:pt x="127" y="19"/>
                  <a:pt x="126" y="19"/>
                </a:cubicBezTo>
                <a:cubicBezTo>
                  <a:pt x="127" y="18"/>
                  <a:pt x="128" y="18"/>
                  <a:pt x="129" y="18"/>
                </a:cubicBezTo>
                <a:cubicBezTo>
                  <a:pt x="130" y="18"/>
                  <a:pt x="130" y="17"/>
                  <a:pt x="130" y="17"/>
                </a:cubicBezTo>
                <a:cubicBezTo>
                  <a:pt x="130" y="17"/>
                  <a:pt x="130" y="17"/>
                  <a:pt x="130" y="17"/>
                </a:cubicBezTo>
                <a:cubicBezTo>
                  <a:pt x="134" y="17"/>
                  <a:pt x="134" y="17"/>
                  <a:pt x="134" y="17"/>
                </a:cubicBezTo>
                <a:cubicBezTo>
                  <a:pt x="138" y="16"/>
                  <a:pt x="142" y="15"/>
                  <a:pt x="146" y="15"/>
                </a:cubicBezTo>
                <a:cubicBezTo>
                  <a:pt x="155" y="13"/>
                  <a:pt x="164" y="12"/>
                  <a:pt x="172" y="12"/>
                </a:cubicBezTo>
                <a:cubicBezTo>
                  <a:pt x="175" y="11"/>
                  <a:pt x="175" y="11"/>
                  <a:pt x="169" y="11"/>
                </a:cubicBezTo>
                <a:cubicBezTo>
                  <a:pt x="171" y="11"/>
                  <a:pt x="172" y="11"/>
                  <a:pt x="174" y="11"/>
                </a:cubicBezTo>
                <a:cubicBezTo>
                  <a:pt x="174" y="11"/>
                  <a:pt x="174" y="11"/>
                  <a:pt x="173" y="11"/>
                </a:cubicBezTo>
                <a:cubicBezTo>
                  <a:pt x="182" y="10"/>
                  <a:pt x="183" y="10"/>
                  <a:pt x="192" y="10"/>
                </a:cubicBezTo>
                <a:cubicBezTo>
                  <a:pt x="194" y="10"/>
                  <a:pt x="194" y="9"/>
                  <a:pt x="193" y="9"/>
                </a:cubicBezTo>
                <a:cubicBezTo>
                  <a:pt x="186" y="10"/>
                  <a:pt x="179" y="10"/>
                  <a:pt x="172" y="10"/>
                </a:cubicBezTo>
                <a:cubicBezTo>
                  <a:pt x="168" y="11"/>
                  <a:pt x="165" y="11"/>
                  <a:pt x="162" y="12"/>
                </a:cubicBezTo>
                <a:cubicBezTo>
                  <a:pt x="160" y="12"/>
                  <a:pt x="160" y="12"/>
                  <a:pt x="158" y="12"/>
                </a:cubicBezTo>
                <a:cubicBezTo>
                  <a:pt x="156" y="12"/>
                  <a:pt x="153" y="13"/>
                  <a:pt x="151" y="13"/>
                </a:cubicBezTo>
                <a:cubicBezTo>
                  <a:pt x="146" y="13"/>
                  <a:pt x="146" y="13"/>
                  <a:pt x="146" y="13"/>
                </a:cubicBezTo>
                <a:cubicBezTo>
                  <a:pt x="141" y="14"/>
                  <a:pt x="137" y="15"/>
                  <a:pt x="133" y="16"/>
                </a:cubicBezTo>
                <a:cubicBezTo>
                  <a:pt x="131" y="16"/>
                  <a:pt x="131" y="16"/>
                  <a:pt x="131" y="16"/>
                </a:cubicBezTo>
                <a:cubicBezTo>
                  <a:pt x="130" y="16"/>
                  <a:pt x="130" y="16"/>
                  <a:pt x="130" y="16"/>
                </a:cubicBezTo>
                <a:cubicBezTo>
                  <a:pt x="130" y="16"/>
                  <a:pt x="130" y="16"/>
                  <a:pt x="130" y="16"/>
                </a:cubicBezTo>
                <a:cubicBezTo>
                  <a:pt x="130" y="16"/>
                  <a:pt x="130" y="16"/>
                  <a:pt x="130" y="16"/>
                </a:cubicBezTo>
                <a:cubicBezTo>
                  <a:pt x="130" y="16"/>
                  <a:pt x="129" y="16"/>
                  <a:pt x="129" y="16"/>
                </a:cubicBezTo>
                <a:cubicBezTo>
                  <a:pt x="129" y="16"/>
                  <a:pt x="128" y="16"/>
                  <a:pt x="128" y="16"/>
                </a:cubicBezTo>
                <a:cubicBezTo>
                  <a:pt x="128" y="16"/>
                  <a:pt x="128" y="16"/>
                  <a:pt x="129" y="16"/>
                </a:cubicBezTo>
                <a:cubicBezTo>
                  <a:pt x="129" y="16"/>
                  <a:pt x="129" y="16"/>
                  <a:pt x="130" y="16"/>
                </a:cubicBezTo>
                <a:cubicBezTo>
                  <a:pt x="130" y="16"/>
                  <a:pt x="130" y="16"/>
                  <a:pt x="130" y="16"/>
                </a:cubicBezTo>
                <a:cubicBezTo>
                  <a:pt x="130" y="16"/>
                  <a:pt x="130" y="16"/>
                  <a:pt x="130" y="16"/>
                </a:cubicBezTo>
                <a:cubicBezTo>
                  <a:pt x="130" y="16"/>
                  <a:pt x="130" y="16"/>
                  <a:pt x="130" y="16"/>
                </a:cubicBezTo>
                <a:cubicBezTo>
                  <a:pt x="132" y="15"/>
                  <a:pt x="132" y="15"/>
                  <a:pt x="132" y="15"/>
                </a:cubicBezTo>
                <a:cubicBezTo>
                  <a:pt x="139" y="14"/>
                  <a:pt x="139" y="14"/>
                  <a:pt x="139" y="14"/>
                </a:cubicBezTo>
                <a:cubicBezTo>
                  <a:pt x="148" y="12"/>
                  <a:pt x="156" y="11"/>
                  <a:pt x="163" y="11"/>
                </a:cubicBezTo>
                <a:cubicBezTo>
                  <a:pt x="165" y="10"/>
                  <a:pt x="162" y="10"/>
                  <a:pt x="160" y="10"/>
                </a:cubicBezTo>
                <a:cubicBezTo>
                  <a:pt x="156" y="11"/>
                  <a:pt x="152" y="11"/>
                  <a:pt x="148" y="12"/>
                </a:cubicBezTo>
                <a:cubicBezTo>
                  <a:pt x="146" y="12"/>
                  <a:pt x="149" y="12"/>
                  <a:pt x="147" y="12"/>
                </a:cubicBezTo>
                <a:cubicBezTo>
                  <a:pt x="142" y="13"/>
                  <a:pt x="137" y="14"/>
                  <a:pt x="132" y="15"/>
                </a:cubicBezTo>
                <a:cubicBezTo>
                  <a:pt x="130" y="15"/>
                  <a:pt x="130" y="15"/>
                  <a:pt x="130" y="15"/>
                </a:cubicBezTo>
                <a:cubicBezTo>
                  <a:pt x="130" y="15"/>
                  <a:pt x="130" y="15"/>
                  <a:pt x="130" y="15"/>
                </a:cubicBezTo>
                <a:cubicBezTo>
                  <a:pt x="129" y="15"/>
                  <a:pt x="129" y="15"/>
                  <a:pt x="129" y="15"/>
                </a:cubicBezTo>
                <a:cubicBezTo>
                  <a:pt x="129" y="15"/>
                  <a:pt x="129" y="15"/>
                  <a:pt x="129" y="15"/>
                </a:cubicBezTo>
                <a:cubicBezTo>
                  <a:pt x="129" y="15"/>
                  <a:pt x="128" y="15"/>
                  <a:pt x="129" y="15"/>
                </a:cubicBezTo>
                <a:cubicBezTo>
                  <a:pt x="128" y="15"/>
                  <a:pt x="128" y="15"/>
                  <a:pt x="128" y="15"/>
                </a:cubicBezTo>
                <a:cubicBezTo>
                  <a:pt x="128" y="15"/>
                  <a:pt x="128" y="15"/>
                  <a:pt x="128" y="15"/>
                </a:cubicBezTo>
                <a:cubicBezTo>
                  <a:pt x="128" y="15"/>
                  <a:pt x="128" y="15"/>
                  <a:pt x="128" y="15"/>
                </a:cubicBezTo>
                <a:cubicBezTo>
                  <a:pt x="127" y="16"/>
                  <a:pt x="126" y="15"/>
                  <a:pt x="125" y="16"/>
                </a:cubicBezTo>
                <a:cubicBezTo>
                  <a:pt x="125" y="15"/>
                  <a:pt x="126" y="15"/>
                  <a:pt x="127" y="15"/>
                </a:cubicBezTo>
                <a:cubicBezTo>
                  <a:pt x="128" y="15"/>
                  <a:pt x="127" y="15"/>
                  <a:pt x="127" y="15"/>
                </a:cubicBezTo>
                <a:cubicBezTo>
                  <a:pt x="128" y="15"/>
                  <a:pt x="128" y="15"/>
                  <a:pt x="128" y="15"/>
                </a:cubicBezTo>
                <a:cubicBezTo>
                  <a:pt x="129" y="15"/>
                  <a:pt x="129" y="14"/>
                  <a:pt x="129" y="14"/>
                </a:cubicBezTo>
                <a:cubicBezTo>
                  <a:pt x="129" y="14"/>
                  <a:pt x="129" y="14"/>
                  <a:pt x="130" y="14"/>
                </a:cubicBezTo>
                <a:cubicBezTo>
                  <a:pt x="135" y="13"/>
                  <a:pt x="135" y="13"/>
                  <a:pt x="135" y="13"/>
                </a:cubicBezTo>
                <a:cubicBezTo>
                  <a:pt x="140" y="12"/>
                  <a:pt x="143" y="11"/>
                  <a:pt x="149" y="11"/>
                </a:cubicBezTo>
                <a:cubicBezTo>
                  <a:pt x="150" y="10"/>
                  <a:pt x="150" y="10"/>
                  <a:pt x="153" y="10"/>
                </a:cubicBezTo>
                <a:cubicBezTo>
                  <a:pt x="154" y="9"/>
                  <a:pt x="149" y="10"/>
                  <a:pt x="152" y="9"/>
                </a:cubicBezTo>
                <a:cubicBezTo>
                  <a:pt x="155" y="9"/>
                  <a:pt x="152" y="10"/>
                  <a:pt x="154" y="9"/>
                </a:cubicBezTo>
                <a:cubicBezTo>
                  <a:pt x="157" y="9"/>
                  <a:pt x="158" y="9"/>
                  <a:pt x="160" y="8"/>
                </a:cubicBezTo>
                <a:cubicBezTo>
                  <a:pt x="167" y="8"/>
                  <a:pt x="174" y="7"/>
                  <a:pt x="182" y="7"/>
                </a:cubicBezTo>
                <a:cubicBezTo>
                  <a:pt x="184" y="6"/>
                  <a:pt x="178" y="7"/>
                  <a:pt x="181" y="6"/>
                </a:cubicBezTo>
                <a:cubicBezTo>
                  <a:pt x="184" y="6"/>
                  <a:pt x="194" y="6"/>
                  <a:pt x="197" y="5"/>
                </a:cubicBezTo>
                <a:cubicBezTo>
                  <a:pt x="205" y="5"/>
                  <a:pt x="210" y="5"/>
                  <a:pt x="219" y="6"/>
                </a:cubicBezTo>
                <a:cubicBezTo>
                  <a:pt x="223" y="6"/>
                  <a:pt x="220" y="5"/>
                  <a:pt x="221" y="5"/>
                </a:cubicBezTo>
                <a:cubicBezTo>
                  <a:pt x="227" y="5"/>
                  <a:pt x="231" y="6"/>
                  <a:pt x="237" y="6"/>
                </a:cubicBezTo>
                <a:cubicBezTo>
                  <a:pt x="241" y="6"/>
                  <a:pt x="248" y="7"/>
                  <a:pt x="254" y="7"/>
                </a:cubicBezTo>
                <a:cubicBezTo>
                  <a:pt x="254" y="7"/>
                  <a:pt x="250" y="7"/>
                  <a:pt x="247" y="6"/>
                </a:cubicBezTo>
                <a:cubicBezTo>
                  <a:pt x="249" y="6"/>
                  <a:pt x="255" y="7"/>
                  <a:pt x="257" y="8"/>
                </a:cubicBezTo>
                <a:cubicBezTo>
                  <a:pt x="259" y="8"/>
                  <a:pt x="262" y="8"/>
                  <a:pt x="264" y="9"/>
                </a:cubicBezTo>
                <a:cubicBezTo>
                  <a:pt x="264" y="9"/>
                  <a:pt x="264" y="9"/>
                  <a:pt x="264" y="9"/>
                </a:cubicBezTo>
                <a:cubicBezTo>
                  <a:pt x="264" y="9"/>
                  <a:pt x="264" y="9"/>
                  <a:pt x="264" y="9"/>
                </a:cubicBezTo>
                <a:cubicBezTo>
                  <a:pt x="266" y="8"/>
                  <a:pt x="269" y="8"/>
                  <a:pt x="271" y="8"/>
                </a:cubicBezTo>
                <a:cubicBezTo>
                  <a:pt x="280" y="6"/>
                  <a:pt x="288" y="5"/>
                  <a:pt x="299" y="5"/>
                </a:cubicBezTo>
                <a:cubicBezTo>
                  <a:pt x="306" y="4"/>
                  <a:pt x="313" y="3"/>
                  <a:pt x="322" y="3"/>
                </a:cubicBezTo>
                <a:cubicBezTo>
                  <a:pt x="327" y="2"/>
                  <a:pt x="332" y="2"/>
                  <a:pt x="336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52" y="2"/>
                  <a:pt x="352" y="2"/>
                  <a:pt x="352" y="2"/>
                </a:cubicBezTo>
                <a:cubicBezTo>
                  <a:pt x="354" y="2"/>
                  <a:pt x="354" y="2"/>
                  <a:pt x="354" y="2"/>
                </a:cubicBezTo>
                <a:cubicBezTo>
                  <a:pt x="354" y="2"/>
                  <a:pt x="354" y="2"/>
                  <a:pt x="354" y="2"/>
                </a:cubicBezTo>
                <a:cubicBezTo>
                  <a:pt x="354" y="2"/>
                  <a:pt x="354" y="2"/>
                  <a:pt x="354" y="2"/>
                </a:cubicBezTo>
                <a:cubicBezTo>
                  <a:pt x="355" y="1"/>
                  <a:pt x="355" y="1"/>
                  <a:pt x="355" y="2"/>
                </a:cubicBezTo>
                <a:cubicBezTo>
                  <a:pt x="356" y="1"/>
                  <a:pt x="358" y="2"/>
                  <a:pt x="359" y="1"/>
                </a:cubicBezTo>
                <a:cubicBezTo>
                  <a:pt x="359" y="1"/>
                  <a:pt x="359" y="0"/>
                  <a:pt x="360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1" y="1"/>
                  <a:pt x="362" y="1"/>
                  <a:pt x="363" y="1"/>
                </a:cubicBezTo>
                <a:cubicBezTo>
                  <a:pt x="363" y="0"/>
                  <a:pt x="363" y="0"/>
                  <a:pt x="363" y="0"/>
                </a:cubicBezTo>
                <a:cubicBezTo>
                  <a:pt x="364" y="0"/>
                  <a:pt x="364" y="1"/>
                  <a:pt x="365" y="0"/>
                </a:cubicBezTo>
                <a:cubicBezTo>
                  <a:pt x="365" y="0"/>
                  <a:pt x="365" y="0"/>
                  <a:pt x="366" y="0"/>
                </a:cubicBezTo>
                <a:cubicBezTo>
                  <a:pt x="366" y="0"/>
                  <a:pt x="367" y="1"/>
                  <a:pt x="367" y="1"/>
                </a:cubicBezTo>
                <a:cubicBezTo>
                  <a:pt x="367" y="1"/>
                  <a:pt x="367" y="1"/>
                  <a:pt x="367" y="1"/>
                </a:cubicBezTo>
                <a:cubicBezTo>
                  <a:pt x="367" y="1"/>
                  <a:pt x="369" y="2"/>
                  <a:pt x="370" y="2"/>
                </a:cubicBezTo>
                <a:cubicBezTo>
                  <a:pt x="370" y="2"/>
                  <a:pt x="370" y="2"/>
                  <a:pt x="371" y="2"/>
                </a:cubicBezTo>
                <a:cubicBezTo>
                  <a:pt x="372" y="2"/>
                  <a:pt x="373" y="3"/>
                  <a:pt x="374" y="4"/>
                </a:cubicBezTo>
                <a:cubicBezTo>
                  <a:pt x="374" y="4"/>
                  <a:pt x="374" y="4"/>
                  <a:pt x="374" y="4"/>
                </a:cubicBezTo>
                <a:cubicBezTo>
                  <a:pt x="374" y="4"/>
                  <a:pt x="375" y="5"/>
                  <a:pt x="375" y="5"/>
                </a:cubicBezTo>
                <a:cubicBezTo>
                  <a:pt x="375" y="5"/>
                  <a:pt x="376" y="5"/>
                  <a:pt x="376" y="6"/>
                </a:cubicBezTo>
                <a:cubicBezTo>
                  <a:pt x="376" y="6"/>
                  <a:pt x="376" y="7"/>
                  <a:pt x="376" y="7"/>
                </a:cubicBezTo>
                <a:cubicBezTo>
                  <a:pt x="377" y="7"/>
                  <a:pt x="377" y="8"/>
                  <a:pt x="377" y="8"/>
                </a:cubicBezTo>
                <a:cubicBezTo>
                  <a:pt x="377" y="9"/>
                  <a:pt x="377" y="10"/>
                  <a:pt x="378" y="10"/>
                </a:cubicBezTo>
                <a:cubicBezTo>
                  <a:pt x="378" y="11"/>
                  <a:pt x="378" y="13"/>
                  <a:pt x="378" y="14"/>
                </a:cubicBezTo>
                <a:cubicBezTo>
                  <a:pt x="378" y="14"/>
                  <a:pt x="378" y="14"/>
                  <a:pt x="378" y="14"/>
                </a:cubicBezTo>
                <a:cubicBezTo>
                  <a:pt x="377" y="15"/>
                  <a:pt x="377" y="16"/>
                  <a:pt x="377" y="17"/>
                </a:cubicBezTo>
                <a:cubicBezTo>
                  <a:pt x="377" y="17"/>
                  <a:pt x="377" y="17"/>
                  <a:pt x="377" y="17"/>
                </a:cubicBezTo>
                <a:cubicBezTo>
                  <a:pt x="376" y="17"/>
                  <a:pt x="376" y="18"/>
                  <a:pt x="376" y="18"/>
                </a:cubicBezTo>
                <a:cubicBezTo>
                  <a:pt x="374" y="19"/>
                  <a:pt x="374" y="20"/>
                  <a:pt x="372" y="21"/>
                </a:cubicBezTo>
                <a:cubicBezTo>
                  <a:pt x="372" y="21"/>
                  <a:pt x="372" y="21"/>
                  <a:pt x="372" y="21"/>
                </a:cubicBezTo>
                <a:cubicBezTo>
                  <a:pt x="371" y="22"/>
                  <a:pt x="371" y="22"/>
                  <a:pt x="370" y="22"/>
                </a:cubicBezTo>
                <a:cubicBezTo>
                  <a:pt x="370" y="23"/>
                  <a:pt x="369" y="23"/>
                  <a:pt x="368" y="23"/>
                </a:cubicBezTo>
                <a:cubicBezTo>
                  <a:pt x="368" y="23"/>
                  <a:pt x="368" y="23"/>
                  <a:pt x="367" y="23"/>
                </a:cubicBezTo>
                <a:cubicBezTo>
                  <a:pt x="367" y="23"/>
                  <a:pt x="366" y="23"/>
                  <a:pt x="366" y="24"/>
                </a:cubicBezTo>
                <a:cubicBezTo>
                  <a:pt x="365" y="24"/>
                  <a:pt x="365" y="23"/>
                  <a:pt x="364" y="23"/>
                </a:cubicBezTo>
                <a:cubicBezTo>
                  <a:pt x="364" y="23"/>
                  <a:pt x="363" y="24"/>
                  <a:pt x="363" y="24"/>
                </a:cubicBezTo>
                <a:cubicBezTo>
                  <a:pt x="363" y="24"/>
                  <a:pt x="362" y="23"/>
                  <a:pt x="362" y="23"/>
                </a:cubicBezTo>
                <a:cubicBezTo>
                  <a:pt x="361" y="23"/>
                  <a:pt x="361" y="23"/>
                  <a:pt x="361" y="23"/>
                </a:cubicBezTo>
                <a:cubicBezTo>
                  <a:pt x="361" y="22"/>
                  <a:pt x="361" y="22"/>
                  <a:pt x="360" y="22"/>
                </a:cubicBezTo>
                <a:cubicBezTo>
                  <a:pt x="359" y="21"/>
                  <a:pt x="359" y="23"/>
                  <a:pt x="358" y="22"/>
                </a:cubicBezTo>
                <a:cubicBezTo>
                  <a:pt x="358" y="21"/>
                  <a:pt x="356" y="22"/>
                  <a:pt x="356" y="22"/>
                </a:cubicBezTo>
                <a:cubicBezTo>
                  <a:pt x="354" y="21"/>
                  <a:pt x="354" y="21"/>
                  <a:pt x="354" y="21"/>
                </a:cubicBezTo>
                <a:cubicBezTo>
                  <a:pt x="354" y="21"/>
                  <a:pt x="354" y="21"/>
                  <a:pt x="354" y="21"/>
                </a:cubicBezTo>
                <a:cubicBezTo>
                  <a:pt x="354" y="21"/>
                  <a:pt x="354" y="21"/>
                  <a:pt x="354" y="21"/>
                </a:cubicBezTo>
                <a:cubicBezTo>
                  <a:pt x="351" y="21"/>
                  <a:pt x="351" y="21"/>
                  <a:pt x="351" y="21"/>
                </a:cubicBezTo>
                <a:cubicBezTo>
                  <a:pt x="341" y="21"/>
                  <a:pt x="332" y="22"/>
                  <a:pt x="325" y="22"/>
                </a:cubicBezTo>
                <a:cubicBezTo>
                  <a:pt x="324" y="22"/>
                  <a:pt x="324" y="22"/>
                  <a:pt x="324" y="22"/>
                </a:cubicBezTo>
                <a:cubicBezTo>
                  <a:pt x="324" y="22"/>
                  <a:pt x="324" y="22"/>
                  <a:pt x="324" y="22"/>
                </a:cubicBezTo>
                <a:cubicBezTo>
                  <a:pt x="324" y="22"/>
                  <a:pt x="324" y="22"/>
                  <a:pt x="324" y="22"/>
                </a:cubicBezTo>
                <a:cubicBezTo>
                  <a:pt x="329" y="24"/>
                  <a:pt x="335" y="26"/>
                  <a:pt x="342" y="29"/>
                </a:cubicBezTo>
                <a:cubicBezTo>
                  <a:pt x="350" y="33"/>
                  <a:pt x="358" y="37"/>
                  <a:pt x="361" y="38"/>
                </a:cubicBezTo>
                <a:cubicBezTo>
                  <a:pt x="364" y="40"/>
                  <a:pt x="360" y="38"/>
                  <a:pt x="362" y="39"/>
                </a:cubicBezTo>
                <a:cubicBezTo>
                  <a:pt x="366" y="41"/>
                  <a:pt x="372" y="45"/>
                  <a:pt x="375" y="46"/>
                </a:cubicBezTo>
                <a:cubicBezTo>
                  <a:pt x="385" y="53"/>
                  <a:pt x="395" y="61"/>
                  <a:pt x="402" y="67"/>
                </a:cubicBezTo>
                <a:cubicBezTo>
                  <a:pt x="404" y="69"/>
                  <a:pt x="407" y="71"/>
                  <a:pt x="408" y="72"/>
                </a:cubicBezTo>
                <a:cubicBezTo>
                  <a:pt x="412" y="75"/>
                  <a:pt x="418" y="82"/>
                  <a:pt x="422" y="87"/>
                </a:cubicBezTo>
                <a:cubicBezTo>
                  <a:pt x="428" y="94"/>
                  <a:pt x="434" y="102"/>
                  <a:pt x="439" y="111"/>
                </a:cubicBezTo>
                <a:cubicBezTo>
                  <a:pt x="444" y="120"/>
                  <a:pt x="448" y="129"/>
                  <a:pt x="450" y="140"/>
                </a:cubicBezTo>
                <a:cubicBezTo>
                  <a:pt x="452" y="150"/>
                  <a:pt x="452" y="161"/>
                  <a:pt x="449" y="171"/>
                </a:cubicBezTo>
                <a:close/>
                <a:moveTo>
                  <a:pt x="178" y="8"/>
                </a:moveTo>
                <a:cubicBezTo>
                  <a:pt x="173" y="8"/>
                  <a:pt x="171" y="8"/>
                  <a:pt x="163" y="9"/>
                </a:cubicBezTo>
                <a:cubicBezTo>
                  <a:pt x="161" y="9"/>
                  <a:pt x="160" y="9"/>
                  <a:pt x="156" y="10"/>
                </a:cubicBezTo>
                <a:cubicBezTo>
                  <a:pt x="155" y="10"/>
                  <a:pt x="146" y="11"/>
                  <a:pt x="146" y="12"/>
                </a:cubicBezTo>
                <a:cubicBezTo>
                  <a:pt x="151" y="11"/>
                  <a:pt x="154" y="11"/>
                  <a:pt x="157" y="10"/>
                </a:cubicBezTo>
                <a:cubicBezTo>
                  <a:pt x="159" y="10"/>
                  <a:pt x="157" y="10"/>
                  <a:pt x="158" y="10"/>
                </a:cubicBezTo>
                <a:cubicBezTo>
                  <a:pt x="163" y="10"/>
                  <a:pt x="172" y="8"/>
                  <a:pt x="179" y="8"/>
                </a:cubicBezTo>
                <a:cubicBezTo>
                  <a:pt x="180" y="8"/>
                  <a:pt x="177" y="8"/>
                  <a:pt x="178" y="8"/>
                </a:cubicBezTo>
                <a:close/>
                <a:moveTo>
                  <a:pt x="180" y="8"/>
                </a:moveTo>
                <a:cubicBezTo>
                  <a:pt x="181" y="8"/>
                  <a:pt x="181" y="8"/>
                  <a:pt x="181" y="8"/>
                </a:cubicBezTo>
                <a:cubicBezTo>
                  <a:pt x="186" y="8"/>
                  <a:pt x="182" y="7"/>
                  <a:pt x="180" y="8"/>
                </a:cubicBezTo>
                <a:close/>
                <a:moveTo>
                  <a:pt x="218" y="17"/>
                </a:moveTo>
                <a:cubicBezTo>
                  <a:pt x="221" y="16"/>
                  <a:pt x="226" y="15"/>
                  <a:pt x="232" y="14"/>
                </a:cubicBezTo>
                <a:cubicBezTo>
                  <a:pt x="230" y="14"/>
                  <a:pt x="229" y="14"/>
                  <a:pt x="227" y="15"/>
                </a:cubicBezTo>
                <a:cubicBezTo>
                  <a:pt x="224" y="16"/>
                  <a:pt x="221" y="16"/>
                  <a:pt x="218" y="17"/>
                </a:cubicBezTo>
                <a:close/>
                <a:moveTo>
                  <a:pt x="427" y="122"/>
                </a:moveTo>
                <a:cubicBezTo>
                  <a:pt x="421" y="111"/>
                  <a:pt x="412" y="100"/>
                  <a:pt x="403" y="90"/>
                </a:cubicBezTo>
                <a:cubicBezTo>
                  <a:pt x="402" y="89"/>
                  <a:pt x="401" y="88"/>
                  <a:pt x="400" y="86"/>
                </a:cubicBezTo>
                <a:cubicBezTo>
                  <a:pt x="398" y="84"/>
                  <a:pt x="398" y="85"/>
                  <a:pt x="396" y="83"/>
                </a:cubicBezTo>
                <a:cubicBezTo>
                  <a:pt x="394" y="81"/>
                  <a:pt x="395" y="82"/>
                  <a:pt x="394" y="81"/>
                </a:cubicBezTo>
                <a:cubicBezTo>
                  <a:pt x="376" y="64"/>
                  <a:pt x="355" y="52"/>
                  <a:pt x="335" y="43"/>
                </a:cubicBezTo>
                <a:cubicBezTo>
                  <a:pt x="331" y="41"/>
                  <a:pt x="335" y="42"/>
                  <a:pt x="332" y="41"/>
                </a:cubicBezTo>
                <a:cubicBezTo>
                  <a:pt x="320" y="36"/>
                  <a:pt x="302" y="30"/>
                  <a:pt x="286" y="26"/>
                </a:cubicBezTo>
                <a:cubicBezTo>
                  <a:pt x="285" y="26"/>
                  <a:pt x="283" y="26"/>
                  <a:pt x="282" y="25"/>
                </a:cubicBezTo>
                <a:cubicBezTo>
                  <a:pt x="282" y="25"/>
                  <a:pt x="283" y="25"/>
                  <a:pt x="283" y="25"/>
                </a:cubicBezTo>
                <a:cubicBezTo>
                  <a:pt x="282" y="25"/>
                  <a:pt x="282" y="25"/>
                  <a:pt x="282" y="25"/>
                </a:cubicBezTo>
                <a:cubicBezTo>
                  <a:pt x="282" y="25"/>
                  <a:pt x="282" y="25"/>
                  <a:pt x="282" y="25"/>
                </a:cubicBezTo>
                <a:cubicBezTo>
                  <a:pt x="282" y="25"/>
                  <a:pt x="282" y="25"/>
                  <a:pt x="282" y="25"/>
                </a:cubicBezTo>
                <a:cubicBezTo>
                  <a:pt x="268" y="27"/>
                  <a:pt x="253" y="29"/>
                  <a:pt x="240" y="32"/>
                </a:cubicBezTo>
                <a:cubicBezTo>
                  <a:pt x="227" y="34"/>
                  <a:pt x="212" y="38"/>
                  <a:pt x="201" y="41"/>
                </a:cubicBezTo>
                <a:cubicBezTo>
                  <a:pt x="188" y="45"/>
                  <a:pt x="175" y="48"/>
                  <a:pt x="164" y="53"/>
                </a:cubicBezTo>
                <a:cubicBezTo>
                  <a:pt x="156" y="56"/>
                  <a:pt x="150" y="59"/>
                  <a:pt x="143" y="62"/>
                </a:cubicBezTo>
                <a:cubicBezTo>
                  <a:pt x="141" y="63"/>
                  <a:pt x="139" y="64"/>
                  <a:pt x="137" y="65"/>
                </a:cubicBezTo>
                <a:cubicBezTo>
                  <a:pt x="130" y="68"/>
                  <a:pt x="124" y="72"/>
                  <a:pt x="117" y="76"/>
                </a:cubicBezTo>
                <a:cubicBezTo>
                  <a:pt x="111" y="79"/>
                  <a:pt x="106" y="83"/>
                  <a:pt x="100" y="87"/>
                </a:cubicBezTo>
                <a:cubicBezTo>
                  <a:pt x="83" y="99"/>
                  <a:pt x="62" y="117"/>
                  <a:pt x="47" y="136"/>
                </a:cubicBezTo>
                <a:cubicBezTo>
                  <a:pt x="45" y="137"/>
                  <a:pt x="45" y="138"/>
                  <a:pt x="44" y="140"/>
                </a:cubicBezTo>
                <a:cubicBezTo>
                  <a:pt x="34" y="152"/>
                  <a:pt x="26" y="165"/>
                  <a:pt x="22" y="178"/>
                </a:cubicBezTo>
                <a:cubicBezTo>
                  <a:pt x="19" y="186"/>
                  <a:pt x="17" y="195"/>
                  <a:pt x="17" y="205"/>
                </a:cubicBezTo>
                <a:cubicBezTo>
                  <a:pt x="18" y="209"/>
                  <a:pt x="18" y="214"/>
                  <a:pt x="19" y="218"/>
                </a:cubicBezTo>
                <a:cubicBezTo>
                  <a:pt x="21" y="222"/>
                  <a:pt x="22" y="226"/>
                  <a:pt x="25" y="229"/>
                </a:cubicBezTo>
                <a:cubicBezTo>
                  <a:pt x="33" y="241"/>
                  <a:pt x="48" y="249"/>
                  <a:pt x="64" y="254"/>
                </a:cubicBezTo>
                <a:cubicBezTo>
                  <a:pt x="75" y="258"/>
                  <a:pt x="88" y="261"/>
                  <a:pt x="102" y="263"/>
                </a:cubicBezTo>
                <a:cubicBezTo>
                  <a:pt x="106" y="263"/>
                  <a:pt x="111" y="264"/>
                  <a:pt x="116" y="265"/>
                </a:cubicBezTo>
                <a:cubicBezTo>
                  <a:pt x="122" y="265"/>
                  <a:pt x="129" y="266"/>
                  <a:pt x="136" y="266"/>
                </a:cubicBezTo>
                <a:cubicBezTo>
                  <a:pt x="149" y="267"/>
                  <a:pt x="161" y="268"/>
                  <a:pt x="173" y="268"/>
                </a:cubicBezTo>
                <a:cubicBezTo>
                  <a:pt x="185" y="268"/>
                  <a:pt x="196" y="268"/>
                  <a:pt x="208" y="268"/>
                </a:cubicBezTo>
                <a:cubicBezTo>
                  <a:pt x="212" y="267"/>
                  <a:pt x="216" y="267"/>
                  <a:pt x="220" y="267"/>
                </a:cubicBezTo>
                <a:cubicBezTo>
                  <a:pt x="223" y="267"/>
                  <a:pt x="226" y="266"/>
                  <a:pt x="228" y="266"/>
                </a:cubicBezTo>
                <a:cubicBezTo>
                  <a:pt x="242" y="265"/>
                  <a:pt x="260" y="262"/>
                  <a:pt x="276" y="259"/>
                </a:cubicBezTo>
                <a:cubicBezTo>
                  <a:pt x="298" y="254"/>
                  <a:pt x="318" y="249"/>
                  <a:pt x="341" y="240"/>
                </a:cubicBezTo>
                <a:cubicBezTo>
                  <a:pt x="358" y="233"/>
                  <a:pt x="377" y="227"/>
                  <a:pt x="393" y="217"/>
                </a:cubicBezTo>
                <a:cubicBezTo>
                  <a:pt x="403" y="210"/>
                  <a:pt x="412" y="202"/>
                  <a:pt x="420" y="192"/>
                </a:cubicBezTo>
                <a:cubicBezTo>
                  <a:pt x="428" y="182"/>
                  <a:pt x="433" y="171"/>
                  <a:pt x="435" y="160"/>
                </a:cubicBezTo>
                <a:cubicBezTo>
                  <a:pt x="436" y="147"/>
                  <a:pt x="433" y="134"/>
                  <a:pt x="427" y="122"/>
                </a:cubicBezTo>
                <a:close/>
                <a:moveTo>
                  <a:pt x="122" y="17"/>
                </a:moveTo>
                <a:cubicBezTo>
                  <a:pt x="122" y="17"/>
                  <a:pt x="123" y="17"/>
                  <a:pt x="123" y="16"/>
                </a:cubicBezTo>
                <a:cubicBezTo>
                  <a:pt x="123" y="17"/>
                  <a:pt x="122" y="16"/>
                  <a:pt x="122" y="17"/>
                </a:cubicBezTo>
                <a:close/>
                <a:moveTo>
                  <a:pt x="123" y="16"/>
                </a:moveTo>
                <a:cubicBezTo>
                  <a:pt x="124" y="16"/>
                  <a:pt x="124" y="16"/>
                  <a:pt x="124" y="16"/>
                </a:cubicBezTo>
                <a:cubicBezTo>
                  <a:pt x="124" y="16"/>
                  <a:pt x="123" y="16"/>
                  <a:pt x="123" y="16"/>
                </a:cubicBezTo>
                <a:close/>
                <a:moveTo>
                  <a:pt x="123" y="20"/>
                </a:moveTo>
                <a:cubicBezTo>
                  <a:pt x="123" y="19"/>
                  <a:pt x="123" y="19"/>
                  <a:pt x="123" y="19"/>
                </a:cubicBezTo>
                <a:cubicBezTo>
                  <a:pt x="123" y="19"/>
                  <a:pt x="122" y="19"/>
                  <a:pt x="123" y="20"/>
                </a:cubicBezTo>
                <a:close/>
                <a:moveTo>
                  <a:pt x="124" y="19"/>
                </a:moveTo>
                <a:cubicBezTo>
                  <a:pt x="124" y="19"/>
                  <a:pt x="124" y="19"/>
                  <a:pt x="124" y="19"/>
                </a:cubicBezTo>
                <a:cubicBezTo>
                  <a:pt x="124" y="19"/>
                  <a:pt x="124" y="19"/>
                  <a:pt x="123" y="19"/>
                </a:cubicBezTo>
                <a:cubicBezTo>
                  <a:pt x="123" y="19"/>
                  <a:pt x="123" y="19"/>
                  <a:pt x="124" y="19"/>
                </a:cubicBezTo>
                <a:close/>
                <a:moveTo>
                  <a:pt x="124" y="19"/>
                </a:moveTo>
                <a:cubicBezTo>
                  <a:pt x="124" y="19"/>
                  <a:pt x="124" y="19"/>
                  <a:pt x="124" y="19"/>
                </a:cubicBezTo>
                <a:cubicBezTo>
                  <a:pt x="124" y="19"/>
                  <a:pt x="124" y="19"/>
                  <a:pt x="124" y="19"/>
                </a:cubicBezTo>
                <a:cubicBezTo>
                  <a:pt x="124" y="19"/>
                  <a:pt x="124" y="19"/>
                  <a:pt x="124" y="19"/>
                </a:cubicBezTo>
                <a:close/>
                <a:moveTo>
                  <a:pt x="124" y="17"/>
                </a:moveTo>
                <a:cubicBezTo>
                  <a:pt x="124" y="17"/>
                  <a:pt x="124" y="17"/>
                  <a:pt x="124" y="17"/>
                </a:cubicBezTo>
                <a:cubicBezTo>
                  <a:pt x="124" y="17"/>
                  <a:pt x="124" y="17"/>
                  <a:pt x="124" y="17"/>
                </a:cubicBezTo>
                <a:close/>
                <a:moveTo>
                  <a:pt x="240" y="4"/>
                </a:moveTo>
                <a:cubicBezTo>
                  <a:pt x="239" y="4"/>
                  <a:pt x="235" y="3"/>
                  <a:pt x="234" y="4"/>
                </a:cubicBezTo>
                <a:cubicBezTo>
                  <a:pt x="236" y="4"/>
                  <a:pt x="240" y="4"/>
                  <a:pt x="240" y="4"/>
                </a:cubicBezTo>
                <a:close/>
                <a:moveTo>
                  <a:pt x="248" y="5"/>
                </a:moveTo>
                <a:cubicBezTo>
                  <a:pt x="246" y="5"/>
                  <a:pt x="245" y="5"/>
                  <a:pt x="242" y="5"/>
                </a:cubicBezTo>
                <a:cubicBezTo>
                  <a:pt x="242" y="5"/>
                  <a:pt x="247" y="5"/>
                  <a:pt x="248" y="5"/>
                </a:cubicBezTo>
                <a:close/>
                <a:moveTo>
                  <a:pt x="217" y="5"/>
                </a:moveTo>
                <a:cubicBezTo>
                  <a:pt x="215" y="5"/>
                  <a:pt x="212" y="5"/>
                  <a:pt x="211" y="5"/>
                </a:cubicBezTo>
                <a:cubicBezTo>
                  <a:pt x="213" y="5"/>
                  <a:pt x="216" y="5"/>
                  <a:pt x="217" y="5"/>
                </a:cubicBezTo>
                <a:close/>
                <a:moveTo>
                  <a:pt x="123" y="22"/>
                </a:moveTo>
                <a:cubicBezTo>
                  <a:pt x="123" y="22"/>
                  <a:pt x="124" y="23"/>
                  <a:pt x="124" y="22"/>
                </a:cubicBezTo>
                <a:cubicBezTo>
                  <a:pt x="124" y="22"/>
                  <a:pt x="124" y="22"/>
                  <a:pt x="124" y="22"/>
                </a:cubicBezTo>
                <a:cubicBezTo>
                  <a:pt x="124" y="22"/>
                  <a:pt x="124" y="22"/>
                  <a:pt x="125" y="22"/>
                </a:cubicBezTo>
                <a:cubicBezTo>
                  <a:pt x="125" y="22"/>
                  <a:pt x="125" y="22"/>
                  <a:pt x="125" y="22"/>
                </a:cubicBezTo>
                <a:cubicBezTo>
                  <a:pt x="125" y="22"/>
                  <a:pt x="125" y="22"/>
                  <a:pt x="125" y="22"/>
                </a:cubicBezTo>
                <a:cubicBezTo>
                  <a:pt x="125" y="22"/>
                  <a:pt x="125" y="22"/>
                  <a:pt x="125" y="22"/>
                </a:cubicBezTo>
                <a:cubicBezTo>
                  <a:pt x="125" y="22"/>
                  <a:pt x="125" y="22"/>
                  <a:pt x="125" y="22"/>
                </a:cubicBezTo>
                <a:cubicBezTo>
                  <a:pt x="125" y="22"/>
                  <a:pt x="123" y="22"/>
                  <a:pt x="123" y="22"/>
                </a:cubicBezTo>
                <a:close/>
                <a:moveTo>
                  <a:pt x="125" y="24"/>
                </a:moveTo>
                <a:cubicBezTo>
                  <a:pt x="124" y="24"/>
                  <a:pt x="124" y="24"/>
                  <a:pt x="124" y="24"/>
                </a:cubicBezTo>
                <a:cubicBezTo>
                  <a:pt x="124" y="24"/>
                  <a:pt x="125" y="24"/>
                  <a:pt x="125" y="24"/>
                </a:cubicBezTo>
                <a:close/>
                <a:moveTo>
                  <a:pt x="124" y="16"/>
                </a:moveTo>
                <a:cubicBezTo>
                  <a:pt x="124" y="16"/>
                  <a:pt x="125" y="16"/>
                  <a:pt x="125" y="16"/>
                </a:cubicBezTo>
                <a:cubicBezTo>
                  <a:pt x="125" y="16"/>
                  <a:pt x="124" y="16"/>
                  <a:pt x="124" y="16"/>
                </a:cubicBezTo>
                <a:close/>
                <a:moveTo>
                  <a:pt x="197" y="3"/>
                </a:moveTo>
                <a:cubicBezTo>
                  <a:pt x="201" y="3"/>
                  <a:pt x="205" y="3"/>
                  <a:pt x="207" y="3"/>
                </a:cubicBezTo>
                <a:cubicBezTo>
                  <a:pt x="203" y="3"/>
                  <a:pt x="198" y="3"/>
                  <a:pt x="197" y="3"/>
                </a:cubicBezTo>
                <a:close/>
                <a:moveTo>
                  <a:pt x="125" y="19"/>
                </a:moveTo>
                <a:cubicBezTo>
                  <a:pt x="125" y="19"/>
                  <a:pt x="124" y="19"/>
                  <a:pt x="124" y="19"/>
                </a:cubicBezTo>
                <a:cubicBezTo>
                  <a:pt x="124" y="19"/>
                  <a:pt x="125" y="19"/>
                  <a:pt x="125" y="19"/>
                </a:cubicBezTo>
                <a:close/>
                <a:moveTo>
                  <a:pt x="159" y="12"/>
                </a:moveTo>
                <a:cubicBezTo>
                  <a:pt x="158" y="12"/>
                  <a:pt x="156" y="13"/>
                  <a:pt x="154" y="13"/>
                </a:cubicBezTo>
                <a:cubicBezTo>
                  <a:pt x="152" y="13"/>
                  <a:pt x="140" y="15"/>
                  <a:pt x="141" y="15"/>
                </a:cubicBezTo>
                <a:cubicBezTo>
                  <a:pt x="148" y="13"/>
                  <a:pt x="159" y="13"/>
                  <a:pt x="165" y="12"/>
                </a:cubicBezTo>
                <a:cubicBezTo>
                  <a:pt x="163" y="12"/>
                  <a:pt x="161" y="12"/>
                  <a:pt x="159" y="12"/>
                </a:cubicBezTo>
                <a:close/>
                <a:moveTo>
                  <a:pt x="161" y="18"/>
                </a:moveTo>
                <a:cubicBezTo>
                  <a:pt x="164" y="17"/>
                  <a:pt x="174" y="16"/>
                  <a:pt x="179" y="16"/>
                </a:cubicBezTo>
                <a:cubicBezTo>
                  <a:pt x="173" y="16"/>
                  <a:pt x="167" y="17"/>
                  <a:pt x="161" y="18"/>
                </a:cubicBezTo>
                <a:close/>
                <a:moveTo>
                  <a:pt x="120" y="28"/>
                </a:moveTo>
                <a:cubicBezTo>
                  <a:pt x="119" y="29"/>
                  <a:pt x="119" y="29"/>
                  <a:pt x="120" y="28"/>
                </a:cubicBezTo>
                <a:close/>
                <a:moveTo>
                  <a:pt x="188" y="18"/>
                </a:moveTo>
                <a:cubicBezTo>
                  <a:pt x="188" y="18"/>
                  <a:pt x="187" y="18"/>
                  <a:pt x="187" y="18"/>
                </a:cubicBezTo>
                <a:cubicBezTo>
                  <a:pt x="187" y="18"/>
                  <a:pt x="187" y="18"/>
                  <a:pt x="188" y="18"/>
                </a:cubicBezTo>
                <a:close/>
                <a:moveTo>
                  <a:pt x="127" y="16"/>
                </a:moveTo>
                <a:cubicBezTo>
                  <a:pt x="127" y="16"/>
                  <a:pt x="127" y="17"/>
                  <a:pt x="127" y="17"/>
                </a:cubicBezTo>
                <a:cubicBezTo>
                  <a:pt x="127" y="17"/>
                  <a:pt x="127" y="16"/>
                  <a:pt x="127" y="16"/>
                </a:cubicBezTo>
                <a:close/>
                <a:moveTo>
                  <a:pt x="125" y="25"/>
                </a:moveTo>
                <a:cubicBezTo>
                  <a:pt x="125" y="25"/>
                  <a:pt x="125" y="25"/>
                  <a:pt x="125" y="25"/>
                </a:cubicBezTo>
                <a:cubicBezTo>
                  <a:pt x="125" y="25"/>
                  <a:pt x="125" y="25"/>
                  <a:pt x="125" y="25"/>
                </a:cubicBezTo>
                <a:close/>
                <a:moveTo>
                  <a:pt x="119" y="19"/>
                </a:moveTo>
                <a:cubicBezTo>
                  <a:pt x="119" y="19"/>
                  <a:pt x="119" y="19"/>
                  <a:pt x="119" y="19"/>
                </a:cubicBezTo>
                <a:cubicBezTo>
                  <a:pt x="120" y="18"/>
                  <a:pt x="121" y="18"/>
                  <a:pt x="121" y="18"/>
                </a:cubicBezTo>
                <a:cubicBezTo>
                  <a:pt x="121" y="18"/>
                  <a:pt x="121" y="18"/>
                  <a:pt x="121" y="18"/>
                </a:cubicBezTo>
                <a:cubicBezTo>
                  <a:pt x="121" y="17"/>
                  <a:pt x="123" y="18"/>
                  <a:pt x="123" y="17"/>
                </a:cubicBezTo>
                <a:cubicBezTo>
                  <a:pt x="122" y="18"/>
                  <a:pt x="121" y="18"/>
                  <a:pt x="120" y="18"/>
                </a:cubicBezTo>
                <a:cubicBezTo>
                  <a:pt x="120" y="18"/>
                  <a:pt x="120" y="18"/>
                  <a:pt x="120" y="18"/>
                </a:cubicBezTo>
                <a:cubicBezTo>
                  <a:pt x="119" y="19"/>
                  <a:pt x="118" y="18"/>
                  <a:pt x="118" y="19"/>
                </a:cubicBezTo>
                <a:cubicBezTo>
                  <a:pt x="118" y="19"/>
                  <a:pt x="119" y="19"/>
                  <a:pt x="119" y="19"/>
                </a:cubicBezTo>
                <a:close/>
                <a:moveTo>
                  <a:pt x="316" y="36"/>
                </a:moveTo>
                <a:cubicBezTo>
                  <a:pt x="315" y="35"/>
                  <a:pt x="312" y="35"/>
                  <a:pt x="312" y="35"/>
                </a:cubicBezTo>
                <a:cubicBezTo>
                  <a:pt x="314" y="35"/>
                  <a:pt x="315" y="36"/>
                  <a:pt x="316" y="36"/>
                </a:cubicBezTo>
                <a:close/>
                <a:moveTo>
                  <a:pt x="132" y="26"/>
                </a:moveTo>
                <a:cubicBezTo>
                  <a:pt x="134" y="26"/>
                  <a:pt x="134" y="26"/>
                  <a:pt x="134" y="26"/>
                </a:cubicBezTo>
                <a:cubicBezTo>
                  <a:pt x="132" y="26"/>
                  <a:pt x="132" y="26"/>
                  <a:pt x="132" y="26"/>
                </a:cubicBezTo>
                <a:cubicBezTo>
                  <a:pt x="132" y="26"/>
                  <a:pt x="132" y="26"/>
                  <a:pt x="132" y="26"/>
                </a:cubicBezTo>
                <a:cubicBezTo>
                  <a:pt x="131" y="26"/>
                  <a:pt x="131" y="26"/>
                  <a:pt x="131" y="26"/>
                </a:cubicBezTo>
                <a:cubicBezTo>
                  <a:pt x="131" y="26"/>
                  <a:pt x="132" y="26"/>
                  <a:pt x="132" y="26"/>
                </a:cubicBezTo>
                <a:cubicBezTo>
                  <a:pt x="132" y="26"/>
                  <a:pt x="132" y="26"/>
                  <a:pt x="132" y="26"/>
                </a:cubicBezTo>
                <a:close/>
                <a:moveTo>
                  <a:pt x="121" y="25"/>
                </a:moveTo>
                <a:cubicBezTo>
                  <a:pt x="121" y="25"/>
                  <a:pt x="121" y="25"/>
                  <a:pt x="121" y="25"/>
                </a:cubicBezTo>
                <a:cubicBezTo>
                  <a:pt x="121" y="26"/>
                  <a:pt x="121" y="25"/>
                  <a:pt x="121" y="25"/>
                </a:cubicBezTo>
                <a:close/>
                <a:moveTo>
                  <a:pt x="121" y="25"/>
                </a:moveTo>
                <a:cubicBezTo>
                  <a:pt x="121" y="25"/>
                  <a:pt x="121" y="25"/>
                  <a:pt x="121" y="25"/>
                </a:cubicBezTo>
                <a:cubicBezTo>
                  <a:pt x="121" y="25"/>
                  <a:pt x="121" y="25"/>
                  <a:pt x="121" y="25"/>
                </a:cubicBezTo>
                <a:close/>
                <a:moveTo>
                  <a:pt x="122" y="19"/>
                </a:moveTo>
                <a:cubicBezTo>
                  <a:pt x="122" y="19"/>
                  <a:pt x="122" y="19"/>
                  <a:pt x="122" y="19"/>
                </a:cubicBezTo>
                <a:cubicBezTo>
                  <a:pt x="122" y="19"/>
                  <a:pt x="122" y="19"/>
                  <a:pt x="122" y="19"/>
                </a:cubicBezTo>
                <a:close/>
                <a:moveTo>
                  <a:pt x="121" y="23"/>
                </a:moveTo>
                <a:cubicBezTo>
                  <a:pt x="122" y="23"/>
                  <a:pt x="122" y="22"/>
                  <a:pt x="121" y="23"/>
                </a:cubicBezTo>
                <a:close/>
                <a:moveTo>
                  <a:pt x="121" y="26"/>
                </a:moveTo>
                <a:cubicBezTo>
                  <a:pt x="121" y="26"/>
                  <a:pt x="121" y="26"/>
                  <a:pt x="121" y="26"/>
                </a:cubicBezTo>
                <a:cubicBezTo>
                  <a:pt x="121" y="26"/>
                  <a:pt x="121" y="26"/>
                  <a:pt x="121" y="26"/>
                </a:cubicBezTo>
                <a:close/>
                <a:moveTo>
                  <a:pt x="122" y="18"/>
                </a:moveTo>
                <a:cubicBezTo>
                  <a:pt x="122" y="18"/>
                  <a:pt x="122" y="18"/>
                  <a:pt x="121" y="18"/>
                </a:cubicBezTo>
                <a:cubicBezTo>
                  <a:pt x="121" y="18"/>
                  <a:pt x="121" y="18"/>
                  <a:pt x="121" y="18"/>
                </a:cubicBezTo>
                <a:cubicBezTo>
                  <a:pt x="121" y="18"/>
                  <a:pt x="122" y="18"/>
                  <a:pt x="122" y="18"/>
                </a:cubicBezTo>
                <a:close/>
                <a:moveTo>
                  <a:pt x="121" y="29"/>
                </a:moveTo>
                <a:cubicBezTo>
                  <a:pt x="121" y="29"/>
                  <a:pt x="121" y="29"/>
                  <a:pt x="121" y="28"/>
                </a:cubicBezTo>
                <a:cubicBezTo>
                  <a:pt x="121" y="28"/>
                  <a:pt x="121" y="28"/>
                  <a:pt x="121" y="29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1" name="Freeform 501"/>
          <p:cNvSpPr>
            <a:spLocks noEditPoints="1"/>
          </p:cNvSpPr>
          <p:nvPr userDrawn="1"/>
        </p:nvSpPr>
        <p:spPr bwMode="auto">
          <a:xfrm>
            <a:off x="1366433" y="2887721"/>
            <a:ext cx="502091" cy="737177"/>
          </a:xfrm>
          <a:custGeom>
            <a:avLst/>
            <a:gdLst>
              <a:gd name="T0" fmla="*/ 450 w 500"/>
              <a:gd name="T1" fmla="*/ 71 h 305"/>
              <a:gd name="T2" fmla="*/ 422 w 500"/>
              <a:gd name="T3" fmla="*/ 60 h 305"/>
              <a:gd name="T4" fmla="*/ 366 w 500"/>
              <a:gd name="T5" fmla="*/ 54 h 305"/>
              <a:gd name="T6" fmla="*/ 299 w 500"/>
              <a:gd name="T7" fmla="*/ 46 h 305"/>
              <a:gd name="T8" fmla="*/ 265 w 500"/>
              <a:gd name="T9" fmla="*/ 53 h 305"/>
              <a:gd name="T10" fmla="*/ 264 w 500"/>
              <a:gd name="T11" fmla="*/ 53 h 305"/>
              <a:gd name="T12" fmla="*/ 265 w 500"/>
              <a:gd name="T13" fmla="*/ 51 h 305"/>
              <a:gd name="T14" fmla="*/ 265 w 500"/>
              <a:gd name="T15" fmla="*/ 51 h 305"/>
              <a:gd name="T16" fmla="*/ 264 w 500"/>
              <a:gd name="T17" fmla="*/ 51 h 305"/>
              <a:gd name="T18" fmla="*/ 265 w 500"/>
              <a:gd name="T19" fmla="*/ 58 h 305"/>
              <a:gd name="T20" fmla="*/ 263 w 500"/>
              <a:gd name="T21" fmla="*/ 51 h 305"/>
              <a:gd name="T22" fmla="*/ 262 w 500"/>
              <a:gd name="T23" fmla="*/ 53 h 305"/>
              <a:gd name="T24" fmla="*/ 262 w 500"/>
              <a:gd name="T25" fmla="*/ 56 h 305"/>
              <a:gd name="T26" fmla="*/ 262 w 500"/>
              <a:gd name="T27" fmla="*/ 58 h 305"/>
              <a:gd name="T28" fmla="*/ 339 w 500"/>
              <a:gd name="T29" fmla="*/ 54 h 305"/>
              <a:gd name="T30" fmla="*/ 264 w 500"/>
              <a:gd name="T31" fmla="*/ 56 h 305"/>
              <a:gd name="T32" fmla="*/ 263 w 500"/>
              <a:gd name="T33" fmla="*/ 56 h 305"/>
              <a:gd name="T34" fmla="*/ 260 w 500"/>
              <a:gd name="T35" fmla="*/ 52 h 305"/>
              <a:gd name="T36" fmla="*/ 263 w 500"/>
              <a:gd name="T37" fmla="*/ 52 h 305"/>
              <a:gd name="T38" fmla="*/ 494 w 500"/>
              <a:gd name="T39" fmla="*/ 169 h 305"/>
              <a:gd name="T40" fmla="*/ 465 w 500"/>
              <a:gd name="T41" fmla="*/ 217 h 305"/>
              <a:gd name="T42" fmla="*/ 167 w 500"/>
              <a:gd name="T43" fmla="*/ 304 h 305"/>
              <a:gd name="T44" fmla="*/ 2 w 500"/>
              <a:gd name="T45" fmla="*/ 232 h 305"/>
              <a:gd name="T46" fmla="*/ 61 w 500"/>
              <a:gd name="T47" fmla="*/ 102 h 305"/>
              <a:gd name="T48" fmla="*/ 180 w 500"/>
              <a:gd name="T49" fmla="*/ 28 h 305"/>
              <a:gd name="T50" fmla="*/ 304 w 500"/>
              <a:gd name="T51" fmla="*/ 1 h 305"/>
              <a:gd name="T52" fmla="*/ 398 w 500"/>
              <a:gd name="T53" fmla="*/ 6 h 305"/>
              <a:gd name="T54" fmla="*/ 416 w 500"/>
              <a:gd name="T55" fmla="*/ 12 h 305"/>
              <a:gd name="T56" fmla="*/ 424 w 500"/>
              <a:gd name="T57" fmla="*/ 14 h 305"/>
              <a:gd name="T58" fmla="*/ 431 w 500"/>
              <a:gd name="T59" fmla="*/ 19 h 305"/>
              <a:gd name="T60" fmla="*/ 431 w 500"/>
              <a:gd name="T61" fmla="*/ 26 h 305"/>
              <a:gd name="T62" fmla="*/ 423 w 500"/>
              <a:gd name="T63" fmla="*/ 32 h 305"/>
              <a:gd name="T64" fmla="*/ 416 w 500"/>
              <a:gd name="T65" fmla="*/ 31 h 305"/>
              <a:gd name="T66" fmla="*/ 411 w 500"/>
              <a:gd name="T67" fmla="*/ 27 h 305"/>
              <a:gd name="T68" fmla="*/ 383 w 500"/>
              <a:gd name="T69" fmla="*/ 20 h 305"/>
              <a:gd name="T70" fmla="*/ 196 w 500"/>
              <a:gd name="T71" fmla="*/ 38 h 305"/>
              <a:gd name="T72" fmla="*/ 59 w 500"/>
              <a:gd name="T73" fmla="*/ 125 h 305"/>
              <a:gd name="T74" fmla="*/ 51 w 500"/>
              <a:gd name="T75" fmla="*/ 267 h 305"/>
              <a:gd name="T76" fmla="*/ 251 w 500"/>
              <a:gd name="T77" fmla="*/ 289 h 305"/>
              <a:gd name="T78" fmla="*/ 456 w 500"/>
              <a:gd name="T79" fmla="*/ 207 h 305"/>
              <a:gd name="T80" fmla="*/ 487 w 500"/>
              <a:gd name="T81" fmla="*/ 146 h 305"/>
              <a:gd name="T82" fmla="*/ 462 w 500"/>
              <a:gd name="T83" fmla="*/ 91 h 305"/>
              <a:gd name="T84" fmla="*/ 402 w 500"/>
              <a:gd name="T85" fmla="*/ 64 h 305"/>
              <a:gd name="T86" fmla="*/ 367 w 500"/>
              <a:gd name="T87" fmla="*/ 55 h 305"/>
              <a:gd name="T88" fmla="*/ 262 w 500"/>
              <a:gd name="T89" fmla="*/ 58 h 305"/>
              <a:gd name="T90" fmla="*/ 330 w 500"/>
              <a:gd name="T91" fmla="*/ 51 h 305"/>
              <a:gd name="T92" fmla="*/ 418 w 500"/>
              <a:gd name="T93" fmla="*/ 66 h 305"/>
              <a:gd name="T94" fmla="*/ 338 w 500"/>
              <a:gd name="T95" fmla="*/ 47 h 305"/>
              <a:gd name="T96" fmla="*/ 375 w 500"/>
              <a:gd name="T97" fmla="*/ 51 h 305"/>
              <a:gd name="T98" fmla="*/ 369 w 500"/>
              <a:gd name="T99" fmla="*/ 49 h 305"/>
              <a:gd name="T100" fmla="*/ 320 w 500"/>
              <a:gd name="T101" fmla="*/ 45 h 305"/>
              <a:gd name="T102" fmla="*/ 321 w 500"/>
              <a:gd name="T103" fmla="*/ 44 h 305"/>
              <a:gd name="T104" fmla="*/ 307 w 500"/>
              <a:gd name="T105" fmla="*/ 44 h 305"/>
              <a:gd name="T106" fmla="*/ 360 w 500"/>
              <a:gd name="T107" fmla="*/ 45 h 305"/>
              <a:gd name="T108" fmla="*/ 424 w 500"/>
              <a:gd name="T109" fmla="*/ 61 h 305"/>
              <a:gd name="T110" fmla="*/ 480 w 500"/>
              <a:gd name="T111" fmla="*/ 91 h 305"/>
              <a:gd name="T112" fmla="*/ 500 w 500"/>
              <a:gd name="T113" fmla="*/ 148 h 305"/>
              <a:gd name="T114" fmla="*/ 366 w 500"/>
              <a:gd name="T115" fmla="*/ 47 h 305"/>
              <a:gd name="T116" fmla="*/ 391 w 500"/>
              <a:gd name="T117" fmla="*/ 61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00" h="305">
                <a:moveTo>
                  <a:pt x="484" y="124"/>
                </a:moveTo>
                <a:cubicBezTo>
                  <a:pt x="485" y="125"/>
                  <a:pt x="485" y="127"/>
                  <a:pt x="485" y="128"/>
                </a:cubicBezTo>
                <a:lnTo>
                  <a:pt x="484" y="124"/>
                </a:lnTo>
                <a:close/>
                <a:moveTo>
                  <a:pt x="450" y="71"/>
                </a:moveTo>
                <a:cubicBezTo>
                  <a:pt x="449" y="70"/>
                  <a:pt x="448" y="69"/>
                  <a:pt x="445" y="68"/>
                </a:cubicBezTo>
                <a:cubicBezTo>
                  <a:pt x="445" y="68"/>
                  <a:pt x="449" y="70"/>
                  <a:pt x="450" y="71"/>
                </a:cubicBezTo>
                <a:close/>
                <a:moveTo>
                  <a:pt x="438" y="65"/>
                </a:moveTo>
                <a:cubicBezTo>
                  <a:pt x="440" y="66"/>
                  <a:pt x="443" y="67"/>
                  <a:pt x="443" y="67"/>
                </a:cubicBezTo>
                <a:cubicBezTo>
                  <a:pt x="442" y="67"/>
                  <a:pt x="438" y="65"/>
                  <a:pt x="438" y="65"/>
                </a:cubicBezTo>
                <a:close/>
                <a:moveTo>
                  <a:pt x="422" y="60"/>
                </a:moveTo>
                <a:cubicBezTo>
                  <a:pt x="420" y="60"/>
                  <a:pt x="417" y="58"/>
                  <a:pt x="417" y="58"/>
                </a:cubicBezTo>
                <a:cubicBezTo>
                  <a:pt x="418" y="59"/>
                  <a:pt x="421" y="60"/>
                  <a:pt x="422" y="60"/>
                </a:cubicBezTo>
                <a:close/>
                <a:moveTo>
                  <a:pt x="413" y="55"/>
                </a:moveTo>
                <a:cubicBezTo>
                  <a:pt x="410" y="54"/>
                  <a:pt x="405" y="52"/>
                  <a:pt x="404" y="52"/>
                </a:cubicBezTo>
                <a:cubicBezTo>
                  <a:pt x="408" y="53"/>
                  <a:pt x="411" y="54"/>
                  <a:pt x="413" y="55"/>
                </a:cubicBezTo>
                <a:close/>
                <a:moveTo>
                  <a:pt x="366" y="54"/>
                </a:moveTo>
                <a:cubicBezTo>
                  <a:pt x="370" y="55"/>
                  <a:pt x="379" y="56"/>
                  <a:pt x="384" y="57"/>
                </a:cubicBezTo>
                <a:cubicBezTo>
                  <a:pt x="379" y="56"/>
                  <a:pt x="372" y="55"/>
                  <a:pt x="366" y="54"/>
                </a:cubicBezTo>
                <a:close/>
                <a:moveTo>
                  <a:pt x="366" y="49"/>
                </a:moveTo>
                <a:cubicBezTo>
                  <a:pt x="361" y="48"/>
                  <a:pt x="361" y="48"/>
                  <a:pt x="361" y="48"/>
                </a:cubicBezTo>
                <a:cubicBezTo>
                  <a:pt x="359" y="48"/>
                  <a:pt x="347" y="47"/>
                  <a:pt x="348" y="47"/>
                </a:cubicBezTo>
                <a:cubicBezTo>
                  <a:pt x="356" y="47"/>
                  <a:pt x="366" y="49"/>
                  <a:pt x="372" y="50"/>
                </a:cubicBezTo>
                <a:cubicBezTo>
                  <a:pt x="370" y="50"/>
                  <a:pt x="368" y="50"/>
                  <a:pt x="366" y="49"/>
                </a:cubicBezTo>
                <a:close/>
                <a:moveTo>
                  <a:pt x="299" y="46"/>
                </a:moveTo>
                <a:cubicBezTo>
                  <a:pt x="296" y="46"/>
                  <a:pt x="296" y="46"/>
                  <a:pt x="296" y="46"/>
                </a:cubicBezTo>
                <a:cubicBezTo>
                  <a:pt x="296" y="47"/>
                  <a:pt x="296" y="47"/>
                  <a:pt x="297" y="47"/>
                </a:cubicBezTo>
                <a:cubicBezTo>
                  <a:pt x="299" y="46"/>
                  <a:pt x="299" y="46"/>
                  <a:pt x="299" y="46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5" y="53"/>
                  <a:pt x="265" y="53"/>
                </a:cubicBezTo>
                <a:cubicBezTo>
                  <a:pt x="265" y="53"/>
                  <a:pt x="265" y="53"/>
                  <a:pt x="265" y="53"/>
                </a:cubicBezTo>
                <a:cubicBezTo>
                  <a:pt x="269" y="52"/>
                  <a:pt x="269" y="52"/>
                  <a:pt x="269" y="52"/>
                </a:cubicBezTo>
                <a:lnTo>
                  <a:pt x="264" y="53"/>
                </a:ln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3" y="53"/>
                  <a:pt x="264" y="53"/>
                  <a:pt x="264" y="53"/>
                </a:cubicBezTo>
                <a:close/>
                <a:moveTo>
                  <a:pt x="264" y="53"/>
                </a:move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ubicBezTo>
                  <a:pt x="264" y="53"/>
                  <a:pt x="264" y="53"/>
                  <a:pt x="264" y="53"/>
                </a:cubicBezTo>
                <a:close/>
                <a:moveTo>
                  <a:pt x="265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5" y="51"/>
                </a:cubicBezTo>
                <a:cubicBezTo>
                  <a:pt x="265" y="51"/>
                  <a:pt x="265" y="51"/>
                  <a:pt x="265" y="51"/>
                </a:cubicBezTo>
                <a:cubicBezTo>
                  <a:pt x="265" y="51"/>
                  <a:pt x="265" y="51"/>
                  <a:pt x="265" y="50"/>
                </a:cubicBezTo>
                <a:cubicBezTo>
                  <a:pt x="265" y="51"/>
                  <a:pt x="265" y="51"/>
                  <a:pt x="265" y="51"/>
                </a:cubicBezTo>
                <a:close/>
                <a:moveTo>
                  <a:pt x="265" y="57"/>
                </a:moveTo>
                <a:cubicBezTo>
                  <a:pt x="265" y="57"/>
                  <a:pt x="265" y="57"/>
                  <a:pt x="265" y="57"/>
                </a:cubicBezTo>
                <a:cubicBezTo>
                  <a:pt x="265" y="57"/>
                  <a:pt x="265" y="57"/>
                  <a:pt x="265" y="57"/>
                </a:cubicBezTo>
                <a:close/>
                <a:moveTo>
                  <a:pt x="264" y="51"/>
                </a:moveTo>
                <a:cubicBezTo>
                  <a:pt x="264" y="51"/>
                  <a:pt x="264" y="52"/>
                  <a:pt x="264" y="52"/>
                </a:cubicBezTo>
                <a:cubicBezTo>
                  <a:pt x="264" y="52"/>
                  <a:pt x="264" y="52"/>
                  <a:pt x="264" y="51"/>
                </a:cubicBezTo>
                <a:close/>
                <a:moveTo>
                  <a:pt x="264" y="51"/>
                </a:moveTo>
                <a:cubicBezTo>
                  <a:pt x="264" y="51"/>
                  <a:pt x="264" y="51"/>
                  <a:pt x="264" y="51"/>
                </a:cubicBezTo>
                <a:cubicBezTo>
                  <a:pt x="264" y="51"/>
                  <a:pt x="264" y="51"/>
                  <a:pt x="264" y="51"/>
                </a:cubicBezTo>
                <a:close/>
                <a:moveTo>
                  <a:pt x="265" y="58"/>
                </a:moveTo>
                <a:cubicBezTo>
                  <a:pt x="265" y="58"/>
                  <a:pt x="265" y="58"/>
                  <a:pt x="265" y="58"/>
                </a:cubicBezTo>
                <a:cubicBezTo>
                  <a:pt x="265" y="58"/>
                  <a:pt x="265" y="58"/>
                  <a:pt x="265" y="58"/>
                </a:cubicBezTo>
                <a:close/>
                <a:moveTo>
                  <a:pt x="265" y="57"/>
                </a:moveTo>
                <a:cubicBezTo>
                  <a:pt x="264" y="57"/>
                  <a:pt x="264" y="57"/>
                  <a:pt x="264" y="57"/>
                </a:cubicBezTo>
                <a:cubicBezTo>
                  <a:pt x="264" y="57"/>
                  <a:pt x="265" y="57"/>
                  <a:pt x="265" y="57"/>
                </a:cubicBezTo>
                <a:close/>
                <a:moveTo>
                  <a:pt x="263" y="51"/>
                </a:moveTo>
                <a:cubicBezTo>
                  <a:pt x="263" y="51"/>
                  <a:pt x="263" y="51"/>
                  <a:pt x="263" y="51"/>
                </a:cubicBezTo>
                <a:cubicBezTo>
                  <a:pt x="263" y="51"/>
                  <a:pt x="263" y="51"/>
                  <a:pt x="263" y="51"/>
                </a:cubicBezTo>
                <a:close/>
                <a:moveTo>
                  <a:pt x="263" y="54"/>
                </a:moveTo>
                <a:cubicBezTo>
                  <a:pt x="263" y="54"/>
                  <a:pt x="263" y="53"/>
                  <a:pt x="263" y="53"/>
                </a:cubicBezTo>
                <a:cubicBezTo>
                  <a:pt x="263" y="53"/>
                  <a:pt x="263" y="53"/>
                  <a:pt x="263" y="54"/>
                </a:cubicBezTo>
                <a:close/>
                <a:moveTo>
                  <a:pt x="262" y="53"/>
                </a:moveTo>
                <a:cubicBezTo>
                  <a:pt x="263" y="53"/>
                  <a:pt x="263" y="53"/>
                  <a:pt x="263" y="53"/>
                </a:cubicBezTo>
                <a:cubicBezTo>
                  <a:pt x="263" y="53"/>
                  <a:pt x="262" y="53"/>
                  <a:pt x="262" y="53"/>
                </a:cubicBezTo>
                <a:close/>
                <a:moveTo>
                  <a:pt x="262" y="53"/>
                </a:moveTo>
                <a:cubicBezTo>
                  <a:pt x="262" y="52"/>
                  <a:pt x="262" y="53"/>
                  <a:pt x="262" y="53"/>
                </a:cubicBezTo>
                <a:cubicBezTo>
                  <a:pt x="262" y="53"/>
                  <a:pt x="262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lose/>
                <a:moveTo>
                  <a:pt x="262" y="56"/>
                </a:moveTo>
                <a:cubicBezTo>
                  <a:pt x="263" y="56"/>
                  <a:pt x="262" y="56"/>
                  <a:pt x="262" y="56"/>
                </a:cubicBezTo>
                <a:close/>
                <a:moveTo>
                  <a:pt x="261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8"/>
                  <a:pt x="261" y="58"/>
                  <a:pt x="261" y="58"/>
                </a:cubicBezTo>
                <a:close/>
                <a:moveTo>
                  <a:pt x="262" y="58"/>
                </a:moveTo>
                <a:cubicBezTo>
                  <a:pt x="262" y="58"/>
                  <a:pt x="262" y="58"/>
                  <a:pt x="262" y="58"/>
                </a:cubicBezTo>
                <a:cubicBezTo>
                  <a:pt x="262" y="59"/>
                  <a:pt x="262" y="59"/>
                  <a:pt x="262" y="58"/>
                </a:cubicBezTo>
                <a:close/>
                <a:moveTo>
                  <a:pt x="262" y="61"/>
                </a:moveTo>
                <a:cubicBezTo>
                  <a:pt x="262" y="61"/>
                  <a:pt x="262" y="61"/>
                  <a:pt x="262" y="61"/>
                </a:cubicBezTo>
                <a:cubicBezTo>
                  <a:pt x="262" y="61"/>
                  <a:pt x="262" y="61"/>
                  <a:pt x="262" y="61"/>
                </a:cubicBezTo>
                <a:close/>
                <a:moveTo>
                  <a:pt x="261" y="61"/>
                </a:moveTo>
                <a:cubicBezTo>
                  <a:pt x="260" y="61"/>
                  <a:pt x="260" y="61"/>
                  <a:pt x="261" y="61"/>
                </a:cubicBezTo>
                <a:close/>
                <a:moveTo>
                  <a:pt x="339" y="54"/>
                </a:moveTo>
                <a:cubicBezTo>
                  <a:pt x="334" y="54"/>
                  <a:pt x="330" y="54"/>
                  <a:pt x="326" y="54"/>
                </a:cubicBezTo>
                <a:cubicBezTo>
                  <a:pt x="329" y="54"/>
                  <a:pt x="333" y="54"/>
                  <a:pt x="336" y="54"/>
                </a:cubicBezTo>
                <a:cubicBezTo>
                  <a:pt x="336" y="54"/>
                  <a:pt x="338" y="54"/>
                  <a:pt x="339" y="54"/>
                </a:cubicBezTo>
                <a:close/>
                <a:moveTo>
                  <a:pt x="263" y="56"/>
                </a:move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4" y="56"/>
                  <a:pt x="264" y="56"/>
                </a:cubicBezTo>
                <a:cubicBezTo>
                  <a:pt x="264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6"/>
                </a:cubicBezTo>
                <a:cubicBezTo>
                  <a:pt x="265" y="56"/>
                  <a:pt x="265" y="56"/>
                  <a:pt x="265" y="55"/>
                </a:cubicBezTo>
                <a:cubicBezTo>
                  <a:pt x="265" y="56"/>
                  <a:pt x="264" y="56"/>
                  <a:pt x="263" y="56"/>
                </a:cubicBezTo>
                <a:close/>
                <a:moveTo>
                  <a:pt x="264" y="52"/>
                </a:moveTo>
                <a:cubicBezTo>
                  <a:pt x="264" y="52"/>
                  <a:pt x="264" y="52"/>
                  <a:pt x="264" y="52"/>
                </a:cubicBezTo>
                <a:cubicBezTo>
                  <a:pt x="264" y="52"/>
                  <a:pt x="263" y="52"/>
                  <a:pt x="263" y="52"/>
                </a:cubicBezTo>
                <a:cubicBezTo>
                  <a:pt x="263" y="52"/>
                  <a:pt x="264" y="52"/>
                  <a:pt x="264" y="52"/>
                </a:cubicBezTo>
                <a:close/>
                <a:moveTo>
                  <a:pt x="261" y="53"/>
                </a:moveTo>
                <a:cubicBezTo>
                  <a:pt x="261" y="52"/>
                  <a:pt x="261" y="52"/>
                  <a:pt x="260" y="52"/>
                </a:cubicBezTo>
                <a:cubicBezTo>
                  <a:pt x="260" y="53"/>
                  <a:pt x="259" y="53"/>
                  <a:pt x="259" y="53"/>
                </a:cubicBezTo>
                <a:cubicBezTo>
                  <a:pt x="259" y="53"/>
                  <a:pt x="260" y="53"/>
                  <a:pt x="260" y="53"/>
                </a:cubicBezTo>
                <a:cubicBezTo>
                  <a:pt x="260" y="53"/>
                  <a:pt x="260" y="53"/>
                  <a:pt x="260" y="53"/>
                </a:cubicBezTo>
                <a:cubicBezTo>
                  <a:pt x="261" y="53"/>
                  <a:pt x="261" y="53"/>
                  <a:pt x="262" y="52"/>
                </a:cubicBezTo>
                <a:cubicBezTo>
                  <a:pt x="262" y="52"/>
                  <a:pt x="262" y="52"/>
                  <a:pt x="262" y="52"/>
                </a:cubicBezTo>
                <a:cubicBezTo>
                  <a:pt x="262" y="52"/>
                  <a:pt x="263" y="52"/>
                  <a:pt x="263" y="52"/>
                </a:cubicBezTo>
                <a:cubicBezTo>
                  <a:pt x="262" y="52"/>
                  <a:pt x="262" y="52"/>
                  <a:pt x="261" y="53"/>
                </a:cubicBezTo>
                <a:close/>
                <a:moveTo>
                  <a:pt x="262" y="59"/>
                </a:moveTo>
                <a:cubicBezTo>
                  <a:pt x="262" y="59"/>
                  <a:pt x="262" y="59"/>
                  <a:pt x="262" y="59"/>
                </a:cubicBezTo>
                <a:cubicBezTo>
                  <a:pt x="262" y="59"/>
                  <a:pt x="262" y="59"/>
                  <a:pt x="262" y="59"/>
                </a:cubicBezTo>
                <a:close/>
                <a:moveTo>
                  <a:pt x="500" y="148"/>
                </a:moveTo>
                <a:cubicBezTo>
                  <a:pt x="498" y="158"/>
                  <a:pt x="496" y="166"/>
                  <a:pt x="494" y="169"/>
                </a:cubicBezTo>
                <a:cubicBezTo>
                  <a:pt x="493" y="172"/>
                  <a:pt x="495" y="168"/>
                  <a:pt x="494" y="170"/>
                </a:cubicBezTo>
                <a:cubicBezTo>
                  <a:pt x="493" y="174"/>
                  <a:pt x="490" y="181"/>
                  <a:pt x="488" y="184"/>
                </a:cubicBezTo>
                <a:cubicBezTo>
                  <a:pt x="486" y="189"/>
                  <a:pt x="483" y="194"/>
                  <a:pt x="480" y="199"/>
                </a:cubicBezTo>
                <a:cubicBezTo>
                  <a:pt x="478" y="202"/>
                  <a:pt x="477" y="204"/>
                  <a:pt x="475" y="206"/>
                </a:cubicBezTo>
                <a:cubicBezTo>
                  <a:pt x="470" y="212"/>
                  <a:pt x="470" y="212"/>
                  <a:pt x="470" y="212"/>
                </a:cubicBezTo>
                <a:cubicBezTo>
                  <a:pt x="469" y="214"/>
                  <a:pt x="466" y="216"/>
                  <a:pt x="465" y="217"/>
                </a:cubicBezTo>
                <a:cubicBezTo>
                  <a:pt x="462" y="221"/>
                  <a:pt x="456" y="228"/>
                  <a:pt x="452" y="232"/>
                </a:cubicBezTo>
                <a:cubicBezTo>
                  <a:pt x="438" y="245"/>
                  <a:pt x="422" y="256"/>
                  <a:pt x="405" y="264"/>
                </a:cubicBezTo>
                <a:cubicBezTo>
                  <a:pt x="387" y="272"/>
                  <a:pt x="369" y="278"/>
                  <a:pt x="351" y="284"/>
                </a:cubicBezTo>
                <a:cubicBezTo>
                  <a:pt x="314" y="295"/>
                  <a:pt x="277" y="301"/>
                  <a:pt x="239" y="304"/>
                </a:cubicBezTo>
                <a:cubicBezTo>
                  <a:pt x="221" y="305"/>
                  <a:pt x="200" y="305"/>
                  <a:pt x="183" y="305"/>
                </a:cubicBezTo>
                <a:cubicBezTo>
                  <a:pt x="177" y="304"/>
                  <a:pt x="172" y="304"/>
                  <a:pt x="167" y="304"/>
                </a:cubicBezTo>
                <a:cubicBezTo>
                  <a:pt x="155" y="303"/>
                  <a:pt x="142" y="302"/>
                  <a:pt x="129" y="301"/>
                </a:cubicBezTo>
                <a:cubicBezTo>
                  <a:pt x="116" y="299"/>
                  <a:pt x="103" y="298"/>
                  <a:pt x="93" y="296"/>
                </a:cubicBezTo>
                <a:cubicBezTo>
                  <a:pt x="77" y="292"/>
                  <a:pt x="61" y="288"/>
                  <a:pt x="45" y="280"/>
                </a:cubicBezTo>
                <a:cubicBezTo>
                  <a:pt x="38" y="277"/>
                  <a:pt x="32" y="273"/>
                  <a:pt x="27" y="269"/>
                </a:cubicBezTo>
                <a:cubicBezTo>
                  <a:pt x="24" y="268"/>
                  <a:pt x="22" y="266"/>
                  <a:pt x="20" y="264"/>
                </a:cubicBezTo>
                <a:cubicBezTo>
                  <a:pt x="11" y="256"/>
                  <a:pt x="4" y="244"/>
                  <a:pt x="2" y="232"/>
                </a:cubicBezTo>
                <a:cubicBezTo>
                  <a:pt x="1" y="225"/>
                  <a:pt x="0" y="219"/>
                  <a:pt x="0" y="213"/>
                </a:cubicBezTo>
                <a:cubicBezTo>
                  <a:pt x="0" y="203"/>
                  <a:pt x="2" y="191"/>
                  <a:pt x="6" y="180"/>
                </a:cubicBezTo>
                <a:cubicBezTo>
                  <a:pt x="10" y="169"/>
                  <a:pt x="16" y="158"/>
                  <a:pt x="22" y="148"/>
                </a:cubicBezTo>
                <a:cubicBezTo>
                  <a:pt x="25" y="143"/>
                  <a:pt x="29" y="139"/>
                  <a:pt x="32" y="134"/>
                </a:cubicBezTo>
                <a:cubicBezTo>
                  <a:pt x="34" y="132"/>
                  <a:pt x="36" y="130"/>
                  <a:pt x="38" y="127"/>
                </a:cubicBezTo>
                <a:cubicBezTo>
                  <a:pt x="44" y="119"/>
                  <a:pt x="54" y="109"/>
                  <a:pt x="61" y="102"/>
                </a:cubicBezTo>
                <a:cubicBezTo>
                  <a:pt x="65" y="98"/>
                  <a:pt x="69" y="95"/>
                  <a:pt x="74" y="91"/>
                </a:cubicBezTo>
                <a:cubicBezTo>
                  <a:pt x="83" y="83"/>
                  <a:pt x="92" y="76"/>
                  <a:pt x="100" y="70"/>
                </a:cubicBezTo>
                <a:cubicBezTo>
                  <a:pt x="111" y="62"/>
                  <a:pt x="128" y="52"/>
                  <a:pt x="143" y="45"/>
                </a:cubicBezTo>
                <a:cubicBezTo>
                  <a:pt x="144" y="44"/>
                  <a:pt x="144" y="44"/>
                  <a:pt x="144" y="44"/>
                </a:cubicBezTo>
                <a:cubicBezTo>
                  <a:pt x="155" y="39"/>
                  <a:pt x="166" y="33"/>
                  <a:pt x="177" y="29"/>
                </a:cubicBezTo>
                <a:cubicBezTo>
                  <a:pt x="179" y="29"/>
                  <a:pt x="179" y="29"/>
                  <a:pt x="180" y="28"/>
                </a:cubicBezTo>
                <a:cubicBezTo>
                  <a:pt x="194" y="23"/>
                  <a:pt x="194" y="23"/>
                  <a:pt x="194" y="23"/>
                </a:cubicBezTo>
                <a:cubicBezTo>
                  <a:pt x="215" y="16"/>
                  <a:pt x="231" y="12"/>
                  <a:pt x="249" y="9"/>
                </a:cubicBezTo>
                <a:cubicBezTo>
                  <a:pt x="259" y="6"/>
                  <a:pt x="271" y="5"/>
                  <a:pt x="281" y="3"/>
                </a:cubicBezTo>
                <a:cubicBezTo>
                  <a:pt x="284" y="3"/>
                  <a:pt x="287" y="2"/>
                  <a:pt x="290" y="2"/>
                </a:cubicBezTo>
                <a:cubicBezTo>
                  <a:pt x="293" y="2"/>
                  <a:pt x="295" y="2"/>
                  <a:pt x="297" y="1"/>
                </a:cubicBezTo>
                <a:cubicBezTo>
                  <a:pt x="304" y="1"/>
                  <a:pt x="304" y="1"/>
                  <a:pt x="304" y="1"/>
                </a:cubicBezTo>
                <a:cubicBezTo>
                  <a:pt x="307" y="1"/>
                  <a:pt x="311" y="0"/>
                  <a:pt x="314" y="0"/>
                </a:cubicBezTo>
                <a:cubicBezTo>
                  <a:pt x="318" y="0"/>
                  <a:pt x="321" y="0"/>
                  <a:pt x="324" y="0"/>
                </a:cubicBezTo>
                <a:cubicBezTo>
                  <a:pt x="327" y="0"/>
                  <a:pt x="331" y="0"/>
                  <a:pt x="334" y="0"/>
                </a:cubicBezTo>
                <a:cubicBezTo>
                  <a:pt x="343" y="0"/>
                  <a:pt x="351" y="0"/>
                  <a:pt x="361" y="1"/>
                </a:cubicBezTo>
                <a:cubicBezTo>
                  <a:pt x="368" y="2"/>
                  <a:pt x="376" y="2"/>
                  <a:pt x="384" y="4"/>
                </a:cubicBezTo>
                <a:cubicBezTo>
                  <a:pt x="389" y="4"/>
                  <a:pt x="394" y="5"/>
                  <a:pt x="398" y="6"/>
                </a:cubicBezTo>
                <a:cubicBezTo>
                  <a:pt x="400" y="7"/>
                  <a:pt x="403" y="8"/>
                  <a:pt x="405" y="8"/>
                </a:cubicBezTo>
                <a:cubicBezTo>
                  <a:pt x="408" y="9"/>
                  <a:pt x="410" y="10"/>
                  <a:pt x="413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5" y="11"/>
                  <a:pt x="415" y="11"/>
                  <a:pt x="415" y="11"/>
                </a:cubicBezTo>
                <a:cubicBezTo>
                  <a:pt x="416" y="11"/>
                  <a:pt x="416" y="11"/>
                  <a:pt x="416" y="12"/>
                </a:cubicBezTo>
                <a:cubicBezTo>
                  <a:pt x="417" y="12"/>
                  <a:pt x="419" y="13"/>
                  <a:pt x="420" y="12"/>
                </a:cubicBezTo>
                <a:cubicBezTo>
                  <a:pt x="420" y="12"/>
                  <a:pt x="420" y="12"/>
                  <a:pt x="420" y="12"/>
                </a:cubicBezTo>
                <a:cubicBezTo>
                  <a:pt x="421" y="12"/>
                  <a:pt x="421" y="12"/>
                  <a:pt x="421" y="12"/>
                </a:cubicBezTo>
                <a:cubicBezTo>
                  <a:pt x="421" y="13"/>
                  <a:pt x="422" y="13"/>
                  <a:pt x="423" y="13"/>
                </a:cubicBezTo>
                <a:cubicBezTo>
                  <a:pt x="423" y="13"/>
                  <a:pt x="423" y="13"/>
                  <a:pt x="423" y="13"/>
                </a:cubicBezTo>
                <a:cubicBezTo>
                  <a:pt x="424" y="13"/>
                  <a:pt x="424" y="14"/>
                  <a:pt x="424" y="14"/>
                </a:cubicBezTo>
                <a:cubicBezTo>
                  <a:pt x="425" y="14"/>
                  <a:pt x="425" y="14"/>
                  <a:pt x="425" y="14"/>
                </a:cubicBezTo>
                <a:cubicBezTo>
                  <a:pt x="426" y="14"/>
                  <a:pt x="426" y="14"/>
                  <a:pt x="426" y="15"/>
                </a:cubicBezTo>
                <a:cubicBezTo>
                  <a:pt x="426" y="15"/>
                  <a:pt x="426" y="15"/>
                  <a:pt x="426" y="15"/>
                </a:cubicBezTo>
                <a:cubicBezTo>
                  <a:pt x="426" y="15"/>
                  <a:pt x="427" y="16"/>
                  <a:pt x="428" y="16"/>
                </a:cubicBezTo>
                <a:cubicBezTo>
                  <a:pt x="428" y="17"/>
                  <a:pt x="429" y="17"/>
                  <a:pt x="429" y="17"/>
                </a:cubicBezTo>
                <a:cubicBezTo>
                  <a:pt x="430" y="17"/>
                  <a:pt x="430" y="19"/>
                  <a:pt x="431" y="19"/>
                </a:cubicBezTo>
                <a:cubicBezTo>
                  <a:pt x="430" y="20"/>
                  <a:pt x="431" y="20"/>
                  <a:pt x="431" y="20"/>
                </a:cubicBezTo>
                <a:cubicBezTo>
                  <a:pt x="431" y="20"/>
                  <a:pt x="431" y="21"/>
                  <a:pt x="431" y="21"/>
                </a:cubicBezTo>
                <a:cubicBezTo>
                  <a:pt x="431" y="21"/>
                  <a:pt x="431" y="22"/>
                  <a:pt x="431" y="22"/>
                </a:cubicBezTo>
                <a:cubicBezTo>
                  <a:pt x="431" y="22"/>
                  <a:pt x="431" y="23"/>
                  <a:pt x="431" y="23"/>
                </a:cubicBezTo>
                <a:cubicBezTo>
                  <a:pt x="431" y="23"/>
                  <a:pt x="432" y="24"/>
                  <a:pt x="432" y="24"/>
                </a:cubicBezTo>
                <a:cubicBezTo>
                  <a:pt x="432" y="25"/>
                  <a:pt x="431" y="25"/>
                  <a:pt x="431" y="26"/>
                </a:cubicBezTo>
                <a:cubicBezTo>
                  <a:pt x="431" y="27"/>
                  <a:pt x="430" y="28"/>
                  <a:pt x="430" y="29"/>
                </a:cubicBezTo>
                <a:cubicBezTo>
                  <a:pt x="430" y="29"/>
                  <a:pt x="430" y="29"/>
                  <a:pt x="430" y="29"/>
                </a:cubicBezTo>
                <a:cubicBezTo>
                  <a:pt x="429" y="29"/>
                  <a:pt x="429" y="30"/>
                  <a:pt x="428" y="30"/>
                </a:cubicBezTo>
                <a:cubicBezTo>
                  <a:pt x="428" y="30"/>
                  <a:pt x="428" y="30"/>
                  <a:pt x="428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26" y="31"/>
                  <a:pt x="424" y="32"/>
                  <a:pt x="423" y="32"/>
                </a:cubicBezTo>
                <a:cubicBezTo>
                  <a:pt x="423" y="32"/>
                  <a:pt x="423" y="32"/>
                  <a:pt x="423" y="32"/>
                </a:cubicBezTo>
                <a:cubicBezTo>
                  <a:pt x="422" y="32"/>
                  <a:pt x="422" y="32"/>
                  <a:pt x="421" y="32"/>
                </a:cubicBezTo>
                <a:cubicBezTo>
                  <a:pt x="421" y="33"/>
                  <a:pt x="420" y="32"/>
                  <a:pt x="420" y="32"/>
                </a:cubicBezTo>
                <a:cubicBezTo>
                  <a:pt x="420" y="32"/>
                  <a:pt x="419" y="32"/>
                  <a:pt x="419" y="32"/>
                </a:cubicBezTo>
                <a:cubicBezTo>
                  <a:pt x="419" y="32"/>
                  <a:pt x="418" y="32"/>
                  <a:pt x="418" y="32"/>
                </a:cubicBezTo>
                <a:cubicBezTo>
                  <a:pt x="417" y="32"/>
                  <a:pt x="417" y="31"/>
                  <a:pt x="416" y="31"/>
                </a:cubicBezTo>
                <a:cubicBezTo>
                  <a:pt x="416" y="31"/>
                  <a:pt x="416" y="31"/>
                  <a:pt x="416" y="31"/>
                </a:cubicBezTo>
                <a:cubicBezTo>
                  <a:pt x="415" y="31"/>
                  <a:pt x="415" y="30"/>
                  <a:pt x="415" y="30"/>
                </a:cubicBezTo>
                <a:cubicBezTo>
                  <a:pt x="415" y="30"/>
                  <a:pt x="415" y="30"/>
                  <a:pt x="414" y="30"/>
                </a:cubicBezTo>
                <a:cubicBezTo>
                  <a:pt x="414" y="29"/>
                  <a:pt x="415" y="29"/>
                  <a:pt x="414" y="29"/>
                </a:cubicBezTo>
                <a:cubicBezTo>
                  <a:pt x="414" y="28"/>
                  <a:pt x="413" y="30"/>
                  <a:pt x="413" y="29"/>
                </a:cubicBezTo>
                <a:cubicBezTo>
                  <a:pt x="413" y="28"/>
                  <a:pt x="412" y="28"/>
                  <a:pt x="411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10" y="27"/>
                  <a:pt x="410" y="27"/>
                  <a:pt x="410" y="27"/>
                </a:cubicBezTo>
                <a:cubicBezTo>
                  <a:pt x="408" y="26"/>
                  <a:pt x="408" y="26"/>
                  <a:pt x="408" y="26"/>
                </a:cubicBezTo>
                <a:cubicBezTo>
                  <a:pt x="407" y="26"/>
                  <a:pt x="407" y="26"/>
                  <a:pt x="407" y="26"/>
                </a:cubicBezTo>
                <a:cubicBezTo>
                  <a:pt x="399" y="23"/>
                  <a:pt x="390" y="21"/>
                  <a:pt x="383" y="20"/>
                </a:cubicBezTo>
                <a:cubicBezTo>
                  <a:pt x="376" y="19"/>
                  <a:pt x="370" y="18"/>
                  <a:pt x="363" y="17"/>
                </a:cubicBezTo>
                <a:cubicBezTo>
                  <a:pt x="342" y="15"/>
                  <a:pt x="321" y="16"/>
                  <a:pt x="300" y="17"/>
                </a:cubicBezTo>
                <a:cubicBezTo>
                  <a:pt x="288" y="18"/>
                  <a:pt x="273" y="20"/>
                  <a:pt x="262" y="22"/>
                </a:cubicBezTo>
                <a:cubicBezTo>
                  <a:pt x="249" y="24"/>
                  <a:pt x="236" y="27"/>
                  <a:pt x="224" y="30"/>
                </a:cubicBezTo>
                <a:cubicBezTo>
                  <a:pt x="217" y="32"/>
                  <a:pt x="210" y="34"/>
                  <a:pt x="203" y="36"/>
                </a:cubicBezTo>
                <a:cubicBezTo>
                  <a:pt x="196" y="38"/>
                  <a:pt x="196" y="38"/>
                  <a:pt x="196" y="38"/>
                </a:cubicBezTo>
                <a:cubicBezTo>
                  <a:pt x="190" y="41"/>
                  <a:pt x="183" y="43"/>
                  <a:pt x="176" y="46"/>
                </a:cubicBezTo>
                <a:cubicBezTo>
                  <a:pt x="170" y="49"/>
                  <a:pt x="164" y="51"/>
                  <a:pt x="157" y="54"/>
                </a:cubicBezTo>
                <a:cubicBezTo>
                  <a:pt x="148" y="58"/>
                  <a:pt x="138" y="64"/>
                  <a:pt x="127" y="70"/>
                </a:cubicBezTo>
                <a:cubicBezTo>
                  <a:pt x="117" y="77"/>
                  <a:pt x="106" y="84"/>
                  <a:pt x="96" y="92"/>
                </a:cubicBezTo>
                <a:cubicBezTo>
                  <a:pt x="93" y="94"/>
                  <a:pt x="93" y="94"/>
                  <a:pt x="93" y="94"/>
                </a:cubicBezTo>
                <a:cubicBezTo>
                  <a:pt x="80" y="104"/>
                  <a:pt x="69" y="115"/>
                  <a:pt x="59" y="125"/>
                </a:cubicBezTo>
                <a:cubicBezTo>
                  <a:pt x="47" y="138"/>
                  <a:pt x="34" y="155"/>
                  <a:pt x="26" y="171"/>
                </a:cubicBezTo>
                <a:cubicBezTo>
                  <a:pt x="19" y="186"/>
                  <a:pt x="14" y="201"/>
                  <a:pt x="14" y="217"/>
                </a:cubicBezTo>
                <a:cubicBezTo>
                  <a:pt x="15" y="222"/>
                  <a:pt x="15" y="229"/>
                  <a:pt x="17" y="234"/>
                </a:cubicBezTo>
                <a:cubicBezTo>
                  <a:pt x="19" y="239"/>
                  <a:pt x="22" y="244"/>
                  <a:pt x="26" y="249"/>
                </a:cubicBezTo>
                <a:cubicBezTo>
                  <a:pt x="28" y="252"/>
                  <a:pt x="31" y="255"/>
                  <a:pt x="35" y="258"/>
                </a:cubicBezTo>
                <a:cubicBezTo>
                  <a:pt x="40" y="261"/>
                  <a:pt x="45" y="264"/>
                  <a:pt x="51" y="267"/>
                </a:cubicBezTo>
                <a:cubicBezTo>
                  <a:pt x="61" y="272"/>
                  <a:pt x="72" y="276"/>
                  <a:pt x="84" y="279"/>
                </a:cubicBezTo>
                <a:cubicBezTo>
                  <a:pt x="95" y="282"/>
                  <a:pt x="106" y="284"/>
                  <a:pt x="117" y="285"/>
                </a:cubicBezTo>
                <a:cubicBezTo>
                  <a:pt x="121" y="286"/>
                  <a:pt x="125" y="286"/>
                  <a:pt x="129" y="287"/>
                </a:cubicBezTo>
                <a:cubicBezTo>
                  <a:pt x="131" y="287"/>
                  <a:pt x="134" y="287"/>
                  <a:pt x="137" y="287"/>
                </a:cubicBezTo>
                <a:cubicBezTo>
                  <a:pt x="150" y="289"/>
                  <a:pt x="168" y="290"/>
                  <a:pt x="184" y="291"/>
                </a:cubicBezTo>
                <a:cubicBezTo>
                  <a:pt x="206" y="291"/>
                  <a:pt x="227" y="291"/>
                  <a:pt x="251" y="289"/>
                </a:cubicBezTo>
                <a:cubicBezTo>
                  <a:pt x="268" y="287"/>
                  <a:pt x="287" y="285"/>
                  <a:pt x="306" y="281"/>
                </a:cubicBezTo>
                <a:cubicBezTo>
                  <a:pt x="331" y="276"/>
                  <a:pt x="357" y="268"/>
                  <a:pt x="381" y="259"/>
                </a:cubicBezTo>
                <a:cubicBezTo>
                  <a:pt x="395" y="254"/>
                  <a:pt x="407" y="248"/>
                  <a:pt x="419" y="241"/>
                </a:cubicBezTo>
                <a:cubicBezTo>
                  <a:pt x="430" y="233"/>
                  <a:pt x="440" y="224"/>
                  <a:pt x="449" y="215"/>
                </a:cubicBezTo>
                <a:cubicBezTo>
                  <a:pt x="450" y="214"/>
                  <a:pt x="451" y="213"/>
                  <a:pt x="453" y="211"/>
                </a:cubicBezTo>
                <a:cubicBezTo>
                  <a:pt x="455" y="209"/>
                  <a:pt x="454" y="210"/>
                  <a:pt x="456" y="207"/>
                </a:cubicBezTo>
                <a:cubicBezTo>
                  <a:pt x="458" y="205"/>
                  <a:pt x="457" y="207"/>
                  <a:pt x="458" y="205"/>
                </a:cubicBezTo>
                <a:cubicBezTo>
                  <a:pt x="464" y="198"/>
                  <a:pt x="464" y="198"/>
                  <a:pt x="464" y="198"/>
                </a:cubicBezTo>
                <a:cubicBezTo>
                  <a:pt x="465" y="197"/>
                  <a:pt x="466" y="196"/>
                  <a:pt x="467" y="195"/>
                </a:cubicBezTo>
                <a:cubicBezTo>
                  <a:pt x="467" y="194"/>
                  <a:pt x="468" y="193"/>
                  <a:pt x="469" y="192"/>
                </a:cubicBezTo>
                <a:cubicBezTo>
                  <a:pt x="472" y="187"/>
                  <a:pt x="475" y="182"/>
                  <a:pt x="477" y="177"/>
                </a:cubicBezTo>
                <a:cubicBezTo>
                  <a:pt x="482" y="167"/>
                  <a:pt x="486" y="156"/>
                  <a:pt x="487" y="146"/>
                </a:cubicBezTo>
                <a:cubicBezTo>
                  <a:pt x="487" y="143"/>
                  <a:pt x="487" y="146"/>
                  <a:pt x="488" y="144"/>
                </a:cubicBezTo>
                <a:cubicBezTo>
                  <a:pt x="488" y="142"/>
                  <a:pt x="488" y="141"/>
                  <a:pt x="487" y="139"/>
                </a:cubicBezTo>
                <a:cubicBezTo>
                  <a:pt x="487" y="137"/>
                  <a:pt x="487" y="136"/>
                  <a:pt x="487" y="134"/>
                </a:cubicBezTo>
                <a:cubicBezTo>
                  <a:pt x="487" y="130"/>
                  <a:pt x="486" y="126"/>
                  <a:pt x="485" y="123"/>
                </a:cubicBezTo>
                <a:cubicBezTo>
                  <a:pt x="483" y="115"/>
                  <a:pt x="480" y="108"/>
                  <a:pt x="475" y="103"/>
                </a:cubicBezTo>
                <a:cubicBezTo>
                  <a:pt x="472" y="98"/>
                  <a:pt x="467" y="94"/>
                  <a:pt x="462" y="91"/>
                </a:cubicBezTo>
                <a:cubicBezTo>
                  <a:pt x="460" y="90"/>
                  <a:pt x="461" y="90"/>
                  <a:pt x="460" y="90"/>
                </a:cubicBezTo>
                <a:cubicBezTo>
                  <a:pt x="458" y="89"/>
                  <a:pt x="459" y="89"/>
                  <a:pt x="458" y="88"/>
                </a:cubicBezTo>
                <a:cubicBezTo>
                  <a:pt x="456" y="87"/>
                  <a:pt x="456" y="87"/>
                  <a:pt x="456" y="87"/>
                </a:cubicBezTo>
                <a:cubicBezTo>
                  <a:pt x="453" y="86"/>
                  <a:pt x="453" y="86"/>
                  <a:pt x="453" y="86"/>
                </a:cubicBezTo>
                <a:cubicBezTo>
                  <a:pt x="439" y="78"/>
                  <a:pt x="424" y="72"/>
                  <a:pt x="409" y="67"/>
                </a:cubicBezTo>
                <a:cubicBezTo>
                  <a:pt x="406" y="66"/>
                  <a:pt x="406" y="66"/>
                  <a:pt x="402" y="64"/>
                </a:cubicBezTo>
                <a:cubicBezTo>
                  <a:pt x="398" y="63"/>
                  <a:pt x="399" y="63"/>
                  <a:pt x="396" y="63"/>
                </a:cubicBezTo>
                <a:cubicBezTo>
                  <a:pt x="395" y="63"/>
                  <a:pt x="392" y="61"/>
                  <a:pt x="391" y="61"/>
                </a:cubicBezTo>
                <a:cubicBezTo>
                  <a:pt x="390" y="61"/>
                  <a:pt x="391" y="61"/>
                  <a:pt x="391" y="61"/>
                </a:cubicBezTo>
                <a:cubicBezTo>
                  <a:pt x="388" y="60"/>
                  <a:pt x="378" y="58"/>
                  <a:pt x="373" y="57"/>
                </a:cubicBezTo>
                <a:cubicBezTo>
                  <a:pt x="366" y="56"/>
                  <a:pt x="358" y="54"/>
                  <a:pt x="350" y="53"/>
                </a:cubicBezTo>
                <a:cubicBezTo>
                  <a:pt x="358" y="54"/>
                  <a:pt x="365" y="55"/>
                  <a:pt x="367" y="55"/>
                </a:cubicBezTo>
                <a:cubicBezTo>
                  <a:pt x="359" y="53"/>
                  <a:pt x="344" y="52"/>
                  <a:pt x="336" y="51"/>
                </a:cubicBezTo>
                <a:cubicBezTo>
                  <a:pt x="318" y="50"/>
                  <a:pt x="294" y="52"/>
                  <a:pt x="273" y="56"/>
                </a:cubicBezTo>
                <a:cubicBezTo>
                  <a:pt x="272" y="56"/>
                  <a:pt x="271" y="56"/>
                  <a:pt x="271" y="56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4" y="58"/>
                  <a:pt x="263" y="58"/>
                  <a:pt x="262" y="58"/>
                </a:cubicBezTo>
                <a:cubicBezTo>
                  <a:pt x="264" y="58"/>
                  <a:pt x="264" y="58"/>
                  <a:pt x="264" y="58"/>
                </a:cubicBezTo>
                <a:cubicBezTo>
                  <a:pt x="265" y="57"/>
                  <a:pt x="265" y="57"/>
                  <a:pt x="265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6" y="57"/>
                  <a:pt x="266" y="57"/>
                  <a:pt x="266" y="57"/>
                </a:cubicBezTo>
                <a:cubicBezTo>
                  <a:pt x="267" y="57"/>
                  <a:pt x="267" y="57"/>
                  <a:pt x="267" y="57"/>
                </a:cubicBezTo>
                <a:cubicBezTo>
                  <a:pt x="288" y="53"/>
                  <a:pt x="309" y="50"/>
                  <a:pt x="330" y="51"/>
                </a:cubicBezTo>
                <a:cubicBezTo>
                  <a:pt x="335" y="51"/>
                  <a:pt x="343" y="51"/>
                  <a:pt x="352" y="52"/>
                </a:cubicBezTo>
                <a:cubicBezTo>
                  <a:pt x="362" y="53"/>
                  <a:pt x="371" y="55"/>
                  <a:pt x="378" y="57"/>
                </a:cubicBezTo>
                <a:cubicBezTo>
                  <a:pt x="387" y="58"/>
                  <a:pt x="391" y="59"/>
                  <a:pt x="387" y="58"/>
                </a:cubicBezTo>
                <a:cubicBezTo>
                  <a:pt x="376" y="55"/>
                  <a:pt x="367" y="53"/>
                  <a:pt x="356" y="52"/>
                </a:cubicBezTo>
                <a:cubicBezTo>
                  <a:pt x="354" y="51"/>
                  <a:pt x="352" y="51"/>
                  <a:pt x="355" y="51"/>
                </a:cubicBezTo>
                <a:cubicBezTo>
                  <a:pt x="377" y="53"/>
                  <a:pt x="401" y="60"/>
                  <a:pt x="418" y="66"/>
                </a:cubicBezTo>
                <a:cubicBezTo>
                  <a:pt x="428" y="70"/>
                  <a:pt x="428" y="70"/>
                  <a:pt x="428" y="70"/>
                </a:cubicBezTo>
                <a:cubicBezTo>
                  <a:pt x="430" y="70"/>
                  <a:pt x="431" y="71"/>
                  <a:pt x="432" y="71"/>
                </a:cubicBezTo>
                <a:cubicBezTo>
                  <a:pt x="432" y="71"/>
                  <a:pt x="430" y="70"/>
                  <a:pt x="430" y="70"/>
                </a:cubicBezTo>
                <a:cubicBezTo>
                  <a:pt x="411" y="62"/>
                  <a:pt x="395" y="56"/>
                  <a:pt x="374" y="52"/>
                </a:cubicBezTo>
                <a:cubicBezTo>
                  <a:pt x="371" y="51"/>
                  <a:pt x="368" y="51"/>
                  <a:pt x="365" y="50"/>
                </a:cubicBezTo>
                <a:cubicBezTo>
                  <a:pt x="358" y="49"/>
                  <a:pt x="347" y="48"/>
                  <a:pt x="338" y="47"/>
                </a:cubicBezTo>
                <a:cubicBezTo>
                  <a:pt x="336" y="47"/>
                  <a:pt x="337" y="47"/>
                  <a:pt x="336" y="47"/>
                </a:cubicBezTo>
                <a:cubicBezTo>
                  <a:pt x="315" y="46"/>
                  <a:pt x="296" y="48"/>
                  <a:pt x="277" y="51"/>
                </a:cubicBezTo>
                <a:cubicBezTo>
                  <a:pt x="293" y="48"/>
                  <a:pt x="310" y="47"/>
                  <a:pt x="325" y="47"/>
                </a:cubicBezTo>
                <a:cubicBezTo>
                  <a:pt x="327" y="47"/>
                  <a:pt x="328" y="46"/>
                  <a:pt x="330" y="46"/>
                </a:cubicBezTo>
                <a:cubicBezTo>
                  <a:pt x="343" y="47"/>
                  <a:pt x="363" y="49"/>
                  <a:pt x="379" y="52"/>
                </a:cubicBezTo>
                <a:cubicBezTo>
                  <a:pt x="381" y="52"/>
                  <a:pt x="382" y="52"/>
                  <a:pt x="375" y="51"/>
                </a:cubicBezTo>
                <a:cubicBezTo>
                  <a:pt x="377" y="51"/>
                  <a:pt x="378" y="51"/>
                  <a:pt x="381" y="52"/>
                </a:cubicBezTo>
                <a:cubicBezTo>
                  <a:pt x="381" y="52"/>
                  <a:pt x="380" y="52"/>
                  <a:pt x="379" y="52"/>
                </a:cubicBezTo>
                <a:cubicBezTo>
                  <a:pt x="388" y="53"/>
                  <a:pt x="389" y="54"/>
                  <a:pt x="398" y="56"/>
                </a:cubicBezTo>
                <a:cubicBezTo>
                  <a:pt x="399" y="56"/>
                  <a:pt x="400" y="56"/>
                  <a:pt x="399" y="56"/>
                </a:cubicBezTo>
                <a:cubicBezTo>
                  <a:pt x="392" y="54"/>
                  <a:pt x="385" y="52"/>
                  <a:pt x="379" y="51"/>
                </a:cubicBezTo>
                <a:cubicBezTo>
                  <a:pt x="375" y="50"/>
                  <a:pt x="372" y="50"/>
                  <a:pt x="369" y="49"/>
                </a:cubicBezTo>
                <a:cubicBezTo>
                  <a:pt x="367" y="49"/>
                  <a:pt x="367" y="49"/>
                  <a:pt x="365" y="48"/>
                </a:cubicBezTo>
                <a:cubicBezTo>
                  <a:pt x="363" y="48"/>
                  <a:pt x="360" y="48"/>
                  <a:pt x="358" y="48"/>
                </a:cubicBezTo>
                <a:cubicBezTo>
                  <a:pt x="353" y="47"/>
                  <a:pt x="353" y="47"/>
                  <a:pt x="353" y="47"/>
                </a:cubicBezTo>
                <a:cubicBezTo>
                  <a:pt x="345" y="46"/>
                  <a:pt x="336" y="46"/>
                  <a:pt x="327" y="45"/>
                </a:cubicBezTo>
                <a:cubicBezTo>
                  <a:pt x="321" y="45"/>
                  <a:pt x="314" y="45"/>
                  <a:pt x="307" y="46"/>
                </a:cubicBezTo>
                <a:cubicBezTo>
                  <a:pt x="310" y="45"/>
                  <a:pt x="315" y="45"/>
                  <a:pt x="320" y="45"/>
                </a:cubicBezTo>
                <a:cubicBezTo>
                  <a:pt x="337" y="45"/>
                  <a:pt x="357" y="46"/>
                  <a:pt x="371" y="49"/>
                </a:cubicBezTo>
                <a:cubicBezTo>
                  <a:pt x="372" y="49"/>
                  <a:pt x="369" y="48"/>
                  <a:pt x="368" y="48"/>
                </a:cubicBezTo>
                <a:cubicBezTo>
                  <a:pt x="363" y="47"/>
                  <a:pt x="360" y="47"/>
                  <a:pt x="356" y="46"/>
                </a:cubicBezTo>
                <a:cubicBezTo>
                  <a:pt x="354" y="46"/>
                  <a:pt x="357" y="46"/>
                  <a:pt x="355" y="46"/>
                </a:cubicBezTo>
                <a:cubicBezTo>
                  <a:pt x="345" y="45"/>
                  <a:pt x="335" y="45"/>
                  <a:pt x="323" y="45"/>
                </a:cubicBezTo>
                <a:cubicBezTo>
                  <a:pt x="322" y="44"/>
                  <a:pt x="319" y="44"/>
                  <a:pt x="321" y="44"/>
                </a:cubicBezTo>
                <a:cubicBezTo>
                  <a:pt x="319" y="44"/>
                  <a:pt x="319" y="44"/>
                  <a:pt x="317" y="44"/>
                </a:cubicBezTo>
                <a:cubicBezTo>
                  <a:pt x="314" y="44"/>
                  <a:pt x="318" y="44"/>
                  <a:pt x="317" y="44"/>
                </a:cubicBezTo>
                <a:cubicBezTo>
                  <a:pt x="314" y="44"/>
                  <a:pt x="310" y="45"/>
                  <a:pt x="308" y="45"/>
                </a:cubicBezTo>
                <a:cubicBezTo>
                  <a:pt x="294" y="46"/>
                  <a:pt x="282" y="47"/>
                  <a:pt x="266" y="50"/>
                </a:cubicBezTo>
                <a:cubicBezTo>
                  <a:pt x="276" y="48"/>
                  <a:pt x="290" y="46"/>
                  <a:pt x="305" y="45"/>
                </a:cubicBezTo>
                <a:cubicBezTo>
                  <a:pt x="308" y="44"/>
                  <a:pt x="304" y="45"/>
                  <a:pt x="307" y="44"/>
                </a:cubicBezTo>
                <a:cubicBezTo>
                  <a:pt x="311" y="44"/>
                  <a:pt x="314" y="44"/>
                  <a:pt x="318" y="44"/>
                </a:cubicBezTo>
                <a:cubicBezTo>
                  <a:pt x="328" y="44"/>
                  <a:pt x="328" y="44"/>
                  <a:pt x="328" y="44"/>
                </a:cubicBezTo>
                <a:cubicBezTo>
                  <a:pt x="333" y="44"/>
                  <a:pt x="338" y="44"/>
                  <a:pt x="343" y="44"/>
                </a:cubicBezTo>
                <a:cubicBezTo>
                  <a:pt x="348" y="45"/>
                  <a:pt x="351" y="45"/>
                  <a:pt x="356" y="45"/>
                </a:cubicBezTo>
                <a:cubicBezTo>
                  <a:pt x="358" y="46"/>
                  <a:pt x="358" y="45"/>
                  <a:pt x="361" y="46"/>
                </a:cubicBezTo>
                <a:cubicBezTo>
                  <a:pt x="362" y="46"/>
                  <a:pt x="357" y="45"/>
                  <a:pt x="360" y="45"/>
                </a:cubicBezTo>
                <a:cubicBezTo>
                  <a:pt x="363" y="46"/>
                  <a:pt x="360" y="45"/>
                  <a:pt x="362" y="46"/>
                </a:cubicBezTo>
                <a:cubicBezTo>
                  <a:pt x="365" y="46"/>
                  <a:pt x="366" y="46"/>
                  <a:pt x="368" y="46"/>
                </a:cubicBezTo>
                <a:cubicBezTo>
                  <a:pt x="375" y="48"/>
                  <a:pt x="382" y="49"/>
                  <a:pt x="389" y="51"/>
                </a:cubicBezTo>
                <a:cubicBezTo>
                  <a:pt x="391" y="51"/>
                  <a:pt x="386" y="50"/>
                  <a:pt x="388" y="50"/>
                </a:cubicBezTo>
                <a:cubicBezTo>
                  <a:pt x="391" y="51"/>
                  <a:pt x="401" y="54"/>
                  <a:pt x="403" y="54"/>
                </a:cubicBezTo>
                <a:cubicBezTo>
                  <a:pt x="411" y="57"/>
                  <a:pt x="415" y="58"/>
                  <a:pt x="424" y="61"/>
                </a:cubicBezTo>
                <a:cubicBezTo>
                  <a:pt x="427" y="63"/>
                  <a:pt x="424" y="61"/>
                  <a:pt x="426" y="62"/>
                </a:cubicBezTo>
                <a:cubicBezTo>
                  <a:pt x="431" y="64"/>
                  <a:pt x="434" y="65"/>
                  <a:pt x="440" y="68"/>
                </a:cubicBezTo>
                <a:cubicBezTo>
                  <a:pt x="444" y="69"/>
                  <a:pt x="450" y="72"/>
                  <a:pt x="455" y="75"/>
                </a:cubicBezTo>
                <a:cubicBezTo>
                  <a:pt x="455" y="74"/>
                  <a:pt x="452" y="73"/>
                  <a:pt x="449" y="71"/>
                </a:cubicBezTo>
                <a:cubicBezTo>
                  <a:pt x="451" y="72"/>
                  <a:pt x="456" y="75"/>
                  <a:pt x="458" y="76"/>
                </a:cubicBezTo>
                <a:cubicBezTo>
                  <a:pt x="466" y="80"/>
                  <a:pt x="473" y="84"/>
                  <a:pt x="480" y="91"/>
                </a:cubicBezTo>
                <a:cubicBezTo>
                  <a:pt x="486" y="97"/>
                  <a:pt x="492" y="105"/>
                  <a:pt x="495" y="116"/>
                </a:cubicBezTo>
                <a:cubicBezTo>
                  <a:pt x="496" y="119"/>
                  <a:pt x="497" y="120"/>
                  <a:pt x="498" y="123"/>
                </a:cubicBezTo>
                <a:cubicBezTo>
                  <a:pt x="498" y="124"/>
                  <a:pt x="498" y="124"/>
                  <a:pt x="498" y="123"/>
                </a:cubicBezTo>
                <a:cubicBezTo>
                  <a:pt x="498" y="126"/>
                  <a:pt x="499" y="130"/>
                  <a:pt x="499" y="134"/>
                </a:cubicBezTo>
                <a:cubicBezTo>
                  <a:pt x="500" y="136"/>
                  <a:pt x="500" y="139"/>
                  <a:pt x="500" y="141"/>
                </a:cubicBezTo>
                <a:cubicBezTo>
                  <a:pt x="500" y="143"/>
                  <a:pt x="500" y="146"/>
                  <a:pt x="500" y="148"/>
                </a:cubicBezTo>
                <a:close/>
                <a:moveTo>
                  <a:pt x="385" y="50"/>
                </a:moveTo>
                <a:cubicBezTo>
                  <a:pt x="380" y="49"/>
                  <a:pt x="378" y="49"/>
                  <a:pt x="371" y="47"/>
                </a:cubicBezTo>
                <a:cubicBezTo>
                  <a:pt x="369" y="47"/>
                  <a:pt x="367" y="47"/>
                  <a:pt x="364" y="46"/>
                </a:cubicBezTo>
                <a:cubicBezTo>
                  <a:pt x="363" y="47"/>
                  <a:pt x="354" y="45"/>
                  <a:pt x="354" y="46"/>
                </a:cubicBezTo>
                <a:cubicBezTo>
                  <a:pt x="359" y="46"/>
                  <a:pt x="362" y="47"/>
                  <a:pt x="365" y="47"/>
                </a:cubicBezTo>
                <a:cubicBezTo>
                  <a:pt x="367" y="47"/>
                  <a:pt x="364" y="47"/>
                  <a:pt x="366" y="47"/>
                </a:cubicBezTo>
                <a:cubicBezTo>
                  <a:pt x="370" y="48"/>
                  <a:pt x="380" y="49"/>
                  <a:pt x="386" y="51"/>
                </a:cubicBezTo>
                <a:cubicBezTo>
                  <a:pt x="386" y="51"/>
                  <a:pt x="384" y="50"/>
                  <a:pt x="385" y="50"/>
                </a:cubicBezTo>
                <a:close/>
                <a:moveTo>
                  <a:pt x="387" y="51"/>
                </a:moveTo>
                <a:cubicBezTo>
                  <a:pt x="387" y="51"/>
                  <a:pt x="388" y="51"/>
                  <a:pt x="388" y="51"/>
                </a:cubicBezTo>
                <a:cubicBezTo>
                  <a:pt x="392" y="52"/>
                  <a:pt x="389" y="51"/>
                  <a:pt x="387" y="51"/>
                </a:cubicBezTo>
                <a:close/>
                <a:moveTo>
                  <a:pt x="391" y="61"/>
                </a:moveTo>
                <a:cubicBezTo>
                  <a:pt x="391" y="61"/>
                  <a:pt x="391" y="61"/>
                  <a:pt x="391" y="61"/>
                </a:cubicBezTo>
                <a:cubicBezTo>
                  <a:pt x="391" y="61"/>
                  <a:pt x="391" y="61"/>
                  <a:pt x="391" y="61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22" name="Picture 63" descr="Symbol-Check_128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319" y="1290483"/>
            <a:ext cx="790370" cy="790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6" descr="http://images.clipshrine.com/getimg/PngMedium-wrong-check-6060.pn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438" y="2033590"/>
            <a:ext cx="442468" cy="44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8" descr="http://t3.gstatic.com/images?q=tbn:ANd9GcQjqCCBno_dVAYa4xAimzd4brwnFO3GWFdGM_ooq2okcveTgfVGmFjjV3nW"/>
          <p:cNvPicPr>
            <a:picLocks noChangeAspect="1" noChangeArrowheads="1"/>
          </p:cNvPicPr>
          <p:nvPr userDrawn="1"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596" y="2651589"/>
            <a:ext cx="550152" cy="482588"/>
          </a:xfrm>
          <a:prstGeom prst="rect">
            <a:avLst/>
          </a:prstGeom>
          <a:noFill/>
        </p:spPr>
      </p:pic>
      <p:sp>
        <p:nvSpPr>
          <p:cNvPr id="25" name="Freeform 24"/>
          <p:cNvSpPr/>
          <p:nvPr userDrawn="1"/>
        </p:nvSpPr>
        <p:spPr>
          <a:xfrm rot="19020486" flipV="1">
            <a:off x="4738617" y="1445246"/>
            <a:ext cx="1212148" cy="632997"/>
          </a:xfrm>
          <a:custGeom>
            <a:avLst/>
            <a:gdLst>
              <a:gd name="connsiteX0" fmla="*/ 0 w 9609826"/>
              <a:gd name="connsiteY0" fmla="*/ 1362974 h 1362974"/>
              <a:gd name="connsiteX1" fmla="*/ 8436634 w 9609826"/>
              <a:gd name="connsiteY1" fmla="*/ 232913 h 1362974"/>
              <a:gd name="connsiteX2" fmla="*/ 8272732 w 9609826"/>
              <a:gd name="connsiteY2" fmla="*/ 0 h 1362974"/>
              <a:gd name="connsiteX3" fmla="*/ 9609826 w 9609826"/>
              <a:gd name="connsiteY3" fmla="*/ 250166 h 1362974"/>
              <a:gd name="connsiteX4" fmla="*/ 8497018 w 9609826"/>
              <a:gd name="connsiteY4" fmla="*/ 828136 h 1362974"/>
              <a:gd name="connsiteX5" fmla="*/ 8531524 w 9609826"/>
              <a:gd name="connsiteY5" fmla="*/ 586596 h 1362974"/>
              <a:gd name="connsiteX6" fmla="*/ 0 w 9609826"/>
              <a:gd name="connsiteY6" fmla="*/ 1362974 h 1362974"/>
              <a:gd name="connsiteX0" fmla="*/ 0 w 9609826"/>
              <a:gd name="connsiteY0" fmla="*/ 1362974 h 1362974"/>
              <a:gd name="connsiteX1" fmla="*/ 8479766 w 9609826"/>
              <a:gd name="connsiteY1" fmla="*/ 250166 h 1362974"/>
              <a:gd name="connsiteX2" fmla="*/ 8272732 w 9609826"/>
              <a:gd name="connsiteY2" fmla="*/ 0 h 1362974"/>
              <a:gd name="connsiteX3" fmla="*/ 9609826 w 9609826"/>
              <a:gd name="connsiteY3" fmla="*/ 250166 h 1362974"/>
              <a:gd name="connsiteX4" fmla="*/ 8497018 w 9609826"/>
              <a:gd name="connsiteY4" fmla="*/ 828136 h 1362974"/>
              <a:gd name="connsiteX5" fmla="*/ 8531524 w 9609826"/>
              <a:gd name="connsiteY5" fmla="*/ 586596 h 1362974"/>
              <a:gd name="connsiteX6" fmla="*/ 0 w 9609826"/>
              <a:gd name="connsiteY6" fmla="*/ 1362974 h 1362974"/>
              <a:gd name="connsiteX0" fmla="*/ 0 w 9609826"/>
              <a:gd name="connsiteY0" fmla="*/ 1362974 h 1362974"/>
              <a:gd name="connsiteX1" fmla="*/ 8479766 w 9609826"/>
              <a:gd name="connsiteY1" fmla="*/ 250166 h 1362974"/>
              <a:gd name="connsiteX2" fmla="*/ 8272732 w 9609826"/>
              <a:gd name="connsiteY2" fmla="*/ 0 h 1362974"/>
              <a:gd name="connsiteX3" fmla="*/ 9609826 w 9609826"/>
              <a:gd name="connsiteY3" fmla="*/ 250166 h 1362974"/>
              <a:gd name="connsiteX4" fmla="*/ 8497018 w 9609826"/>
              <a:gd name="connsiteY4" fmla="*/ 865243 h 1362974"/>
              <a:gd name="connsiteX5" fmla="*/ 8531524 w 9609826"/>
              <a:gd name="connsiteY5" fmla="*/ 586596 h 1362974"/>
              <a:gd name="connsiteX6" fmla="*/ 0 w 9609826"/>
              <a:gd name="connsiteY6" fmla="*/ 1362974 h 1362974"/>
              <a:gd name="connsiteX0" fmla="*/ 0 w 9035951"/>
              <a:gd name="connsiteY0" fmla="*/ 1112506 h 1112506"/>
              <a:gd name="connsiteX1" fmla="*/ 7905891 w 9035951"/>
              <a:gd name="connsiteY1" fmla="*/ 250166 h 1112506"/>
              <a:gd name="connsiteX2" fmla="*/ 7698857 w 9035951"/>
              <a:gd name="connsiteY2" fmla="*/ 0 h 1112506"/>
              <a:gd name="connsiteX3" fmla="*/ 9035951 w 9035951"/>
              <a:gd name="connsiteY3" fmla="*/ 250166 h 1112506"/>
              <a:gd name="connsiteX4" fmla="*/ 7923143 w 9035951"/>
              <a:gd name="connsiteY4" fmla="*/ 865243 h 1112506"/>
              <a:gd name="connsiteX5" fmla="*/ 7957649 w 9035951"/>
              <a:gd name="connsiteY5" fmla="*/ 586596 h 1112506"/>
              <a:gd name="connsiteX6" fmla="*/ 0 w 9035951"/>
              <a:gd name="connsiteY6" fmla="*/ 1112506 h 1112506"/>
              <a:gd name="connsiteX0" fmla="*/ 0 w 9035951"/>
              <a:gd name="connsiteY0" fmla="*/ 1112506 h 1112506"/>
              <a:gd name="connsiteX1" fmla="*/ 7935072 w 9035951"/>
              <a:gd name="connsiteY1" fmla="*/ 250166 h 1112506"/>
              <a:gd name="connsiteX2" fmla="*/ 7698857 w 9035951"/>
              <a:gd name="connsiteY2" fmla="*/ 0 h 1112506"/>
              <a:gd name="connsiteX3" fmla="*/ 9035951 w 9035951"/>
              <a:gd name="connsiteY3" fmla="*/ 250166 h 1112506"/>
              <a:gd name="connsiteX4" fmla="*/ 7923143 w 9035951"/>
              <a:gd name="connsiteY4" fmla="*/ 865243 h 1112506"/>
              <a:gd name="connsiteX5" fmla="*/ 7957649 w 9035951"/>
              <a:gd name="connsiteY5" fmla="*/ 586596 h 1112506"/>
              <a:gd name="connsiteX6" fmla="*/ 0 w 9035951"/>
              <a:gd name="connsiteY6" fmla="*/ 1112506 h 1112506"/>
              <a:gd name="connsiteX0" fmla="*/ 0 w 9035951"/>
              <a:gd name="connsiteY0" fmla="*/ 1112506 h 1112506"/>
              <a:gd name="connsiteX1" fmla="*/ 7935072 w 9035951"/>
              <a:gd name="connsiteY1" fmla="*/ 250166 h 1112506"/>
              <a:gd name="connsiteX2" fmla="*/ 7698857 w 9035951"/>
              <a:gd name="connsiteY2" fmla="*/ 0 h 1112506"/>
              <a:gd name="connsiteX3" fmla="*/ 9035951 w 9035951"/>
              <a:gd name="connsiteY3" fmla="*/ 287271 h 1112506"/>
              <a:gd name="connsiteX4" fmla="*/ 7923143 w 9035951"/>
              <a:gd name="connsiteY4" fmla="*/ 865243 h 1112506"/>
              <a:gd name="connsiteX5" fmla="*/ 7957649 w 9035951"/>
              <a:gd name="connsiteY5" fmla="*/ 586596 h 1112506"/>
              <a:gd name="connsiteX6" fmla="*/ 0 w 9035951"/>
              <a:gd name="connsiteY6" fmla="*/ 1112506 h 1112506"/>
              <a:gd name="connsiteX0" fmla="*/ 0 w 9035951"/>
              <a:gd name="connsiteY0" fmla="*/ 1112506 h 1112506"/>
              <a:gd name="connsiteX1" fmla="*/ 7935072 w 9035951"/>
              <a:gd name="connsiteY1" fmla="*/ 250166 h 1112506"/>
              <a:gd name="connsiteX2" fmla="*/ 7698857 w 9035951"/>
              <a:gd name="connsiteY2" fmla="*/ 0 h 1112506"/>
              <a:gd name="connsiteX3" fmla="*/ 9035951 w 9035951"/>
              <a:gd name="connsiteY3" fmla="*/ 287271 h 1112506"/>
              <a:gd name="connsiteX4" fmla="*/ 7923143 w 9035951"/>
              <a:gd name="connsiteY4" fmla="*/ 865243 h 1112506"/>
              <a:gd name="connsiteX5" fmla="*/ 7996555 w 9035951"/>
              <a:gd name="connsiteY5" fmla="*/ 577320 h 1112506"/>
              <a:gd name="connsiteX6" fmla="*/ 0 w 9035951"/>
              <a:gd name="connsiteY6" fmla="*/ 1112506 h 1112506"/>
              <a:gd name="connsiteX0" fmla="*/ 0 w 9035951"/>
              <a:gd name="connsiteY0" fmla="*/ 1112506 h 1112506"/>
              <a:gd name="connsiteX1" fmla="*/ 7935072 w 9035951"/>
              <a:gd name="connsiteY1" fmla="*/ 250166 h 1112506"/>
              <a:gd name="connsiteX2" fmla="*/ 7698857 w 9035951"/>
              <a:gd name="connsiteY2" fmla="*/ 0 h 1112506"/>
              <a:gd name="connsiteX3" fmla="*/ 9035951 w 9035951"/>
              <a:gd name="connsiteY3" fmla="*/ 287271 h 1112506"/>
              <a:gd name="connsiteX4" fmla="*/ 7884236 w 9035951"/>
              <a:gd name="connsiteY4" fmla="*/ 865243 h 1112506"/>
              <a:gd name="connsiteX5" fmla="*/ 7996555 w 9035951"/>
              <a:gd name="connsiteY5" fmla="*/ 577320 h 1112506"/>
              <a:gd name="connsiteX6" fmla="*/ 0 w 9035951"/>
              <a:gd name="connsiteY6" fmla="*/ 1112506 h 1112506"/>
              <a:gd name="connsiteX0" fmla="*/ 0 w 9035951"/>
              <a:gd name="connsiteY0" fmla="*/ 1112506 h 1112506"/>
              <a:gd name="connsiteX1" fmla="*/ 7879124 w 9035951"/>
              <a:gd name="connsiteY1" fmla="*/ 198665 h 1112506"/>
              <a:gd name="connsiteX2" fmla="*/ 7698857 w 9035951"/>
              <a:gd name="connsiteY2" fmla="*/ 0 h 1112506"/>
              <a:gd name="connsiteX3" fmla="*/ 9035951 w 9035951"/>
              <a:gd name="connsiteY3" fmla="*/ 287271 h 1112506"/>
              <a:gd name="connsiteX4" fmla="*/ 7884236 w 9035951"/>
              <a:gd name="connsiteY4" fmla="*/ 865243 h 1112506"/>
              <a:gd name="connsiteX5" fmla="*/ 7996555 w 9035951"/>
              <a:gd name="connsiteY5" fmla="*/ 577320 h 1112506"/>
              <a:gd name="connsiteX6" fmla="*/ 0 w 9035951"/>
              <a:gd name="connsiteY6" fmla="*/ 1112506 h 1112506"/>
              <a:gd name="connsiteX0" fmla="*/ 0 w 9035951"/>
              <a:gd name="connsiteY0" fmla="*/ 1112506 h 1112506"/>
              <a:gd name="connsiteX1" fmla="*/ 7879124 w 9035951"/>
              <a:gd name="connsiteY1" fmla="*/ 198665 h 1112506"/>
              <a:gd name="connsiteX2" fmla="*/ 7698857 w 9035951"/>
              <a:gd name="connsiteY2" fmla="*/ 0 h 1112506"/>
              <a:gd name="connsiteX3" fmla="*/ 9035951 w 9035951"/>
              <a:gd name="connsiteY3" fmla="*/ 287271 h 1112506"/>
              <a:gd name="connsiteX4" fmla="*/ 7884236 w 9035951"/>
              <a:gd name="connsiteY4" fmla="*/ 865243 h 1112506"/>
              <a:gd name="connsiteX5" fmla="*/ 7977906 w 9035951"/>
              <a:gd name="connsiteY5" fmla="*/ 634544 h 1112506"/>
              <a:gd name="connsiteX6" fmla="*/ 0 w 9035951"/>
              <a:gd name="connsiteY6" fmla="*/ 1112506 h 1112506"/>
              <a:gd name="connsiteX0" fmla="*/ 0 w 9091899"/>
              <a:gd name="connsiteY0" fmla="*/ 1032392 h 1032392"/>
              <a:gd name="connsiteX1" fmla="*/ 7935072 w 9091899"/>
              <a:gd name="connsiteY1" fmla="*/ 198665 h 1032392"/>
              <a:gd name="connsiteX2" fmla="*/ 7754805 w 9091899"/>
              <a:gd name="connsiteY2" fmla="*/ 0 h 1032392"/>
              <a:gd name="connsiteX3" fmla="*/ 9091899 w 9091899"/>
              <a:gd name="connsiteY3" fmla="*/ 287271 h 1032392"/>
              <a:gd name="connsiteX4" fmla="*/ 7940184 w 9091899"/>
              <a:gd name="connsiteY4" fmla="*/ 865243 h 1032392"/>
              <a:gd name="connsiteX5" fmla="*/ 8033854 w 9091899"/>
              <a:gd name="connsiteY5" fmla="*/ 634544 h 1032392"/>
              <a:gd name="connsiteX6" fmla="*/ 0 w 9091899"/>
              <a:gd name="connsiteY6" fmla="*/ 1032392 h 1032392"/>
              <a:gd name="connsiteX0" fmla="*/ 0 w 9091899"/>
              <a:gd name="connsiteY0" fmla="*/ 1074148 h 1074148"/>
              <a:gd name="connsiteX1" fmla="*/ 7935072 w 9091899"/>
              <a:gd name="connsiteY1" fmla="*/ 240421 h 1074148"/>
              <a:gd name="connsiteX2" fmla="*/ 7688640 w 9091899"/>
              <a:gd name="connsiteY2" fmla="*/ 0 h 1074148"/>
              <a:gd name="connsiteX3" fmla="*/ 9091899 w 9091899"/>
              <a:gd name="connsiteY3" fmla="*/ 329027 h 1074148"/>
              <a:gd name="connsiteX4" fmla="*/ 7940184 w 9091899"/>
              <a:gd name="connsiteY4" fmla="*/ 906999 h 1074148"/>
              <a:gd name="connsiteX5" fmla="*/ 8033854 w 9091899"/>
              <a:gd name="connsiteY5" fmla="*/ 676300 h 1074148"/>
              <a:gd name="connsiteX6" fmla="*/ 0 w 9091899"/>
              <a:gd name="connsiteY6" fmla="*/ 1074148 h 1074148"/>
              <a:gd name="connsiteX0" fmla="*/ 0 w 9091899"/>
              <a:gd name="connsiteY0" fmla="*/ 1074148 h 1074148"/>
              <a:gd name="connsiteX1" fmla="*/ 7891345 w 9091899"/>
              <a:gd name="connsiteY1" fmla="*/ 210897 h 1074148"/>
              <a:gd name="connsiteX2" fmla="*/ 7688640 w 9091899"/>
              <a:gd name="connsiteY2" fmla="*/ 0 h 1074148"/>
              <a:gd name="connsiteX3" fmla="*/ 9091899 w 9091899"/>
              <a:gd name="connsiteY3" fmla="*/ 329027 h 1074148"/>
              <a:gd name="connsiteX4" fmla="*/ 7940184 w 9091899"/>
              <a:gd name="connsiteY4" fmla="*/ 906999 h 1074148"/>
              <a:gd name="connsiteX5" fmla="*/ 8033854 w 9091899"/>
              <a:gd name="connsiteY5" fmla="*/ 676300 h 1074148"/>
              <a:gd name="connsiteX6" fmla="*/ 0 w 9091899"/>
              <a:gd name="connsiteY6" fmla="*/ 1074148 h 1074148"/>
              <a:gd name="connsiteX0" fmla="*/ 0 w 9152116"/>
              <a:gd name="connsiteY0" fmla="*/ 1043216 h 1043216"/>
              <a:gd name="connsiteX1" fmla="*/ 7951562 w 9152116"/>
              <a:gd name="connsiteY1" fmla="*/ 210897 h 1043216"/>
              <a:gd name="connsiteX2" fmla="*/ 7748857 w 9152116"/>
              <a:gd name="connsiteY2" fmla="*/ 0 h 1043216"/>
              <a:gd name="connsiteX3" fmla="*/ 9152116 w 9152116"/>
              <a:gd name="connsiteY3" fmla="*/ 329027 h 1043216"/>
              <a:gd name="connsiteX4" fmla="*/ 8000401 w 9152116"/>
              <a:gd name="connsiteY4" fmla="*/ 906999 h 1043216"/>
              <a:gd name="connsiteX5" fmla="*/ 8094071 w 9152116"/>
              <a:gd name="connsiteY5" fmla="*/ 676300 h 1043216"/>
              <a:gd name="connsiteX6" fmla="*/ 0 w 9152116"/>
              <a:gd name="connsiteY6" fmla="*/ 1043216 h 1043216"/>
              <a:gd name="connsiteX0" fmla="*/ 0 w 9152116"/>
              <a:gd name="connsiteY0" fmla="*/ 1043216 h 1043216"/>
              <a:gd name="connsiteX1" fmla="*/ 7951562 w 9152116"/>
              <a:gd name="connsiteY1" fmla="*/ 210897 h 1043216"/>
              <a:gd name="connsiteX2" fmla="*/ 7748857 w 9152116"/>
              <a:gd name="connsiteY2" fmla="*/ 0 h 1043216"/>
              <a:gd name="connsiteX3" fmla="*/ 9152116 w 9152116"/>
              <a:gd name="connsiteY3" fmla="*/ 329027 h 1043216"/>
              <a:gd name="connsiteX4" fmla="*/ 8000401 w 9152116"/>
              <a:gd name="connsiteY4" fmla="*/ 906999 h 1043216"/>
              <a:gd name="connsiteX5" fmla="*/ 8084469 w 9152116"/>
              <a:gd name="connsiteY5" fmla="*/ 644535 h 1043216"/>
              <a:gd name="connsiteX6" fmla="*/ 0 w 9152116"/>
              <a:gd name="connsiteY6" fmla="*/ 1043216 h 1043216"/>
              <a:gd name="connsiteX0" fmla="*/ 0 w 9152116"/>
              <a:gd name="connsiteY0" fmla="*/ 1043216 h 1043216"/>
              <a:gd name="connsiteX1" fmla="*/ 7951562 w 9152116"/>
              <a:gd name="connsiteY1" fmla="*/ 210897 h 1043216"/>
              <a:gd name="connsiteX2" fmla="*/ 7748857 w 9152116"/>
              <a:gd name="connsiteY2" fmla="*/ 0 h 1043216"/>
              <a:gd name="connsiteX3" fmla="*/ 9152116 w 9152116"/>
              <a:gd name="connsiteY3" fmla="*/ 329027 h 1043216"/>
              <a:gd name="connsiteX4" fmla="*/ 8021481 w 9152116"/>
              <a:gd name="connsiteY4" fmla="*/ 888170 h 1043216"/>
              <a:gd name="connsiteX5" fmla="*/ 8084469 w 9152116"/>
              <a:gd name="connsiteY5" fmla="*/ 644535 h 1043216"/>
              <a:gd name="connsiteX6" fmla="*/ 0 w 9152116"/>
              <a:gd name="connsiteY6" fmla="*/ 1043216 h 1043216"/>
              <a:gd name="connsiteX0" fmla="*/ 1 w 7722441"/>
              <a:gd name="connsiteY0" fmla="*/ 1630979 h 1630979"/>
              <a:gd name="connsiteX1" fmla="*/ 6521887 w 7722441"/>
              <a:gd name="connsiteY1" fmla="*/ 210897 h 1630979"/>
              <a:gd name="connsiteX2" fmla="*/ 6319182 w 7722441"/>
              <a:gd name="connsiteY2" fmla="*/ 0 h 1630979"/>
              <a:gd name="connsiteX3" fmla="*/ 7722441 w 7722441"/>
              <a:gd name="connsiteY3" fmla="*/ 329027 h 1630979"/>
              <a:gd name="connsiteX4" fmla="*/ 6591806 w 7722441"/>
              <a:gd name="connsiteY4" fmla="*/ 888170 h 1630979"/>
              <a:gd name="connsiteX5" fmla="*/ 6654794 w 7722441"/>
              <a:gd name="connsiteY5" fmla="*/ 644535 h 1630979"/>
              <a:gd name="connsiteX6" fmla="*/ 1 w 7722441"/>
              <a:gd name="connsiteY6" fmla="*/ 1630979 h 1630979"/>
              <a:gd name="connsiteX0" fmla="*/ 0 w 7722440"/>
              <a:gd name="connsiteY0" fmla="*/ 1630979 h 1630979"/>
              <a:gd name="connsiteX1" fmla="*/ 6521886 w 7722440"/>
              <a:gd name="connsiteY1" fmla="*/ 210897 h 1630979"/>
              <a:gd name="connsiteX2" fmla="*/ 6319181 w 7722440"/>
              <a:gd name="connsiteY2" fmla="*/ 0 h 1630979"/>
              <a:gd name="connsiteX3" fmla="*/ 7722440 w 7722440"/>
              <a:gd name="connsiteY3" fmla="*/ 329027 h 1630979"/>
              <a:gd name="connsiteX4" fmla="*/ 6591805 w 7722440"/>
              <a:gd name="connsiteY4" fmla="*/ 888170 h 1630979"/>
              <a:gd name="connsiteX5" fmla="*/ 6654793 w 7722440"/>
              <a:gd name="connsiteY5" fmla="*/ 644535 h 1630979"/>
              <a:gd name="connsiteX6" fmla="*/ 0 w 7722440"/>
              <a:gd name="connsiteY6" fmla="*/ 1630979 h 1630979"/>
              <a:gd name="connsiteX0" fmla="*/ 0 w 7722440"/>
              <a:gd name="connsiteY0" fmla="*/ 1630979 h 1630979"/>
              <a:gd name="connsiteX1" fmla="*/ 6521886 w 7722440"/>
              <a:gd name="connsiteY1" fmla="*/ 210897 h 1630979"/>
              <a:gd name="connsiteX2" fmla="*/ 6319181 w 7722440"/>
              <a:gd name="connsiteY2" fmla="*/ 0 h 1630979"/>
              <a:gd name="connsiteX3" fmla="*/ 7722440 w 7722440"/>
              <a:gd name="connsiteY3" fmla="*/ 329027 h 1630979"/>
              <a:gd name="connsiteX4" fmla="*/ 6591805 w 7722440"/>
              <a:gd name="connsiteY4" fmla="*/ 888170 h 1630979"/>
              <a:gd name="connsiteX5" fmla="*/ 6654793 w 7722440"/>
              <a:gd name="connsiteY5" fmla="*/ 644535 h 1630979"/>
              <a:gd name="connsiteX6" fmla="*/ 0 w 7722440"/>
              <a:gd name="connsiteY6" fmla="*/ 1630979 h 1630979"/>
              <a:gd name="connsiteX0" fmla="*/ 0 w 7722440"/>
              <a:gd name="connsiteY0" fmla="*/ 1630979 h 1630979"/>
              <a:gd name="connsiteX1" fmla="*/ 6521886 w 7722440"/>
              <a:gd name="connsiteY1" fmla="*/ 210897 h 1630979"/>
              <a:gd name="connsiteX2" fmla="*/ 6319181 w 7722440"/>
              <a:gd name="connsiteY2" fmla="*/ 0 h 1630979"/>
              <a:gd name="connsiteX3" fmla="*/ 7722440 w 7722440"/>
              <a:gd name="connsiteY3" fmla="*/ 329027 h 1630979"/>
              <a:gd name="connsiteX4" fmla="*/ 6591805 w 7722440"/>
              <a:gd name="connsiteY4" fmla="*/ 888170 h 1630979"/>
              <a:gd name="connsiteX5" fmla="*/ 6654793 w 7722440"/>
              <a:gd name="connsiteY5" fmla="*/ 644535 h 1630979"/>
              <a:gd name="connsiteX6" fmla="*/ 0 w 7722440"/>
              <a:gd name="connsiteY6" fmla="*/ 1630979 h 1630979"/>
              <a:gd name="connsiteX0" fmla="*/ 0 w 7722440"/>
              <a:gd name="connsiteY0" fmla="*/ 1630979 h 1630979"/>
              <a:gd name="connsiteX1" fmla="*/ 6521886 w 7722440"/>
              <a:gd name="connsiteY1" fmla="*/ 210897 h 1630979"/>
              <a:gd name="connsiteX2" fmla="*/ 6319181 w 7722440"/>
              <a:gd name="connsiteY2" fmla="*/ 0 h 1630979"/>
              <a:gd name="connsiteX3" fmla="*/ 7722440 w 7722440"/>
              <a:gd name="connsiteY3" fmla="*/ 329027 h 1630979"/>
              <a:gd name="connsiteX4" fmla="*/ 6591805 w 7722440"/>
              <a:gd name="connsiteY4" fmla="*/ 888170 h 1630979"/>
              <a:gd name="connsiteX5" fmla="*/ 6654793 w 7722440"/>
              <a:gd name="connsiteY5" fmla="*/ 644535 h 1630979"/>
              <a:gd name="connsiteX6" fmla="*/ 0 w 7722440"/>
              <a:gd name="connsiteY6" fmla="*/ 1630979 h 1630979"/>
              <a:gd name="connsiteX0" fmla="*/ 0 w 7722440"/>
              <a:gd name="connsiteY0" fmla="*/ 1630979 h 1630979"/>
              <a:gd name="connsiteX1" fmla="*/ 6521886 w 7722440"/>
              <a:gd name="connsiteY1" fmla="*/ 210897 h 1630979"/>
              <a:gd name="connsiteX2" fmla="*/ 6319181 w 7722440"/>
              <a:gd name="connsiteY2" fmla="*/ 0 h 1630979"/>
              <a:gd name="connsiteX3" fmla="*/ 7722440 w 7722440"/>
              <a:gd name="connsiteY3" fmla="*/ 329027 h 1630979"/>
              <a:gd name="connsiteX4" fmla="*/ 6591805 w 7722440"/>
              <a:gd name="connsiteY4" fmla="*/ 888170 h 1630979"/>
              <a:gd name="connsiteX5" fmla="*/ 6654793 w 7722440"/>
              <a:gd name="connsiteY5" fmla="*/ 644535 h 1630979"/>
              <a:gd name="connsiteX6" fmla="*/ 0 w 7722440"/>
              <a:gd name="connsiteY6" fmla="*/ 1630979 h 1630979"/>
              <a:gd name="connsiteX0" fmla="*/ 0 w 6521895"/>
              <a:gd name="connsiteY0" fmla="*/ 1490392 h 1490392"/>
              <a:gd name="connsiteX1" fmla="*/ 5321341 w 6521895"/>
              <a:gd name="connsiteY1" fmla="*/ 210897 h 1490392"/>
              <a:gd name="connsiteX2" fmla="*/ 5118636 w 6521895"/>
              <a:gd name="connsiteY2" fmla="*/ 0 h 1490392"/>
              <a:gd name="connsiteX3" fmla="*/ 6521895 w 6521895"/>
              <a:gd name="connsiteY3" fmla="*/ 329027 h 1490392"/>
              <a:gd name="connsiteX4" fmla="*/ 5391260 w 6521895"/>
              <a:gd name="connsiteY4" fmla="*/ 888170 h 1490392"/>
              <a:gd name="connsiteX5" fmla="*/ 5454248 w 6521895"/>
              <a:gd name="connsiteY5" fmla="*/ 644535 h 1490392"/>
              <a:gd name="connsiteX6" fmla="*/ 0 w 6521895"/>
              <a:gd name="connsiteY6" fmla="*/ 1490392 h 1490392"/>
              <a:gd name="connsiteX0" fmla="*/ 0 w 6521895"/>
              <a:gd name="connsiteY0" fmla="*/ 1490392 h 1490392"/>
              <a:gd name="connsiteX1" fmla="*/ 5321341 w 6521895"/>
              <a:gd name="connsiteY1" fmla="*/ 210897 h 1490392"/>
              <a:gd name="connsiteX2" fmla="*/ 5118636 w 6521895"/>
              <a:gd name="connsiteY2" fmla="*/ 0 h 1490392"/>
              <a:gd name="connsiteX3" fmla="*/ 6521895 w 6521895"/>
              <a:gd name="connsiteY3" fmla="*/ 329027 h 1490392"/>
              <a:gd name="connsiteX4" fmla="*/ 5391260 w 6521895"/>
              <a:gd name="connsiteY4" fmla="*/ 888170 h 1490392"/>
              <a:gd name="connsiteX5" fmla="*/ 5454248 w 6521895"/>
              <a:gd name="connsiteY5" fmla="*/ 644535 h 1490392"/>
              <a:gd name="connsiteX6" fmla="*/ 0 w 6521895"/>
              <a:gd name="connsiteY6" fmla="*/ 1490392 h 1490392"/>
              <a:gd name="connsiteX0" fmla="*/ 0 w 6521895"/>
              <a:gd name="connsiteY0" fmla="*/ 1490392 h 1490392"/>
              <a:gd name="connsiteX1" fmla="*/ 5321341 w 6521895"/>
              <a:gd name="connsiteY1" fmla="*/ 210897 h 1490392"/>
              <a:gd name="connsiteX2" fmla="*/ 5118636 w 6521895"/>
              <a:gd name="connsiteY2" fmla="*/ 0 h 1490392"/>
              <a:gd name="connsiteX3" fmla="*/ 6521895 w 6521895"/>
              <a:gd name="connsiteY3" fmla="*/ 329027 h 1490392"/>
              <a:gd name="connsiteX4" fmla="*/ 5391260 w 6521895"/>
              <a:gd name="connsiteY4" fmla="*/ 888170 h 1490392"/>
              <a:gd name="connsiteX5" fmla="*/ 5454248 w 6521895"/>
              <a:gd name="connsiteY5" fmla="*/ 644535 h 1490392"/>
              <a:gd name="connsiteX6" fmla="*/ 0 w 6521895"/>
              <a:gd name="connsiteY6" fmla="*/ 1490392 h 1490392"/>
              <a:gd name="connsiteX0" fmla="*/ 0 w 7055118"/>
              <a:gd name="connsiteY0" fmla="*/ 1578994 h 1578994"/>
              <a:gd name="connsiteX1" fmla="*/ 5854564 w 7055118"/>
              <a:gd name="connsiteY1" fmla="*/ 210897 h 1578994"/>
              <a:gd name="connsiteX2" fmla="*/ 5651859 w 7055118"/>
              <a:gd name="connsiteY2" fmla="*/ 0 h 1578994"/>
              <a:gd name="connsiteX3" fmla="*/ 7055118 w 7055118"/>
              <a:gd name="connsiteY3" fmla="*/ 329027 h 1578994"/>
              <a:gd name="connsiteX4" fmla="*/ 5924483 w 7055118"/>
              <a:gd name="connsiteY4" fmla="*/ 888170 h 1578994"/>
              <a:gd name="connsiteX5" fmla="*/ 5987471 w 7055118"/>
              <a:gd name="connsiteY5" fmla="*/ 644535 h 1578994"/>
              <a:gd name="connsiteX6" fmla="*/ 0 w 7055118"/>
              <a:gd name="connsiteY6" fmla="*/ 1578994 h 1578994"/>
              <a:gd name="connsiteX0" fmla="*/ 0 w 7055118"/>
              <a:gd name="connsiteY0" fmla="*/ 1578994 h 1578994"/>
              <a:gd name="connsiteX1" fmla="*/ 5854564 w 7055118"/>
              <a:gd name="connsiteY1" fmla="*/ 210897 h 1578994"/>
              <a:gd name="connsiteX2" fmla="*/ 5651859 w 7055118"/>
              <a:gd name="connsiteY2" fmla="*/ 0 h 1578994"/>
              <a:gd name="connsiteX3" fmla="*/ 7055118 w 7055118"/>
              <a:gd name="connsiteY3" fmla="*/ 329027 h 1578994"/>
              <a:gd name="connsiteX4" fmla="*/ 5924483 w 7055118"/>
              <a:gd name="connsiteY4" fmla="*/ 888170 h 1578994"/>
              <a:gd name="connsiteX5" fmla="*/ 5987471 w 7055118"/>
              <a:gd name="connsiteY5" fmla="*/ 644535 h 1578994"/>
              <a:gd name="connsiteX6" fmla="*/ 0 w 7055118"/>
              <a:gd name="connsiteY6" fmla="*/ 1578994 h 1578994"/>
              <a:gd name="connsiteX0" fmla="*/ 0 w 7055118"/>
              <a:gd name="connsiteY0" fmla="*/ 1578994 h 1578994"/>
              <a:gd name="connsiteX1" fmla="*/ 5854564 w 7055118"/>
              <a:gd name="connsiteY1" fmla="*/ 210897 h 1578994"/>
              <a:gd name="connsiteX2" fmla="*/ 5651859 w 7055118"/>
              <a:gd name="connsiteY2" fmla="*/ 0 h 1578994"/>
              <a:gd name="connsiteX3" fmla="*/ 7055118 w 7055118"/>
              <a:gd name="connsiteY3" fmla="*/ 329027 h 1578994"/>
              <a:gd name="connsiteX4" fmla="*/ 5924483 w 7055118"/>
              <a:gd name="connsiteY4" fmla="*/ 888170 h 1578994"/>
              <a:gd name="connsiteX5" fmla="*/ 5987471 w 7055118"/>
              <a:gd name="connsiteY5" fmla="*/ 644535 h 1578994"/>
              <a:gd name="connsiteX6" fmla="*/ 0 w 7055118"/>
              <a:gd name="connsiteY6" fmla="*/ 1578994 h 1578994"/>
              <a:gd name="connsiteX0" fmla="*/ 0 w 7055118"/>
              <a:gd name="connsiteY0" fmla="*/ 1578994 h 1578994"/>
              <a:gd name="connsiteX1" fmla="*/ 5854564 w 7055118"/>
              <a:gd name="connsiteY1" fmla="*/ 210897 h 1578994"/>
              <a:gd name="connsiteX2" fmla="*/ 5651859 w 7055118"/>
              <a:gd name="connsiteY2" fmla="*/ 0 h 1578994"/>
              <a:gd name="connsiteX3" fmla="*/ 7055118 w 7055118"/>
              <a:gd name="connsiteY3" fmla="*/ 329027 h 1578994"/>
              <a:gd name="connsiteX4" fmla="*/ 5924483 w 7055118"/>
              <a:gd name="connsiteY4" fmla="*/ 888170 h 1578994"/>
              <a:gd name="connsiteX5" fmla="*/ 5987471 w 7055118"/>
              <a:gd name="connsiteY5" fmla="*/ 644535 h 1578994"/>
              <a:gd name="connsiteX6" fmla="*/ 0 w 7055118"/>
              <a:gd name="connsiteY6" fmla="*/ 1578994 h 1578994"/>
              <a:gd name="connsiteX0" fmla="*/ 0 w 7148036"/>
              <a:gd name="connsiteY0" fmla="*/ 1605176 h 1605176"/>
              <a:gd name="connsiteX1" fmla="*/ 5947482 w 7148036"/>
              <a:gd name="connsiteY1" fmla="*/ 210897 h 1605176"/>
              <a:gd name="connsiteX2" fmla="*/ 5744777 w 7148036"/>
              <a:gd name="connsiteY2" fmla="*/ 0 h 1605176"/>
              <a:gd name="connsiteX3" fmla="*/ 7148036 w 7148036"/>
              <a:gd name="connsiteY3" fmla="*/ 329027 h 1605176"/>
              <a:gd name="connsiteX4" fmla="*/ 6017401 w 7148036"/>
              <a:gd name="connsiteY4" fmla="*/ 888170 h 1605176"/>
              <a:gd name="connsiteX5" fmla="*/ 6080389 w 7148036"/>
              <a:gd name="connsiteY5" fmla="*/ 644535 h 1605176"/>
              <a:gd name="connsiteX6" fmla="*/ 0 w 7148036"/>
              <a:gd name="connsiteY6" fmla="*/ 1605176 h 1605176"/>
              <a:gd name="connsiteX0" fmla="*/ 0 w 7148036"/>
              <a:gd name="connsiteY0" fmla="*/ 1605176 h 1605176"/>
              <a:gd name="connsiteX1" fmla="*/ 5947482 w 7148036"/>
              <a:gd name="connsiteY1" fmla="*/ 210897 h 1605176"/>
              <a:gd name="connsiteX2" fmla="*/ 5744777 w 7148036"/>
              <a:gd name="connsiteY2" fmla="*/ 0 h 1605176"/>
              <a:gd name="connsiteX3" fmla="*/ 7148036 w 7148036"/>
              <a:gd name="connsiteY3" fmla="*/ 329027 h 1605176"/>
              <a:gd name="connsiteX4" fmla="*/ 6017401 w 7148036"/>
              <a:gd name="connsiteY4" fmla="*/ 888170 h 1605176"/>
              <a:gd name="connsiteX5" fmla="*/ 6080389 w 7148036"/>
              <a:gd name="connsiteY5" fmla="*/ 644535 h 1605176"/>
              <a:gd name="connsiteX6" fmla="*/ 0 w 7148036"/>
              <a:gd name="connsiteY6" fmla="*/ 1605176 h 1605176"/>
              <a:gd name="connsiteX0" fmla="*/ 0 w 7148036"/>
              <a:gd name="connsiteY0" fmla="*/ 1605176 h 1605176"/>
              <a:gd name="connsiteX1" fmla="*/ 5947482 w 7148036"/>
              <a:gd name="connsiteY1" fmla="*/ 210897 h 1605176"/>
              <a:gd name="connsiteX2" fmla="*/ 5744777 w 7148036"/>
              <a:gd name="connsiteY2" fmla="*/ 0 h 1605176"/>
              <a:gd name="connsiteX3" fmla="*/ 7148036 w 7148036"/>
              <a:gd name="connsiteY3" fmla="*/ 329027 h 1605176"/>
              <a:gd name="connsiteX4" fmla="*/ 6017401 w 7148036"/>
              <a:gd name="connsiteY4" fmla="*/ 888170 h 1605176"/>
              <a:gd name="connsiteX5" fmla="*/ 6080389 w 7148036"/>
              <a:gd name="connsiteY5" fmla="*/ 644535 h 1605176"/>
              <a:gd name="connsiteX6" fmla="*/ 0 w 7148036"/>
              <a:gd name="connsiteY6" fmla="*/ 1605176 h 1605176"/>
              <a:gd name="connsiteX0" fmla="*/ 0 w 7148036"/>
              <a:gd name="connsiteY0" fmla="*/ 1632380 h 1632380"/>
              <a:gd name="connsiteX1" fmla="*/ 5947482 w 7148036"/>
              <a:gd name="connsiteY1" fmla="*/ 238101 h 1632380"/>
              <a:gd name="connsiteX2" fmla="*/ 5713229 w 7148036"/>
              <a:gd name="connsiteY2" fmla="*/ 0 h 1632380"/>
              <a:gd name="connsiteX3" fmla="*/ 7148036 w 7148036"/>
              <a:gd name="connsiteY3" fmla="*/ 356231 h 1632380"/>
              <a:gd name="connsiteX4" fmla="*/ 6017401 w 7148036"/>
              <a:gd name="connsiteY4" fmla="*/ 915374 h 1632380"/>
              <a:gd name="connsiteX5" fmla="*/ 6080389 w 7148036"/>
              <a:gd name="connsiteY5" fmla="*/ 671739 h 1632380"/>
              <a:gd name="connsiteX6" fmla="*/ 0 w 7148036"/>
              <a:gd name="connsiteY6" fmla="*/ 1632380 h 1632380"/>
              <a:gd name="connsiteX0" fmla="*/ 0 w 7263193"/>
              <a:gd name="connsiteY0" fmla="*/ 1643284 h 1643284"/>
              <a:gd name="connsiteX1" fmla="*/ 6062639 w 7263193"/>
              <a:gd name="connsiteY1" fmla="*/ 238101 h 1643284"/>
              <a:gd name="connsiteX2" fmla="*/ 5828386 w 7263193"/>
              <a:gd name="connsiteY2" fmla="*/ 0 h 1643284"/>
              <a:gd name="connsiteX3" fmla="*/ 7263193 w 7263193"/>
              <a:gd name="connsiteY3" fmla="*/ 356231 h 1643284"/>
              <a:gd name="connsiteX4" fmla="*/ 6132558 w 7263193"/>
              <a:gd name="connsiteY4" fmla="*/ 915374 h 1643284"/>
              <a:gd name="connsiteX5" fmla="*/ 6195546 w 7263193"/>
              <a:gd name="connsiteY5" fmla="*/ 671739 h 1643284"/>
              <a:gd name="connsiteX6" fmla="*/ 0 w 7263193"/>
              <a:gd name="connsiteY6" fmla="*/ 1643284 h 1643284"/>
              <a:gd name="connsiteX0" fmla="*/ 0 w 7263193"/>
              <a:gd name="connsiteY0" fmla="*/ 1643284 h 1643284"/>
              <a:gd name="connsiteX1" fmla="*/ 6062639 w 7263193"/>
              <a:gd name="connsiteY1" fmla="*/ 238101 h 1643284"/>
              <a:gd name="connsiteX2" fmla="*/ 5828386 w 7263193"/>
              <a:gd name="connsiteY2" fmla="*/ 0 h 1643284"/>
              <a:gd name="connsiteX3" fmla="*/ 7263193 w 7263193"/>
              <a:gd name="connsiteY3" fmla="*/ 356231 h 1643284"/>
              <a:gd name="connsiteX4" fmla="*/ 6132558 w 7263193"/>
              <a:gd name="connsiteY4" fmla="*/ 915374 h 1643284"/>
              <a:gd name="connsiteX5" fmla="*/ 6195546 w 7263193"/>
              <a:gd name="connsiteY5" fmla="*/ 671739 h 1643284"/>
              <a:gd name="connsiteX6" fmla="*/ 0 w 7263193"/>
              <a:gd name="connsiteY6" fmla="*/ 1643284 h 1643284"/>
              <a:gd name="connsiteX0" fmla="*/ 0 w 7320149"/>
              <a:gd name="connsiteY0" fmla="*/ 1603212 h 1603212"/>
              <a:gd name="connsiteX1" fmla="*/ 6119595 w 7320149"/>
              <a:gd name="connsiteY1" fmla="*/ 238101 h 1603212"/>
              <a:gd name="connsiteX2" fmla="*/ 5885342 w 7320149"/>
              <a:gd name="connsiteY2" fmla="*/ 0 h 1603212"/>
              <a:gd name="connsiteX3" fmla="*/ 7320149 w 7320149"/>
              <a:gd name="connsiteY3" fmla="*/ 356231 h 1603212"/>
              <a:gd name="connsiteX4" fmla="*/ 6189514 w 7320149"/>
              <a:gd name="connsiteY4" fmla="*/ 915374 h 1603212"/>
              <a:gd name="connsiteX5" fmla="*/ 6252502 w 7320149"/>
              <a:gd name="connsiteY5" fmla="*/ 671739 h 1603212"/>
              <a:gd name="connsiteX6" fmla="*/ 0 w 7320149"/>
              <a:gd name="connsiteY6" fmla="*/ 1603212 h 1603212"/>
              <a:gd name="connsiteX0" fmla="*/ 0 w 7433420"/>
              <a:gd name="connsiteY0" fmla="*/ 1619620 h 1619620"/>
              <a:gd name="connsiteX1" fmla="*/ 6232866 w 7433420"/>
              <a:gd name="connsiteY1" fmla="*/ 238101 h 1619620"/>
              <a:gd name="connsiteX2" fmla="*/ 5998613 w 7433420"/>
              <a:gd name="connsiteY2" fmla="*/ 0 h 1619620"/>
              <a:gd name="connsiteX3" fmla="*/ 7433420 w 7433420"/>
              <a:gd name="connsiteY3" fmla="*/ 356231 h 1619620"/>
              <a:gd name="connsiteX4" fmla="*/ 6302785 w 7433420"/>
              <a:gd name="connsiteY4" fmla="*/ 915374 h 1619620"/>
              <a:gd name="connsiteX5" fmla="*/ 6365773 w 7433420"/>
              <a:gd name="connsiteY5" fmla="*/ 671739 h 1619620"/>
              <a:gd name="connsiteX6" fmla="*/ 0 w 7433420"/>
              <a:gd name="connsiteY6" fmla="*/ 1619620 h 1619620"/>
              <a:gd name="connsiteX0" fmla="*/ 0 w 7433420"/>
              <a:gd name="connsiteY0" fmla="*/ 1619620 h 1619620"/>
              <a:gd name="connsiteX1" fmla="*/ 6232866 w 7433420"/>
              <a:gd name="connsiteY1" fmla="*/ 238101 h 1619620"/>
              <a:gd name="connsiteX2" fmla="*/ 5998613 w 7433420"/>
              <a:gd name="connsiteY2" fmla="*/ 0 h 1619620"/>
              <a:gd name="connsiteX3" fmla="*/ 7433420 w 7433420"/>
              <a:gd name="connsiteY3" fmla="*/ 356231 h 1619620"/>
              <a:gd name="connsiteX4" fmla="*/ 6302785 w 7433420"/>
              <a:gd name="connsiteY4" fmla="*/ 915374 h 1619620"/>
              <a:gd name="connsiteX5" fmla="*/ 6365773 w 7433420"/>
              <a:gd name="connsiteY5" fmla="*/ 671739 h 1619620"/>
              <a:gd name="connsiteX6" fmla="*/ 0 w 7433420"/>
              <a:gd name="connsiteY6" fmla="*/ 1619620 h 1619620"/>
              <a:gd name="connsiteX0" fmla="*/ 0 w 7433420"/>
              <a:gd name="connsiteY0" fmla="*/ 1619620 h 1619620"/>
              <a:gd name="connsiteX1" fmla="*/ 6232866 w 7433420"/>
              <a:gd name="connsiteY1" fmla="*/ 238101 h 1619620"/>
              <a:gd name="connsiteX2" fmla="*/ 5998613 w 7433420"/>
              <a:gd name="connsiteY2" fmla="*/ 0 h 1619620"/>
              <a:gd name="connsiteX3" fmla="*/ 7433420 w 7433420"/>
              <a:gd name="connsiteY3" fmla="*/ 356231 h 1619620"/>
              <a:gd name="connsiteX4" fmla="*/ 6302785 w 7433420"/>
              <a:gd name="connsiteY4" fmla="*/ 915374 h 1619620"/>
              <a:gd name="connsiteX5" fmla="*/ 6365773 w 7433420"/>
              <a:gd name="connsiteY5" fmla="*/ 671739 h 1619620"/>
              <a:gd name="connsiteX6" fmla="*/ 0 w 7433420"/>
              <a:gd name="connsiteY6" fmla="*/ 1619620 h 1619620"/>
              <a:gd name="connsiteX0" fmla="*/ 0 w 7433420"/>
              <a:gd name="connsiteY0" fmla="*/ 1619620 h 1619620"/>
              <a:gd name="connsiteX1" fmla="*/ 6232866 w 7433420"/>
              <a:gd name="connsiteY1" fmla="*/ 238101 h 1619620"/>
              <a:gd name="connsiteX2" fmla="*/ 5998613 w 7433420"/>
              <a:gd name="connsiteY2" fmla="*/ 0 h 1619620"/>
              <a:gd name="connsiteX3" fmla="*/ 7433420 w 7433420"/>
              <a:gd name="connsiteY3" fmla="*/ 356231 h 1619620"/>
              <a:gd name="connsiteX4" fmla="*/ 6302785 w 7433420"/>
              <a:gd name="connsiteY4" fmla="*/ 915374 h 1619620"/>
              <a:gd name="connsiteX5" fmla="*/ 6379169 w 7433420"/>
              <a:gd name="connsiteY5" fmla="*/ 647738 h 1619620"/>
              <a:gd name="connsiteX6" fmla="*/ 0 w 7433420"/>
              <a:gd name="connsiteY6" fmla="*/ 1619620 h 1619620"/>
              <a:gd name="connsiteX0" fmla="*/ 0 w 7433420"/>
              <a:gd name="connsiteY0" fmla="*/ 1619620 h 1619620"/>
              <a:gd name="connsiteX1" fmla="*/ 6232866 w 7433420"/>
              <a:gd name="connsiteY1" fmla="*/ 238101 h 1619620"/>
              <a:gd name="connsiteX2" fmla="*/ 5998613 w 7433420"/>
              <a:gd name="connsiteY2" fmla="*/ 0 h 1619620"/>
              <a:gd name="connsiteX3" fmla="*/ 7433420 w 7433420"/>
              <a:gd name="connsiteY3" fmla="*/ 356231 h 1619620"/>
              <a:gd name="connsiteX4" fmla="*/ 6302785 w 7433420"/>
              <a:gd name="connsiteY4" fmla="*/ 915374 h 1619620"/>
              <a:gd name="connsiteX5" fmla="*/ 6379169 w 7433420"/>
              <a:gd name="connsiteY5" fmla="*/ 647738 h 1619620"/>
              <a:gd name="connsiteX6" fmla="*/ 0 w 7433420"/>
              <a:gd name="connsiteY6" fmla="*/ 1619620 h 1619620"/>
              <a:gd name="connsiteX0" fmla="*/ 0 w 7433420"/>
              <a:gd name="connsiteY0" fmla="*/ 1619620 h 1619620"/>
              <a:gd name="connsiteX1" fmla="*/ 6232866 w 7433420"/>
              <a:gd name="connsiteY1" fmla="*/ 238101 h 1619620"/>
              <a:gd name="connsiteX2" fmla="*/ 5998613 w 7433420"/>
              <a:gd name="connsiteY2" fmla="*/ 0 h 1619620"/>
              <a:gd name="connsiteX3" fmla="*/ 7433420 w 7433420"/>
              <a:gd name="connsiteY3" fmla="*/ 356231 h 1619620"/>
              <a:gd name="connsiteX4" fmla="*/ 6302785 w 7433420"/>
              <a:gd name="connsiteY4" fmla="*/ 915374 h 1619620"/>
              <a:gd name="connsiteX5" fmla="*/ 6379169 w 7433420"/>
              <a:gd name="connsiteY5" fmla="*/ 647738 h 1619620"/>
              <a:gd name="connsiteX6" fmla="*/ 0 w 7433420"/>
              <a:gd name="connsiteY6" fmla="*/ 1619620 h 1619620"/>
              <a:gd name="connsiteX0" fmla="*/ -1 w 8035154"/>
              <a:gd name="connsiteY0" fmla="*/ 1756160 h 1756160"/>
              <a:gd name="connsiteX1" fmla="*/ 6834600 w 8035154"/>
              <a:gd name="connsiteY1" fmla="*/ 238101 h 1756160"/>
              <a:gd name="connsiteX2" fmla="*/ 6600347 w 8035154"/>
              <a:gd name="connsiteY2" fmla="*/ 0 h 1756160"/>
              <a:gd name="connsiteX3" fmla="*/ 8035154 w 8035154"/>
              <a:gd name="connsiteY3" fmla="*/ 356231 h 1756160"/>
              <a:gd name="connsiteX4" fmla="*/ 6904519 w 8035154"/>
              <a:gd name="connsiteY4" fmla="*/ 915374 h 1756160"/>
              <a:gd name="connsiteX5" fmla="*/ 6980903 w 8035154"/>
              <a:gd name="connsiteY5" fmla="*/ 647738 h 1756160"/>
              <a:gd name="connsiteX6" fmla="*/ -1 w 8035154"/>
              <a:gd name="connsiteY6" fmla="*/ 1756160 h 1756160"/>
              <a:gd name="connsiteX0" fmla="*/ 0 w 8035155"/>
              <a:gd name="connsiteY0" fmla="*/ 1756160 h 1756160"/>
              <a:gd name="connsiteX1" fmla="*/ 6834601 w 8035155"/>
              <a:gd name="connsiteY1" fmla="*/ 238101 h 1756160"/>
              <a:gd name="connsiteX2" fmla="*/ 6600348 w 8035155"/>
              <a:gd name="connsiteY2" fmla="*/ 0 h 1756160"/>
              <a:gd name="connsiteX3" fmla="*/ 8035155 w 8035155"/>
              <a:gd name="connsiteY3" fmla="*/ 356231 h 1756160"/>
              <a:gd name="connsiteX4" fmla="*/ 6904520 w 8035155"/>
              <a:gd name="connsiteY4" fmla="*/ 915374 h 1756160"/>
              <a:gd name="connsiteX5" fmla="*/ 6980904 w 8035155"/>
              <a:gd name="connsiteY5" fmla="*/ 647738 h 1756160"/>
              <a:gd name="connsiteX6" fmla="*/ 0 w 8035155"/>
              <a:gd name="connsiteY6" fmla="*/ 1756160 h 1756160"/>
              <a:gd name="connsiteX0" fmla="*/ 0 w 8194072"/>
              <a:gd name="connsiteY0" fmla="*/ 1765524 h 1765524"/>
              <a:gd name="connsiteX1" fmla="*/ 6993518 w 8194072"/>
              <a:gd name="connsiteY1" fmla="*/ 238101 h 1765524"/>
              <a:gd name="connsiteX2" fmla="*/ 6759265 w 8194072"/>
              <a:gd name="connsiteY2" fmla="*/ 0 h 1765524"/>
              <a:gd name="connsiteX3" fmla="*/ 8194072 w 8194072"/>
              <a:gd name="connsiteY3" fmla="*/ 356231 h 1765524"/>
              <a:gd name="connsiteX4" fmla="*/ 7063437 w 8194072"/>
              <a:gd name="connsiteY4" fmla="*/ 915374 h 1765524"/>
              <a:gd name="connsiteX5" fmla="*/ 7139821 w 8194072"/>
              <a:gd name="connsiteY5" fmla="*/ 647738 h 1765524"/>
              <a:gd name="connsiteX6" fmla="*/ 0 w 8194072"/>
              <a:gd name="connsiteY6" fmla="*/ 1765524 h 1765524"/>
              <a:gd name="connsiteX0" fmla="*/ 0 w 8194072"/>
              <a:gd name="connsiteY0" fmla="*/ 1765524 h 1765524"/>
              <a:gd name="connsiteX1" fmla="*/ 7030580 w 8194072"/>
              <a:gd name="connsiteY1" fmla="*/ 251642 h 1765524"/>
              <a:gd name="connsiteX2" fmla="*/ 6759265 w 8194072"/>
              <a:gd name="connsiteY2" fmla="*/ 0 h 1765524"/>
              <a:gd name="connsiteX3" fmla="*/ 8194072 w 8194072"/>
              <a:gd name="connsiteY3" fmla="*/ 356231 h 1765524"/>
              <a:gd name="connsiteX4" fmla="*/ 7063437 w 8194072"/>
              <a:gd name="connsiteY4" fmla="*/ 915374 h 1765524"/>
              <a:gd name="connsiteX5" fmla="*/ 7139821 w 8194072"/>
              <a:gd name="connsiteY5" fmla="*/ 647738 h 1765524"/>
              <a:gd name="connsiteX6" fmla="*/ 0 w 8194072"/>
              <a:gd name="connsiteY6" fmla="*/ 1765524 h 1765524"/>
              <a:gd name="connsiteX0" fmla="*/ 0 w 8194072"/>
              <a:gd name="connsiteY0" fmla="*/ 1780499 h 1780499"/>
              <a:gd name="connsiteX1" fmla="*/ 7030580 w 8194072"/>
              <a:gd name="connsiteY1" fmla="*/ 266617 h 1780499"/>
              <a:gd name="connsiteX2" fmla="*/ 6797369 w 8194072"/>
              <a:gd name="connsiteY2" fmla="*/ 0 h 1780499"/>
              <a:gd name="connsiteX3" fmla="*/ 8194072 w 8194072"/>
              <a:gd name="connsiteY3" fmla="*/ 371206 h 1780499"/>
              <a:gd name="connsiteX4" fmla="*/ 7063437 w 8194072"/>
              <a:gd name="connsiteY4" fmla="*/ 930349 h 1780499"/>
              <a:gd name="connsiteX5" fmla="*/ 7139821 w 8194072"/>
              <a:gd name="connsiteY5" fmla="*/ 662713 h 1780499"/>
              <a:gd name="connsiteX6" fmla="*/ 0 w 8194072"/>
              <a:gd name="connsiteY6" fmla="*/ 1780499 h 1780499"/>
              <a:gd name="connsiteX0" fmla="*/ 0 w 7165038"/>
              <a:gd name="connsiteY0" fmla="*/ 2183549 h 2183549"/>
              <a:gd name="connsiteX1" fmla="*/ 6001546 w 7165038"/>
              <a:gd name="connsiteY1" fmla="*/ 266617 h 2183549"/>
              <a:gd name="connsiteX2" fmla="*/ 5768335 w 7165038"/>
              <a:gd name="connsiteY2" fmla="*/ 0 h 2183549"/>
              <a:gd name="connsiteX3" fmla="*/ 7165038 w 7165038"/>
              <a:gd name="connsiteY3" fmla="*/ 371206 h 2183549"/>
              <a:gd name="connsiteX4" fmla="*/ 6034403 w 7165038"/>
              <a:gd name="connsiteY4" fmla="*/ 930349 h 2183549"/>
              <a:gd name="connsiteX5" fmla="*/ 6110787 w 7165038"/>
              <a:gd name="connsiteY5" fmla="*/ 662713 h 2183549"/>
              <a:gd name="connsiteX6" fmla="*/ 0 w 7165038"/>
              <a:gd name="connsiteY6" fmla="*/ 2183549 h 2183549"/>
              <a:gd name="connsiteX0" fmla="*/ 0 w 7165038"/>
              <a:gd name="connsiteY0" fmla="*/ 2183549 h 2183549"/>
              <a:gd name="connsiteX1" fmla="*/ 6001546 w 7165038"/>
              <a:gd name="connsiteY1" fmla="*/ 266617 h 2183549"/>
              <a:gd name="connsiteX2" fmla="*/ 5768335 w 7165038"/>
              <a:gd name="connsiteY2" fmla="*/ 0 h 2183549"/>
              <a:gd name="connsiteX3" fmla="*/ 7165038 w 7165038"/>
              <a:gd name="connsiteY3" fmla="*/ 371206 h 2183549"/>
              <a:gd name="connsiteX4" fmla="*/ 6034403 w 7165038"/>
              <a:gd name="connsiteY4" fmla="*/ 930349 h 2183549"/>
              <a:gd name="connsiteX5" fmla="*/ 6110787 w 7165038"/>
              <a:gd name="connsiteY5" fmla="*/ 662713 h 2183549"/>
              <a:gd name="connsiteX6" fmla="*/ 0 w 7165038"/>
              <a:gd name="connsiteY6" fmla="*/ 2183549 h 2183549"/>
              <a:gd name="connsiteX0" fmla="*/ 0 w 7165038"/>
              <a:gd name="connsiteY0" fmla="*/ 2183549 h 2183549"/>
              <a:gd name="connsiteX1" fmla="*/ 6001546 w 7165038"/>
              <a:gd name="connsiteY1" fmla="*/ 266617 h 2183549"/>
              <a:gd name="connsiteX2" fmla="*/ 5768335 w 7165038"/>
              <a:gd name="connsiteY2" fmla="*/ 0 h 2183549"/>
              <a:gd name="connsiteX3" fmla="*/ 7165038 w 7165038"/>
              <a:gd name="connsiteY3" fmla="*/ 371206 h 2183549"/>
              <a:gd name="connsiteX4" fmla="*/ 6034403 w 7165038"/>
              <a:gd name="connsiteY4" fmla="*/ 930349 h 2183549"/>
              <a:gd name="connsiteX5" fmla="*/ 6110787 w 7165038"/>
              <a:gd name="connsiteY5" fmla="*/ 662713 h 2183549"/>
              <a:gd name="connsiteX6" fmla="*/ 0 w 7165038"/>
              <a:gd name="connsiteY6" fmla="*/ 2183549 h 2183549"/>
              <a:gd name="connsiteX0" fmla="*/ 0 w 7165038"/>
              <a:gd name="connsiteY0" fmla="*/ 2183549 h 2183549"/>
              <a:gd name="connsiteX1" fmla="*/ 6001546 w 7165038"/>
              <a:gd name="connsiteY1" fmla="*/ 266617 h 2183549"/>
              <a:gd name="connsiteX2" fmla="*/ 5768335 w 7165038"/>
              <a:gd name="connsiteY2" fmla="*/ 0 h 2183549"/>
              <a:gd name="connsiteX3" fmla="*/ 7165038 w 7165038"/>
              <a:gd name="connsiteY3" fmla="*/ 371206 h 2183549"/>
              <a:gd name="connsiteX4" fmla="*/ 6034403 w 7165038"/>
              <a:gd name="connsiteY4" fmla="*/ 930349 h 2183549"/>
              <a:gd name="connsiteX5" fmla="*/ 6110787 w 7165038"/>
              <a:gd name="connsiteY5" fmla="*/ 662713 h 2183549"/>
              <a:gd name="connsiteX6" fmla="*/ 0 w 7165038"/>
              <a:gd name="connsiteY6" fmla="*/ 2183549 h 2183549"/>
              <a:gd name="connsiteX0" fmla="*/ 0 w 7165038"/>
              <a:gd name="connsiteY0" fmla="*/ 2183549 h 2183549"/>
              <a:gd name="connsiteX1" fmla="*/ 6001546 w 7165038"/>
              <a:gd name="connsiteY1" fmla="*/ 266617 h 2183549"/>
              <a:gd name="connsiteX2" fmla="*/ 5768335 w 7165038"/>
              <a:gd name="connsiteY2" fmla="*/ 0 h 2183549"/>
              <a:gd name="connsiteX3" fmla="*/ 7165038 w 7165038"/>
              <a:gd name="connsiteY3" fmla="*/ 371206 h 2183549"/>
              <a:gd name="connsiteX4" fmla="*/ 6034403 w 7165038"/>
              <a:gd name="connsiteY4" fmla="*/ 930349 h 2183549"/>
              <a:gd name="connsiteX5" fmla="*/ 6110787 w 7165038"/>
              <a:gd name="connsiteY5" fmla="*/ 662713 h 2183549"/>
              <a:gd name="connsiteX6" fmla="*/ 0 w 7165038"/>
              <a:gd name="connsiteY6" fmla="*/ 2183549 h 2183549"/>
              <a:gd name="connsiteX0" fmla="*/ 0 w 7190964"/>
              <a:gd name="connsiteY0" fmla="*/ 2183549 h 2183549"/>
              <a:gd name="connsiteX1" fmla="*/ 6001546 w 7190964"/>
              <a:gd name="connsiteY1" fmla="*/ 266617 h 2183549"/>
              <a:gd name="connsiteX2" fmla="*/ 5768335 w 7190964"/>
              <a:gd name="connsiteY2" fmla="*/ 0 h 2183549"/>
              <a:gd name="connsiteX3" fmla="*/ 7190964 w 7190964"/>
              <a:gd name="connsiteY3" fmla="*/ 400585 h 2183549"/>
              <a:gd name="connsiteX4" fmla="*/ 6034403 w 7190964"/>
              <a:gd name="connsiteY4" fmla="*/ 930349 h 2183549"/>
              <a:gd name="connsiteX5" fmla="*/ 6110787 w 7190964"/>
              <a:gd name="connsiteY5" fmla="*/ 662713 h 2183549"/>
              <a:gd name="connsiteX6" fmla="*/ 0 w 7190964"/>
              <a:gd name="connsiteY6" fmla="*/ 2183549 h 2183549"/>
              <a:gd name="connsiteX0" fmla="*/ 0 w 7190964"/>
              <a:gd name="connsiteY0" fmla="*/ 2183549 h 2183549"/>
              <a:gd name="connsiteX1" fmla="*/ 6001546 w 7190964"/>
              <a:gd name="connsiteY1" fmla="*/ 266617 h 2183549"/>
              <a:gd name="connsiteX2" fmla="*/ 5768335 w 7190964"/>
              <a:gd name="connsiteY2" fmla="*/ 0 h 2183549"/>
              <a:gd name="connsiteX3" fmla="*/ 7190964 w 7190964"/>
              <a:gd name="connsiteY3" fmla="*/ 400585 h 2183549"/>
              <a:gd name="connsiteX4" fmla="*/ 6034403 w 7190964"/>
              <a:gd name="connsiteY4" fmla="*/ 930349 h 2183549"/>
              <a:gd name="connsiteX5" fmla="*/ 6110787 w 7190964"/>
              <a:gd name="connsiteY5" fmla="*/ 662713 h 2183549"/>
              <a:gd name="connsiteX6" fmla="*/ 0 w 7190964"/>
              <a:gd name="connsiteY6" fmla="*/ 2183549 h 2183549"/>
              <a:gd name="connsiteX0" fmla="*/ 0 w 7190964"/>
              <a:gd name="connsiteY0" fmla="*/ 2183549 h 2183549"/>
              <a:gd name="connsiteX1" fmla="*/ 6001546 w 7190964"/>
              <a:gd name="connsiteY1" fmla="*/ 266617 h 2183549"/>
              <a:gd name="connsiteX2" fmla="*/ 5768335 w 7190964"/>
              <a:gd name="connsiteY2" fmla="*/ 0 h 2183549"/>
              <a:gd name="connsiteX3" fmla="*/ 7190964 w 7190964"/>
              <a:gd name="connsiteY3" fmla="*/ 400585 h 2183549"/>
              <a:gd name="connsiteX4" fmla="*/ 6034403 w 7190964"/>
              <a:gd name="connsiteY4" fmla="*/ 930349 h 2183549"/>
              <a:gd name="connsiteX5" fmla="*/ 6110787 w 7190964"/>
              <a:gd name="connsiteY5" fmla="*/ 662713 h 2183549"/>
              <a:gd name="connsiteX6" fmla="*/ 0 w 7190964"/>
              <a:gd name="connsiteY6" fmla="*/ 2183549 h 2183549"/>
              <a:gd name="connsiteX0" fmla="*/ 0 w 7190964"/>
              <a:gd name="connsiteY0" fmla="*/ 2183549 h 2183549"/>
              <a:gd name="connsiteX1" fmla="*/ 6001546 w 7190964"/>
              <a:gd name="connsiteY1" fmla="*/ 266617 h 2183549"/>
              <a:gd name="connsiteX2" fmla="*/ 5768335 w 7190964"/>
              <a:gd name="connsiteY2" fmla="*/ 0 h 2183549"/>
              <a:gd name="connsiteX3" fmla="*/ 7190964 w 7190964"/>
              <a:gd name="connsiteY3" fmla="*/ 400585 h 2183549"/>
              <a:gd name="connsiteX4" fmla="*/ 6034403 w 7190964"/>
              <a:gd name="connsiteY4" fmla="*/ 930349 h 2183549"/>
              <a:gd name="connsiteX5" fmla="*/ 6110787 w 7190964"/>
              <a:gd name="connsiteY5" fmla="*/ 662713 h 2183549"/>
              <a:gd name="connsiteX6" fmla="*/ 0 w 7190964"/>
              <a:gd name="connsiteY6" fmla="*/ 2183549 h 2183549"/>
              <a:gd name="connsiteX0" fmla="*/ 0 w 4032597"/>
              <a:gd name="connsiteY0" fmla="*/ 885645 h 930349"/>
              <a:gd name="connsiteX1" fmla="*/ 2843179 w 4032597"/>
              <a:gd name="connsiteY1" fmla="*/ 266617 h 930349"/>
              <a:gd name="connsiteX2" fmla="*/ 2609968 w 4032597"/>
              <a:gd name="connsiteY2" fmla="*/ 0 h 930349"/>
              <a:gd name="connsiteX3" fmla="*/ 4032597 w 4032597"/>
              <a:gd name="connsiteY3" fmla="*/ 400585 h 930349"/>
              <a:gd name="connsiteX4" fmla="*/ 2876036 w 4032597"/>
              <a:gd name="connsiteY4" fmla="*/ 930349 h 930349"/>
              <a:gd name="connsiteX5" fmla="*/ 2952420 w 4032597"/>
              <a:gd name="connsiteY5" fmla="*/ 662713 h 930349"/>
              <a:gd name="connsiteX6" fmla="*/ 0 w 4032597"/>
              <a:gd name="connsiteY6" fmla="*/ 885645 h 930349"/>
              <a:gd name="connsiteX0" fmla="*/ 0 w 4032597"/>
              <a:gd name="connsiteY0" fmla="*/ 885645 h 930349"/>
              <a:gd name="connsiteX1" fmla="*/ 2843179 w 4032597"/>
              <a:gd name="connsiteY1" fmla="*/ 266617 h 930349"/>
              <a:gd name="connsiteX2" fmla="*/ 2609968 w 4032597"/>
              <a:gd name="connsiteY2" fmla="*/ 0 h 930349"/>
              <a:gd name="connsiteX3" fmla="*/ 4032597 w 4032597"/>
              <a:gd name="connsiteY3" fmla="*/ 400585 h 930349"/>
              <a:gd name="connsiteX4" fmla="*/ 2876036 w 4032597"/>
              <a:gd name="connsiteY4" fmla="*/ 930349 h 930349"/>
              <a:gd name="connsiteX5" fmla="*/ 2952420 w 4032597"/>
              <a:gd name="connsiteY5" fmla="*/ 662713 h 930349"/>
              <a:gd name="connsiteX6" fmla="*/ 0 w 4032597"/>
              <a:gd name="connsiteY6" fmla="*/ 885645 h 930349"/>
              <a:gd name="connsiteX0" fmla="*/ 1 w 4163819"/>
              <a:gd name="connsiteY0" fmla="*/ 962741 h 962741"/>
              <a:gd name="connsiteX1" fmla="*/ 2974401 w 4163819"/>
              <a:gd name="connsiteY1" fmla="*/ 266617 h 962741"/>
              <a:gd name="connsiteX2" fmla="*/ 2741190 w 4163819"/>
              <a:gd name="connsiteY2" fmla="*/ 0 h 962741"/>
              <a:gd name="connsiteX3" fmla="*/ 4163819 w 4163819"/>
              <a:gd name="connsiteY3" fmla="*/ 400585 h 962741"/>
              <a:gd name="connsiteX4" fmla="*/ 3007258 w 4163819"/>
              <a:gd name="connsiteY4" fmla="*/ 930349 h 962741"/>
              <a:gd name="connsiteX5" fmla="*/ 3083642 w 4163819"/>
              <a:gd name="connsiteY5" fmla="*/ 662713 h 962741"/>
              <a:gd name="connsiteX6" fmla="*/ 1 w 4163819"/>
              <a:gd name="connsiteY6" fmla="*/ 962741 h 962741"/>
              <a:gd name="connsiteX0" fmla="*/ 0 w 4163818"/>
              <a:gd name="connsiteY0" fmla="*/ 962741 h 962741"/>
              <a:gd name="connsiteX1" fmla="*/ 2974400 w 4163818"/>
              <a:gd name="connsiteY1" fmla="*/ 266617 h 962741"/>
              <a:gd name="connsiteX2" fmla="*/ 2741189 w 4163818"/>
              <a:gd name="connsiteY2" fmla="*/ 0 h 962741"/>
              <a:gd name="connsiteX3" fmla="*/ 4163818 w 4163818"/>
              <a:gd name="connsiteY3" fmla="*/ 400585 h 962741"/>
              <a:gd name="connsiteX4" fmla="*/ 3007257 w 4163818"/>
              <a:gd name="connsiteY4" fmla="*/ 930349 h 962741"/>
              <a:gd name="connsiteX5" fmla="*/ 3083641 w 4163818"/>
              <a:gd name="connsiteY5" fmla="*/ 662713 h 962741"/>
              <a:gd name="connsiteX6" fmla="*/ 0 w 4163818"/>
              <a:gd name="connsiteY6" fmla="*/ 962741 h 962741"/>
              <a:gd name="connsiteX0" fmla="*/ 0 w 4163818"/>
              <a:gd name="connsiteY0" fmla="*/ 962741 h 962741"/>
              <a:gd name="connsiteX1" fmla="*/ 2974400 w 4163818"/>
              <a:gd name="connsiteY1" fmla="*/ 266617 h 962741"/>
              <a:gd name="connsiteX2" fmla="*/ 2741189 w 4163818"/>
              <a:gd name="connsiteY2" fmla="*/ 0 h 962741"/>
              <a:gd name="connsiteX3" fmla="*/ 4163818 w 4163818"/>
              <a:gd name="connsiteY3" fmla="*/ 400585 h 962741"/>
              <a:gd name="connsiteX4" fmla="*/ 3007257 w 4163818"/>
              <a:gd name="connsiteY4" fmla="*/ 930349 h 962741"/>
              <a:gd name="connsiteX5" fmla="*/ 3083641 w 4163818"/>
              <a:gd name="connsiteY5" fmla="*/ 662713 h 962741"/>
              <a:gd name="connsiteX6" fmla="*/ 0 w 4163818"/>
              <a:gd name="connsiteY6" fmla="*/ 962741 h 962741"/>
              <a:gd name="connsiteX0" fmla="*/ 0 w 4163818"/>
              <a:gd name="connsiteY0" fmla="*/ 962741 h 962741"/>
              <a:gd name="connsiteX1" fmla="*/ 2974400 w 4163818"/>
              <a:gd name="connsiteY1" fmla="*/ 266617 h 962741"/>
              <a:gd name="connsiteX2" fmla="*/ 2741189 w 4163818"/>
              <a:gd name="connsiteY2" fmla="*/ 0 h 962741"/>
              <a:gd name="connsiteX3" fmla="*/ 4163818 w 4163818"/>
              <a:gd name="connsiteY3" fmla="*/ 400585 h 962741"/>
              <a:gd name="connsiteX4" fmla="*/ 3007257 w 4163818"/>
              <a:gd name="connsiteY4" fmla="*/ 930349 h 962741"/>
              <a:gd name="connsiteX5" fmla="*/ 3083641 w 4163818"/>
              <a:gd name="connsiteY5" fmla="*/ 662713 h 962741"/>
              <a:gd name="connsiteX6" fmla="*/ 0 w 4163818"/>
              <a:gd name="connsiteY6" fmla="*/ 962741 h 962741"/>
              <a:gd name="connsiteX0" fmla="*/ -1 w 4445908"/>
              <a:gd name="connsiteY0" fmla="*/ 1034870 h 1034870"/>
              <a:gd name="connsiteX1" fmla="*/ 3256490 w 4445908"/>
              <a:gd name="connsiteY1" fmla="*/ 266617 h 1034870"/>
              <a:gd name="connsiteX2" fmla="*/ 3023279 w 4445908"/>
              <a:gd name="connsiteY2" fmla="*/ 0 h 1034870"/>
              <a:gd name="connsiteX3" fmla="*/ 4445908 w 4445908"/>
              <a:gd name="connsiteY3" fmla="*/ 400585 h 1034870"/>
              <a:gd name="connsiteX4" fmla="*/ 3289347 w 4445908"/>
              <a:gd name="connsiteY4" fmla="*/ 930349 h 1034870"/>
              <a:gd name="connsiteX5" fmla="*/ 3365731 w 4445908"/>
              <a:gd name="connsiteY5" fmla="*/ 662713 h 1034870"/>
              <a:gd name="connsiteX6" fmla="*/ -1 w 4445908"/>
              <a:gd name="connsiteY6" fmla="*/ 1034870 h 1034870"/>
              <a:gd name="connsiteX0" fmla="*/ 0 w 4445909"/>
              <a:gd name="connsiteY0" fmla="*/ 1034870 h 1034870"/>
              <a:gd name="connsiteX1" fmla="*/ 3256491 w 4445909"/>
              <a:gd name="connsiteY1" fmla="*/ 266617 h 1034870"/>
              <a:gd name="connsiteX2" fmla="*/ 3023280 w 4445909"/>
              <a:gd name="connsiteY2" fmla="*/ 0 h 1034870"/>
              <a:gd name="connsiteX3" fmla="*/ 4445909 w 4445909"/>
              <a:gd name="connsiteY3" fmla="*/ 400585 h 1034870"/>
              <a:gd name="connsiteX4" fmla="*/ 3289348 w 4445909"/>
              <a:gd name="connsiteY4" fmla="*/ 930349 h 1034870"/>
              <a:gd name="connsiteX5" fmla="*/ 3365732 w 4445909"/>
              <a:gd name="connsiteY5" fmla="*/ 662713 h 1034870"/>
              <a:gd name="connsiteX6" fmla="*/ 0 w 4445909"/>
              <a:gd name="connsiteY6" fmla="*/ 1034870 h 1034870"/>
              <a:gd name="connsiteX0" fmla="*/ 0 w 4445909"/>
              <a:gd name="connsiteY0" fmla="*/ 1034870 h 1034870"/>
              <a:gd name="connsiteX1" fmla="*/ 3256491 w 4445909"/>
              <a:gd name="connsiteY1" fmla="*/ 266617 h 1034870"/>
              <a:gd name="connsiteX2" fmla="*/ 3023280 w 4445909"/>
              <a:gd name="connsiteY2" fmla="*/ 0 h 1034870"/>
              <a:gd name="connsiteX3" fmla="*/ 4445909 w 4445909"/>
              <a:gd name="connsiteY3" fmla="*/ 400585 h 1034870"/>
              <a:gd name="connsiteX4" fmla="*/ 3289348 w 4445909"/>
              <a:gd name="connsiteY4" fmla="*/ 930349 h 1034870"/>
              <a:gd name="connsiteX5" fmla="*/ 3365732 w 4445909"/>
              <a:gd name="connsiteY5" fmla="*/ 662713 h 1034870"/>
              <a:gd name="connsiteX6" fmla="*/ 0 w 4445909"/>
              <a:gd name="connsiteY6" fmla="*/ 1034870 h 1034870"/>
              <a:gd name="connsiteX0" fmla="*/ 0 w 4445909"/>
              <a:gd name="connsiteY0" fmla="*/ 1034870 h 1034870"/>
              <a:gd name="connsiteX1" fmla="*/ 3256491 w 4445909"/>
              <a:gd name="connsiteY1" fmla="*/ 266617 h 1034870"/>
              <a:gd name="connsiteX2" fmla="*/ 3023280 w 4445909"/>
              <a:gd name="connsiteY2" fmla="*/ 0 h 1034870"/>
              <a:gd name="connsiteX3" fmla="*/ 4445909 w 4445909"/>
              <a:gd name="connsiteY3" fmla="*/ 400585 h 1034870"/>
              <a:gd name="connsiteX4" fmla="*/ 3289348 w 4445909"/>
              <a:gd name="connsiteY4" fmla="*/ 930349 h 1034870"/>
              <a:gd name="connsiteX5" fmla="*/ 3365732 w 4445909"/>
              <a:gd name="connsiteY5" fmla="*/ 662713 h 1034870"/>
              <a:gd name="connsiteX6" fmla="*/ 0 w 4445909"/>
              <a:gd name="connsiteY6" fmla="*/ 1034870 h 1034870"/>
              <a:gd name="connsiteX0" fmla="*/ 0 w 4793049"/>
              <a:gd name="connsiteY0" fmla="*/ 1102313 h 1102313"/>
              <a:gd name="connsiteX1" fmla="*/ 3603631 w 4793049"/>
              <a:gd name="connsiteY1" fmla="*/ 266617 h 1102313"/>
              <a:gd name="connsiteX2" fmla="*/ 3370420 w 4793049"/>
              <a:gd name="connsiteY2" fmla="*/ 0 h 1102313"/>
              <a:gd name="connsiteX3" fmla="*/ 4793049 w 4793049"/>
              <a:gd name="connsiteY3" fmla="*/ 400585 h 1102313"/>
              <a:gd name="connsiteX4" fmla="*/ 3636488 w 4793049"/>
              <a:gd name="connsiteY4" fmla="*/ 930349 h 1102313"/>
              <a:gd name="connsiteX5" fmla="*/ 3712872 w 4793049"/>
              <a:gd name="connsiteY5" fmla="*/ 662713 h 1102313"/>
              <a:gd name="connsiteX6" fmla="*/ 0 w 4793049"/>
              <a:gd name="connsiteY6" fmla="*/ 1102313 h 1102313"/>
              <a:gd name="connsiteX0" fmla="*/ 0 w 4793049"/>
              <a:gd name="connsiteY0" fmla="*/ 1102313 h 1102313"/>
              <a:gd name="connsiteX1" fmla="*/ 3603631 w 4793049"/>
              <a:gd name="connsiteY1" fmla="*/ 266617 h 1102313"/>
              <a:gd name="connsiteX2" fmla="*/ 3370420 w 4793049"/>
              <a:gd name="connsiteY2" fmla="*/ 0 h 1102313"/>
              <a:gd name="connsiteX3" fmla="*/ 4793049 w 4793049"/>
              <a:gd name="connsiteY3" fmla="*/ 400585 h 1102313"/>
              <a:gd name="connsiteX4" fmla="*/ 3636488 w 4793049"/>
              <a:gd name="connsiteY4" fmla="*/ 930349 h 1102313"/>
              <a:gd name="connsiteX5" fmla="*/ 3712872 w 4793049"/>
              <a:gd name="connsiteY5" fmla="*/ 662713 h 1102313"/>
              <a:gd name="connsiteX6" fmla="*/ 0 w 4793049"/>
              <a:gd name="connsiteY6" fmla="*/ 1102313 h 1102313"/>
              <a:gd name="connsiteX0" fmla="*/ 0 w 4793049"/>
              <a:gd name="connsiteY0" fmla="*/ 1102313 h 1102313"/>
              <a:gd name="connsiteX1" fmla="*/ 3603631 w 4793049"/>
              <a:gd name="connsiteY1" fmla="*/ 266617 h 1102313"/>
              <a:gd name="connsiteX2" fmla="*/ 3370420 w 4793049"/>
              <a:gd name="connsiteY2" fmla="*/ 0 h 1102313"/>
              <a:gd name="connsiteX3" fmla="*/ 4793049 w 4793049"/>
              <a:gd name="connsiteY3" fmla="*/ 400585 h 1102313"/>
              <a:gd name="connsiteX4" fmla="*/ 3636488 w 4793049"/>
              <a:gd name="connsiteY4" fmla="*/ 930349 h 1102313"/>
              <a:gd name="connsiteX5" fmla="*/ 3712872 w 4793049"/>
              <a:gd name="connsiteY5" fmla="*/ 662713 h 1102313"/>
              <a:gd name="connsiteX6" fmla="*/ 0 w 4793049"/>
              <a:gd name="connsiteY6" fmla="*/ 1102313 h 1102313"/>
              <a:gd name="connsiteX0" fmla="*/ 0 w 4793049"/>
              <a:gd name="connsiteY0" fmla="*/ 1102313 h 1102313"/>
              <a:gd name="connsiteX1" fmla="*/ 3603631 w 4793049"/>
              <a:gd name="connsiteY1" fmla="*/ 266617 h 1102313"/>
              <a:gd name="connsiteX2" fmla="*/ 3370420 w 4793049"/>
              <a:gd name="connsiteY2" fmla="*/ 0 h 1102313"/>
              <a:gd name="connsiteX3" fmla="*/ 4793049 w 4793049"/>
              <a:gd name="connsiteY3" fmla="*/ 400585 h 1102313"/>
              <a:gd name="connsiteX4" fmla="*/ 3636488 w 4793049"/>
              <a:gd name="connsiteY4" fmla="*/ 930349 h 1102313"/>
              <a:gd name="connsiteX5" fmla="*/ 3712872 w 4793049"/>
              <a:gd name="connsiteY5" fmla="*/ 662713 h 1102313"/>
              <a:gd name="connsiteX6" fmla="*/ 0 w 4793049"/>
              <a:gd name="connsiteY6" fmla="*/ 1102313 h 1102313"/>
              <a:gd name="connsiteX0" fmla="*/ 0 w 4793049"/>
              <a:gd name="connsiteY0" fmla="*/ 1102313 h 1102313"/>
              <a:gd name="connsiteX1" fmla="*/ 3603631 w 4793049"/>
              <a:gd name="connsiteY1" fmla="*/ 266617 h 1102313"/>
              <a:gd name="connsiteX2" fmla="*/ 3370420 w 4793049"/>
              <a:gd name="connsiteY2" fmla="*/ 0 h 1102313"/>
              <a:gd name="connsiteX3" fmla="*/ 4793049 w 4793049"/>
              <a:gd name="connsiteY3" fmla="*/ 400585 h 1102313"/>
              <a:gd name="connsiteX4" fmla="*/ 3636488 w 4793049"/>
              <a:gd name="connsiteY4" fmla="*/ 930349 h 1102313"/>
              <a:gd name="connsiteX5" fmla="*/ 3712872 w 4793049"/>
              <a:gd name="connsiteY5" fmla="*/ 662713 h 1102313"/>
              <a:gd name="connsiteX6" fmla="*/ 0 w 4793049"/>
              <a:gd name="connsiteY6" fmla="*/ 1102313 h 1102313"/>
              <a:gd name="connsiteX0" fmla="*/ 0 w 4793049"/>
              <a:gd name="connsiteY0" fmla="*/ 1102313 h 1102313"/>
              <a:gd name="connsiteX1" fmla="*/ 3603631 w 4793049"/>
              <a:gd name="connsiteY1" fmla="*/ 266617 h 1102313"/>
              <a:gd name="connsiteX2" fmla="*/ 3370420 w 4793049"/>
              <a:gd name="connsiteY2" fmla="*/ 0 h 1102313"/>
              <a:gd name="connsiteX3" fmla="*/ 4793049 w 4793049"/>
              <a:gd name="connsiteY3" fmla="*/ 400585 h 1102313"/>
              <a:gd name="connsiteX4" fmla="*/ 3636488 w 4793049"/>
              <a:gd name="connsiteY4" fmla="*/ 930349 h 1102313"/>
              <a:gd name="connsiteX5" fmla="*/ 3712872 w 4793049"/>
              <a:gd name="connsiteY5" fmla="*/ 662713 h 1102313"/>
              <a:gd name="connsiteX6" fmla="*/ 0 w 4793049"/>
              <a:gd name="connsiteY6" fmla="*/ 1102313 h 1102313"/>
              <a:gd name="connsiteX0" fmla="*/ 0 w 4793049"/>
              <a:gd name="connsiteY0" fmla="*/ 1102313 h 1102313"/>
              <a:gd name="connsiteX1" fmla="*/ 3603631 w 4793049"/>
              <a:gd name="connsiteY1" fmla="*/ 266617 h 1102313"/>
              <a:gd name="connsiteX2" fmla="*/ 3370420 w 4793049"/>
              <a:gd name="connsiteY2" fmla="*/ 0 h 1102313"/>
              <a:gd name="connsiteX3" fmla="*/ 4793049 w 4793049"/>
              <a:gd name="connsiteY3" fmla="*/ 400585 h 1102313"/>
              <a:gd name="connsiteX4" fmla="*/ 3636488 w 4793049"/>
              <a:gd name="connsiteY4" fmla="*/ 930349 h 1102313"/>
              <a:gd name="connsiteX5" fmla="*/ 3836461 w 4793049"/>
              <a:gd name="connsiteY5" fmla="*/ 580861 h 1102313"/>
              <a:gd name="connsiteX6" fmla="*/ 0 w 4793049"/>
              <a:gd name="connsiteY6" fmla="*/ 1102313 h 1102313"/>
              <a:gd name="connsiteX0" fmla="*/ 0 w 4793049"/>
              <a:gd name="connsiteY0" fmla="*/ 1102313 h 1102313"/>
              <a:gd name="connsiteX1" fmla="*/ 3882477 w 4793049"/>
              <a:gd name="connsiteY1" fmla="*/ 336715 h 1102313"/>
              <a:gd name="connsiteX2" fmla="*/ 3370420 w 4793049"/>
              <a:gd name="connsiteY2" fmla="*/ 0 h 1102313"/>
              <a:gd name="connsiteX3" fmla="*/ 4793049 w 4793049"/>
              <a:gd name="connsiteY3" fmla="*/ 400585 h 1102313"/>
              <a:gd name="connsiteX4" fmla="*/ 3636488 w 4793049"/>
              <a:gd name="connsiteY4" fmla="*/ 930349 h 1102313"/>
              <a:gd name="connsiteX5" fmla="*/ 3836461 w 4793049"/>
              <a:gd name="connsiteY5" fmla="*/ 580861 h 1102313"/>
              <a:gd name="connsiteX6" fmla="*/ 0 w 4793049"/>
              <a:gd name="connsiteY6" fmla="*/ 1102313 h 1102313"/>
              <a:gd name="connsiteX0" fmla="*/ 0 w 4793049"/>
              <a:gd name="connsiteY0" fmla="*/ 1047711 h 1047711"/>
              <a:gd name="connsiteX1" fmla="*/ 3882477 w 4793049"/>
              <a:gd name="connsiteY1" fmla="*/ 282113 h 1047711"/>
              <a:gd name="connsiteX2" fmla="*/ 3656730 w 4793049"/>
              <a:gd name="connsiteY2" fmla="*/ 0 h 1047711"/>
              <a:gd name="connsiteX3" fmla="*/ 4793049 w 4793049"/>
              <a:gd name="connsiteY3" fmla="*/ 345983 h 1047711"/>
              <a:gd name="connsiteX4" fmla="*/ 3636488 w 4793049"/>
              <a:gd name="connsiteY4" fmla="*/ 875747 h 1047711"/>
              <a:gd name="connsiteX5" fmla="*/ 3836461 w 4793049"/>
              <a:gd name="connsiteY5" fmla="*/ 526259 h 1047711"/>
              <a:gd name="connsiteX6" fmla="*/ 0 w 4793049"/>
              <a:gd name="connsiteY6" fmla="*/ 1047711 h 1047711"/>
              <a:gd name="connsiteX0" fmla="*/ 0 w 4793049"/>
              <a:gd name="connsiteY0" fmla="*/ 1047711 h 1047711"/>
              <a:gd name="connsiteX1" fmla="*/ 3882477 w 4793049"/>
              <a:gd name="connsiteY1" fmla="*/ 282113 h 1047711"/>
              <a:gd name="connsiteX2" fmla="*/ 3656730 w 4793049"/>
              <a:gd name="connsiteY2" fmla="*/ 0 h 1047711"/>
              <a:gd name="connsiteX3" fmla="*/ 4793049 w 4793049"/>
              <a:gd name="connsiteY3" fmla="*/ 345983 h 1047711"/>
              <a:gd name="connsiteX4" fmla="*/ 3795512 w 4793049"/>
              <a:gd name="connsiteY4" fmla="*/ 820175 h 1047711"/>
              <a:gd name="connsiteX5" fmla="*/ 3836461 w 4793049"/>
              <a:gd name="connsiteY5" fmla="*/ 526259 h 1047711"/>
              <a:gd name="connsiteX6" fmla="*/ 0 w 4793049"/>
              <a:gd name="connsiteY6" fmla="*/ 1047711 h 1047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93049" h="1047711">
                <a:moveTo>
                  <a:pt x="0" y="1047711"/>
                </a:moveTo>
                <a:cubicBezTo>
                  <a:pt x="1074054" y="669281"/>
                  <a:pt x="2698795" y="429916"/>
                  <a:pt x="3882477" y="282113"/>
                </a:cubicBezTo>
                <a:lnTo>
                  <a:pt x="3656730" y="0"/>
                </a:lnTo>
                <a:lnTo>
                  <a:pt x="4793049" y="345983"/>
                </a:lnTo>
                <a:lnTo>
                  <a:pt x="3795512" y="820175"/>
                </a:lnTo>
                <a:cubicBezTo>
                  <a:pt x="3820973" y="730963"/>
                  <a:pt x="3811000" y="615471"/>
                  <a:pt x="3836461" y="526259"/>
                </a:cubicBezTo>
                <a:cubicBezTo>
                  <a:pt x="2320042" y="569937"/>
                  <a:pt x="1453395" y="738677"/>
                  <a:pt x="0" y="1047711"/>
                </a:cubicBezTo>
                <a:close/>
              </a:path>
            </a:pathLst>
          </a:custGeom>
          <a:gradFill>
            <a:gsLst>
              <a:gs pos="0">
                <a:srgbClr val="E2FF33">
                  <a:alpha val="0"/>
                </a:srgbClr>
              </a:gs>
              <a:gs pos="38000">
                <a:srgbClr val="CCFF33">
                  <a:alpha val="75000"/>
                </a:srgbClr>
              </a:gs>
              <a:gs pos="93000">
                <a:srgbClr val="007434">
                  <a:alpha val="85000"/>
                </a:srgbClr>
              </a:gs>
            </a:gsLst>
            <a:lin ang="0" scaled="0"/>
          </a:gradFill>
          <a:ln w="25400" cap="flat" cmpd="sng" algn="ctr">
            <a:gradFill>
              <a:gsLst>
                <a:gs pos="5000">
                  <a:srgbClr val="E2FF33">
                    <a:alpha val="0"/>
                  </a:srgbClr>
                </a:gs>
                <a:gs pos="28000">
                  <a:srgbClr val="9BD200">
                    <a:alpha val="57000"/>
                  </a:srgbClr>
                </a:gs>
                <a:gs pos="100000">
                  <a:srgbClr val="004C22">
                    <a:alpha val="65000"/>
                  </a:srgbClr>
                </a:gs>
              </a:gsLst>
              <a:lin ang="0" scaled="0"/>
            </a:gradFill>
            <a:prstDash val="solid"/>
          </a:ln>
          <a:effectLst>
            <a:outerShdw blurRad="254000" dist="139700" dir="6000000" algn="tl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26" name="Freeform 25"/>
          <p:cNvSpPr/>
          <p:nvPr userDrawn="1"/>
        </p:nvSpPr>
        <p:spPr>
          <a:xfrm rot="2579514">
            <a:off x="4738618" y="2233883"/>
            <a:ext cx="1212148" cy="632997"/>
          </a:xfrm>
          <a:custGeom>
            <a:avLst/>
            <a:gdLst>
              <a:gd name="connsiteX0" fmla="*/ 0 w 9609826"/>
              <a:gd name="connsiteY0" fmla="*/ 1362974 h 1362974"/>
              <a:gd name="connsiteX1" fmla="*/ 8436634 w 9609826"/>
              <a:gd name="connsiteY1" fmla="*/ 232913 h 1362974"/>
              <a:gd name="connsiteX2" fmla="*/ 8272732 w 9609826"/>
              <a:gd name="connsiteY2" fmla="*/ 0 h 1362974"/>
              <a:gd name="connsiteX3" fmla="*/ 9609826 w 9609826"/>
              <a:gd name="connsiteY3" fmla="*/ 250166 h 1362974"/>
              <a:gd name="connsiteX4" fmla="*/ 8497018 w 9609826"/>
              <a:gd name="connsiteY4" fmla="*/ 828136 h 1362974"/>
              <a:gd name="connsiteX5" fmla="*/ 8531524 w 9609826"/>
              <a:gd name="connsiteY5" fmla="*/ 586596 h 1362974"/>
              <a:gd name="connsiteX6" fmla="*/ 0 w 9609826"/>
              <a:gd name="connsiteY6" fmla="*/ 1362974 h 1362974"/>
              <a:gd name="connsiteX0" fmla="*/ 0 w 9609826"/>
              <a:gd name="connsiteY0" fmla="*/ 1362974 h 1362974"/>
              <a:gd name="connsiteX1" fmla="*/ 8479766 w 9609826"/>
              <a:gd name="connsiteY1" fmla="*/ 250166 h 1362974"/>
              <a:gd name="connsiteX2" fmla="*/ 8272732 w 9609826"/>
              <a:gd name="connsiteY2" fmla="*/ 0 h 1362974"/>
              <a:gd name="connsiteX3" fmla="*/ 9609826 w 9609826"/>
              <a:gd name="connsiteY3" fmla="*/ 250166 h 1362974"/>
              <a:gd name="connsiteX4" fmla="*/ 8497018 w 9609826"/>
              <a:gd name="connsiteY4" fmla="*/ 828136 h 1362974"/>
              <a:gd name="connsiteX5" fmla="*/ 8531524 w 9609826"/>
              <a:gd name="connsiteY5" fmla="*/ 586596 h 1362974"/>
              <a:gd name="connsiteX6" fmla="*/ 0 w 9609826"/>
              <a:gd name="connsiteY6" fmla="*/ 1362974 h 1362974"/>
              <a:gd name="connsiteX0" fmla="*/ 0 w 9609826"/>
              <a:gd name="connsiteY0" fmla="*/ 1362974 h 1362974"/>
              <a:gd name="connsiteX1" fmla="*/ 8479766 w 9609826"/>
              <a:gd name="connsiteY1" fmla="*/ 250166 h 1362974"/>
              <a:gd name="connsiteX2" fmla="*/ 8272732 w 9609826"/>
              <a:gd name="connsiteY2" fmla="*/ 0 h 1362974"/>
              <a:gd name="connsiteX3" fmla="*/ 9609826 w 9609826"/>
              <a:gd name="connsiteY3" fmla="*/ 250166 h 1362974"/>
              <a:gd name="connsiteX4" fmla="*/ 8497018 w 9609826"/>
              <a:gd name="connsiteY4" fmla="*/ 865243 h 1362974"/>
              <a:gd name="connsiteX5" fmla="*/ 8531524 w 9609826"/>
              <a:gd name="connsiteY5" fmla="*/ 586596 h 1362974"/>
              <a:gd name="connsiteX6" fmla="*/ 0 w 9609826"/>
              <a:gd name="connsiteY6" fmla="*/ 1362974 h 1362974"/>
              <a:gd name="connsiteX0" fmla="*/ 0 w 9035951"/>
              <a:gd name="connsiteY0" fmla="*/ 1112506 h 1112506"/>
              <a:gd name="connsiteX1" fmla="*/ 7905891 w 9035951"/>
              <a:gd name="connsiteY1" fmla="*/ 250166 h 1112506"/>
              <a:gd name="connsiteX2" fmla="*/ 7698857 w 9035951"/>
              <a:gd name="connsiteY2" fmla="*/ 0 h 1112506"/>
              <a:gd name="connsiteX3" fmla="*/ 9035951 w 9035951"/>
              <a:gd name="connsiteY3" fmla="*/ 250166 h 1112506"/>
              <a:gd name="connsiteX4" fmla="*/ 7923143 w 9035951"/>
              <a:gd name="connsiteY4" fmla="*/ 865243 h 1112506"/>
              <a:gd name="connsiteX5" fmla="*/ 7957649 w 9035951"/>
              <a:gd name="connsiteY5" fmla="*/ 586596 h 1112506"/>
              <a:gd name="connsiteX6" fmla="*/ 0 w 9035951"/>
              <a:gd name="connsiteY6" fmla="*/ 1112506 h 1112506"/>
              <a:gd name="connsiteX0" fmla="*/ 0 w 9035951"/>
              <a:gd name="connsiteY0" fmla="*/ 1112506 h 1112506"/>
              <a:gd name="connsiteX1" fmla="*/ 7935072 w 9035951"/>
              <a:gd name="connsiteY1" fmla="*/ 250166 h 1112506"/>
              <a:gd name="connsiteX2" fmla="*/ 7698857 w 9035951"/>
              <a:gd name="connsiteY2" fmla="*/ 0 h 1112506"/>
              <a:gd name="connsiteX3" fmla="*/ 9035951 w 9035951"/>
              <a:gd name="connsiteY3" fmla="*/ 250166 h 1112506"/>
              <a:gd name="connsiteX4" fmla="*/ 7923143 w 9035951"/>
              <a:gd name="connsiteY4" fmla="*/ 865243 h 1112506"/>
              <a:gd name="connsiteX5" fmla="*/ 7957649 w 9035951"/>
              <a:gd name="connsiteY5" fmla="*/ 586596 h 1112506"/>
              <a:gd name="connsiteX6" fmla="*/ 0 w 9035951"/>
              <a:gd name="connsiteY6" fmla="*/ 1112506 h 1112506"/>
              <a:gd name="connsiteX0" fmla="*/ 0 w 9035951"/>
              <a:gd name="connsiteY0" fmla="*/ 1112506 h 1112506"/>
              <a:gd name="connsiteX1" fmla="*/ 7935072 w 9035951"/>
              <a:gd name="connsiteY1" fmla="*/ 250166 h 1112506"/>
              <a:gd name="connsiteX2" fmla="*/ 7698857 w 9035951"/>
              <a:gd name="connsiteY2" fmla="*/ 0 h 1112506"/>
              <a:gd name="connsiteX3" fmla="*/ 9035951 w 9035951"/>
              <a:gd name="connsiteY3" fmla="*/ 287271 h 1112506"/>
              <a:gd name="connsiteX4" fmla="*/ 7923143 w 9035951"/>
              <a:gd name="connsiteY4" fmla="*/ 865243 h 1112506"/>
              <a:gd name="connsiteX5" fmla="*/ 7957649 w 9035951"/>
              <a:gd name="connsiteY5" fmla="*/ 586596 h 1112506"/>
              <a:gd name="connsiteX6" fmla="*/ 0 w 9035951"/>
              <a:gd name="connsiteY6" fmla="*/ 1112506 h 1112506"/>
              <a:gd name="connsiteX0" fmla="*/ 0 w 9035951"/>
              <a:gd name="connsiteY0" fmla="*/ 1112506 h 1112506"/>
              <a:gd name="connsiteX1" fmla="*/ 7935072 w 9035951"/>
              <a:gd name="connsiteY1" fmla="*/ 250166 h 1112506"/>
              <a:gd name="connsiteX2" fmla="*/ 7698857 w 9035951"/>
              <a:gd name="connsiteY2" fmla="*/ 0 h 1112506"/>
              <a:gd name="connsiteX3" fmla="*/ 9035951 w 9035951"/>
              <a:gd name="connsiteY3" fmla="*/ 287271 h 1112506"/>
              <a:gd name="connsiteX4" fmla="*/ 7923143 w 9035951"/>
              <a:gd name="connsiteY4" fmla="*/ 865243 h 1112506"/>
              <a:gd name="connsiteX5" fmla="*/ 7996555 w 9035951"/>
              <a:gd name="connsiteY5" fmla="*/ 577320 h 1112506"/>
              <a:gd name="connsiteX6" fmla="*/ 0 w 9035951"/>
              <a:gd name="connsiteY6" fmla="*/ 1112506 h 1112506"/>
              <a:gd name="connsiteX0" fmla="*/ 0 w 9035951"/>
              <a:gd name="connsiteY0" fmla="*/ 1112506 h 1112506"/>
              <a:gd name="connsiteX1" fmla="*/ 7935072 w 9035951"/>
              <a:gd name="connsiteY1" fmla="*/ 250166 h 1112506"/>
              <a:gd name="connsiteX2" fmla="*/ 7698857 w 9035951"/>
              <a:gd name="connsiteY2" fmla="*/ 0 h 1112506"/>
              <a:gd name="connsiteX3" fmla="*/ 9035951 w 9035951"/>
              <a:gd name="connsiteY3" fmla="*/ 287271 h 1112506"/>
              <a:gd name="connsiteX4" fmla="*/ 7884236 w 9035951"/>
              <a:gd name="connsiteY4" fmla="*/ 865243 h 1112506"/>
              <a:gd name="connsiteX5" fmla="*/ 7996555 w 9035951"/>
              <a:gd name="connsiteY5" fmla="*/ 577320 h 1112506"/>
              <a:gd name="connsiteX6" fmla="*/ 0 w 9035951"/>
              <a:gd name="connsiteY6" fmla="*/ 1112506 h 1112506"/>
              <a:gd name="connsiteX0" fmla="*/ 0 w 9035951"/>
              <a:gd name="connsiteY0" fmla="*/ 1112506 h 1112506"/>
              <a:gd name="connsiteX1" fmla="*/ 7879124 w 9035951"/>
              <a:gd name="connsiteY1" fmla="*/ 198665 h 1112506"/>
              <a:gd name="connsiteX2" fmla="*/ 7698857 w 9035951"/>
              <a:gd name="connsiteY2" fmla="*/ 0 h 1112506"/>
              <a:gd name="connsiteX3" fmla="*/ 9035951 w 9035951"/>
              <a:gd name="connsiteY3" fmla="*/ 287271 h 1112506"/>
              <a:gd name="connsiteX4" fmla="*/ 7884236 w 9035951"/>
              <a:gd name="connsiteY4" fmla="*/ 865243 h 1112506"/>
              <a:gd name="connsiteX5" fmla="*/ 7996555 w 9035951"/>
              <a:gd name="connsiteY5" fmla="*/ 577320 h 1112506"/>
              <a:gd name="connsiteX6" fmla="*/ 0 w 9035951"/>
              <a:gd name="connsiteY6" fmla="*/ 1112506 h 1112506"/>
              <a:gd name="connsiteX0" fmla="*/ 0 w 9035951"/>
              <a:gd name="connsiteY0" fmla="*/ 1112506 h 1112506"/>
              <a:gd name="connsiteX1" fmla="*/ 7879124 w 9035951"/>
              <a:gd name="connsiteY1" fmla="*/ 198665 h 1112506"/>
              <a:gd name="connsiteX2" fmla="*/ 7698857 w 9035951"/>
              <a:gd name="connsiteY2" fmla="*/ 0 h 1112506"/>
              <a:gd name="connsiteX3" fmla="*/ 9035951 w 9035951"/>
              <a:gd name="connsiteY3" fmla="*/ 287271 h 1112506"/>
              <a:gd name="connsiteX4" fmla="*/ 7884236 w 9035951"/>
              <a:gd name="connsiteY4" fmla="*/ 865243 h 1112506"/>
              <a:gd name="connsiteX5" fmla="*/ 7977906 w 9035951"/>
              <a:gd name="connsiteY5" fmla="*/ 634544 h 1112506"/>
              <a:gd name="connsiteX6" fmla="*/ 0 w 9035951"/>
              <a:gd name="connsiteY6" fmla="*/ 1112506 h 1112506"/>
              <a:gd name="connsiteX0" fmla="*/ 0 w 9091899"/>
              <a:gd name="connsiteY0" fmla="*/ 1032392 h 1032392"/>
              <a:gd name="connsiteX1" fmla="*/ 7935072 w 9091899"/>
              <a:gd name="connsiteY1" fmla="*/ 198665 h 1032392"/>
              <a:gd name="connsiteX2" fmla="*/ 7754805 w 9091899"/>
              <a:gd name="connsiteY2" fmla="*/ 0 h 1032392"/>
              <a:gd name="connsiteX3" fmla="*/ 9091899 w 9091899"/>
              <a:gd name="connsiteY3" fmla="*/ 287271 h 1032392"/>
              <a:gd name="connsiteX4" fmla="*/ 7940184 w 9091899"/>
              <a:gd name="connsiteY4" fmla="*/ 865243 h 1032392"/>
              <a:gd name="connsiteX5" fmla="*/ 8033854 w 9091899"/>
              <a:gd name="connsiteY5" fmla="*/ 634544 h 1032392"/>
              <a:gd name="connsiteX6" fmla="*/ 0 w 9091899"/>
              <a:gd name="connsiteY6" fmla="*/ 1032392 h 1032392"/>
              <a:gd name="connsiteX0" fmla="*/ 0 w 9091899"/>
              <a:gd name="connsiteY0" fmla="*/ 1074148 h 1074148"/>
              <a:gd name="connsiteX1" fmla="*/ 7935072 w 9091899"/>
              <a:gd name="connsiteY1" fmla="*/ 240421 h 1074148"/>
              <a:gd name="connsiteX2" fmla="*/ 7688640 w 9091899"/>
              <a:gd name="connsiteY2" fmla="*/ 0 h 1074148"/>
              <a:gd name="connsiteX3" fmla="*/ 9091899 w 9091899"/>
              <a:gd name="connsiteY3" fmla="*/ 329027 h 1074148"/>
              <a:gd name="connsiteX4" fmla="*/ 7940184 w 9091899"/>
              <a:gd name="connsiteY4" fmla="*/ 906999 h 1074148"/>
              <a:gd name="connsiteX5" fmla="*/ 8033854 w 9091899"/>
              <a:gd name="connsiteY5" fmla="*/ 676300 h 1074148"/>
              <a:gd name="connsiteX6" fmla="*/ 0 w 9091899"/>
              <a:gd name="connsiteY6" fmla="*/ 1074148 h 1074148"/>
              <a:gd name="connsiteX0" fmla="*/ 0 w 9091899"/>
              <a:gd name="connsiteY0" fmla="*/ 1074148 h 1074148"/>
              <a:gd name="connsiteX1" fmla="*/ 7891345 w 9091899"/>
              <a:gd name="connsiteY1" fmla="*/ 210897 h 1074148"/>
              <a:gd name="connsiteX2" fmla="*/ 7688640 w 9091899"/>
              <a:gd name="connsiteY2" fmla="*/ 0 h 1074148"/>
              <a:gd name="connsiteX3" fmla="*/ 9091899 w 9091899"/>
              <a:gd name="connsiteY3" fmla="*/ 329027 h 1074148"/>
              <a:gd name="connsiteX4" fmla="*/ 7940184 w 9091899"/>
              <a:gd name="connsiteY4" fmla="*/ 906999 h 1074148"/>
              <a:gd name="connsiteX5" fmla="*/ 8033854 w 9091899"/>
              <a:gd name="connsiteY5" fmla="*/ 676300 h 1074148"/>
              <a:gd name="connsiteX6" fmla="*/ 0 w 9091899"/>
              <a:gd name="connsiteY6" fmla="*/ 1074148 h 1074148"/>
              <a:gd name="connsiteX0" fmla="*/ 0 w 9152116"/>
              <a:gd name="connsiteY0" fmla="*/ 1043216 h 1043216"/>
              <a:gd name="connsiteX1" fmla="*/ 7951562 w 9152116"/>
              <a:gd name="connsiteY1" fmla="*/ 210897 h 1043216"/>
              <a:gd name="connsiteX2" fmla="*/ 7748857 w 9152116"/>
              <a:gd name="connsiteY2" fmla="*/ 0 h 1043216"/>
              <a:gd name="connsiteX3" fmla="*/ 9152116 w 9152116"/>
              <a:gd name="connsiteY3" fmla="*/ 329027 h 1043216"/>
              <a:gd name="connsiteX4" fmla="*/ 8000401 w 9152116"/>
              <a:gd name="connsiteY4" fmla="*/ 906999 h 1043216"/>
              <a:gd name="connsiteX5" fmla="*/ 8094071 w 9152116"/>
              <a:gd name="connsiteY5" fmla="*/ 676300 h 1043216"/>
              <a:gd name="connsiteX6" fmla="*/ 0 w 9152116"/>
              <a:gd name="connsiteY6" fmla="*/ 1043216 h 1043216"/>
              <a:gd name="connsiteX0" fmla="*/ 0 w 9152116"/>
              <a:gd name="connsiteY0" fmla="*/ 1043216 h 1043216"/>
              <a:gd name="connsiteX1" fmla="*/ 7951562 w 9152116"/>
              <a:gd name="connsiteY1" fmla="*/ 210897 h 1043216"/>
              <a:gd name="connsiteX2" fmla="*/ 7748857 w 9152116"/>
              <a:gd name="connsiteY2" fmla="*/ 0 h 1043216"/>
              <a:gd name="connsiteX3" fmla="*/ 9152116 w 9152116"/>
              <a:gd name="connsiteY3" fmla="*/ 329027 h 1043216"/>
              <a:gd name="connsiteX4" fmla="*/ 8000401 w 9152116"/>
              <a:gd name="connsiteY4" fmla="*/ 906999 h 1043216"/>
              <a:gd name="connsiteX5" fmla="*/ 8084469 w 9152116"/>
              <a:gd name="connsiteY5" fmla="*/ 644535 h 1043216"/>
              <a:gd name="connsiteX6" fmla="*/ 0 w 9152116"/>
              <a:gd name="connsiteY6" fmla="*/ 1043216 h 1043216"/>
              <a:gd name="connsiteX0" fmla="*/ 0 w 9152116"/>
              <a:gd name="connsiteY0" fmla="*/ 1043216 h 1043216"/>
              <a:gd name="connsiteX1" fmla="*/ 7951562 w 9152116"/>
              <a:gd name="connsiteY1" fmla="*/ 210897 h 1043216"/>
              <a:gd name="connsiteX2" fmla="*/ 7748857 w 9152116"/>
              <a:gd name="connsiteY2" fmla="*/ 0 h 1043216"/>
              <a:gd name="connsiteX3" fmla="*/ 9152116 w 9152116"/>
              <a:gd name="connsiteY3" fmla="*/ 329027 h 1043216"/>
              <a:gd name="connsiteX4" fmla="*/ 8021481 w 9152116"/>
              <a:gd name="connsiteY4" fmla="*/ 888170 h 1043216"/>
              <a:gd name="connsiteX5" fmla="*/ 8084469 w 9152116"/>
              <a:gd name="connsiteY5" fmla="*/ 644535 h 1043216"/>
              <a:gd name="connsiteX6" fmla="*/ 0 w 9152116"/>
              <a:gd name="connsiteY6" fmla="*/ 1043216 h 1043216"/>
              <a:gd name="connsiteX0" fmla="*/ 1 w 7722441"/>
              <a:gd name="connsiteY0" fmla="*/ 1630979 h 1630979"/>
              <a:gd name="connsiteX1" fmla="*/ 6521887 w 7722441"/>
              <a:gd name="connsiteY1" fmla="*/ 210897 h 1630979"/>
              <a:gd name="connsiteX2" fmla="*/ 6319182 w 7722441"/>
              <a:gd name="connsiteY2" fmla="*/ 0 h 1630979"/>
              <a:gd name="connsiteX3" fmla="*/ 7722441 w 7722441"/>
              <a:gd name="connsiteY3" fmla="*/ 329027 h 1630979"/>
              <a:gd name="connsiteX4" fmla="*/ 6591806 w 7722441"/>
              <a:gd name="connsiteY4" fmla="*/ 888170 h 1630979"/>
              <a:gd name="connsiteX5" fmla="*/ 6654794 w 7722441"/>
              <a:gd name="connsiteY5" fmla="*/ 644535 h 1630979"/>
              <a:gd name="connsiteX6" fmla="*/ 1 w 7722441"/>
              <a:gd name="connsiteY6" fmla="*/ 1630979 h 1630979"/>
              <a:gd name="connsiteX0" fmla="*/ 0 w 7722440"/>
              <a:gd name="connsiteY0" fmla="*/ 1630979 h 1630979"/>
              <a:gd name="connsiteX1" fmla="*/ 6521886 w 7722440"/>
              <a:gd name="connsiteY1" fmla="*/ 210897 h 1630979"/>
              <a:gd name="connsiteX2" fmla="*/ 6319181 w 7722440"/>
              <a:gd name="connsiteY2" fmla="*/ 0 h 1630979"/>
              <a:gd name="connsiteX3" fmla="*/ 7722440 w 7722440"/>
              <a:gd name="connsiteY3" fmla="*/ 329027 h 1630979"/>
              <a:gd name="connsiteX4" fmla="*/ 6591805 w 7722440"/>
              <a:gd name="connsiteY4" fmla="*/ 888170 h 1630979"/>
              <a:gd name="connsiteX5" fmla="*/ 6654793 w 7722440"/>
              <a:gd name="connsiteY5" fmla="*/ 644535 h 1630979"/>
              <a:gd name="connsiteX6" fmla="*/ 0 w 7722440"/>
              <a:gd name="connsiteY6" fmla="*/ 1630979 h 1630979"/>
              <a:gd name="connsiteX0" fmla="*/ 0 w 7722440"/>
              <a:gd name="connsiteY0" fmla="*/ 1630979 h 1630979"/>
              <a:gd name="connsiteX1" fmla="*/ 6521886 w 7722440"/>
              <a:gd name="connsiteY1" fmla="*/ 210897 h 1630979"/>
              <a:gd name="connsiteX2" fmla="*/ 6319181 w 7722440"/>
              <a:gd name="connsiteY2" fmla="*/ 0 h 1630979"/>
              <a:gd name="connsiteX3" fmla="*/ 7722440 w 7722440"/>
              <a:gd name="connsiteY3" fmla="*/ 329027 h 1630979"/>
              <a:gd name="connsiteX4" fmla="*/ 6591805 w 7722440"/>
              <a:gd name="connsiteY4" fmla="*/ 888170 h 1630979"/>
              <a:gd name="connsiteX5" fmla="*/ 6654793 w 7722440"/>
              <a:gd name="connsiteY5" fmla="*/ 644535 h 1630979"/>
              <a:gd name="connsiteX6" fmla="*/ 0 w 7722440"/>
              <a:gd name="connsiteY6" fmla="*/ 1630979 h 1630979"/>
              <a:gd name="connsiteX0" fmla="*/ 0 w 7722440"/>
              <a:gd name="connsiteY0" fmla="*/ 1630979 h 1630979"/>
              <a:gd name="connsiteX1" fmla="*/ 6521886 w 7722440"/>
              <a:gd name="connsiteY1" fmla="*/ 210897 h 1630979"/>
              <a:gd name="connsiteX2" fmla="*/ 6319181 w 7722440"/>
              <a:gd name="connsiteY2" fmla="*/ 0 h 1630979"/>
              <a:gd name="connsiteX3" fmla="*/ 7722440 w 7722440"/>
              <a:gd name="connsiteY3" fmla="*/ 329027 h 1630979"/>
              <a:gd name="connsiteX4" fmla="*/ 6591805 w 7722440"/>
              <a:gd name="connsiteY4" fmla="*/ 888170 h 1630979"/>
              <a:gd name="connsiteX5" fmla="*/ 6654793 w 7722440"/>
              <a:gd name="connsiteY5" fmla="*/ 644535 h 1630979"/>
              <a:gd name="connsiteX6" fmla="*/ 0 w 7722440"/>
              <a:gd name="connsiteY6" fmla="*/ 1630979 h 1630979"/>
              <a:gd name="connsiteX0" fmla="*/ 0 w 7722440"/>
              <a:gd name="connsiteY0" fmla="*/ 1630979 h 1630979"/>
              <a:gd name="connsiteX1" fmla="*/ 6521886 w 7722440"/>
              <a:gd name="connsiteY1" fmla="*/ 210897 h 1630979"/>
              <a:gd name="connsiteX2" fmla="*/ 6319181 w 7722440"/>
              <a:gd name="connsiteY2" fmla="*/ 0 h 1630979"/>
              <a:gd name="connsiteX3" fmla="*/ 7722440 w 7722440"/>
              <a:gd name="connsiteY3" fmla="*/ 329027 h 1630979"/>
              <a:gd name="connsiteX4" fmla="*/ 6591805 w 7722440"/>
              <a:gd name="connsiteY4" fmla="*/ 888170 h 1630979"/>
              <a:gd name="connsiteX5" fmla="*/ 6654793 w 7722440"/>
              <a:gd name="connsiteY5" fmla="*/ 644535 h 1630979"/>
              <a:gd name="connsiteX6" fmla="*/ 0 w 7722440"/>
              <a:gd name="connsiteY6" fmla="*/ 1630979 h 1630979"/>
              <a:gd name="connsiteX0" fmla="*/ 0 w 7722440"/>
              <a:gd name="connsiteY0" fmla="*/ 1630979 h 1630979"/>
              <a:gd name="connsiteX1" fmla="*/ 6521886 w 7722440"/>
              <a:gd name="connsiteY1" fmla="*/ 210897 h 1630979"/>
              <a:gd name="connsiteX2" fmla="*/ 6319181 w 7722440"/>
              <a:gd name="connsiteY2" fmla="*/ 0 h 1630979"/>
              <a:gd name="connsiteX3" fmla="*/ 7722440 w 7722440"/>
              <a:gd name="connsiteY3" fmla="*/ 329027 h 1630979"/>
              <a:gd name="connsiteX4" fmla="*/ 6591805 w 7722440"/>
              <a:gd name="connsiteY4" fmla="*/ 888170 h 1630979"/>
              <a:gd name="connsiteX5" fmla="*/ 6654793 w 7722440"/>
              <a:gd name="connsiteY5" fmla="*/ 644535 h 1630979"/>
              <a:gd name="connsiteX6" fmla="*/ 0 w 7722440"/>
              <a:gd name="connsiteY6" fmla="*/ 1630979 h 1630979"/>
              <a:gd name="connsiteX0" fmla="*/ 0 w 6521895"/>
              <a:gd name="connsiteY0" fmla="*/ 1490392 h 1490392"/>
              <a:gd name="connsiteX1" fmla="*/ 5321341 w 6521895"/>
              <a:gd name="connsiteY1" fmla="*/ 210897 h 1490392"/>
              <a:gd name="connsiteX2" fmla="*/ 5118636 w 6521895"/>
              <a:gd name="connsiteY2" fmla="*/ 0 h 1490392"/>
              <a:gd name="connsiteX3" fmla="*/ 6521895 w 6521895"/>
              <a:gd name="connsiteY3" fmla="*/ 329027 h 1490392"/>
              <a:gd name="connsiteX4" fmla="*/ 5391260 w 6521895"/>
              <a:gd name="connsiteY4" fmla="*/ 888170 h 1490392"/>
              <a:gd name="connsiteX5" fmla="*/ 5454248 w 6521895"/>
              <a:gd name="connsiteY5" fmla="*/ 644535 h 1490392"/>
              <a:gd name="connsiteX6" fmla="*/ 0 w 6521895"/>
              <a:gd name="connsiteY6" fmla="*/ 1490392 h 1490392"/>
              <a:gd name="connsiteX0" fmla="*/ 0 w 6521895"/>
              <a:gd name="connsiteY0" fmla="*/ 1490392 h 1490392"/>
              <a:gd name="connsiteX1" fmla="*/ 5321341 w 6521895"/>
              <a:gd name="connsiteY1" fmla="*/ 210897 h 1490392"/>
              <a:gd name="connsiteX2" fmla="*/ 5118636 w 6521895"/>
              <a:gd name="connsiteY2" fmla="*/ 0 h 1490392"/>
              <a:gd name="connsiteX3" fmla="*/ 6521895 w 6521895"/>
              <a:gd name="connsiteY3" fmla="*/ 329027 h 1490392"/>
              <a:gd name="connsiteX4" fmla="*/ 5391260 w 6521895"/>
              <a:gd name="connsiteY4" fmla="*/ 888170 h 1490392"/>
              <a:gd name="connsiteX5" fmla="*/ 5454248 w 6521895"/>
              <a:gd name="connsiteY5" fmla="*/ 644535 h 1490392"/>
              <a:gd name="connsiteX6" fmla="*/ 0 w 6521895"/>
              <a:gd name="connsiteY6" fmla="*/ 1490392 h 1490392"/>
              <a:gd name="connsiteX0" fmla="*/ 0 w 6521895"/>
              <a:gd name="connsiteY0" fmla="*/ 1490392 h 1490392"/>
              <a:gd name="connsiteX1" fmla="*/ 5321341 w 6521895"/>
              <a:gd name="connsiteY1" fmla="*/ 210897 h 1490392"/>
              <a:gd name="connsiteX2" fmla="*/ 5118636 w 6521895"/>
              <a:gd name="connsiteY2" fmla="*/ 0 h 1490392"/>
              <a:gd name="connsiteX3" fmla="*/ 6521895 w 6521895"/>
              <a:gd name="connsiteY3" fmla="*/ 329027 h 1490392"/>
              <a:gd name="connsiteX4" fmla="*/ 5391260 w 6521895"/>
              <a:gd name="connsiteY4" fmla="*/ 888170 h 1490392"/>
              <a:gd name="connsiteX5" fmla="*/ 5454248 w 6521895"/>
              <a:gd name="connsiteY5" fmla="*/ 644535 h 1490392"/>
              <a:gd name="connsiteX6" fmla="*/ 0 w 6521895"/>
              <a:gd name="connsiteY6" fmla="*/ 1490392 h 1490392"/>
              <a:gd name="connsiteX0" fmla="*/ 0 w 7055118"/>
              <a:gd name="connsiteY0" fmla="*/ 1578994 h 1578994"/>
              <a:gd name="connsiteX1" fmla="*/ 5854564 w 7055118"/>
              <a:gd name="connsiteY1" fmla="*/ 210897 h 1578994"/>
              <a:gd name="connsiteX2" fmla="*/ 5651859 w 7055118"/>
              <a:gd name="connsiteY2" fmla="*/ 0 h 1578994"/>
              <a:gd name="connsiteX3" fmla="*/ 7055118 w 7055118"/>
              <a:gd name="connsiteY3" fmla="*/ 329027 h 1578994"/>
              <a:gd name="connsiteX4" fmla="*/ 5924483 w 7055118"/>
              <a:gd name="connsiteY4" fmla="*/ 888170 h 1578994"/>
              <a:gd name="connsiteX5" fmla="*/ 5987471 w 7055118"/>
              <a:gd name="connsiteY5" fmla="*/ 644535 h 1578994"/>
              <a:gd name="connsiteX6" fmla="*/ 0 w 7055118"/>
              <a:gd name="connsiteY6" fmla="*/ 1578994 h 1578994"/>
              <a:gd name="connsiteX0" fmla="*/ 0 w 7055118"/>
              <a:gd name="connsiteY0" fmla="*/ 1578994 h 1578994"/>
              <a:gd name="connsiteX1" fmla="*/ 5854564 w 7055118"/>
              <a:gd name="connsiteY1" fmla="*/ 210897 h 1578994"/>
              <a:gd name="connsiteX2" fmla="*/ 5651859 w 7055118"/>
              <a:gd name="connsiteY2" fmla="*/ 0 h 1578994"/>
              <a:gd name="connsiteX3" fmla="*/ 7055118 w 7055118"/>
              <a:gd name="connsiteY3" fmla="*/ 329027 h 1578994"/>
              <a:gd name="connsiteX4" fmla="*/ 5924483 w 7055118"/>
              <a:gd name="connsiteY4" fmla="*/ 888170 h 1578994"/>
              <a:gd name="connsiteX5" fmla="*/ 5987471 w 7055118"/>
              <a:gd name="connsiteY5" fmla="*/ 644535 h 1578994"/>
              <a:gd name="connsiteX6" fmla="*/ 0 w 7055118"/>
              <a:gd name="connsiteY6" fmla="*/ 1578994 h 1578994"/>
              <a:gd name="connsiteX0" fmla="*/ 0 w 7055118"/>
              <a:gd name="connsiteY0" fmla="*/ 1578994 h 1578994"/>
              <a:gd name="connsiteX1" fmla="*/ 5854564 w 7055118"/>
              <a:gd name="connsiteY1" fmla="*/ 210897 h 1578994"/>
              <a:gd name="connsiteX2" fmla="*/ 5651859 w 7055118"/>
              <a:gd name="connsiteY2" fmla="*/ 0 h 1578994"/>
              <a:gd name="connsiteX3" fmla="*/ 7055118 w 7055118"/>
              <a:gd name="connsiteY3" fmla="*/ 329027 h 1578994"/>
              <a:gd name="connsiteX4" fmla="*/ 5924483 w 7055118"/>
              <a:gd name="connsiteY4" fmla="*/ 888170 h 1578994"/>
              <a:gd name="connsiteX5" fmla="*/ 5987471 w 7055118"/>
              <a:gd name="connsiteY5" fmla="*/ 644535 h 1578994"/>
              <a:gd name="connsiteX6" fmla="*/ 0 w 7055118"/>
              <a:gd name="connsiteY6" fmla="*/ 1578994 h 1578994"/>
              <a:gd name="connsiteX0" fmla="*/ 0 w 7055118"/>
              <a:gd name="connsiteY0" fmla="*/ 1578994 h 1578994"/>
              <a:gd name="connsiteX1" fmla="*/ 5854564 w 7055118"/>
              <a:gd name="connsiteY1" fmla="*/ 210897 h 1578994"/>
              <a:gd name="connsiteX2" fmla="*/ 5651859 w 7055118"/>
              <a:gd name="connsiteY2" fmla="*/ 0 h 1578994"/>
              <a:gd name="connsiteX3" fmla="*/ 7055118 w 7055118"/>
              <a:gd name="connsiteY3" fmla="*/ 329027 h 1578994"/>
              <a:gd name="connsiteX4" fmla="*/ 5924483 w 7055118"/>
              <a:gd name="connsiteY4" fmla="*/ 888170 h 1578994"/>
              <a:gd name="connsiteX5" fmla="*/ 5987471 w 7055118"/>
              <a:gd name="connsiteY5" fmla="*/ 644535 h 1578994"/>
              <a:gd name="connsiteX6" fmla="*/ 0 w 7055118"/>
              <a:gd name="connsiteY6" fmla="*/ 1578994 h 1578994"/>
              <a:gd name="connsiteX0" fmla="*/ 0 w 7148036"/>
              <a:gd name="connsiteY0" fmla="*/ 1605176 h 1605176"/>
              <a:gd name="connsiteX1" fmla="*/ 5947482 w 7148036"/>
              <a:gd name="connsiteY1" fmla="*/ 210897 h 1605176"/>
              <a:gd name="connsiteX2" fmla="*/ 5744777 w 7148036"/>
              <a:gd name="connsiteY2" fmla="*/ 0 h 1605176"/>
              <a:gd name="connsiteX3" fmla="*/ 7148036 w 7148036"/>
              <a:gd name="connsiteY3" fmla="*/ 329027 h 1605176"/>
              <a:gd name="connsiteX4" fmla="*/ 6017401 w 7148036"/>
              <a:gd name="connsiteY4" fmla="*/ 888170 h 1605176"/>
              <a:gd name="connsiteX5" fmla="*/ 6080389 w 7148036"/>
              <a:gd name="connsiteY5" fmla="*/ 644535 h 1605176"/>
              <a:gd name="connsiteX6" fmla="*/ 0 w 7148036"/>
              <a:gd name="connsiteY6" fmla="*/ 1605176 h 1605176"/>
              <a:gd name="connsiteX0" fmla="*/ 0 w 7148036"/>
              <a:gd name="connsiteY0" fmla="*/ 1605176 h 1605176"/>
              <a:gd name="connsiteX1" fmla="*/ 5947482 w 7148036"/>
              <a:gd name="connsiteY1" fmla="*/ 210897 h 1605176"/>
              <a:gd name="connsiteX2" fmla="*/ 5744777 w 7148036"/>
              <a:gd name="connsiteY2" fmla="*/ 0 h 1605176"/>
              <a:gd name="connsiteX3" fmla="*/ 7148036 w 7148036"/>
              <a:gd name="connsiteY3" fmla="*/ 329027 h 1605176"/>
              <a:gd name="connsiteX4" fmla="*/ 6017401 w 7148036"/>
              <a:gd name="connsiteY4" fmla="*/ 888170 h 1605176"/>
              <a:gd name="connsiteX5" fmla="*/ 6080389 w 7148036"/>
              <a:gd name="connsiteY5" fmla="*/ 644535 h 1605176"/>
              <a:gd name="connsiteX6" fmla="*/ 0 w 7148036"/>
              <a:gd name="connsiteY6" fmla="*/ 1605176 h 1605176"/>
              <a:gd name="connsiteX0" fmla="*/ 0 w 7148036"/>
              <a:gd name="connsiteY0" fmla="*/ 1605176 h 1605176"/>
              <a:gd name="connsiteX1" fmla="*/ 5947482 w 7148036"/>
              <a:gd name="connsiteY1" fmla="*/ 210897 h 1605176"/>
              <a:gd name="connsiteX2" fmla="*/ 5744777 w 7148036"/>
              <a:gd name="connsiteY2" fmla="*/ 0 h 1605176"/>
              <a:gd name="connsiteX3" fmla="*/ 7148036 w 7148036"/>
              <a:gd name="connsiteY3" fmla="*/ 329027 h 1605176"/>
              <a:gd name="connsiteX4" fmla="*/ 6017401 w 7148036"/>
              <a:gd name="connsiteY4" fmla="*/ 888170 h 1605176"/>
              <a:gd name="connsiteX5" fmla="*/ 6080389 w 7148036"/>
              <a:gd name="connsiteY5" fmla="*/ 644535 h 1605176"/>
              <a:gd name="connsiteX6" fmla="*/ 0 w 7148036"/>
              <a:gd name="connsiteY6" fmla="*/ 1605176 h 1605176"/>
              <a:gd name="connsiteX0" fmla="*/ 0 w 7148036"/>
              <a:gd name="connsiteY0" fmla="*/ 1632380 h 1632380"/>
              <a:gd name="connsiteX1" fmla="*/ 5947482 w 7148036"/>
              <a:gd name="connsiteY1" fmla="*/ 238101 h 1632380"/>
              <a:gd name="connsiteX2" fmla="*/ 5713229 w 7148036"/>
              <a:gd name="connsiteY2" fmla="*/ 0 h 1632380"/>
              <a:gd name="connsiteX3" fmla="*/ 7148036 w 7148036"/>
              <a:gd name="connsiteY3" fmla="*/ 356231 h 1632380"/>
              <a:gd name="connsiteX4" fmla="*/ 6017401 w 7148036"/>
              <a:gd name="connsiteY4" fmla="*/ 915374 h 1632380"/>
              <a:gd name="connsiteX5" fmla="*/ 6080389 w 7148036"/>
              <a:gd name="connsiteY5" fmla="*/ 671739 h 1632380"/>
              <a:gd name="connsiteX6" fmla="*/ 0 w 7148036"/>
              <a:gd name="connsiteY6" fmla="*/ 1632380 h 1632380"/>
              <a:gd name="connsiteX0" fmla="*/ 0 w 7263193"/>
              <a:gd name="connsiteY0" fmla="*/ 1643284 h 1643284"/>
              <a:gd name="connsiteX1" fmla="*/ 6062639 w 7263193"/>
              <a:gd name="connsiteY1" fmla="*/ 238101 h 1643284"/>
              <a:gd name="connsiteX2" fmla="*/ 5828386 w 7263193"/>
              <a:gd name="connsiteY2" fmla="*/ 0 h 1643284"/>
              <a:gd name="connsiteX3" fmla="*/ 7263193 w 7263193"/>
              <a:gd name="connsiteY3" fmla="*/ 356231 h 1643284"/>
              <a:gd name="connsiteX4" fmla="*/ 6132558 w 7263193"/>
              <a:gd name="connsiteY4" fmla="*/ 915374 h 1643284"/>
              <a:gd name="connsiteX5" fmla="*/ 6195546 w 7263193"/>
              <a:gd name="connsiteY5" fmla="*/ 671739 h 1643284"/>
              <a:gd name="connsiteX6" fmla="*/ 0 w 7263193"/>
              <a:gd name="connsiteY6" fmla="*/ 1643284 h 1643284"/>
              <a:gd name="connsiteX0" fmla="*/ 0 w 7263193"/>
              <a:gd name="connsiteY0" fmla="*/ 1643284 h 1643284"/>
              <a:gd name="connsiteX1" fmla="*/ 6062639 w 7263193"/>
              <a:gd name="connsiteY1" fmla="*/ 238101 h 1643284"/>
              <a:gd name="connsiteX2" fmla="*/ 5828386 w 7263193"/>
              <a:gd name="connsiteY2" fmla="*/ 0 h 1643284"/>
              <a:gd name="connsiteX3" fmla="*/ 7263193 w 7263193"/>
              <a:gd name="connsiteY3" fmla="*/ 356231 h 1643284"/>
              <a:gd name="connsiteX4" fmla="*/ 6132558 w 7263193"/>
              <a:gd name="connsiteY4" fmla="*/ 915374 h 1643284"/>
              <a:gd name="connsiteX5" fmla="*/ 6195546 w 7263193"/>
              <a:gd name="connsiteY5" fmla="*/ 671739 h 1643284"/>
              <a:gd name="connsiteX6" fmla="*/ 0 w 7263193"/>
              <a:gd name="connsiteY6" fmla="*/ 1643284 h 1643284"/>
              <a:gd name="connsiteX0" fmla="*/ 0 w 7320149"/>
              <a:gd name="connsiteY0" fmla="*/ 1603212 h 1603212"/>
              <a:gd name="connsiteX1" fmla="*/ 6119595 w 7320149"/>
              <a:gd name="connsiteY1" fmla="*/ 238101 h 1603212"/>
              <a:gd name="connsiteX2" fmla="*/ 5885342 w 7320149"/>
              <a:gd name="connsiteY2" fmla="*/ 0 h 1603212"/>
              <a:gd name="connsiteX3" fmla="*/ 7320149 w 7320149"/>
              <a:gd name="connsiteY3" fmla="*/ 356231 h 1603212"/>
              <a:gd name="connsiteX4" fmla="*/ 6189514 w 7320149"/>
              <a:gd name="connsiteY4" fmla="*/ 915374 h 1603212"/>
              <a:gd name="connsiteX5" fmla="*/ 6252502 w 7320149"/>
              <a:gd name="connsiteY5" fmla="*/ 671739 h 1603212"/>
              <a:gd name="connsiteX6" fmla="*/ 0 w 7320149"/>
              <a:gd name="connsiteY6" fmla="*/ 1603212 h 1603212"/>
              <a:gd name="connsiteX0" fmla="*/ 0 w 7433420"/>
              <a:gd name="connsiteY0" fmla="*/ 1619620 h 1619620"/>
              <a:gd name="connsiteX1" fmla="*/ 6232866 w 7433420"/>
              <a:gd name="connsiteY1" fmla="*/ 238101 h 1619620"/>
              <a:gd name="connsiteX2" fmla="*/ 5998613 w 7433420"/>
              <a:gd name="connsiteY2" fmla="*/ 0 h 1619620"/>
              <a:gd name="connsiteX3" fmla="*/ 7433420 w 7433420"/>
              <a:gd name="connsiteY3" fmla="*/ 356231 h 1619620"/>
              <a:gd name="connsiteX4" fmla="*/ 6302785 w 7433420"/>
              <a:gd name="connsiteY4" fmla="*/ 915374 h 1619620"/>
              <a:gd name="connsiteX5" fmla="*/ 6365773 w 7433420"/>
              <a:gd name="connsiteY5" fmla="*/ 671739 h 1619620"/>
              <a:gd name="connsiteX6" fmla="*/ 0 w 7433420"/>
              <a:gd name="connsiteY6" fmla="*/ 1619620 h 1619620"/>
              <a:gd name="connsiteX0" fmla="*/ 0 w 7433420"/>
              <a:gd name="connsiteY0" fmla="*/ 1619620 h 1619620"/>
              <a:gd name="connsiteX1" fmla="*/ 6232866 w 7433420"/>
              <a:gd name="connsiteY1" fmla="*/ 238101 h 1619620"/>
              <a:gd name="connsiteX2" fmla="*/ 5998613 w 7433420"/>
              <a:gd name="connsiteY2" fmla="*/ 0 h 1619620"/>
              <a:gd name="connsiteX3" fmla="*/ 7433420 w 7433420"/>
              <a:gd name="connsiteY3" fmla="*/ 356231 h 1619620"/>
              <a:gd name="connsiteX4" fmla="*/ 6302785 w 7433420"/>
              <a:gd name="connsiteY4" fmla="*/ 915374 h 1619620"/>
              <a:gd name="connsiteX5" fmla="*/ 6365773 w 7433420"/>
              <a:gd name="connsiteY5" fmla="*/ 671739 h 1619620"/>
              <a:gd name="connsiteX6" fmla="*/ 0 w 7433420"/>
              <a:gd name="connsiteY6" fmla="*/ 1619620 h 1619620"/>
              <a:gd name="connsiteX0" fmla="*/ 0 w 7433420"/>
              <a:gd name="connsiteY0" fmla="*/ 1619620 h 1619620"/>
              <a:gd name="connsiteX1" fmla="*/ 6232866 w 7433420"/>
              <a:gd name="connsiteY1" fmla="*/ 238101 h 1619620"/>
              <a:gd name="connsiteX2" fmla="*/ 5998613 w 7433420"/>
              <a:gd name="connsiteY2" fmla="*/ 0 h 1619620"/>
              <a:gd name="connsiteX3" fmla="*/ 7433420 w 7433420"/>
              <a:gd name="connsiteY3" fmla="*/ 356231 h 1619620"/>
              <a:gd name="connsiteX4" fmla="*/ 6302785 w 7433420"/>
              <a:gd name="connsiteY4" fmla="*/ 915374 h 1619620"/>
              <a:gd name="connsiteX5" fmla="*/ 6365773 w 7433420"/>
              <a:gd name="connsiteY5" fmla="*/ 671739 h 1619620"/>
              <a:gd name="connsiteX6" fmla="*/ 0 w 7433420"/>
              <a:gd name="connsiteY6" fmla="*/ 1619620 h 1619620"/>
              <a:gd name="connsiteX0" fmla="*/ 0 w 7433420"/>
              <a:gd name="connsiteY0" fmla="*/ 1619620 h 1619620"/>
              <a:gd name="connsiteX1" fmla="*/ 6232866 w 7433420"/>
              <a:gd name="connsiteY1" fmla="*/ 238101 h 1619620"/>
              <a:gd name="connsiteX2" fmla="*/ 5998613 w 7433420"/>
              <a:gd name="connsiteY2" fmla="*/ 0 h 1619620"/>
              <a:gd name="connsiteX3" fmla="*/ 7433420 w 7433420"/>
              <a:gd name="connsiteY3" fmla="*/ 356231 h 1619620"/>
              <a:gd name="connsiteX4" fmla="*/ 6302785 w 7433420"/>
              <a:gd name="connsiteY4" fmla="*/ 915374 h 1619620"/>
              <a:gd name="connsiteX5" fmla="*/ 6379169 w 7433420"/>
              <a:gd name="connsiteY5" fmla="*/ 647738 h 1619620"/>
              <a:gd name="connsiteX6" fmla="*/ 0 w 7433420"/>
              <a:gd name="connsiteY6" fmla="*/ 1619620 h 1619620"/>
              <a:gd name="connsiteX0" fmla="*/ 0 w 7433420"/>
              <a:gd name="connsiteY0" fmla="*/ 1619620 h 1619620"/>
              <a:gd name="connsiteX1" fmla="*/ 6232866 w 7433420"/>
              <a:gd name="connsiteY1" fmla="*/ 238101 h 1619620"/>
              <a:gd name="connsiteX2" fmla="*/ 5998613 w 7433420"/>
              <a:gd name="connsiteY2" fmla="*/ 0 h 1619620"/>
              <a:gd name="connsiteX3" fmla="*/ 7433420 w 7433420"/>
              <a:gd name="connsiteY3" fmla="*/ 356231 h 1619620"/>
              <a:gd name="connsiteX4" fmla="*/ 6302785 w 7433420"/>
              <a:gd name="connsiteY4" fmla="*/ 915374 h 1619620"/>
              <a:gd name="connsiteX5" fmla="*/ 6379169 w 7433420"/>
              <a:gd name="connsiteY5" fmla="*/ 647738 h 1619620"/>
              <a:gd name="connsiteX6" fmla="*/ 0 w 7433420"/>
              <a:gd name="connsiteY6" fmla="*/ 1619620 h 1619620"/>
              <a:gd name="connsiteX0" fmla="*/ 0 w 7433420"/>
              <a:gd name="connsiteY0" fmla="*/ 1619620 h 1619620"/>
              <a:gd name="connsiteX1" fmla="*/ 6232866 w 7433420"/>
              <a:gd name="connsiteY1" fmla="*/ 238101 h 1619620"/>
              <a:gd name="connsiteX2" fmla="*/ 5998613 w 7433420"/>
              <a:gd name="connsiteY2" fmla="*/ 0 h 1619620"/>
              <a:gd name="connsiteX3" fmla="*/ 7433420 w 7433420"/>
              <a:gd name="connsiteY3" fmla="*/ 356231 h 1619620"/>
              <a:gd name="connsiteX4" fmla="*/ 6302785 w 7433420"/>
              <a:gd name="connsiteY4" fmla="*/ 915374 h 1619620"/>
              <a:gd name="connsiteX5" fmla="*/ 6379169 w 7433420"/>
              <a:gd name="connsiteY5" fmla="*/ 647738 h 1619620"/>
              <a:gd name="connsiteX6" fmla="*/ 0 w 7433420"/>
              <a:gd name="connsiteY6" fmla="*/ 1619620 h 1619620"/>
              <a:gd name="connsiteX0" fmla="*/ -1 w 8035154"/>
              <a:gd name="connsiteY0" fmla="*/ 1756160 h 1756160"/>
              <a:gd name="connsiteX1" fmla="*/ 6834600 w 8035154"/>
              <a:gd name="connsiteY1" fmla="*/ 238101 h 1756160"/>
              <a:gd name="connsiteX2" fmla="*/ 6600347 w 8035154"/>
              <a:gd name="connsiteY2" fmla="*/ 0 h 1756160"/>
              <a:gd name="connsiteX3" fmla="*/ 8035154 w 8035154"/>
              <a:gd name="connsiteY3" fmla="*/ 356231 h 1756160"/>
              <a:gd name="connsiteX4" fmla="*/ 6904519 w 8035154"/>
              <a:gd name="connsiteY4" fmla="*/ 915374 h 1756160"/>
              <a:gd name="connsiteX5" fmla="*/ 6980903 w 8035154"/>
              <a:gd name="connsiteY5" fmla="*/ 647738 h 1756160"/>
              <a:gd name="connsiteX6" fmla="*/ -1 w 8035154"/>
              <a:gd name="connsiteY6" fmla="*/ 1756160 h 1756160"/>
              <a:gd name="connsiteX0" fmla="*/ 0 w 8035155"/>
              <a:gd name="connsiteY0" fmla="*/ 1756160 h 1756160"/>
              <a:gd name="connsiteX1" fmla="*/ 6834601 w 8035155"/>
              <a:gd name="connsiteY1" fmla="*/ 238101 h 1756160"/>
              <a:gd name="connsiteX2" fmla="*/ 6600348 w 8035155"/>
              <a:gd name="connsiteY2" fmla="*/ 0 h 1756160"/>
              <a:gd name="connsiteX3" fmla="*/ 8035155 w 8035155"/>
              <a:gd name="connsiteY3" fmla="*/ 356231 h 1756160"/>
              <a:gd name="connsiteX4" fmla="*/ 6904520 w 8035155"/>
              <a:gd name="connsiteY4" fmla="*/ 915374 h 1756160"/>
              <a:gd name="connsiteX5" fmla="*/ 6980904 w 8035155"/>
              <a:gd name="connsiteY5" fmla="*/ 647738 h 1756160"/>
              <a:gd name="connsiteX6" fmla="*/ 0 w 8035155"/>
              <a:gd name="connsiteY6" fmla="*/ 1756160 h 1756160"/>
              <a:gd name="connsiteX0" fmla="*/ 0 w 8194072"/>
              <a:gd name="connsiteY0" fmla="*/ 1765524 h 1765524"/>
              <a:gd name="connsiteX1" fmla="*/ 6993518 w 8194072"/>
              <a:gd name="connsiteY1" fmla="*/ 238101 h 1765524"/>
              <a:gd name="connsiteX2" fmla="*/ 6759265 w 8194072"/>
              <a:gd name="connsiteY2" fmla="*/ 0 h 1765524"/>
              <a:gd name="connsiteX3" fmla="*/ 8194072 w 8194072"/>
              <a:gd name="connsiteY3" fmla="*/ 356231 h 1765524"/>
              <a:gd name="connsiteX4" fmla="*/ 7063437 w 8194072"/>
              <a:gd name="connsiteY4" fmla="*/ 915374 h 1765524"/>
              <a:gd name="connsiteX5" fmla="*/ 7139821 w 8194072"/>
              <a:gd name="connsiteY5" fmla="*/ 647738 h 1765524"/>
              <a:gd name="connsiteX6" fmla="*/ 0 w 8194072"/>
              <a:gd name="connsiteY6" fmla="*/ 1765524 h 1765524"/>
              <a:gd name="connsiteX0" fmla="*/ 0 w 8194072"/>
              <a:gd name="connsiteY0" fmla="*/ 1765524 h 1765524"/>
              <a:gd name="connsiteX1" fmla="*/ 7030580 w 8194072"/>
              <a:gd name="connsiteY1" fmla="*/ 251642 h 1765524"/>
              <a:gd name="connsiteX2" fmla="*/ 6759265 w 8194072"/>
              <a:gd name="connsiteY2" fmla="*/ 0 h 1765524"/>
              <a:gd name="connsiteX3" fmla="*/ 8194072 w 8194072"/>
              <a:gd name="connsiteY3" fmla="*/ 356231 h 1765524"/>
              <a:gd name="connsiteX4" fmla="*/ 7063437 w 8194072"/>
              <a:gd name="connsiteY4" fmla="*/ 915374 h 1765524"/>
              <a:gd name="connsiteX5" fmla="*/ 7139821 w 8194072"/>
              <a:gd name="connsiteY5" fmla="*/ 647738 h 1765524"/>
              <a:gd name="connsiteX6" fmla="*/ 0 w 8194072"/>
              <a:gd name="connsiteY6" fmla="*/ 1765524 h 1765524"/>
              <a:gd name="connsiteX0" fmla="*/ 0 w 8194072"/>
              <a:gd name="connsiteY0" fmla="*/ 1780499 h 1780499"/>
              <a:gd name="connsiteX1" fmla="*/ 7030580 w 8194072"/>
              <a:gd name="connsiteY1" fmla="*/ 266617 h 1780499"/>
              <a:gd name="connsiteX2" fmla="*/ 6797369 w 8194072"/>
              <a:gd name="connsiteY2" fmla="*/ 0 h 1780499"/>
              <a:gd name="connsiteX3" fmla="*/ 8194072 w 8194072"/>
              <a:gd name="connsiteY3" fmla="*/ 371206 h 1780499"/>
              <a:gd name="connsiteX4" fmla="*/ 7063437 w 8194072"/>
              <a:gd name="connsiteY4" fmla="*/ 930349 h 1780499"/>
              <a:gd name="connsiteX5" fmla="*/ 7139821 w 8194072"/>
              <a:gd name="connsiteY5" fmla="*/ 662713 h 1780499"/>
              <a:gd name="connsiteX6" fmla="*/ 0 w 8194072"/>
              <a:gd name="connsiteY6" fmla="*/ 1780499 h 1780499"/>
              <a:gd name="connsiteX0" fmla="*/ 0 w 7165038"/>
              <a:gd name="connsiteY0" fmla="*/ 2183549 h 2183549"/>
              <a:gd name="connsiteX1" fmla="*/ 6001546 w 7165038"/>
              <a:gd name="connsiteY1" fmla="*/ 266617 h 2183549"/>
              <a:gd name="connsiteX2" fmla="*/ 5768335 w 7165038"/>
              <a:gd name="connsiteY2" fmla="*/ 0 h 2183549"/>
              <a:gd name="connsiteX3" fmla="*/ 7165038 w 7165038"/>
              <a:gd name="connsiteY3" fmla="*/ 371206 h 2183549"/>
              <a:gd name="connsiteX4" fmla="*/ 6034403 w 7165038"/>
              <a:gd name="connsiteY4" fmla="*/ 930349 h 2183549"/>
              <a:gd name="connsiteX5" fmla="*/ 6110787 w 7165038"/>
              <a:gd name="connsiteY5" fmla="*/ 662713 h 2183549"/>
              <a:gd name="connsiteX6" fmla="*/ 0 w 7165038"/>
              <a:gd name="connsiteY6" fmla="*/ 2183549 h 2183549"/>
              <a:gd name="connsiteX0" fmla="*/ 0 w 7165038"/>
              <a:gd name="connsiteY0" fmla="*/ 2183549 h 2183549"/>
              <a:gd name="connsiteX1" fmla="*/ 6001546 w 7165038"/>
              <a:gd name="connsiteY1" fmla="*/ 266617 h 2183549"/>
              <a:gd name="connsiteX2" fmla="*/ 5768335 w 7165038"/>
              <a:gd name="connsiteY2" fmla="*/ 0 h 2183549"/>
              <a:gd name="connsiteX3" fmla="*/ 7165038 w 7165038"/>
              <a:gd name="connsiteY3" fmla="*/ 371206 h 2183549"/>
              <a:gd name="connsiteX4" fmla="*/ 6034403 w 7165038"/>
              <a:gd name="connsiteY4" fmla="*/ 930349 h 2183549"/>
              <a:gd name="connsiteX5" fmla="*/ 6110787 w 7165038"/>
              <a:gd name="connsiteY5" fmla="*/ 662713 h 2183549"/>
              <a:gd name="connsiteX6" fmla="*/ 0 w 7165038"/>
              <a:gd name="connsiteY6" fmla="*/ 2183549 h 2183549"/>
              <a:gd name="connsiteX0" fmla="*/ 0 w 7165038"/>
              <a:gd name="connsiteY0" fmla="*/ 2183549 h 2183549"/>
              <a:gd name="connsiteX1" fmla="*/ 6001546 w 7165038"/>
              <a:gd name="connsiteY1" fmla="*/ 266617 h 2183549"/>
              <a:gd name="connsiteX2" fmla="*/ 5768335 w 7165038"/>
              <a:gd name="connsiteY2" fmla="*/ 0 h 2183549"/>
              <a:gd name="connsiteX3" fmla="*/ 7165038 w 7165038"/>
              <a:gd name="connsiteY3" fmla="*/ 371206 h 2183549"/>
              <a:gd name="connsiteX4" fmla="*/ 6034403 w 7165038"/>
              <a:gd name="connsiteY4" fmla="*/ 930349 h 2183549"/>
              <a:gd name="connsiteX5" fmla="*/ 6110787 w 7165038"/>
              <a:gd name="connsiteY5" fmla="*/ 662713 h 2183549"/>
              <a:gd name="connsiteX6" fmla="*/ 0 w 7165038"/>
              <a:gd name="connsiteY6" fmla="*/ 2183549 h 2183549"/>
              <a:gd name="connsiteX0" fmla="*/ 0 w 7165038"/>
              <a:gd name="connsiteY0" fmla="*/ 2183549 h 2183549"/>
              <a:gd name="connsiteX1" fmla="*/ 6001546 w 7165038"/>
              <a:gd name="connsiteY1" fmla="*/ 266617 h 2183549"/>
              <a:gd name="connsiteX2" fmla="*/ 5768335 w 7165038"/>
              <a:gd name="connsiteY2" fmla="*/ 0 h 2183549"/>
              <a:gd name="connsiteX3" fmla="*/ 7165038 w 7165038"/>
              <a:gd name="connsiteY3" fmla="*/ 371206 h 2183549"/>
              <a:gd name="connsiteX4" fmla="*/ 6034403 w 7165038"/>
              <a:gd name="connsiteY4" fmla="*/ 930349 h 2183549"/>
              <a:gd name="connsiteX5" fmla="*/ 6110787 w 7165038"/>
              <a:gd name="connsiteY5" fmla="*/ 662713 h 2183549"/>
              <a:gd name="connsiteX6" fmla="*/ 0 w 7165038"/>
              <a:gd name="connsiteY6" fmla="*/ 2183549 h 2183549"/>
              <a:gd name="connsiteX0" fmla="*/ 0 w 7165038"/>
              <a:gd name="connsiteY0" fmla="*/ 2183549 h 2183549"/>
              <a:gd name="connsiteX1" fmla="*/ 6001546 w 7165038"/>
              <a:gd name="connsiteY1" fmla="*/ 266617 h 2183549"/>
              <a:gd name="connsiteX2" fmla="*/ 5768335 w 7165038"/>
              <a:gd name="connsiteY2" fmla="*/ 0 h 2183549"/>
              <a:gd name="connsiteX3" fmla="*/ 7165038 w 7165038"/>
              <a:gd name="connsiteY3" fmla="*/ 371206 h 2183549"/>
              <a:gd name="connsiteX4" fmla="*/ 6034403 w 7165038"/>
              <a:gd name="connsiteY4" fmla="*/ 930349 h 2183549"/>
              <a:gd name="connsiteX5" fmla="*/ 6110787 w 7165038"/>
              <a:gd name="connsiteY5" fmla="*/ 662713 h 2183549"/>
              <a:gd name="connsiteX6" fmla="*/ 0 w 7165038"/>
              <a:gd name="connsiteY6" fmla="*/ 2183549 h 2183549"/>
              <a:gd name="connsiteX0" fmla="*/ 0 w 7190964"/>
              <a:gd name="connsiteY0" fmla="*/ 2183549 h 2183549"/>
              <a:gd name="connsiteX1" fmla="*/ 6001546 w 7190964"/>
              <a:gd name="connsiteY1" fmla="*/ 266617 h 2183549"/>
              <a:gd name="connsiteX2" fmla="*/ 5768335 w 7190964"/>
              <a:gd name="connsiteY2" fmla="*/ 0 h 2183549"/>
              <a:gd name="connsiteX3" fmla="*/ 7190964 w 7190964"/>
              <a:gd name="connsiteY3" fmla="*/ 400585 h 2183549"/>
              <a:gd name="connsiteX4" fmla="*/ 6034403 w 7190964"/>
              <a:gd name="connsiteY4" fmla="*/ 930349 h 2183549"/>
              <a:gd name="connsiteX5" fmla="*/ 6110787 w 7190964"/>
              <a:gd name="connsiteY5" fmla="*/ 662713 h 2183549"/>
              <a:gd name="connsiteX6" fmla="*/ 0 w 7190964"/>
              <a:gd name="connsiteY6" fmla="*/ 2183549 h 2183549"/>
              <a:gd name="connsiteX0" fmla="*/ 0 w 7190964"/>
              <a:gd name="connsiteY0" fmla="*/ 2183549 h 2183549"/>
              <a:gd name="connsiteX1" fmla="*/ 6001546 w 7190964"/>
              <a:gd name="connsiteY1" fmla="*/ 266617 h 2183549"/>
              <a:gd name="connsiteX2" fmla="*/ 5768335 w 7190964"/>
              <a:gd name="connsiteY2" fmla="*/ 0 h 2183549"/>
              <a:gd name="connsiteX3" fmla="*/ 7190964 w 7190964"/>
              <a:gd name="connsiteY3" fmla="*/ 400585 h 2183549"/>
              <a:gd name="connsiteX4" fmla="*/ 6034403 w 7190964"/>
              <a:gd name="connsiteY4" fmla="*/ 930349 h 2183549"/>
              <a:gd name="connsiteX5" fmla="*/ 6110787 w 7190964"/>
              <a:gd name="connsiteY5" fmla="*/ 662713 h 2183549"/>
              <a:gd name="connsiteX6" fmla="*/ 0 w 7190964"/>
              <a:gd name="connsiteY6" fmla="*/ 2183549 h 2183549"/>
              <a:gd name="connsiteX0" fmla="*/ 0 w 7190964"/>
              <a:gd name="connsiteY0" fmla="*/ 2183549 h 2183549"/>
              <a:gd name="connsiteX1" fmla="*/ 6001546 w 7190964"/>
              <a:gd name="connsiteY1" fmla="*/ 266617 h 2183549"/>
              <a:gd name="connsiteX2" fmla="*/ 5768335 w 7190964"/>
              <a:gd name="connsiteY2" fmla="*/ 0 h 2183549"/>
              <a:gd name="connsiteX3" fmla="*/ 7190964 w 7190964"/>
              <a:gd name="connsiteY3" fmla="*/ 400585 h 2183549"/>
              <a:gd name="connsiteX4" fmla="*/ 6034403 w 7190964"/>
              <a:gd name="connsiteY4" fmla="*/ 930349 h 2183549"/>
              <a:gd name="connsiteX5" fmla="*/ 6110787 w 7190964"/>
              <a:gd name="connsiteY5" fmla="*/ 662713 h 2183549"/>
              <a:gd name="connsiteX6" fmla="*/ 0 w 7190964"/>
              <a:gd name="connsiteY6" fmla="*/ 2183549 h 2183549"/>
              <a:gd name="connsiteX0" fmla="*/ 0 w 7190964"/>
              <a:gd name="connsiteY0" fmla="*/ 2183549 h 2183549"/>
              <a:gd name="connsiteX1" fmla="*/ 6001546 w 7190964"/>
              <a:gd name="connsiteY1" fmla="*/ 266617 h 2183549"/>
              <a:gd name="connsiteX2" fmla="*/ 5768335 w 7190964"/>
              <a:gd name="connsiteY2" fmla="*/ 0 h 2183549"/>
              <a:gd name="connsiteX3" fmla="*/ 7190964 w 7190964"/>
              <a:gd name="connsiteY3" fmla="*/ 400585 h 2183549"/>
              <a:gd name="connsiteX4" fmla="*/ 6034403 w 7190964"/>
              <a:gd name="connsiteY4" fmla="*/ 930349 h 2183549"/>
              <a:gd name="connsiteX5" fmla="*/ 6110787 w 7190964"/>
              <a:gd name="connsiteY5" fmla="*/ 662713 h 2183549"/>
              <a:gd name="connsiteX6" fmla="*/ 0 w 7190964"/>
              <a:gd name="connsiteY6" fmla="*/ 2183549 h 2183549"/>
              <a:gd name="connsiteX0" fmla="*/ 0 w 4032597"/>
              <a:gd name="connsiteY0" fmla="*/ 885645 h 930349"/>
              <a:gd name="connsiteX1" fmla="*/ 2843179 w 4032597"/>
              <a:gd name="connsiteY1" fmla="*/ 266617 h 930349"/>
              <a:gd name="connsiteX2" fmla="*/ 2609968 w 4032597"/>
              <a:gd name="connsiteY2" fmla="*/ 0 h 930349"/>
              <a:gd name="connsiteX3" fmla="*/ 4032597 w 4032597"/>
              <a:gd name="connsiteY3" fmla="*/ 400585 h 930349"/>
              <a:gd name="connsiteX4" fmla="*/ 2876036 w 4032597"/>
              <a:gd name="connsiteY4" fmla="*/ 930349 h 930349"/>
              <a:gd name="connsiteX5" fmla="*/ 2952420 w 4032597"/>
              <a:gd name="connsiteY5" fmla="*/ 662713 h 930349"/>
              <a:gd name="connsiteX6" fmla="*/ 0 w 4032597"/>
              <a:gd name="connsiteY6" fmla="*/ 885645 h 930349"/>
              <a:gd name="connsiteX0" fmla="*/ 0 w 4032597"/>
              <a:gd name="connsiteY0" fmla="*/ 885645 h 930349"/>
              <a:gd name="connsiteX1" fmla="*/ 2843179 w 4032597"/>
              <a:gd name="connsiteY1" fmla="*/ 266617 h 930349"/>
              <a:gd name="connsiteX2" fmla="*/ 2609968 w 4032597"/>
              <a:gd name="connsiteY2" fmla="*/ 0 h 930349"/>
              <a:gd name="connsiteX3" fmla="*/ 4032597 w 4032597"/>
              <a:gd name="connsiteY3" fmla="*/ 400585 h 930349"/>
              <a:gd name="connsiteX4" fmla="*/ 2876036 w 4032597"/>
              <a:gd name="connsiteY4" fmla="*/ 930349 h 930349"/>
              <a:gd name="connsiteX5" fmla="*/ 2952420 w 4032597"/>
              <a:gd name="connsiteY5" fmla="*/ 662713 h 930349"/>
              <a:gd name="connsiteX6" fmla="*/ 0 w 4032597"/>
              <a:gd name="connsiteY6" fmla="*/ 885645 h 930349"/>
              <a:gd name="connsiteX0" fmla="*/ 1 w 4163819"/>
              <a:gd name="connsiteY0" fmla="*/ 962741 h 962741"/>
              <a:gd name="connsiteX1" fmla="*/ 2974401 w 4163819"/>
              <a:gd name="connsiteY1" fmla="*/ 266617 h 962741"/>
              <a:gd name="connsiteX2" fmla="*/ 2741190 w 4163819"/>
              <a:gd name="connsiteY2" fmla="*/ 0 h 962741"/>
              <a:gd name="connsiteX3" fmla="*/ 4163819 w 4163819"/>
              <a:gd name="connsiteY3" fmla="*/ 400585 h 962741"/>
              <a:gd name="connsiteX4" fmla="*/ 3007258 w 4163819"/>
              <a:gd name="connsiteY4" fmla="*/ 930349 h 962741"/>
              <a:gd name="connsiteX5" fmla="*/ 3083642 w 4163819"/>
              <a:gd name="connsiteY5" fmla="*/ 662713 h 962741"/>
              <a:gd name="connsiteX6" fmla="*/ 1 w 4163819"/>
              <a:gd name="connsiteY6" fmla="*/ 962741 h 962741"/>
              <a:gd name="connsiteX0" fmla="*/ 0 w 4163818"/>
              <a:gd name="connsiteY0" fmla="*/ 962741 h 962741"/>
              <a:gd name="connsiteX1" fmla="*/ 2974400 w 4163818"/>
              <a:gd name="connsiteY1" fmla="*/ 266617 h 962741"/>
              <a:gd name="connsiteX2" fmla="*/ 2741189 w 4163818"/>
              <a:gd name="connsiteY2" fmla="*/ 0 h 962741"/>
              <a:gd name="connsiteX3" fmla="*/ 4163818 w 4163818"/>
              <a:gd name="connsiteY3" fmla="*/ 400585 h 962741"/>
              <a:gd name="connsiteX4" fmla="*/ 3007257 w 4163818"/>
              <a:gd name="connsiteY4" fmla="*/ 930349 h 962741"/>
              <a:gd name="connsiteX5" fmla="*/ 3083641 w 4163818"/>
              <a:gd name="connsiteY5" fmla="*/ 662713 h 962741"/>
              <a:gd name="connsiteX6" fmla="*/ 0 w 4163818"/>
              <a:gd name="connsiteY6" fmla="*/ 962741 h 962741"/>
              <a:gd name="connsiteX0" fmla="*/ 0 w 4163818"/>
              <a:gd name="connsiteY0" fmla="*/ 962741 h 962741"/>
              <a:gd name="connsiteX1" fmla="*/ 2974400 w 4163818"/>
              <a:gd name="connsiteY1" fmla="*/ 266617 h 962741"/>
              <a:gd name="connsiteX2" fmla="*/ 2741189 w 4163818"/>
              <a:gd name="connsiteY2" fmla="*/ 0 h 962741"/>
              <a:gd name="connsiteX3" fmla="*/ 4163818 w 4163818"/>
              <a:gd name="connsiteY3" fmla="*/ 400585 h 962741"/>
              <a:gd name="connsiteX4" fmla="*/ 3007257 w 4163818"/>
              <a:gd name="connsiteY4" fmla="*/ 930349 h 962741"/>
              <a:gd name="connsiteX5" fmla="*/ 3083641 w 4163818"/>
              <a:gd name="connsiteY5" fmla="*/ 662713 h 962741"/>
              <a:gd name="connsiteX6" fmla="*/ 0 w 4163818"/>
              <a:gd name="connsiteY6" fmla="*/ 962741 h 962741"/>
              <a:gd name="connsiteX0" fmla="*/ 0 w 4163818"/>
              <a:gd name="connsiteY0" fmla="*/ 962741 h 962741"/>
              <a:gd name="connsiteX1" fmla="*/ 2974400 w 4163818"/>
              <a:gd name="connsiteY1" fmla="*/ 266617 h 962741"/>
              <a:gd name="connsiteX2" fmla="*/ 2741189 w 4163818"/>
              <a:gd name="connsiteY2" fmla="*/ 0 h 962741"/>
              <a:gd name="connsiteX3" fmla="*/ 4163818 w 4163818"/>
              <a:gd name="connsiteY3" fmla="*/ 400585 h 962741"/>
              <a:gd name="connsiteX4" fmla="*/ 3007257 w 4163818"/>
              <a:gd name="connsiteY4" fmla="*/ 930349 h 962741"/>
              <a:gd name="connsiteX5" fmla="*/ 3083641 w 4163818"/>
              <a:gd name="connsiteY5" fmla="*/ 662713 h 962741"/>
              <a:gd name="connsiteX6" fmla="*/ 0 w 4163818"/>
              <a:gd name="connsiteY6" fmla="*/ 962741 h 962741"/>
              <a:gd name="connsiteX0" fmla="*/ -1 w 4445908"/>
              <a:gd name="connsiteY0" fmla="*/ 1034870 h 1034870"/>
              <a:gd name="connsiteX1" fmla="*/ 3256490 w 4445908"/>
              <a:gd name="connsiteY1" fmla="*/ 266617 h 1034870"/>
              <a:gd name="connsiteX2" fmla="*/ 3023279 w 4445908"/>
              <a:gd name="connsiteY2" fmla="*/ 0 h 1034870"/>
              <a:gd name="connsiteX3" fmla="*/ 4445908 w 4445908"/>
              <a:gd name="connsiteY3" fmla="*/ 400585 h 1034870"/>
              <a:gd name="connsiteX4" fmla="*/ 3289347 w 4445908"/>
              <a:gd name="connsiteY4" fmla="*/ 930349 h 1034870"/>
              <a:gd name="connsiteX5" fmla="*/ 3365731 w 4445908"/>
              <a:gd name="connsiteY5" fmla="*/ 662713 h 1034870"/>
              <a:gd name="connsiteX6" fmla="*/ -1 w 4445908"/>
              <a:gd name="connsiteY6" fmla="*/ 1034870 h 1034870"/>
              <a:gd name="connsiteX0" fmla="*/ 0 w 4445909"/>
              <a:gd name="connsiteY0" fmla="*/ 1034870 h 1034870"/>
              <a:gd name="connsiteX1" fmla="*/ 3256491 w 4445909"/>
              <a:gd name="connsiteY1" fmla="*/ 266617 h 1034870"/>
              <a:gd name="connsiteX2" fmla="*/ 3023280 w 4445909"/>
              <a:gd name="connsiteY2" fmla="*/ 0 h 1034870"/>
              <a:gd name="connsiteX3" fmla="*/ 4445909 w 4445909"/>
              <a:gd name="connsiteY3" fmla="*/ 400585 h 1034870"/>
              <a:gd name="connsiteX4" fmla="*/ 3289348 w 4445909"/>
              <a:gd name="connsiteY4" fmla="*/ 930349 h 1034870"/>
              <a:gd name="connsiteX5" fmla="*/ 3365732 w 4445909"/>
              <a:gd name="connsiteY5" fmla="*/ 662713 h 1034870"/>
              <a:gd name="connsiteX6" fmla="*/ 0 w 4445909"/>
              <a:gd name="connsiteY6" fmla="*/ 1034870 h 1034870"/>
              <a:gd name="connsiteX0" fmla="*/ 0 w 4445909"/>
              <a:gd name="connsiteY0" fmla="*/ 1034870 h 1034870"/>
              <a:gd name="connsiteX1" fmla="*/ 3256491 w 4445909"/>
              <a:gd name="connsiteY1" fmla="*/ 266617 h 1034870"/>
              <a:gd name="connsiteX2" fmla="*/ 3023280 w 4445909"/>
              <a:gd name="connsiteY2" fmla="*/ 0 h 1034870"/>
              <a:gd name="connsiteX3" fmla="*/ 4445909 w 4445909"/>
              <a:gd name="connsiteY3" fmla="*/ 400585 h 1034870"/>
              <a:gd name="connsiteX4" fmla="*/ 3289348 w 4445909"/>
              <a:gd name="connsiteY4" fmla="*/ 930349 h 1034870"/>
              <a:gd name="connsiteX5" fmla="*/ 3365732 w 4445909"/>
              <a:gd name="connsiteY5" fmla="*/ 662713 h 1034870"/>
              <a:gd name="connsiteX6" fmla="*/ 0 w 4445909"/>
              <a:gd name="connsiteY6" fmla="*/ 1034870 h 1034870"/>
              <a:gd name="connsiteX0" fmla="*/ 0 w 4445909"/>
              <a:gd name="connsiteY0" fmla="*/ 1034870 h 1034870"/>
              <a:gd name="connsiteX1" fmla="*/ 3256491 w 4445909"/>
              <a:gd name="connsiteY1" fmla="*/ 266617 h 1034870"/>
              <a:gd name="connsiteX2" fmla="*/ 3023280 w 4445909"/>
              <a:gd name="connsiteY2" fmla="*/ 0 h 1034870"/>
              <a:gd name="connsiteX3" fmla="*/ 4445909 w 4445909"/>
              <a:gd name="connsiteY3" fmla="*/ 400585 h 1034870"/>
              <a:gd name="connsiteX4" fmla="*/ 3289348 w 4445909"/>
              <a:gd name="connsiteY4" fmla="*/ 930349 h 1034870"/>
              <a:gd name="connsiteX5" fmla="*/ 3365732 w 4445909"/>
              <a:gd name="connsiteY5" fmla="*/ 662713 h 1034870"/>
              <a:gd name="connsiteX6" fmla="*/ 0 w 4445909"/>
              <a:gd name="connsiteY6" fmla="*/ 1034870 h 1034870"/>
              <a:gd name="connsiteX0" fmla="*/ 0 w 4793049"/>
              <a:gd name="connsiteY0" fmla="*/ 1102313 h 1102313"/>
              <a:gd name="connsiteX1" fmla="*/ 3603631 w 4793049"/>
              <a:gd name="connsiteY1" fmla="*/ 266617 h 1102313"/>
              <a:gd name="connsiteX2" fmla="*/ 3370420 w 4793049"/>
              <a:gd name="connsiteY2" fmla="*/ 0 h 1102313"/>
              <a:gd name="connsiteX3" fmla="*/ 4793049 w 4793049"/>
              <a:gd name="connsiteY3" fmla="*/ 400585 h 1102313"/>
              <a:gd name="connsiteX4" fmla="*/ 3636488 w 4793049"/>
              <a:gd name="connsiteY4" fmla="*/ 930349 h 1102313"/>
              <a:gd name="connsiteX5" fmla="*/ 3712872 w 4793049"/>
              <a:gd name="connsiteY5" fmla="*/ 662713 h 1102313"/>
              <a:gd name="connsiteX6" fmla="*/ 0 w 4793049"/>
              <a:gd name="connsiteY6" fmla="*/ 1102313 h 1102313"/>
              <a:gd name="connsiteX0" fmla="*/ 0 w 4793049"/>
              <a:gd name="connsiteY0" fmla="*/ 1102313 h 1102313"/>
              <a:gd name="connsiteX1" fmla="*/ 3603631 w 4793049"/>
              <a:gd name="connsiteY1" fmla="*/ 266617 h 1102313"/>
              <a:gd name="connsiteX2" fmla="*/ 3370420 w 4793049"/>
              <a:gd name="connsiteY2" fmla="*/ 0 h 1102313"/>
              <a:gd name="connsiteX3" fmla="*/ 4793049 w 4793049"/>
              <a:gd name="connsiteY3" fmla="*/ 400585 h 1102313"/>
              <a:gd name="connsiteX4" fmla="*/ 3636488 w 4793049"/>
              <a:gd name="connsiteY4" fmla="*/ 930349 h 1102313"/>
              <a:gd name="connsiteX5" fmla="*/ 3712872 w 4793049"/>
              <a:gd name="connsiteY5" fmla="*/ 662713 h 1102313"/>
              <a:gd name="connsiteX6" fmla="*/ 0 w 4793049"/>
              <a:gd name="connsiteY6" fmla="*/ 1102313 h 1102313"/>
              <a:gd name="connsiteX0" fmla="*/ 0 w 4793049"/>
              <a:gd name="connsiteY0" fmla="*/ 1102313 h 1102313"/>
              <a:gd name="connsiteX1" fmla="*/ 3603631 w 4793049"/>
              <a:gd name="connsiteY1" fmla="*/ 266617 h 1102313"/>
              <a:gd name="connsiteX2" fmla="*/ 3370420 w 4793049"/>
              <a:gd name="connsiteY2" fmla="*/ 0 h 1102313"/>
              <a:gd name="connsiteX3" fmla="*/ 4793049 w 4793049"/>
              <a:gd name="connsiteY3" fmla="*/ 400585 h 1102313"/>
              <a:gd name="connsiteX4" fmla="*/ 3636488 w 4793049"/>
              <a:gd name="connsiteY4" fmla="*/ 930349 h 1102313"/>
              <a:gd name="connsiteX5" fmla="*/ 3712872 w 4793049"/>
              <a:gd name="connsiteY5" fmla="*/ 662713 h 1102313"/>
              <a:gd name="connsiteX6" fmla="*/ 0 w 4793049"/>
              <a:gd name="connsiteY6" fmla="*/ 1102313 h 1102313"/>
              <a:gd name="connsiteX0" fmla="*/ 0 w 4793049"/>
              <a:gd name="connsiteY0" fmla="*/ 1102313 h 1102313"/>
              <a:gd name="connsiteX1" fmla="*/ 3603631 w 4793049"/>
              <a:gd name="connsiteY1" fmla="*/ 266617 h 1102313"/>
              <a:gd name="connsiteX2" fmla="*/ 3370420 w 4793049"/>
              <a:gd name="connsiteY2" fmla="*/ 0 h 1102313"/>
              <a:gd name="connsiteX3" fmla="*/ 4793049 w 4793049"/>
              <a:gd name="connsiteY3" fmla="*/ 400585 h 1102313"/>
              <a:gd name="connsiteX4" fmla="*/ 3636488 w 4793049"/>
              <a:gd name="connsiteY4" fmla="*/ 930349 h 1102313"/>
              <a:gd name="connsiteX5" fmla="*/ 3712872 w 4793049"/>
              <a:gd name="connsiteY5" fmla="*/ 662713 h 1102313"/>
              <a:gd name="connsiteX6" fmla="*/ 0 w 4793049"/>
              <a:gd name="connsiteY6" fmla="*/ 1102313 h 1102313"/>
              <a:gd name="connsiteX0" fmla="*/ 0 w 4793049"/>
              <a:gd name="connsiteY0" fmla="*/ 1102313 h 1102313"/>
              <a:gd name="connsiteX1" fmla="*/ 3603631 w 4793049"/>
              <a:gd name="connsiteY1" fmla="*/ 266617 h 1102313"/>
              <a:gd name="connsiteX2" fmla="*/ 3370420 w 4793049"/>
              <a:gd name="connsiteY2" fmla="*/ 0 h 1102313"/>
              <a:gd name="connsiteX3" fmla="*/ 4793049 w 4793049"/>
              <a:gd name="connsiteY3" fmla="*/ 400585 h 1102313"/>
              <a:gd name="connsiteX4" fmla="*/ 3636488 w 4793049"/>
              <a:gd name="connsiteY4" fmla="*/ 930349 h 1102313"/>
              <a:gd name="connsiteX5" fmla="*/ 3712872 w 4793049"/>
              <a:gd name="connsiteY5" fmla="*/ 662713 h 1102313"/>
              <a:gd name="connsiteX6" fmla="*/ 0 w 4793049"/>
              <a:gd name="connsiteY6" fmla="*/ 1102313 h 1102313"/>
              <a:gd name="connsiteX0" fmla="*/ 0 w 4793049"/>
              <a:gd name="connsiteY0" fmla="*/ 1102313 h 1102313"/>
              <a:gd name="connsiteX1" fmla="*/ 3603631 w 4793049"/>
              <a:gd name="connsiteY1" fmla="*/ 266617 h 1102313"/>
              <a:gd name="connsiteX2" fmla="*/ 3370420 w 4793049"/>
              <a:gd name="connsiteY2" fmla="*/ 0 h 1102313"/>
              <a:gd name="connsiteX3" fmla="*/ 4793049 w 4793049"/>
              <a:gd name="connsiteY3" fmla="*/ 400585 h 1102313"/>
              <a:gd name="connsiteX4" fmla="*/ 3636488 w 4793049"/>
              <a:gd name="connsiteY4" fmla="*/ 930349 h 1102313"/>
              <a:gd name="connsiteX5" fmla="*/ 3712872 w 4793049"/>
              <a:gd name="connsiteY5" fmla="*/ 662713 h 1102313"/>
              <a:gd name="connsiteX6" fmla="*/ 0 w 4793049"/>
              <a:gd name="connsiteY6" fmla="*/ 1102313 h 1102313"/>
              <a:gd name="connsiteX0" fmla="*/ 0 w 4793049"/>
              <a:gd name="connsiteY0" fmla="*/ 1102313 h 1102313"/>
              <a:gd name="connsiteX1" fmla="*/ 3603631 w 4793049"/>
              <a:gd name="connsiteY1" fmla="*/ 266617 h 1102313"/>
              <a:gd name="connsiteX2" fmla="*/ 3370420 w 4793049"/>
              <a:gd name="connsiteY2" fmla="*/ 0 h 1102313"/>
              <a:gd name="connsiteX3" fmla="*/ 4793049 w 4793049"/>
              <a:gd name="connsiteY3" fmla="*/ 400585 h 1102313"/>
              <a:gd name="connsiteX4" fmla="*/ 3636488 w 4793049"/>
              <a:gd name="connsiteY4" fmla="*/ 930349 h 1102313"/>
              <a:gd name="connsiteX5" fmla="*/ 3836461 w 4793049"/>
              <a:gd name="connsiteY5" fmla="*/ 580861 h 1102313"/>
              <a:gd name="connsiteX6" fmla="*/ 0 w 4793049"/>
              <a:gd name="connsiteY6" fmla="*/ 1102313 h 1102313"/>
              <a:gd name="connsiteX0" fmla="*/ 0 w 4793049"/>
              <a:gd name="connsiteY0" fmla="*/ 1102313 h 1102313"/>
              <a:gd name="connsiteX1" fmla="*/ 3882477 w 4793049"/>
              <a:gd name="connsiteY1" fmla="*/ 336715 h 1102313"/>
              <a:gd name="connsiteX2" fmla="*/ 3370420 w 4793049"/>
              <a:gd name="connsiteY2" fmla="*/ 0 h 1102313"/>
              <a:gd name="connsiteX3" fmla="*/ 4793049 w 4793049"/>
              <a:gd name="connsiteY3" fmla="*/ 400585 h 1102313"/>
              <a:gd name="connsiteX4" fmla="*/ 3636488 w 4793049"/>
              <a:gd name="connsiteY4" fmla="*/ 930349 h 1102313"/>
              <a:gd name="connsiteX5" fmla="*/ 3836461 w 4793049"/>
              <a:gd name="connsiteY5" fmla="*/ 580861 h 1102313"/>
              <a:gd name="connsiteX6" fmla="*/ 0 w 4793049"/>
              <a:gd name="connsiteY6" fmla="*/ 1102313 h 1102313"/>
              <a:gd name="connsiteX0" fmla="*/ 0 w 4793049"/>
              <a:gd name="connsiteY0" fmla="*/ 1047711 h 1047711"/>
              <a:gd name="connsiteX1" fmla="*/ 3882477 w 4793049"/>
              <a:gd name="connsiteY1" fmla="*/ 282113 h 1047711"/>
              <a:gd name="connsiteX2" fmla="*/ 3656730 w 4793049"/>
              <a:gd name="connsiteY2" fmla="*/ 0 h 1047711"/>
              <a:gd name="connsiteX3" fmla="*/ 4793049 w 4793049"/>
              <a:gd name="connsiteY3" fmla="*/ 345983 h 1047711"/>
              <a:gd name="connsiteX4" fmla="*/ 3636488 w 4793049"/>
              <a:gd name="connsiteY4" fmla="*/ 875747 h 1047711"/>
              <a:gd name="connsiteX5" fmla="*/ 3836461 w 4793049"/>
              <a:gd name="connsiteY5" fmla="*/ 526259 h 1047711"/>
              <a:gd name="connsiteX6" fmla="*/ 0 w 4793049"/>
              <a:gd name="connsiteY6" fmla="*/ 1047711 h 1047711"/>
              <a:gd name="connsiteX0" fmla="*/ 0 w 4793049"/>
              <a:gd name="connsiteY0" fmla="*/ 1047711 h 1047711"/>
              <a:gd name="connsiteX1" fmla="*/ 3882477 w 4793049"/>
              <a:gd name="connsiteY1" fmla="*/ 282113 h 1047711"/>
              <a:gd name="connsiteX2" fmla="*/ 3656730 w 4793049"/>
              <a:gd name="connsiteY2" fmla="*/ 0 h 1047711"/>
              <a:gd name="connsiteX3" fmla="*/ 4793049 w 4793049"/>
              <a:gd name="connsiteY3" fmla="*/ 345983 h 1047711"/>
              <a:gd name="connsiteX4" fmla="*/ 3795512 w 4793049"/>
              <a:gd name="connsiteY4" fmla="*/ 820175 h 1047711"/>
              <a:gd name="connsiteX5" fmla="*/ 3836461 w 4793049"/>
              <a:gd name="connsiteY5" fmla="*/ 526259 h 1047711"/>
              <a:gd name="connsiteX6" fmla="*/ 0 w 4793049"/>
              <a:gd name="connsiteY6" fmla="*/ 1047711 h 1047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93049" h="1047711">
                <a:moveTo>
                  <a:pt x="0" y="1047711"/>
                </a:moveTo>
                <a:cubicBezTo>
                  <a:pt x="1074054" y="669281"/>
                  <a:pt x="2698795" y="429916"/>
                  <a:pt x="3882477" y="282113"/>
                </a:cubicBezTo>
                <a:lnTo>
                  <a:pt x="3656730" y="0"/>
                </a:lnTo>
                <a:lnTo>
                  <a:pt x="4793049" y="345983"/>
                </a:lnTo>
                <a:lnTo>
                  <a:pt x="3795512" y="820175"/>
                </a:lnTo>
                <a:cubicBezTo>
                  <a:pt x="3820973" y="730963"/>
                  <a:pt x="3811000" y="615471"/>
                  <a:pt x="3836461" y="526259"/>
                </a:cubicBezTo>
                <a:cubicBezTo>
                  <a:pt x="2320042" y="569937"/>
                  <a:pt x="1453395" y="738677"/>
                  <a:pt x="0" y="1047711"/>
                </a:cubicBezTo>
                <a:close/>
              </a:path>
            </a:pathLst>
          </a:custGeom>
          <a:gradFill>
            <a:gsLst>
              <a:gs pos="0">
                <a:srgbClr val="FFCCCC">
                  <a:alpha val="0"/>
                </a:srgbClr>
              </a:gs>
              <a:gs pos="59000">
                <a:srgbClr val="FF0000"/>
              </a:gs>
              <a:gs pos="93000">
                <a:srgbClr val="C00000"/>
              </a:gs>
            </a:gsLst>
            <a:lin ang="0" scaled="0"/>
          </a:gradFill>
          <a:ln w="25400" cap="flat" cmpd="sng" algn="ctr">
            <a:gradFill>
              <a:gsLst>
                <a:gs pos="5000">
                  <a:srgbClr val="F99D9D"/>
                </a:gs>
                <a:gs pos="45000">
                  <a:srgbClr val="FF0000"/>
                </a:gs>
                <a:gs pos="100000">
                  <a:srgbClr val="C00000"/>
                </a:gs>
              </a:gsLst>
              <a:lin ang="0" scaled="0"/>
            </a:gradFill>
            <a:prstDash val="solid"/>
          </a:ln>
          <a:effectLst>
            <a:outerShdw blurRad="254000" dist="139700" dir="6000000" algn="tl" rotWithShape="0">
              <a:prstClr val="black">
                <a:alpha val="25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27" name="Oval 26"/>
          <p:cNvSpPr/>
          <p:nvPr userDrawn="1"/>
        </p:nvSpPr>
        <p:spPr>
          <a:xfrm>
            <a:off x="6443157" y="1436969"/>
            <a:ext cx="256032" cy="256032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8" name="Oval 27"/>
          <p:cNvSpPr/>
          <p:nvPr userDrawn="1"/>
        </p:nvSpPr>
        <p:spPr>
          <a:xfrm>
            <a:off x="6443157" y="1905599"/>
            <a:ext cx="256032" cy="256032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0" name="Oval 29"/>
          <p:cNvSpPr/>
          <p:nvPr userDrawn="1"/>
        </p:nvSpPr>
        <p:spPr>
          <a:xfrm>
            <a:off x="6443157" y="2374229"/>
            <a:ext cx="256032" cy="256032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1" name="Oval 30"/>
          <p:cNvSpPr/>
          <p:nvPr userDrawn="1"/>
        </p:nvSpPr>
        <p:spPr>
          <a:xfrm>
            <a:off x="6443157" y="2842859"/>
            <a:ext cx="256032" cy="256032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FFFFFF"/>
                </a:solidFill>
                <a:latin typeface="Footlight MT Light" panose="0204060206030A020304" pitchFamily="18" charset="0"/>
              </a:rPr>
              <a:t>4</a:t>
            </a:r>
          </a:p>
        </p:txBody>
      </p:sp>
      <p:sp>
        <p:nvSpPr>
          <p:cNvPr id="32" name="Oval 31"/>
          <p:cNvSpPr/>
          <p:nvPr userDrawn="1"/>
        </p:nvSpPr>
        <p:spPr>
          <a:xfrm>
            <a:off x="6443157" y="3311489"/>
            <a:ext cx="256032" cy="256032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FFFFFF"/>
                </a:solidFill>
              </a:rPr>
              <a:t>5</a:t>
            </a:r>
          </a:p>
        </p:txBody>
      </p:sp>
      <p:pic>
        <p:nvPicPr>
          <p:cNvPr id="33" name="Picture 5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562237" y="3485340"/>
            <a:ext cx="304797" cy="706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558943" y="3869634"/>
            <a:ext cx="304800" cy="700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2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565358" y="4244219"/>
            <a:ext cx="304800" cy="712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Oval 35"/>
          <p:cNvSpPr/>
          <p:nvPr userDrawn="1"/>
        </p:nvSpPr>
        <p:spPr>
          <a:xfrm>
            <a:off x="6882490" y="1436969"/>
            <a:ext cx="256032" cy="25603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37" name="Oval 36"/>
          <p:cNvSpPr/>
          <p:nvPr userDrawn="1"/>
        </p:nvSpPr>
        <p:spPr>
          <a:xfrm>
            <a:off x="6882490" y="1905599"/>
            <a:ext cx="256032" cy="25603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8" name="Oval 37"/>
          <p:cNvSpPr/>
          <p:nvPr userDrawn="1"/>
        </p:nvSpPr>
        <p:spPr>
          <a:xfrm>
            <a:off x="6882490" y="2374229"/>
            <a:ext cx="256032" cy="25603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9" name="Oval 38"/>
          <p:cNvSpPr/>
          <p:nvPr userDrawn="1"/>
        </p:nvSpPr>
        <p:spPr>
          <a:xfrm>
            <a:off x="6882490" y="2842859"/>
            <a:ext cx="256032" cy="25603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FFFFFF"/>
                </a:solidFill>
                <a:latin typeface="Footlight MT Light" panose="0204060206030A020304" pitchFamily="18" charset="0"/>
              </a:rPr>
              <a:t>4</a:t>
            </a:r>
          </a:p>
        </p:txBody>
      </p:sp>
      <p:sp>
        <p:nvSpPr>
          <p:cNvPr id="40" name="Oval 39"/>
          <p:cNvSpPr/>
          <p:nvPr userDrawn="1"/>
        </p:nvSpPr>
        <p:spPr>
          <a:xfrm>
            <a:off x="6882490" y="3311489"/>
            <a:ext cx="256032" cy="25603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FFFFFF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1899053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S State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16" imgH="216" progId="TCLayout.ActiveDocument.1">
                  <p:embed/>
                </p:oleObj>
              </mc:Choice>
              <mc:Fallback>
                <p:oleObj name="think-cell Slide" r:id="rId6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942320" cy="444325"/>
          </a:xfrm>
        </p:spPr>
        <p:txBody>
          <a:bodyPr anchor="t">
            <a:noAutofit/>
          </a:bodyPr>
          <a:lstStyle>
            <a:lvl1pPr>
              <a:defRPr sz="2400" b="1" baseline="0">
                <a:solidFill>
                  <a:srgbClr val="C00000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/>
              <a:t>TUS State Map</a:t>
            </a:r>
            <a:br>
              <a:rPr lang="en-US"/>
            </a:b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46420" y="6675112"/>
            <a:ext cx="345579" cy="152319"/>
          </a:xfrm>
        </p:spPr>
        <p:txBody>
          <a:bodyPr/>
          <a:lstStyle>
            <a:lvl1pPr>
              <a:defRPr sz="10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fld id="{DE138E8E-6F3A-4D5B-A0FD-53914EC6082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0256108" y="6556889"/>
            <a:ext cx="14580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000000"/>
                </a:solidFill>
                <a:latin typeface="Franklin Gothic Heavy" panose="020B0903020102020204" pitchFamily="34" charset="0"/>
              </a:rPr>
              <a:t>ANHEUSER-BUSCH</a:t>
            </a:r>
          </a:p>
        </p:txBody>
      </p:sp>
      <p:pic>
        <p:nvPicPr>
          <p:cNvPr id="29" name="Picture 4" descr="http://www.americanbankingnews.com/logos/anheuser-busch-logo.g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6314" y="6526600"/>
            <a:ext cx="350107" cy="26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Connector 17"/>
          <p:cNvCxnSpPr/>
          <p:nvPr userDrawn="1"/>
        </p:nvCxnSpPr>
        <p:spPr>
          <a:xfrm flipV="1">
            <a:off x="301214" y="6699680"/>
            <a:ext cx="99669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179" y="0"/>
            <a:ext cx="1103820" cy="795276"/>
          </a:xfrm>
          <a:prstGeom prst="rect">
            <a:avLst/>
          </a:prstGeom>
        </p:spPr>
      </p:pic>
      <p:sp>
        <p:nvSpPr>
          <p:cNvPr id="9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94481" y="6742478"/>
            <a:ext cx="3830638" cy="11462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800" i="1" baseline="0">
                <a:solidFill>
                  <a:schemeClr val="bg1">
                    <a:lumMod val="50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Source:  </a:t>
            </a:r>
          </a:p>
        </p:txBody>
      </p:sp>
      <p:sp>
        <p:nvSpPr>
          <p:cNvPr id="10" name="AK"/>
          <p:cNvSpPr>
            <a:spLocks/>
          </p:cNvSpPr>
          <p:nvPr userDrawn="1"/>
        </p:nvSpPr>
        <p:spPr bwMode="auto">
          <a:xfrm>
            <a:off x="1479025" y="1048914"/>
            <a:ext cx="1352113" cy="1069156"/>
          </a:xfrm>
          <a:custGeom>
            <a:avLst/>
            <a:gdLst>
              <a:gd name="T0" fmla="*/ 2147483647 w 992"/>
              <a:gd name="T1" fmla="*/ 2147483647 h 816"/>
              <a:gd name="T2" fmla="*/ 2147483647 w 992"/>
              <a:gd name="T3" fmla="*/ 2147483647 h 816"/>
              <a:gd name="T4" fmla="*/ 2147483647 w 992"/>
              <a:gd name="T5" fmla="*/ 2147483647 h 816"/>
              <a:gd name="T6" fmla="*/ 2147483647 w 992"/>
              <a:gd name="T7" fmla="*/ 2147483647 h 816"/>
              <a:gd name="T8" fmla="*/ 2147483647 w 992"/>
              <a:gd name="T9" fmla="*/ 2147483647 h 816"/>
              <a:gd name="T10" fmla="*/ 2147483647 w 992"/>
              <a:gd name="T11" fmla="*/ 2147483647 h 816"/>
              <a:gd name="T12" fmla="*/ 2147483647 w 992"/>
              <a:gd name="T13" fmla="*/ 2147483647 h 816"/>
              <a:gd name="T14" fmla="*/ 2147483647 w 992"/>
              <a:gd name="T15" fmla="*/ 2147483647 h 816"/>
              <a:gd name="T16" fmla="*/ 2147483647 w 992"/>
              <a:gd name="T17" fmla="*/ 2147483647 h 816"/>
              <a:gd name="T18" fmla="*/ 2147483647 w 992"/>
              <a:gd name="T19" fmla="*/ 2147483647 h 816"/>
              <a:gd name="T20" fmla="*/ 0 w 992"/>
              <a:gd name="T21" fmla="*/ 2147483647 h 816"/>
              <a:gd name="T22" fmla="*/ 2147483647 w 992"/>
              <a:gd name="T23" fmla="*/ 2147483647 h 816"/>
              <a:gd name="T24" fmla="*/ 2147483647 w 992"/>
              <a:gd name="T25" fmla="*/ 2147483647 h 816"/>
              <a:gd name="T26" fmla="*/ 2147483647 w 992"/>
              <a:gd name="T27" fmla="*/ 2147483647 h 816"/>
              <a:gd name="T28" fmla="*/ 2147483647 w 992"/>
              <a:gd name="T29" fmla="*/ 2147483647 h 816"/>
              <a:gd name="T30" fmla="*/ 2147483647 w 992"/>
              <a:gd name="T31" fmla="*/ 2147483647 h 816"/>
              <a:gd name="T32" fmla="*/ 2147483647 w 992"/>
              <a:gd name="T33" fmla="*/ 2147483647 h 816"/>
              <a:gd name="T34" fmla="*/ 2147483647 w 992"/>
              <a:gd name="T35" fmla="*/ 2147483647 h 816"/>
              <a:gd name="T36" fmla="*/ 2147483647 w 992"/>
              <a:gd name="T37" fmla="*/ 2147483647 h 816"/>
              <a:gd name="T38" fmla="*/ 2147483647 w 992"/>
              <a:gd name="T39" fmla="*/ 2147483647 h 816"/>
              <a:gd name="T40" fmla="*/ 2147483647 w 992"/>
              <a:gd name="T41" fmla="*/ 2147483647 h 816"/>
              <a:gd name="T42" fmla="*/ 2147483647 w 992"/>
              <a:gd name="T43" fmla="*/ 2147483647 h 816"/>
              <a:gd name="T44" fmla="*/ 2147483647 w 992"/>
              <a:gd name="T45" fmla="*/ 2147483647 h 816"/>
              <a:gd name="T46" fmla="*/ 2147483647 w 992"/>
              <a:gd name="T47" fmla="*/ 2147483647 h 816"/>
              <a:gd name="T48" fmla="*/ 2147483647 w 992"/>
              <a:gd name="T49" fmla="*/ 2147483647 h 816"/>
              <a:gd name="T50" fmla="*/ 2147483647 w 992"/>
              <a:gd name="T51" fmla="*/ 2147483647 h 816"/>
              <a:gd name="T52" fmla="*/ 2147483647 w 992"/>
              <a:gd name="T53" fmla="*/ 2147483647 h 816"/>
              <a:gd name="T54" fmla="*/ 2147483647 w 992"/>
              <a:gd name="T55" fmla="*/ 2147483647 h 816"/>
              <a:gd name="T56" fmla="*/ 2147483647 w 992"/>
              <a:gd name="T57" fmla="*/ 2147483647 h 816"/>
              <a:gd name="T58" fmla="*/ 2147483647 w 992"/>
              <a:gd name="T59" fmla="*/ 2147483647 h 816"/>
              <a:gd name="T60" fmla="*/ 2147483647 w 992"/>
              <a:gd name="T61" fmla="*/ 2147483647 h 816"/>
              <a:gd name="T62" fmla="*/ 2147483647 w 992"/>
              <a:gd name="T63" fmla="*/ 2147483647 h 816"/>
              <a:gd name="T64" fmla="*/ 2147483647 w 992"/>
              <a:gd name="T65" fmla="*/ 2147483647 h 816"/>
              <a:gd name="T66" fmla="*/ 2147483647 w 992"/>
              <a:gd name="T67" fmla="*/ 2147483647 h 816"/>
              <a:gd name="T68" fmla="*/ 2147483647 w 992"/>
              <a:gd name="T69" fmla="*/ 2147483647 h 816"/>
              <a:gd name="T70" fmla="*/ 2147483647 w 992"/>
              <a:gd name="T71" fmla="*/ 2147483647 h 816"/>
              <a:gd name="T72" fmla="*/ 2147483647 w 992"/>
              <a:gd name="T73" fmla="*/ 2147483647 h 816"/>
              <a:gd name="T74" fmla="*/ 2147483647 w 992"/>
              <a:gd name="T75" fmla="*/ 2147483647 h 816"/>
              <a:gd name="T76" fmla="*/ 2147483647 w 992"/>
              <a:gd name="T77" fmla="*/ 2147483647 h 816"/>
              <a:gd name="T78" fmla="*/ 2147483647 w 992"/>
              <a:gd name="T79" fmla="*/ 2147483647 h 816"/>
              <a:gd name="T80" fmla="*/ 2147483647 w 992"/>
              <a:gd name="T81" fmla="*/ 2147483647 h 816"/>
              <a:gd name="T82" fmla="*/ 2147483647 w 992"/>
              <a:gd name="T83" fmla="*/ 2147483647 h 816"/>
              <a:gd name="T84" fmla="*/ 2147483647 w 992"/>
              <a:gd name="T85" fmla="*/ 2147483647 h 816"/>
              <a:gd name="T86" fmla="*/ 2147483647 w 992"/>
              <a:gd name="T87" fmla="*/ 2147483647 h 816"/>
              <a:gd name="T88" fmla="*/ 2147483647 w 992"/>
              <a:gd name="T89" fmla="*/ 2147483647 h 816"/>
              <a:gd name="T90" fmla="*/ 2147483647 w 992"/>
              <a:gd name="T91" fmla="*/ 2147483647 h 816"/>
              <a:gd name="T92" fmla="*/ 2147483647 w 992"/>
              <a:gd name="T93" fmla="*/ 2147483647 h 816"/>
              <a:gd name="T94" fmla="*/ 2147483647 w 992"/>
              <a:gd name="T95" fmla="*/ 2147483647 h 816"/>
              <a:gd name="T96" fmla="*/ 2147483647 w 992"/>
              <a:gd name="T97" fmla="*/ 2147483647 h 816"/>
              <a:gd name="T98" fmla="*/ 2147483647 w 992"/>
              <a:gd name="T99" fmla="*/ 2147483647 h 816"/>
              <a:gd name="T100" fmla="*/ 2147483647 w 992"/>
              <a:gd name="T101" fmla="*/ 2147483647 h 81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992"/>
              <a:gd name="T154" fmla="*/ 0 h 816"/>
              <a:gd name="T155" fmla="*/ 992 w 992"/>
              <a:gd name="T156" fmla="*/ 816 h 81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992" h="816">
                <a:moveTo>
                  <a:pt x="84" y="399"/>
                </a:moveTo>
                <a:lnTo>
                  <a:pt x="9" y="460"/>
                </a:lnTo>
                <a:lnTo>
                  <a:pt x="37" y="460"/>
                </a:lnTo>
                <a:lnTo>
                  <a:pt x="9" y="469"/>
                </a:lnTo>
                <a:lnTo>
                  <a:pt x="28" y="495"/>
                </a:lnTo>
                <a:lnTo>
                  <a:pt x="65" y="512"/>
                </a:lnTo>
                <a:lnTo>
                  <a:pt x="37" y="538"/>
                </a:lnTo>
                <a:lnTo>
                  <a:pt x="46" y="564"/>
                </a:lnTo>
                <a:lnTo>
                  <a:pt x="65" y="573"/>
                </a:lnTo>
                <a:lnTo>
                  <a:pt x="111" y="521"/>
                </a:lnTo>
                <a:lnTo>
                  <a:pt x="93" y="608"/>
                </a:lnTo>
                <a:lnTo>
                  <a:pt x="74" y="634"/>
                </a:lnTo>
                <a:lnTo>
                  <a:pt x="130" y="608"/>
                </a:lnTo>
                <a:lnTo>
                  <a:pt x="158" y="660"/>
                </a:lnTo>
                <a:lnTo>
                  <a:pt x="176" y="625"/>
                </a:lnTo>
                <a:lnTo>
                  <a:pt x="185" y="651"/>
                </a:lnTo>
                <a:lnTo>
                  <a:pt x="222" y="634"/>
                </a:lnTo>
                <a:lnTo>
                  <a:pt x="176" y="721"/>
                </a:lnTo>
                <a:lnTo>
                  <a:pt x="111" y="755"/>
                </a:lnTo>
                <a:lnTo>
                  <a:pt x="102" y="781"/>
                </a:lnTo>
                <a:lnTo>
                  <a:pt x="65" y="773"/>
                </a:lnTo>
                <a:lnTo>
                  <a:pt x="0" y="816"/>
                </a:lnTo>
                <a:lnTo>
                  <a:pt x="65" y="790"/>
                </a:lnTo>
                <a:lnTo>
                  <a:pt x="121" y="781"/>
                </a:lnTo>
                <a:lnTo>
                  <a:pt x="111" y="799"/>
                </a:lnTo>
                <a:lnTo>
                  <a:pt x="148" y="781"/>
                </a:lnTo>
                <a:lnTo>
                  <a:pt x="139" y="755"/>
                </a:lnTo>
                <a:lnTo>
                  <a:pt x="176" y="764"/>
                </a:lnTo>
                <a:lnTo>
                  <a:pt x="287" y="686"/>
                </a:lnTo>
                <a:lnTo>
                  <a:pt x="315" y="651"/>
                </a:lnTo>
                <a:lnTo>
                  <a:pt x="297" y="625"/>
                </a:lnTo>
                <a:lnTo>
                  <a:pt x="389" y="530"/>
                </a:lnTo>
                <a:lnTo>
                  <a:pt x="399" y="477"/>
                </a:lnTo>
                <a:lnTo>
                  <a:pt x="389" y="530"/>
                </a:lnTo>
                <a:lnTo>
                  <a:pt x="426" y="521"/>
                </a:lnTo>
                <a:lnTo>
                  <a:pt x="408" y="538"/>
                </a:lnTo>
                <a:lnTo>
                  <a:pt x="426" y="547"/>
                </a:lnTo>
                <a:lnTo>
                  <a:pt x="371" y="556"/>
                </a:lnTo>
                <a:lnTo>
                  <a:pt x="352" y="608"/>
                </a:lnTo>
                <a:lnTo>
                  <a:pt x="380" y="608"/>
                </a:lnTo>
                <a:lnTo>
                  <a:pt x="361" y="634"/>
                </a:lnTo>
                <a:lnTo>
                  <a:pt x="389" y="625"/>
                </a:lnTo>
                <a:lnTo>
                  <a:pt x="417" y="590"/>
                </a:lnTo>
                <a:lnTo>
                  <a:pt x="445" y="599"/>
                </a:lnTo>
                <a:lnTo>
                  <a:pt x="463" y="530"/>
                </a:lnTo>
                <a:lnTo>
                  <a:pt x="454" y="547"/>
                </a:lnTo>
                <a:lnTo>
                  <a:pt x="500" y="538"/>
                </a:lnTo>
                <a:lnTo>
                  <a:pt x="491" y="556"/>
                </a:lnTo>
                <a:lnTo>
                  <a:pt x="565" y="590"/>
                </a:lnTo>
                <a:lnTo>
                  <a:pt x="658" y="599"/>
                </a:lnTo>
                <a:lnTo>
                  <a:pt x="677" y="573"/>
                </a:lnTo>
                <a:lnTo>
                  <a:pt x="695" y="582"/>
                </a:lnTo>
                <a:lnTo>
                  <a:pt x="677" y="608"/>
                </a:lnTo>
                <a:lnTo>
                  <a:pt x="704" y="616"/>
                </a:lnTo>
                <a:lnTo>
                  <a:pt x="723" y="590"/>
                </a:lnTo>
                <a:lnTo>
                  <a:pt x="723" y="625"/>
                </a:lnTo>
                <a:lnTo>
                  <a:pt x="769" y="651"/>
                </a:lnTo>
                <a:lnTo>
                  <a:pt x="778" y="642"/>
                </a:lnTo>
                <a:lnTo>
                  <a:pt x="751" y="616"/>
                </a:lnTo>
                <a:lnTo>
                  <a:pt x="806" y="642"/>
                </a:lnTo>
                <a:lnTo>
                  <a:pt x="788" y="590"/>
                </a:lnTo>
                <a:lnTo>
                  <a:pt x="816" y="634"/>
                </a:lnTo>
                <a:lnTo>
                  <a:pt x="871" y="686"/>
                </a:lnTo>
                <a:lnTo>
                  <a:pt x="936" y="721"/>
                </a:lnTo>
                <a:lnTo>
                  <a:pt x="927" y="764"/>
                </a:lnTo>
                <a:lnTo>
                  <a:pt x="945" y="729"/>
                </a:lnTo>
                <a:lnTo>
                  <a:pt x="973" y="790"/>
                </a:lnTo>
                <a:lnTo>
                  <a:pt x="992" y="773"/>
                </a:lnTo>
                <a:lnTo>
                  <a:pt x="982" y="729"/>
                </a:lnTo>
                <a:lnTo>
                  <a:pt x="917" y="712"/>
                </a:lnTo>
                <a:lnTo>
                  <a:pt x="788" y="573"/>
                </a:lnTo>
                <a:lnTo>
                  <a:pt x="741" y="625"/>
                </a:lnTo>
                <a:lnTo>
                  <a:pt x="732" y="590"/>
                </a:lnTo>
                <a:lnTo>
                  <a:pt x="704" y="590"/>
                </a:lnTo>
                <a:lnTo>
                  <a:pt x="686" y="564"/>
                </a:lnTo>
                <a:lnTo>
                  <a:pt x="639" y="564"/>
                </a:lnTo>
                <a:lnTo>
                  <a:pt x="575" y="78"/>
                </a:lnTo>
                <a:lnTo>
                  <a:pt x="380" y="52"/>
                </a:lnTo>
                <a:lnTo>
                  <a:pt x="324" y="8"/>
                </a:lnTo>
                <a:lnTo>
                  <a:pt x="324" y="34"/>
                </a:lnTo>
                <a:lnTo>
                  <a:pt x="306" y="0"/>
                </a:lnTo>
                <a:lnTo>
                  <a:pt x="93" y="113"/>
                </a:lnTo>
                <a:lnTo>
                  <a:pt x="139" y="191"/>
                </a:lnTo>
                <a:lnTo>
                  <a:pt x="176" y="208"/>
                </a:lnTo>
                <a:lnTo>
                  <a:pt x="213" y="234"/>
                </a:lnTo>
                <a:lnTo>
                  <a:pt x="167" y="217"/>
                </a:lnTo>
                <a:lnTo>
                  <a:pt x="185" y="243"/>
                </a:lnTo>
                <a:lnTo>
                  <a:pt x="158" y="260"/>
                </a:lnTo>
                <a:lnTo>
                  <a:pt x="121" y="243"/>
                </a:lnTo>
                <a:lnTo>
                  <a:pt x="130" y="217"/>
                </a:lnTo>
                <a:lnTo>
                  <a:pt x="111" y="217"/>
                </a:lnTo>
                <a:lnTo>
                  <a:pt x="28" y="243"/>
                </a:lnTo>
                <a:lnTo>
                  <a:pt x="65" y="269"/>
                </a:lnTo>
                <a:lnTo>
                  <a:pt x="46" y="269"/>
                </a:lnTo>
                <a:lnTo>
                  <a:pt x="56" y="304"/>
                </a:lnTo>
                <a:lnTo>
                  <a:pt x="121" y="321"/>
                </a:lnTo>
                <a:lnTo>
                  <a:pt x="121" y="338"/>
                </a:lnTo>
                <a:lnTo>
                  <a:pt x="176" y="321"/>
                </a:lnTo>
                <a:lnTo>
                  <a:pt x="158" y="330"/>
                </a:lnTo>
                <a:lnTo>
                  <a:pt x="158" y="382"/>
                </a:lnTo>
                <a:lnTo>
                  <a:pt x="84" y="399"/>
                </a:lnTo>
                <a:lnTo>
                  <a:pt x="84" y="408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grpSp>
        <p:nvGrpSpPr>
          <p:cNvPr id="12" name="HI"/>
          <p:cNvGrpSpPr>
            <a:grpSpLocks/>
          </p:cNvGrpSpPr>
          <p:nvPr userDrawn="1">
            <p:custDataLst>
              <p:tags r:id="rId2"/>
            </p:custDataLst>
          </p:nvPr>
        </p:nvGrpSpPr>
        <p:grpSpPr bwMode="auto">
          <a:xfrm>
            <a:off x="1805482" y="3816231"/>
            <a:ext cx="822885" cy="612085"/>
            <a:chOff x="990" y="2888"/>
            <a:chExt cx="460" cy="376"/>
          </a:xfrm>
          <a:solidFill>
            <a:schemeClr val="bg1">
              <a:lumMod val="65000"/>
            </a:schemeClr>
          </a:solidFill>
        </p:grpSpPr>
        <p:sp>
          <p:nvSpPr>
            <p:cNvPr id="13" name="Freeform 32"/>
            <p:cNvSpPr>
              <a:spLocks/>
            </p:cNvSpPr>
            <p:nvPr/>
          </p:nvSpPr>
          <p:spPr bwMode="auto">
            <a:xfrm>
              <a:off x="990" y="2888"/>
              <a:ext cx="46" cy="43"/>
            </a:xfrm>
            <a:custGeom>
              <a:avLst/>
              <a:gdLst>
                <a:gd name="T0" fmla="*/ 18 w 46"/>
                <a:gd name="T1" fmla="*/ 0 h 43"/>
                <a:gd name="T2" fmla="*/ 37 w 46"/>
                <a:gd name="T3" fmla="*/ 0 h 43"/>
                <a:gd name="T4" fmla="*/ 46 w 46"/>
                <a:gd name="T5" fmla="*/ 9 h 43"/>
                <a:gd name="T6" fmla="*/ 46 w 46"/>
                <a:gd name="T7" fmla="*/ 17 h 43"/>
                <a:gd name="T8" fmla="*/ 37 w 46"/>
                <a:gd name="T9" fmla="*/ 35 h 43"/>
                <a:gd name="T10" fmla="*/ 27 w 46"/>
                <a:gd name="T11" fmla="*/ 43 h 43"/>
                <a:gd name="T12" fmla="*/ 18 w 46"/>
                <a:gd name="T13" fmla="*/ 43 h 43"/>
                <a:gd name="T14" fmla="*/ 18 w 46"/>
                <a:gd name="T15" fmla="*/ 35 h 43"/>
                <a:gd name="T16" fmla="*/ 9 w 46"/>
                <a:gd name="T17" fmla="*/ 26 h 43"/>
                <a:gd name="T18" fmla="*/ 0 w 46"/>
                <a:gd name="T19" fmla="*/ 17 h 43"/>
                <a:gd name="T20" fmla="*/ 9 w 46"/>
                <a:gd name="T21" fmla="*/ 9 h 43"/>
                <a:gd name="T22" fmla="*/ 18 w 46"/>
                <a:gd name="T23" fmla="*/ 0 h 43"/>
                <a:gd name="T24" fmla="*/ 18 w 46"/>
                <a:gd name="T25" fmla="*/ 9 h 4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6"/>
                <a:gd name="T40" fmla="*/ 0 h 43"/>
                <a:gd name="T41" fmla="*/ 46 w 46"/>
                <a:gd name="T42" fmla="*/ 43 h 4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6" h="43">
                  <a:moveTo>
                    <a:pt x="18" y="0"/>
                  </a:moveTo>
                  <a:lnTo>
                    <a:pt x="37" y="0"/>
                  </a:lnTo>
                  <a:lnTo>
                    <a:pt x="46" y="9"/>
                  </a:lnTo>
                  <a:lnTo>
                    <a:pt x="46" y="17"/>
                  </a:lnTo>
                  <a:lnTo>
                    <a:pt x="37" y="35"/>
                  </a:lnTo>
                  <a:lnTo>
                    <a:pt x="27" y="43"/>
                  </a:lnTo>
                  <a:lnTo>
                    <a:pt x="18" y="43"/>
                  </a:lnTo>
                  <a:lnTo>
                    <a:pt x="18" y="35"/>
                  </a:lnTo>
                  <a:lnTo>
                    <a:pt x="9" y="26"/>
                  </a:lnTo>
                  <a:lnTo>
                    <a:pt x="0" y="17"/>
                  </a:lnTo>
                  <a:lnTo>
                    <a:pt x="9" y="9"/>
                  </a:lnTo>
                  <a:lnTo>
                    <a:pt x="18" y="0"/>
                  </a:lnTo>
                  <a:lnTo>
                    <a:pt x="18" y="9"/>
                  </a:lnTo>
                </a:path>
              </a:pathLst>
            </a:custGeom>
            <a:grpFill/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700">
                <a:solidFill>
                  <a:prstClr val="black"/>
                </a:solidFill>
              </a:endParaRPr>
            </a:p>
          </p:txBody>
        </p:sp>
        <p:sp>
          <p:nvSpPr>
            <p:cNvPr id="14" name="Freeform 34"/>
            <p:cNvSpPr>
              <a:spLocks/>
            </p:cNvSpPr>
            <p:nvPr/>
          </p:nvSpPr>
          <p:spPr bwMode="auto">
            <a:xfrm>
              <a:off x="1107" y="2940"/>
              <a:ext cx="46" cy="44"/>
            </a:xfrm>
            <a:custGeom>
              <a:avLst/>
              <a:gdLst>
                <a:gd name="T0" fmla="*/ 9 w 46"/>
                <a:gd name="T1" fmla="*/ 18 h 44"/>
                <a:gd name="T2" fmla="*/ 9 w 46"/>
                <a:gd name="T3" fmla="*/ 9 h 44"/>
                <a:gd name="T4" fmla="*/ 19 w 46"/>
                <a:gd name="T5" fmla="*/ 0 h 44"/>
                <a:gd name="T6" fmla="*/ 28 w 46"/>
                <a:gd name="T7" fmla="*/ 9 h 44"/>
                <a:gd name="T8" fmla="*/ 37 w 46"/>
                <a:gd name="T9" fmla="*/ 26 h 44"/>
                <a:gd name="T10" fmla="*/ 46 w 46"/>
                <a:gd name="T11" fmla="*/ 35 h 44"/>
                <a:gd name="T12" fmla="*/ 37 w 46"/>
                <a:gd name="T13" fmla="*/ 44 h 44"/>
                <a:gd name="T14" fmla="*/ 19 w 46"/>
                <a:gd name="T15" fmla="*/ 44 h 44"/>
                <a:gd name="T16" fmla="*/ 9 w 46"/>
                <a:gd name="T17" fmla="*/ 35 h 44"/>
                <a:gd name="T18" fmla="*/ 0 w 46"/>
                <a:gd name="T19" fmla="*/ 18 h 44"/>
                <a:gd name="T20" fmla="*/ 9 w 46"/>
                <a:gd name="T21" fmla="*/ 18 h 44"/>
                <a:gd name="T22" fmla="*/ 9 w 46"/>
                <a:gd name="T23" fmla="*/ 26 h 4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6"/>
                <a:gd name="T37" fmla="*/ 0 h 44"/>
                <a:gd name="T38" fmla="*/ 46 w 46"/>
                <a:gd name="T39" fmla="*/ 44 h 4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6" h="44">
                  <a:moveTo>
                    <a:pt x="9" y="18"/>
                  </a:moveTo>
                  <a:lnTo>
                    <a:pt x="9" y="9"/>
                  </a:lnTo>
                  <a:lnTo>
                    <a:pt x="19" y="0"/>
                  </a:lnTo>
                  <a:lnTo>
                    <a:pt x="28" y="9"/>
                  </a:lnTo>
                  <a:lnTo>
                    <a:pt x="37" y="26"/>
                  </a:lnTo>
                  <a:lnTo>
                    <a:pt x="46" y="35"/>
                  </a:lnTo>
                  <a:lnTo>
                    <a:pt x="37" y="44"/>
                  </a:lnTo>
                  <a:lnTo>
                    <a:pt x="19" y="44"/>
                  </a:lnTo>
                  <a:lnTo>
                    <a:pt x="9" y="35"/>
                  </a:lnTo>
                  <a:lnTo>
                    <a:pt x="0" y="18"/>
                  </a:lnTo>
                  <a:lnTo>
                    <a:pt x="9" y="18"/>
                  </a:lnTo>
                  <a:lnTo>
                    <a:pt x="9" y="26"/>
                  </a:lnTo>
                </a:path>
              </a:pathLst>
            </a:custGeom>
            <a:grpFill/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700">
                <a:solidFill>
                  <a:prstClr val="black"/>
                </a:solidFill>
              </a:endParaRPr>
            </a:p>
          </p:txBody>
        </p:sp>
        <p:sp>
          <p:nvSpPr>
            <p:cNvPr id="15" name="Freeform 36"/>
            <p:cNvSpPr>
              <a:spLocks/>
            </p:cNvSpPr>
            <p:nvPr/>
          </p:nvSpPr>
          <p:spPr bwMode="auto">
            <a:xfrm>
              <a:off x="1200" y="2978"/>
              <a:ext cx="55" cy="26"/>
            </a:xfrm>
            <a:custGeom>
              <a:avLst/>
              <a:gdLst>
                <a:gd name="T0" fmla="*/ 0 w 55"/>
                <a:gd name="T1" fmla="*/ 17 h 26"/>
                <a:gd name="T2" fmla="*/ 0 w 55"/>
                <a:gd name="T3" fmla="*/ 8 h 26"/>
                <a:gd name="T4" fmla="*/ 28 w 55"/>
                <a:gd name="T5" fmla="*/ 8 h 26"/>
                <a:gd name="T6" fmla="*/ 37 w 55"/>
                <a:gd name="T7" fmla="*/ 0 h 26"/>
                <a:gd name="T8" fmla="*/ 55 w 55"/>
                <a:gd name="T9" fmla="*/ 0 h 26"/>
                <a:gd name="T10" fmla="*/ 55 w 55"/>
                <a:gd name="T11" fmla="*/ 17 h 26"/>
                <a:gd name="T12" fmla="*/ 37 w 55"/>
                <a:gd name="T13" fmla="*/ 26 h 26"/>
                <a:gd name="T14" fmla="*/ 18 w 55"/>
                <a:gd name="T15" fmla="*/ 17 h 26"/>
                <a:gd name="T16" fmla="*/ 9 w 55"/>
                <a:gd name="T17" fmla="*/ 17 h 26"/>
                <a:gd name="T18" fmla="*/ 0 w 55"/>
                <a:gd name="T19" fmla="*/ 17 h 26"/>
                <a:gd name="T20" fmla="*/ 0 w 55"/>
                <a:gd name="T21" fmla="*/ 26 h 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5"/>
                <a:gd name="T34" fmla="*/ 0 h 26"/>
                <a:gd name="T35" fmla="*/ 55 w 55"/>
                <a:gd name="T36" fmla="*/ 26 h 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5" h="26">
                  <a:moveTo>
                    <a:pt x="0" y="17"/>
                  </a:moveTo>
                  <a:lnTo>
                    <a:pt x="0" y="8"/>
                  </a:lnTo>
                  <a:lnTo>
                    <a:pt x="28" y="8"/>
                  </a:lnTo>
                  <a:lnTo>
                    <a:pt x="37" y="0"/>
                  </a:lnTo>
                  <a:lnTo>
                    <a:pt x="55" y="0"/>
                  </a:lnTo>
                  <a:lnTo>
                    <a:pt x="55" y="17"/>
                  </a:lnTo>
                  <a:lnTo>
                    <a:pt x="37" y="26"/>
                  </a:lnTo>
                  <a:lnTo>
                    <a:pt x="18" y="17"/>
                  </a:lnTo>
                  <a:lnTo>
                    <a:pt x="9" y="17"/>
                  </a:lnTo>
                  <a:lnTo>
                    <a:pt x="0" y="17"/>
                  </a:lnTo>
                  <a:lnTo>
                    <a:pt x="0" y="26"/>
                  </a:lnTo>
                </a:path>
              </a:pathLst>
            </a:custGeom>
            <a:grpFill/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700">
                <a:solidFill>
                  <a:prstClr val="black"/>
                </a:solidFill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1265" y="3004"/>
              <a:ext cx="64" cy="60"/>
            </a:xfrm>
            <a:custGeom>
              <a:avLst/>
              <a:gdLst>
                <a:gd name="T0" fmla="*/ 18 w 64"/>
                <a:gd name="T1" fmla="*/ 8 h 60"/>
                <a:gd name="T2" fmla="*/ 27 w 64"/>
                <a:gd name="T3" fmla="*/ 8 h 60"/>
                <a:gd name="T4" fmla="*/ 37 w 64"/>
                <a:gd name="T5" fmla="*/ 17 h 60"/>
                <a:gd name="T6" fmla="*/ 64 w 64"/>
                <a:gd name="T7" fmla="*/ 34 h 60"/>
                <a:gd name="T8" fmla="*/ 64 w 64"/>
                <a:gd name="T9" fmla="*/ 43 h 60"/>
                <a:gd name="T10" fmla="*/ 46 w 64"/>
                <a:gd name="T11" fmla="*/ 52 h 60"/>
                <a:gd name="T12" fmla="*/ 37 w 64"/>
                <a:gd name="T13" fmla="*/ 60 h 60"/>
                <a:gd name="T14" fmla="*/ 27 w 64"/>
                <a:gd name="T15" fmla="*/ 52 h 60"/>
                <a:gd name="T16" fmla="*/ 18 w 64"/>
                <a:gd name="T17" fmla="*/ 34 h 60"/>
                <a:gd name="T18" fmla="*/ 9 w 64"/>
                <a:gd name="T19" fmla="*/ 26 h 60"/>
                <a:gd name="T20" fmla="*/ 9 w 64"/>
                <a:gd name="T21" fmla="*/ 17 h 60"/>
                <a:gd name="T22" fmla="*/ 0 w 64"/>
                <a:gd name="T23" fmla="*/ 8 h 60"/>
                <a:gd name="T24" fmla="*/ 0 w 64"/>
                <a:gd name="T25" fmla="*/ 0 h 60"/>
                <a:gd name="T26" fmla="*/ 9 w 64"/>
                <a:gd name="T27" fmla="*/ 0 h 60"/>
                <a:gd name="T28" fmla="*/ 18 w 64"/>
                <a:gd name="T29" fmla="*/ 8 h 60"/>
                <a:gd name="T30" fmla="*/ 18 w 64"/>
                <a:gd name="T31" fmla="*/ 17 h 6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4"/>
                <a:gd name="T49" fmla="*/ 0 h 60"/>
                <a:gd name="T50" fmla="*/ 64 w 64"/>
                <a:gd name="T51" fmla="*/ 60 h 6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4" h="60">
                  <a:moveTo>
                    <a:pt x="18" y="8"/>
                  </a:moveTo>
                  <a:lnTo>
                    <a:pt x="27" y="8"/>
                  </a:lnTo>
                  <a:lnTo>
                    <a:pt x="37" y="17"/>
                  </a:lnTo>
                  <a:lnTo>
                    <a:pt x="64" y="34"/>
                  </a:lnTo>
                  <a:lnTo>
                    <a:pt x="64" y="43"/>
                  </a:lnTo>
                  <a:lnTo>
                    <a:pt x="46" y="52"/>
                  </a:lnTo>
                  <a:lnTo>
                    <a:pt x="37" y="60"/>
                  </a:lnTo>
                  <a:lnTo>
                    <a:pt x="27" y="52"/>
                  </a:lnTo>
                  <a:lnTo>
                    <a:pt x="18" y="34"/>
                  </a:lnTo>
                  <a:lnTo>
                    <a:pt x="9" y="26"/>
                  </a:lnTo>
                  <a:lnTo>
                    <a:pt x="9" y="17"/>
                  </a:lnTo>
                  <a:lnTo>
                    <a:pt x="0" y="8"/>
                  </a:lnTo>
                  <a:lnTo>
                    <a:pt x="0" y="0"/>
                  </a:lnTo>
                  <a:lnTo>
                    <a:pt x="9" y="0"/>
                  </a:lnTo>
                  <a:lnTo>
                    <a:pt x="18" y="8"/>
                  </a:lnTo>
                  <a:lnTo>
                    <a:pt x="18" y="17"/>
                  </a:lnTo>
                </a:path>
              </a:pathLst>
            </a:custGeom>
            <a:grpFill/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700">
                <a:solidFill>
                  <a:prstClr val="black"/>
                </a:solidFill>
              </a:endParaRPr>
            </a:p>
          </p:txBody>
        </p:sp>
        <p:sp>
          <p:nvSpPr>
            <p:cNvPr id="19" name="Freeform 40"/>
            <p:cNvSpPr>
              <a:spLocks/>
            </p:cNvSpPr>
            <p:nvPr/>
          </p:nvSpPr>
          <p:spPr bwMode="auto">
            <a:xfrm>
              <a:off x="1329" y="3108"/>
              <a:ext cx="121" cy="156"/>
            </a:xfrm>
            <a:custGeom>
              <a:avLst/>
              <a:gdLst>
                <a:gd name="T0" fmla="*/ 10 w 121"/>
                <a:gd name="T1" fmla="*/ 0 h 156"/>
                <a:gd name="T2" fmla="*/ 19 w 121"/>
                <a:gd name="T3" fmla="*/ 0 h 156"/>
                <a:gd name="T4" fmla="*/ 28 w 121"/>
                <a:gd name="T5" fmla="*/ 8 h 156"/>
                <a:gd name="T6" fmla="*/ 47 w 121"/>
                <a:gd name="T7" fmla="*/ 8 h 156"/>
                <a:gd name="T8" fmla="*/ 65 w 121"/>
                <a:gd name="T9" fmla="*/ 17 h 156"/>
                <a:gd name="T10" fmla="*/ 75 w 121"/>
                <a:gd name="T11" fmla="*/ 17 h 156"/>
                <a:gd name="T12" fmla="*/ 84 w 121"/>
                <a:gd name="T13" fmla="*/ 26 h 156"/>
                <a:gd name="T14" fmla="*/ 84 w 121"/>
                <a:gd name="T15" fmla="*/ 35 h 156"/>
                <a:gd name="T16" fmla="*/ 93 w 121"/>
                <a:gd name="T17" fmla="*/ 43 h 156"/>
                <a:gd name="T18" fmla="*/ 102 w 121"/>
                <a:gd name="T19" fmla="*/ 52 h 156"/>
                <a:gd name="T20" fmla="*/ 102 w 121"/>
                <a:gd name="T21" fmla="*/ 61 h 156"/>
                <a:gd name="T22" fmla="*/ 112 w 121"/>
                <a:gd name="T23" fmla="*/ 69 h 156"/>
                <a:gd name="T24" fmla="*/ 121 w 121"/>
                <a:gd name="T25" fmla="*/ 69 h 156"/>
                <a:gd name="T26" fmla="*/ 121 w 121"/>
                <a:gd name="T27" fmla="*/ 87 h 156"/>
                <a:gd name="T28" fmla="*/ 112 w 121"/>
                <a:gd name="T29" fmla="*/ 104 h 156"/>
                <a:gd name="T30" fmla="*/ 84 w 121"/>
                <a:gd name="T31" fmla="*/ 104 h 156"/>
                <a:gd name="T32" fmla="*/ 75 w 121"/>
                <a:gd name="T33" fmla="*/ 113 h 156"/>
                <a:gd name="T34" fmla="*/ 65 w 121"/>
                <a:gd name="T35" fmla="*/ 121 h 156"/>
                <a:gd name="T36" fmla="*/ 56 w 121"/>
                <a:gd name="T37" fmla="*/ 121 h 156"/>
                <a:gd name="T38" fmla="*/ 47 w 121"/>
                <a:gd name="T39" fmla="*/ 139 h 156"/>
                <a:gd name="T40" fmla="*/ 47 w 121"/>
                <a:gd name="T41" fmla="*/ 147 h 156"/>
                <a:gd name="T42" fmla="*/ 38 w 121"/>
                <a:gd name="T43" fmla="*/ 156 h 156"/>
                <a:gd name="T44" fmla="*/ 28 w 121"/>
                <a:gd name="T45" fmla="*/ 147 h 156"/>
                <a:gd name="T46" fmla="*/ 19 w 121"/>
                <a:gd name="T47" fmla="*/ 130 h 156"/>
                <a:gd name="T48" fmla="*/ 10 w 121"/>
                <a:gd name="T49" fmla="*/ 113 h 156"/>
                <a:gd name="T50" fmla="*/ 10 w 121"/>
                <a:gd name="T51" fmla="*/ 87 h 156"/>
                <a:gd name="T52" fmla="*/ 0 w 121"/>
                <a:gd name="T53" fmla="*/ 69 h 156"/>
                <a:gd name="T54" fmla="*/ 0 w 121"/>
                <a:gd name="T55" fmla="*/ 52 h 156"/>
                <a:gd name="T56" fmla="*/ 10 w 121"/>
                <a:gd name="T57" fmla="*/ 26 h 156"/>
                <a:gd name="T58" fmla="*/ 19 w 121"/>
                <a:gd name="T59" fmla="*/ 17 h 156"/>
                <a:gd name="T60" fmla="*/ 10 w 121"/>
                <a:gd name="T61" fmla="*/ 0 h 156"/>
                <a:gd name="T62" fmla="*/ 10 w 121"/>
                <a:gd name="T63" fmla="*/ 8 h 1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21"/>
                <a:gd name="T97" fmla="*/ 0 h 156"/>
                <a:gd name="T98" fmla="*/ 121 w 121"/>
                <a:gd name="T99" fmla="*/ 156 h 1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21" h="156">
                  <a:moveTo>
                    <a:pt x="10" y="0"/>
                  </a:moveTo>
                  <a:lnTo>
                    <a:pt x="19" y="0"/>
                  </a:lnTo>
                  <a:lnTo>
                    <a:pt x="28" y="8"/>
                  </a:lnTo>
                  <a:lnTo>
                    <a:pt x="47" y="8"/>
                  </a:lnTo>
                  <a:lnTo>
                    <a:pt x="65" y="17"/>
                  </a:lnTo>
                  <a:lnTo>
                    <a:pt x="75" y="17"/>
                  </a:lnTo>
                  <a:lnTo>
                    <a:pt x="84" y="26"/>
                  </a:lnTo>
                  <a:lnTo>
                    <a:pt x="84" y="35"/>
                  </a:lnTo>
                  <a:lnTo>
                    <a:pt x="93" y="43"/>
                  </a:lnTo>
                  <a:lnTo>
                    <a:pt x="102" y="52"/>
                  </a:lnTo>
                  <a:lnTo>
                    <a:pt x="102" y="61"/>
                  </a:lnTo>
                  <a:lnTo>
                    <a:pt x="112" y="69"/>
                  </a:lnTo>
                  <a:lnTo>
                    <a:pt x="121" y="69"/>
                  </a:lnTo>
                  <a:lnTo>
                    <a:pt x="121" y="87"/>
                  </a:lnTo>
                  <a:lnTo>
                    <a:pt x="112" y="104"/>
                  </a:lnTo>
                  <a:lnTo>
                    <a:pt x="84" y="104"/>
                  </a:lnTo>
                  <a:lnTo>
                    <a:pt x="75" y="113"/>
                  </a:lnTo>
                  <a:lnTo>
                    <a:pt x="65" y="121"/>
                  </a:lnTo>
                  <a:lnTo>
                    <a:pt x="56" y="121"/>
                  </a:lnTo>
                  <a:lnTo>
                    <a:pt x="47" y="139"/>
                  </a:lnTo>
                  <a:lnTo>
                    <a:pt x="47" y="147"/>
                  </a:lnTo>
                  <a:lnTo>
                    <a:pt x="38" y="156"/>
                  </a:lnTo>
                  <a:lnTo>
                    <a:pt x="28" y="147"/>
                  </a:lnTo>
                  <a:lnTo>
                    <a:pt x="19" y="130"/>
                  </a:lnTo>
                  <a:lnTo>
                    <a:pt x="10" y="113"/>
                  </a:lnTo>
                  <a:lnTo>
                    <a:pt x="10" y="87"/>
                  </a:lnTo>
                  <a:lnTo>
                    <a:pt x="0" y="69"/>
                  </a:lnTo>
                  <a:lnTo>
                    <a:pt x="0" y="52"/>
                  </a:lnTo>
                  <a:lnTo>
                    <a:pt x="10" y="26"/>
                  </a:lnTo>
                  <a:lnTo>
                    <a:pt x="19" y="17"/>
                  </a:lnTo>
                  <a:lnTo>
                    <a:pt x="10" y="0"/>
                  </a:lnTo>
                  <a:lnTo>
                    <a:pt x="10" y="8"/>
                  </a:lnTo>
                </a:path>
              </a:pathLst>
            </a:custGeom>
            <a:grpFill/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700">
                <a:solidFill>
                  <a:prstClr val="black"/>
                </a:solidFill>
              </a:endParaRPr>
            </a:p>
          </p:txBody>
        </p:sp>
        <p:sp>
          <p:nvSpPr>
            <p:cNvPr id="20" name="Freeform 42"/>
            <p:cNvSpPr>
              <a:spLocks/>
            </p:cNvSpPr>
            <p:nvPr/>
          </p:nvSpPr>
          <p:spPr bwMode="auto">
            <a:xfrm>
              <a:off x="1228" y="3012"/>
              <a:ext cx="18" cy="26"/>
            </a:xfrm>
            <a:custGeom>
              <a:avLst/>
              <a:gdLst>
                <a:gd name="T0" fmla="*/ 0 w 18"/>
                <a:gd name="T1" fmla="*/ 9 h 26"/>
                <a:gd name="T2" fmla="*/ 0 w 18"/>
                <a:gd name="T3" fmla="*/ 0 h 26"/>
                <a:gd name="T4" fmla="*/ 9 w 18"/>
                <a:gd name="T5" fmla="*/ 0 h 26"/>
                <a:gd name="T6" fmla="*/ 18 w 18"/>
                <a:gd name="T7" fmla="*/ 9 h 26"/>
                <a:gd name="T8" fmla="*/ 18 w 18"/>
                <a:gd name="T9" fmla="*/ 26 h 26"/>
                <a:gd name="T10" fmla="*/ 9 w 18"/>
                <a:gd name="T11" fmla="*/ 26 h 26"/>
                <a:gd name="T12" fmla="*/ 0 w 18"/>
                <a:gd name="T13" fmla="*/ 18 h 26"/>
                <a:gd name="T14" fmla="*/ 0 w 18"/>
                <a:gd name="T15" fmla="*/ 9 h 26"/>
                <a:gd name="T16" fmla="*/ 0 w 18"/>
                <a:gd name="T17" fmla="*/ 18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"/>
                <a:gd name="T28" fmla="*/ 0 h 26"/>
                <a:gd name="T29" fmla="*/ 18 w 18"/>
                <a:gd name="T30" fmla="*/ 26 h 2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" h="26">
                  <a:moveTo>
                    <a:pt x="0" y="9"/>
                  </a:moveTo>
                  <a:lnTo>
                    <a:pt x="0" y="0"/>
                  </a:lnTo>
                  <a:lnTo>
                    <a:pt x="9" y="0"/>
                  </a:lnTo>
                  <a:lnTo>
                    <a:pt x="18" y="9"/>
                  </a:lnTo>
                  <a:lnTo>
                    <a:pt x="18" y="26"/>
                  </a:lnTo>
                  <a:lnTo>
                    <a:pt x="9" y="26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18"/>
                  </a:lnTo>
                </a:path>
              </a:pathLst>
            </a:custGeom>
            <a:grpFill/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700">
                <a:solidFill>
                  <a:prstClr val="black"/>
                </a:solidFill>
              </a:endParaRPr>
            </a:p>
          </p:txBody>
        </p:sp>
      </p:grpSp>
      <p:sp>
        <p:nvSpPr>
          <p:cNvPr id="21" name="AL"/>
          <p:cNvSpPr>
            <a:spLocks/>
          </p:cNvSpPr>
          <p:nvPr userDrawn="1"/>
        </p:nvSpPr>
        <p:spPr bwMode="auto">
          <a:xfrm>
            <a:off x="7927078" y="4164625"/>
            <a:ext cx="587328" cy="952490"/>
          </a:xfrm>
          <a:custGeom>
            <a:avLst/>
            <a:gdLst>
              <a:gd name="T0" fmla="*/ 2147483647 w 361"/>
              <a:gd name="T1" fmla="*/ 2147483647 h 556"/>
              <a:gd name="T2" fmla="*/ 2147483647 w 361"/>
              <a:gd name="T3" fmla="*/ 2147483647 h 556"/>
              <a:gd name="T4" fmla="*/ 2147483647 w 361"/>
              <a:gd name="T5" fmla="*/ 2147483647 h 556"/>
              <a:gd name="T6" fmla="*/ 2147483647 w 361"/>
              <a:gd name="T7" fmla="*/ 2147483647 h 556"/>
              <a:gd name="T8" fmla="*/ 2147483647 w 361"/>
              <a:gd name="T9" fmla="*/ 2147483647 h 556"/>
              <a:gd name="T10" fmla="*/ 2147483647 w 361"/>
              <a:gd name="T11" fmla="*/ 2147483647 h 556"/>
              <a:gd name="T12" fmla="*/ 2147483647 w 361"/>
              <a:gd name="T13" fmla="*/ 2147483647 h 556"/>
              <a:gd name="T14" fmla="*/ 2147483647 w 361"/>
              <a:gd name="T15" fmla="*/ 2147483647 h 556"/>
              <a:gd name="T16" fmla="*/ 2147483647 w 361"/>
              <a:gd name="T17" fmla="*/ 2147483647 h 556"/>
              <a:gd name="T18" fmla="*/ 2147483647 w 361"/>
              <a:gd name="T19" fmla="*/ 2147483647 h 556"/>
              <a:gd name="T20" fmla="*/ 2147483647 w 361"/>
              <a:gd name="T21" fmla="*/ 2147483647 h 556"/>
              <a:gd name="T22" fmla="*/ 0 w 361"/>
              <a:gd name="T23" fmla="*/ 2147483647 h 556"/>
              <a:gd name="T24" fmla="*/ 0 w 361"/>
              <a:gd name="T25" fmla="*/ 2147483647 h 556"/>
              <a:gd name="T26" fmla="*/ 2147483647 w 361"/>
              <a:gd name="T27" fmla="*/ 0 h 556"/>
              <a:gd name="T28" fmla="*/ 2147483647 w 361"/>
              <a:gd name="T29" fmla="*/ 2147483647 h 556"/>
              <a:gd name="T30" fmla="*/ 2147483647 w 361"/>
              <a:gd name="T31" fmla="*/ 2147483647 h 556"/>
              <a:gd name="T32" fmla="*/ 2147483647 w 361"/>
              <a:gd name="T33" fmla="*/ 2147483647 h 556"/>
              <a:gd name="T34" fmla="*/ 2147483647 w 361"/>
              <a:gd name="T35" fmla="*/ 2147483647 h 556"/>
              <a:gd name="T36" fmla="*/ 2147483647 w 361"/>
              <a:gd name="T37" fmla="*/ 2147483647 h 55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61"/>
              <a:gd name="T58" fmla="*/ 0 h 556"/>
              <a:gd name="T59" fmla="*/ 361 w 361"/>
              <a:gd name="T60" fmla="*/ 556 h 55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61" h="556">
                <a:moveTo>
                  <a:pt x="361" y="443"/>
                </a:moveTo>
                <a:lnTo>
                  <a:pt x="102" y="460"/>
                </a:lnTo>
                <a:lnTo>
                  <a:pt x="102" y="477"/>
                </a:lnTo>
                <a:lnTo>
                  <a:pt x="120" y="504"/>
                </a:lnTo>
                <a:lnTo>
                  <a:pt x="120" y="530"/>
                </a:lnTo>
                <a:lnTo>
                  <a:pt x="65" y="556"/>
                </a:lnTo>
                <a:lnTo>
                  <a:pt x="83" y="538"/>
                </a:lnTo>
                <a:lnTo>
                  <a:pt x="65" y="486"/>
                </a:lnTo>
                <a:lnTo>
                  <a:pt x="55" y="538"/>
                </a:lnTo>
                <a:lnTo>
                  <a:pt x="28" y="538"/>
                </a:lnTo>
                <a:lnTo>
                  <a:pt x="18" y="504"/>
                </a:lnTo>
                <a:lnTo>
                  <a:pt x="0" y="373"/>
                </a:lnTo>
                <a:lnTo>
                  <a:pt x="0" y="17"/>
                </a:lnTo>
                <a:lnTo>
                  <a:pt x="250" y="0"/>
                </a:lnTo>
                <a:lnTo>
                  <a:pt x="324" y="234"/>
                </a:lnTo>
                <a:lnTo>
                  <a:pt x="361" y="295"/>
                </a:lnTo>
                <a:lnTo>
                  <a:pt x="343" y="347"/>
                </a:lnTo>
                <a:lnTo>
                  <a:pt x="361" y="443"/>
                </a:lnTo>
                <a:lnTo>
                  <a:pt x="361" y="451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22" name="AZ"/>
          <p:cNvSpPr>
            <a:spLocks/>
          </p:cNvSpPr>
          <p:nvPr userDrawn="1"/>
        </p:nvSpPr>
        <p:spPr bwMode="auto">
          <a:xfrm>
            <a:off x="3625759" y="3579706"/>
            <a:ext cx="1055308" cy="1203399"/>
          </a:xfrm>
          <a:custGeom>
            <a:avLst/>
            <a:gdLst>
              <a:gd name="T0" fmla="*/ 2147483647 w 672"/>
              <a:gd name="T1" fmla="*/ 2147483647 h 753"/>
              <a:gd name="T2" fmla="*/ 2147483647 w 672"/>
              <a:gd name="T3" fmla="*/ 2147483647 h 753"/>
              <a:gd name="T4" fmla="*/ 0 w 672"/>
              <a:gd name="T5" fmla="*/ 2147483647 h 753"/>
              <a:gd name="T6" fmla="*/ 2147483647 w 672"/>
              <a:gd name="T7" fmla="*/ 2147483647 h 753"/>
              <a:gd name="T8" fmla="*/ 2147483647 w 672"/>
              <a:gd name="T9" fmla="*/ 2147483647 h 753"/>
              <a:gd name="T10" fmla="*/ 2147483647 w 672"/>
              <a:gd name="T11" fmla="*/ 2147483647 h 753"/>
              <a:gd name="T12" fmla="*/ 2147483647 w 672"/>
              <a:gd name="T13" fmla="*/ 2147483647 h 753"/>
              <a:gd name="T14" fmla="*/ 2147483647 w 672"/>
              <a:gd name="T15" fmla="*/ 2147483647 h 753"/>
              <a:gd name="T16" fmla="*/ 2147483647 w 672"/>
              <a:gd name="T17" fmla="*/ 2147483647 h 753"/>
              <a:gd name="T18" fmla="*/ 2147483647 w 672"/>
              <a:gd name="T19" fmla="*/ 2147483647 h 753"/>
              <a:gd name="T20" fmla="*/ 2147483647 w 672"/>
              <a:gd name="T21" fmla="*/ 2147483647 h 753"/>
              <a:gd name="T22" fmla="*/ 2147483647 w 672"/>
              <a:gd name="T23" fmla="*/ 2147483647 h 753"/>
              <a:gd name="T24" fmla="*/ 2147483647 w 672"/>
              <a:gd name="T25" fmla="*/ 2147483647 h 753"/>
              <a:gd name="T26" fmla="*/ 2147483647 w 672"/>
              <a:gd name="T27" fmla="*/ 2147483647 h 753"/>
              <a:gd name="T28" fmla="*/ 2147483647 w 672"/>
              <a:gd name="T29" fmla="*/ 0 h 753"/>
              <a:gd name="T30" fmla="*/ 2147483647 w 672"/>
              <a:gd name="T31" fmla="*/ 2147483647 h 753"/>
              <a:gd name="T32" fmla="*/ 2147483647 w 672"/>
              <a:gd name="T33" fmla="*/ 2147483647 h 753"/>
              <a:gd name="T34" fmla="*/ 2147483647 w 672"/>
              <a:gd name="T35" fmla="*/ 2147483647 h 753"/>
              <a:gd name="T36" fmla="*/ 2147483647 w 672"/>
              <a:gd name="T37" fmla="*/ 2147483647 h 75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672"/>
              <a:gd name="T58" fmla="*/ 0 h 753"/>
              <a:gd name="T59" fmla="*/ 672 w 672"/>
              <a:gd name="T60" fmla="*/ 753 h 75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672" h="753">
                <a:moveTo>
                  <a:pt x="566" y="753"/>
                </a:moveTo>
                <a:lnTo>
                  <a:pt x="355" y="717"/>
                </a:lnTo>
                <a:lnTo>
                  <a:pt x="0" y="511"/>
                </a:lnTo>
                <a:lnTo>
                  <a:pt x="9" y="493"/>
                </a:lnTo>
                <a:lnTo>
                  <a:pt x="30" y="480"/>
                </a:lnTo>
                <a:lnTo>
                  <a:pt x="20" y="419"/>
                </a:lnTo>
                <a:lnTo>
                  <a:pt x="48" y="390"/>
                </a:lnTo>
                <a:lnTo>
                  <a:pt x="58" y="354"/>
                </a:lnTo>
                <a:lnTo>
                  <a:pt x="106" y="326"/>
                </a:lnTo>
                <a:lnTo>
                  <a:pt x="74" y="224"/>
                </a:lnTo>
                <a:lnTo>
                  <a:pt x="77" y="213"/>
                </a:lnTo>
                <a:lnTo>
                  <a:pt x="86" y="93"/>
                </a:lnTo>
                <a:lnTo>
                  <a:pt x="115" y="93"/>
                </a:lnTo>
                <a:lnTo>
                  <a:pt x="153" y="111"/>
                </a:lnTo>
                <a:lnTo>
                  <a:pt x="182" y="0"/>
                </a:lnTo>
                <a:lnTo>
                  <a:pt x="672" y="74"/>
                </a:lnTo>
                <a:lnTo>
                  <a:pt x="585" y="624"/>
                </a:lnTo>
                <a:lnTo>
                  <a:pt x="566" y="753"/>
                </a:lnTo>
                <a:lnTo>
                  <a:pt x="546" y="749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23" name="AR"/>
          <p:cNvSpPr>
            <a:spLocks/>
          </p:cNvSpPr>
          <p:nvPr userDrawn="1"/>
        </p:nvSpPr>
        <p:spPr bwMode="auto">
          <a:xfrm>
            <a:off x="6898467" y="3916914"/>
            <a:ext cx="789910" cy="699984"/>
          </a:xfrm>
          <a:custGeom>
            <a:avLst/>
            <a:gdLst>
              <a:gd name="T0" fmla="*/ 2147483647 w 503"/>
              <a:gd name="T1" fmla="*/ 2147483647 h 438"/>
              <a:gd name="T2" fmla="*/ 2147483647 w 503"/>
              <a:gd name="T3" fmla="*/ 2147483647 h 438"/>
              <a:gd name="T4" fmla="*/ 2147483647 w 503"/>
              <a:gd name="T5" fmla="*/ 2147483647 h 438"/>
              <a:gd name="T6" fmla="*/ 2147483647 w 503"/>
              <a:gd name="T7" fmla="*/ 2147483647 h 438"/>
              <a:gd name="T8" fmla="*/ 2147483647 w 503"/>
              <a:gd name="T9" fmla="*/ 2147483647 h 438"/>
              <a:gd name="T10" fmla="*/ 2147483647 w 503"/>
              <a:gd name="T11" fmla="*/ 2147483647 h 438"/>
              <a:gd name="T12" fmla="*/ 2147483647 w 503"/>
              <a:gd name="T13" fmla="*/ 2147483647 h 438"/>
              <a:gd name="T14" fmla="*/ 0 w 503"/>
              <a:gd name="T15" fmla="*/ 2147483647 h 438"/>
              <a:gd name="T16" fmla="*/ 2147483647 w 503"/>
              <a:gd name="T17" fmla="*/ 0 h 438"/>
              <a:gd name="T18" fmla="*/ 2147483647 w 503"/>
              <a:gd name="T19" fmla="*/ 2147483647 h 438"/>
              <a:gd name="T20" fmla="*/ 2147483647 w 503"/>
              <a:gd name="T21" fmla="*/ 2147483647 h 438"/>
              <a:gd name="T22" fmla="*/ 2147483647 w 503"/>
              <a:gd name="T23" fmla="*/ 2147483647 h 438"/>
              <a:gd name="T24" fmla="*/ 2147483647 w 503"/>
              <a:gd name="T25" fmla="*/ 2147483647 h 438"/>
              <a:gd name="T26" fmla="*/ 2147483647 w 503"/>
              <a:gd name="T27" fmla="*/ 2147483647 h 438"/>
              <a:gd name="T28" fmla="*/ 2147483647 w 503"/>
              <a:gd name="T29" fmla="*/ 2147483647 h 438"/>
              <a:gd name="T30" fmla="*/ 2147483647 w 503"/>
              <a:gd name="T31" fmla="*/ 2147483647 h 438"/>
              <a:gd name="T32" fmla="*/ 2147483647 w 503"/>
              <a:gd name="T33" fmla="*/ 2147483647 h 438"/>
              <a:gd name="T34" fmla="*/ 2147483647 w 503"/>
              <a:gd name="T35" fmla="*/ 2147483647 h 438"/>
              <a:gd name="T36" fmla="*/ 2147483647 w 503"/>
              <a:gd name="T37" fmla="*/ 2147483647 h 438"/>
              <a:gd name="T38" fmla="*/ 2147483647 w 503"/>
              <a:gd name="T39" fmla="*/ 2147483647 h 438"/>
              <a:gd name="T40" fmla="*/ 2147483647 w 503"/>
              <a:gd name="T41" fmla="*/ 2147483647 h 438"/>
              <a:gd name="T42" fmla="*/ 2147483647 w 503"/>
              <a:gd name="T43" fmla="*/ 2147483647 h 438"/>
              <a:gd name="T44" fmla="*/ 2147483647 w 503"/>
              <a:gd name="T45" fmla="*/ 2147483647 h 438"/>
              <a:gd name="T46" fmla="*/ 2147483647 w 503"/>
              <a:gd name="T47" fmla="*/ 2147483647 h 438"/>
              <a:gd name="T48" fmla="*/ 2147483647 w 503"/>
              <a:gd name="T49" fmla="*/ 2147483647 h 438"/>
              <a:gd name="T50" fmla="*/ 2147483647 w 503"/>
              <a:gd name="T51" fmla="*/ 2147483647 h 438"/>
              <a:gd name="T52" fmla="*/ 2147483647 w 503"/>
              <a:gd name="T53" fmla="*/ 2147483647 h 438"/>
              <a:gd name="T54" fmla="*/ 2147483647 w 503"/>
              <a:gd name="T55" fmla="*/ 2147483647 h 438"/>
              <a:gd name="T56" fmla="*/ 2147483647 w 503"/>
              <a:gd name="T57" fmla="*/ 2147483647 h 43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503"/>
              <a:gd name="T88" fmla="*/ 0 h 438"/>
              <a:gd name="T89" fmla="*/ 503 w 503"/>
              <a:gd name="T90" fmla="*/ 438 h 43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503" h="438">
                <a:moveTo>
                  <a:pt x="368" y="428"/>
                </a:moveTo>
                <a:lnTo>
                  <a:pt x="71" y="438"/>
                </a:lnTo>
                <a:lnTo>
                  <a:pt x="71" y="373"/>
                </a:lnTo>
                <a:lnTo>
                  <a:pt x="44" y="357"/>
                </a:lnTo>
                <a:lnTo>
                  <a:pt x="44" y="361"/>
                </a:lnTo>
                <a:lnTo>
                  <a:pt x="20" y="353"/>
                </a:lnTo>
                <a:lnTo>
                  <a:pt x="20" y="149"/>
                </a:lnTo>
                <a:lnTo>
                  <a:pt x="0" y="17"/>
                </a:lnTo>
                <a:lnTo>
                  <a:pt x="445" y="0"/>
                </a:lnTo>
                <a:lnTo>
                  <a:pt x="454" y="28"/>
                </a:lnTo>
                <a:lnTo>
                  <a:pt x="425" y="65"/>
                </a:lnTo>
                <a:lnTo>
                  <a:pt x="493" y="65"/>
                </a:lnTo>
                <a:lnTo>
                  <a:pt x="503" y="74"/>
                </a:lnTo>
                <a:lnTo>
                  <a:pt x="474" y="93"/>
                </a:lnTo>
                <a:lnTo>
                  <a:pt x="483" y="121"/>
                </a:lnTo>
                <a:lnTo>
                  <a:pt x="454" y="140"/>
                </a:lnTo>
                <a:lnTo>
                  <a:pt x="464" y="167"/>
                </a:lnTo>
                <a:lnTo>
                  <a:pt x="445" y="186"/>
                </a:lnTo>
                <a:lnTo>
                  <a:pt x="425" y="215"/>
                </a:lnTo>
                <a:lnTo>
                  <a:pt x="425" y="261"/>
                </a:lnTo>
                <a:lnTo>
                  <a:pt x="378" y="307"/>
                </a:lnTo>
                <a:lnTo>
                  <a:pt x="378" y="345"/>
                </a:lnTo>
                <a:lnTo>
                  <a:pt x="359" y="345"/>
                </a:lnTo>
                <a:lnTo>
                  <a:pt x="359" y="382"/>
                </a:lnTo>
                <a:lnTo>
                  <a:pt x="378" y="382"/>
                </a:lnTo>
                <a:lnTo>
                  <a:pt x="368" y="392"/>
                </a:lnTo>
                <a:lnTo>
                  <a:pt x="378" y="400"/>
                </a:lnTo>
                <a:lnTo>
                  <a:pt x="368" y="428"/>
                </a:lnTo>
                <a:lnTo>
                  <a:pt x="368" y="438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24" name="CA"/>
          <p:cNvSpPr>
            <a:spLocks/>
          </p:cNvSpPr>
          <p:nvPr userDrawn="1"/>
        </p:nvSpPr>
        <p:spPr bwMode="auto">
          <a:xfrm>
            <a:off x="2546897" y="2283616"/>
            <a:ext cx="1245324" cy="2098355"/>
          </a:xfrm>
          <a:custGeom>
            <a:avLst/>
            <a:gdLst>
              <a:gd name="T0" fmla="*/ 2147483647 w 793"/>
              <a:gd name="T1" fmla="*/ 2147483647 h 1313"/>
              <a:gd name="T2" fmla="*/ 2147483647 w 793"/>
              <a:gd name="T3" fmla="*/ 2147483647 h 1313"/>
              <a:gd name="T4" fmla="*/ 2147483647 w 793"/>
              <a:gd name="T5" fmla="*/ 2147483647 h 1313"/>
              <a:gd name="T6" fmla="*/ 2147483647 w 793"/>
              <a:gd name="T7" fmla="*/ 2147483647 h 1313"/>
              <a:gd name="T8" fmla="*/ 2147483647 w 793"/>
              <a:gd name="T9" fmla="*/ 2147483647 h 1313"/>
              <a:gd name="T10" fmla="*/ 2147483647 w 793"/>
              <a:gd name="T11" fmla="*/ 2147483647 h 1313"/>
              <a:gd name="T12" fmla="*/ 2147483647 w 793"/>
              <a:gd name="T13" fmla="*/ 2147483647 h 1313"/>
              <a:gd name="T14" fmla="*/ 2147483647 w 793"/>
              <a:gd name="T15" fmla="*/ 2147483647 h 1313"/>
              <a:gd name="T16" fmla="*/ 2147483647 w 793"/>
              <a:gd name="T17" fmla="*/ 2147483647 h 1313"/>
              <a:gd name="T18" fmla="*/ 2147483647 w 793"/>
              <a:gd name="T19" fmla="*/ 2147483647 h 1313"/>
              <a:gd name="T20" fmla="*/ 2147483647 w 793"/>
              <a:gd name="T21" fmla="*/ 2147483647 h 1313"/>
              <a:gd name="T22" fmla="*/ 2147483647 w 793"/>
              <a:gd name="T23" fmla="*/ 2147483647 h 1313"/>
              <a:gd name="T24" fmla="*/ 2147483647 w 793"/>
              <a:gd name="T25" fmla="*/ 2147483647 h 1313"/>
              <a:gd name="T26" fmla="*/ 2147483647 w 793"/>
              <a:gd name="T27" fmla="*/ 2147483647 h 1313"/>
              <a:gd name="T28" fmla="*/ 2147483647 w 793"/>
              <a:gd name="T29" fmla="*/ 2147483647 h 1313"/>
              <a:gd name="T30" fmla="*/ 2147483647 w 793"/>
              <a:gd name="T31" fmla="*/ 2147483647 h 1313"/>
              <a:gd name="T32" fmla="*/ 2147483647 w 793"/>
              <a:gd name="T33" fmla="*/ 2147483647 h 1313"/>
              <a:gd name="T34" fmla="*/ 2147483647 w 793"/>
              <a:gd name="T35" fmla="*/ 2147483647 h 1313"/>
              <a:gd name="T36" fmla="*/ 2147483647 w 793"/>
              <a:gd name="T37" fmla="*/ 2147483647 h 1313"/>
              <a:gd name="T38" fmla="*/ 2147483647 w 793"/>
              <a:gd name="T39" fmla="*/ 2147483647 h 1313"/>
              <a:gd name="T40" fmla="*/ 2147483647 w 793"/>
              <a:gd name="T41" fmla="*/ 2147483647 h 1313"/>
              <a:gd name="T42" fmla="*/ 2147483647 w 793"/>
              <a:gd name="T43" fmla="*/ 2147483647 h 1313"/>
              <a:gd name="T44" fmla="*/ 2147483647 w 793"/>
              <a:gd name="T45" fmla="*/ 2147483647 h 1313"/>
              <a:gd name="T46" fmla="*/ 2147483647 w 793"/>
              <a:gd name="T47" fmla="*/ 2147483647 h 1313"/>
              <a:gd name="T48" fmla="*/ 2147483647 w 793"/>
              <a:gd name="T49" fmla="*/ 2147483647 h 1313"/>
              <a:gd name="T50" fmla="*/ 2147483647 w 793"/>
              <a:gd name="T51" fmla="*/ 2147483647 h 1313"/>
              <a:gd name="T52" fmla="*/ 2147483647 w 793"/>
              <a:gd name="T53" fmla="*/ 2147483647 h 1313"/>
              <a:gd name="T54" fmla="*/ 2147483647 w 793"/>
              <a:gd name="T55" fmla="*/ 2147483647 h 1313"/>
              <a:gd name="T56" fmla="*/ 0 w 793"/>
              <a:gd name="T57" fmla="*/ 2147483647 h 1313"/>
              <a:gd name="T58" fmla="*/ 2147483647 w 793"/>
              <a:gd name="T59" fmla="*/ 2147483647 h 1313"/>
              <a:gd name="T60" fmla="*/ 2147483647 w 793"/>
              <a:gd name="T61" fmla="*/ 0 h 1313"/>
              <a:gd name="T62" fmla="*/ 2147483647 w 793"/>
              <a:gd name="T63" fmla="*/ 2147483647 h 1313"/>
              <a:gd name="T64" fmla="*/ 2147483647 w 793"/>
              <a:gd name="T65" fmla="*/ 2147483647 h 1313"/>
              <a:gd name="T66" fmla="*/ 2147483647 w 793"/>
              <a:gd name="T67" fmla="*/ 2147483647 h 1313"/>
              <a:gd name="T68" fmla="*/ 2147483647 w 793"/>
              <a:gd name="T69" fmla="*/ 2147483647 h 1313"/>
              <a:gd name="T70" fmla="*/ 2147483647 w 793"/>
              <a:gd name="T71" fmla="*/ 2147483647 h 1313"/>
              <a:gd name="T72" fmla="*/ 2147483647 w 793"/>
              <a:gd name="T73" fmla="*/ 2147483647 h 1313"/>
              <a:gd name="T74" fmla="*/ 2147483647 w 793"/>
              <a:gd name="T75" fmla="*/ 2147483647 h 1313"/>
              <a:gd name="T76" fmla="*/ 2147483647 w 793"/>
              <a:gd name="T77" fmla="*/ 2147483647 h 1313"/>
              <a:gd name="T78" fmla="*/ 2147483647 w 793"/>
              <a:gd name="T79" fmla="*/ 2147483647 h 1313"/>
              <a:gd name="T80" fmla="*/ 2147483647 w 793"/>
              <a:gd name="T81" fmla="*/ 2147483647 h 1313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793"/>
              <a:gd name="T124" fmla="*/ 0 h 1313"/>
              <a:gd name="T125" fmla="*/ 793 w 793"/>
              <a:gd name="T126" fmla="*/ 1313 h 1313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793" h="1313">
                <a:moveTo>
                  <a:pt x="691" y="1303"/>
                </a:moveTo>
                <a:lnTo>
                  <a:pt x="441" y="1275"/>
                </a:lnTo>
                <a:lnTo>
                  <a:pt x="432" y="1173"/>
                </a:lnTo>
                <a:lnTo>
                  <a:pt x="384" y="1108"/>
                </a:lnTo>
                <a:lnTo>
                  <a:pt x="346" y="1099"/>
                </a:lnTo>
                <a:lnTo>
                  <a:pt x="355" y="1071"/>
                </a:lnTo>
                <a:lnTo>
                  <a:pt x="288" y="1043"/>
                </a:lnTo>
                <a:lnTo>
                  <a:pt x="259" y="996"/>
                </a:lnTo>
                <a:lnTo>
                  <a:pt x="173" y="968"/>
                </a:lnTo>
                <a:lnTo>
                  <a:pt x="153" y="950"/>
                </a:lnTo>
                <a:lnTo>
                  <a:pt x="173" y="884"/>
                </a:lnTo>
                <a:lnTo>
                  <a:pt x="153" y="866"/>
                </a:lnTo>
                <a:lnTo>
                  <a:pt x="164" y="847"/>
                </a:lnTo>
                <a:lnTo>
                  <a:pt x="87" y="717"/>
                </a:lnTo>
                <a:lnTo>
                  <a:pt x="96" y="680"/>
                </a:lnTo>
                <a:lnTo>
                  <a:pt x="115" y="652"/>
                </a:lnTo>
                <a:lnTo>
                  <a:pt x="77" y="596"/>
                </a:lnTo>
                <a:lnTo>
                  <a:pt x="87" y="531"/>
                </a:lnTo>
                <a:lnTo>
                  <a:pt x="125" y="577"/>
                </a:lnTo>
                <a:lnTo>
                  <a:pt x="96" y="512"/>
                </a:lnTo>
                <a:lnTo>
                  <a:pt x="125" y="503"/>
                </a:lnTo>
                <a:lnTo>
                  <a:pt x="96" y="484"/>
                </a:lnTo>
                <a:lnTo>
                  <a:pt x="87" y="521"/>
                </a:lnTo>
                <a:lnTo>
                  <a:pt x="58" y="484"/>
                </a:lnTo>
                <a:lnTo>
                  <a:pt x="48" y="493"/>
                </a:lnTo>
                <a:lnTo>
                  <a:pt x="58" y="465"/>
                </a:lnTo>
                <a:lnTo>
                  <a:pt x="9" y="363"/>
                </a:lnTo>
                <a:lnTo>
                  <a:pt x="29" y="260"/>
                </a:lnTo>
                <a:lnTo>
                  <a:pt x="0" y="167"/>
                </a:lnTo>
                <a:lnTo>
                  <a:pt x="48" y="111"/>
                </a:lnTo>
                <a:lnTo>
                  <a:pt x="77" y="0"/>
                </a:lnTo>
                <a:lnTo>
                  <a:pt x="451" y="93"/>
                </a:lnTo>
                <a:lnTo>
                  <a:pt x="355" y="447"/>
                </a:lnTo>
                <a:lnTo>
                  <a:pt x="758" y="1033"/>
                </a:lnTo>
                <a:lnTo>
                  <a:pt x="793" y="1137"/>
                </a:lnTo>
                <a:lnTo>
                  <a:pt x="745" y="1165"/>
                </a:lnTo>
                <a:lnTo>
                  <a:pt x="737" y="1205"/>
                </a:lnTo>
                <a:lnTo>
                  <a:pt x="709" y="1233"/>
                </a:lnTo>
                <a:lnTo>
                  <a:pt x="720" y="1294"/>
                </a:lnTo>
                <a:lnTo>
                  <a:pt x="691" y="1303"/>
                </a:lnTo>
                <a:lnTo>
                  <a:pt x="691" y="1313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25" name="CO"/>
          <p:cNvSpPr>
            <a:spLocks/>
          </p:cNvSpPr>
          <p:nvPr userDrawn="1"/>
        </p:nvSpPr>
        <p:spPr bwMode="auto">
          <a:xfrm>
            <a:off x="4677925" y="2937254"/>
            <a:ext cx="1114982" cy="878977"/>
          </a:xfrm>
          <a:custGeom>
            <a:avLst/>
            <a:gdLst>
              <a:gd name="T0" fmla="*/ 2147483647 w 685"/>
              <a:gd name="T1" fmla="*/ 2147483647 h 513"/>
              <a:gd name="T2" fmla="*/ 2147483647 w 685"/>
              <a:gd name="T3" fmla="*/ 2147483647 h 513"/>
              <a:gd name="T4" fmla="*/ 2147483647 w 685"/>
              <a:gd name="T5" fmla="*/ 2147483647 h 513"/>
              <a:gd name="T6" fmla="*/ 0 w 685"/>
              <a:gd name="T7" fmla="*/ 2147483647 h 513"/>
              <a:gd name="T8" fmla="*/ 2147483647 w 685"/>
              <a:gd name="T9" fmla="*/ 2147483647 h 513"/>
              <a:gd name="T10" fmla="*/ 2147483647 w 685"/>
              <a:gd name="T11" fmla="*/ 0 h 513"/>
              <a:gd name="T12" fmla="*/ 2147483647 w 685"/>
              <a:gd name="T13" fmla="*/ 2147483647 h 513"/>
              <a:gd name="T14" fmla="*/ 2147483647 w 685"/>
              <a:gd name="T15" fmla="*/ 2147483647 h 513"/>
              <a:gd name="T16" fmla="*/ 2147483647 w 685"/>
              <a:gd name="T17" fmla="*/ 2147483647 h 513"/>
              <a:gd name="T18" fmla="*/ 2147483647 w 685"/>
              <a:gd name="T19" fmla="*/ 2147483647 h 513"/>
              <a:gd name="T20" fmla="*/ 2147483647 w 685"/>
              <a:gd name="T21" fmla="*/ 2147483647 h 51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85"/>
              <a:gd name="T34" fmla="*/ 0 h 513"/>
              <a:gd name="T35" fmla="*/ 685 w 685"/>
              <a:gd name="T36" fmla="*/ 513 h 51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85" h="513">
                <a:moveTo>
                  <a:pt x="676" y="174"/>
                </a:moveTo>
                <a:lnTo>
                  <a:pt x="657" y="513"/>
                </a:lnTo>
                <a:lnTo>
                  <a:pt x="565" y="504"/>
                </a:lnTo>
                <a:lnTo>
                  <a:pt x="0" y="443"/>
                </a:lnTo>
                <a:lnTo>
                  <a:pt x="9" y="374"/>
                </a:lnTo>
                <a:lnTo>
                  <a:pt x="64" y="0"/>
                </a:lnTo>
                <a:lnTo>
                  <a:pt x="509" y="44"/>
                </a:lnTo>
                <a:lnTo>
                  <a:pt x="685" y="61"/>
                </a:lnTo>
                <a:lnTo>
                  <a:pt x="685" y="130"/>
                </a:lnTo>
                <a:lnTo>
                  <a:pt x="676" y="174"/>
                </a:lnTo>
                <a:lnTo>
                  <a:pt x="676" y="183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26" name="CT"/>
          <p:cNvSpPr>
            <a:spLocks/>
          </p:cNvSpPr>
          <p:nvPr userDrawn="1"/>
        </p:nvSpPr>
        <p:spPr bwMode="auto">
          <a:xfrm>
            <a:off x="9918342" y="2469165"/>
            <a:ext cx="254404" cy="266889"/>
          </a:xfrm>
          <a:custGeom>
            <a:avLst/>
            <a:gdLst>
              <a:gd name="T0" fmla="*/ 2147483647 w 157"/>
              <a:gd name="T1" fmla="*/ 2147483647 h 156"/>
              <a:gd name="T2" fmla="*/ 2147483647 w 157"/>
              <a:gd name="T3" fmla="*/ 2147483647 h 156"/>
              <a:gd name="T4" fmla="*/ 2147483647 w 157"/>
              <a:gd name="T5" fmla="*/ 2147483647 h 156"/>
              <a:gd name="T6" fmla="*/ 2147483647 w 157"/>
              <a:gd name="T7" fmla="*/ 2147483647 h 156"/>
              <a:gd name="T8" fmla="*/ 2147483647 w 157"/>
              <a:gd name="T9" fmla="*/ 2147483647 h 156"/>
              <a:gd name="T10" fmla="*/ 0 w 157"/>
              <a:gd name="T11" fmla="*/ 2147483647 h 156"/>
              <a:gd name="T12" fmla="*/ 2147483647 w 157"/>
              <a:gd name="T13" fmla="*/ 0 h 156"/>
              <a:gd name="T14" fmla="*/ 2147483647 w 157"/>
              <a:gd name="T15" fmla="*/ 2147483647 h 156"/>
              <a:gd name="T16" fmla="*/ 2147483647 w 157"/>
              <a:gd name="T17" fmla="*/ 2147483647 h 1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57"/>
              <a:gd name="T28" fmla="*/ 0 h 156"/>
              <a:gd name="T29" fmla="*/ 157 w 157"/>
              <a:gd name="T30" fmla="*/ 156 h 15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57" h="156">
                <a:moveTo>
                  <a:pt x="148" y="8"/>
                </a:moveTo>
                <a:lnTo>
                  <a:pt x="157" y="78"/>
                </a:lnTo>
                <a:lnTo>
                  <a:pt x="65" y="104"/>
                </a:lnTo>
                <a:lnTo>
                  <a:pt x="9" y="156"/>
                </a:lnTo>
                <a:lnTo>
                  <a:pt x="18" y="130"/>
                </a:lnTo>
                <a:lnTo>
                  <a:pt x="0" y="35"/>
                </a:lnTo>
                <a:lnTo>
                  <a:pt x="148" y="0"/>
                </a:lnTo>
                <a:lnTo>
                  <a:pt x="148" y="8"/>
                </a:lnTo>
                <a:lnTo>
                  <a:pt x="148" y="17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27" name="DE"/>
          <p:cNvSpPr>
            <a:spLocks/>
          </p:cNvSpPr>
          <p:nvPr userDrawn="1"/>
        </p:nvSpPr>
        <p:spPr bwMode="auto">
          <a:xfrm>
            <a:off x="9700803" y="3002778"/>
            <a:ext cx="164893" cy="254104"/>
          </a:xfrm>
          <a:custGeom>
            <a:avLst/>
            <a:gdLst>
              <a:gd name="T0" fmla="*/ 2147483647 w 105"/>
              <a:gd name="T1" fmla="*/ 0 h 159"/>
              <a:gd name="T2" fmla="*/ 2147483647 w 105"/>
              <a:gd name="T3" fmla="*/ 2147483647 h 159"/>
              <a:gd name="T4" fmla="*/ 2147483647 w 105"/>
              <a:gd name="T5" fmla="*/ 2147483647 h 159"/>
              <a:gd name="T6" fmla="*/ 2147483647 w 105"/>
              <a:gd name="T7" fmla="*/ 2147483647 h 159"/>
              <a:gd name="T8" fmla="*/ 2147483647 w 105"/>
              <a:gd name="T9" fmla="*/ 2147483647 h 159"/>
              <a:gd name="T10" fmla="*/ 2147483647 w 105"/>
              <a:gd name="T11" fmla="*/ 2147483647 h 159"/>
              <a:gd name="T12" fmla="*/ 2147483647 w 105"/>
              <a:gd name="T13" fmla="*/ 2147483647 h 159"/>
              <a:gd name="T14" fmla="*/ 2147483647 w 105"/>
              <a:gd name="T15" fmla="*/ 2147483647 h 159"/>
              <a:gd name="T16" fmla="*/ 0 w 105"/>
              <a:gd name="T17" fmla="*/ 2147483647 h 159"/>
              <a:gd name="T18" fmla="*/ 2147483647 w 105"/>
              <a:gd name="T19" fmla="*/ 0 h 159"/>
              <a:gd name="T20" fmla="*/ 2147483647 w 105"/>
              <a:gd name="T21" fmla="*/ 2147483647 h 15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05"/>
              <a:gd name="T34" fmla="*/ 0 h 159"/>
              <a:gd name="T35" fmla="*/ 105 w 105"/>
              <a:gd name="T36" fmla="*/ 159 h 15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05" h="159">
                <a:moveTo>
                  <a:pt x="38" y="0"/>
                </a:moveTo>
                <a:lnTo>
                  <a:pt x="21" y="17"/>
                </a:lnTo>
                <a:lnTo>
                  <a:pt x="28" y="38"/>
                </a:lnTo>
                <a:lnTo>
                  <a:pt x="76" y="103"/>
                </a:lnTo>
                <a:lnTo>
                  <a:pt x="95" y="112"/>
                </a:lnTo>
                <a:lnTo>
                  <a:pt x="85" y="140"/>
                </a:lnTo>
                <a:lnTo>
                  <a:pt x="105" y="149"/>
                </a:lnTo>
                <a:lnTo>
                  <a:pt x="47" y="159"/>
                </a:lnTo>
                <a:lnTo>
                  <a:pt x="0" y="10"/>
                </a:lnTo>
                <a:lnTo>
                  <a:pt x="38" y="0"/>
                </a:lnTo>
                <a:lnTo>
                  <a:pt x="21" y="14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28" name="FL"/>
          <p:cNvSpPr>
            <a:spLocks/>
          </p:cNvSpPr>
          <p:nvPr userDrawn="1"/>
        </p:nvSpPr>
        <p:spPr bwMode="auto">
          <a:xfrm>
            <a:off x="8088829" y="4893375"/>
            <a:ext cx="1400795" cy="1041986"/>
          </a:xfrm>
          <a:custGeom>
            <a:avLst/>
            <a:gdLst>
              <a:gd name="T0" fmla="*/ 2147483647 w 861"/>
              <a:gd name="T1" fmla="*/ 0 h 608"/>
              <a:gd name="T2" fmla="*/ 2147483647 w 861"/>
              <a:gd name="T3" fmla="*/ 2147483647 h 608"/>
              <a:gd name="T4" fmla="*/ 2147483647 w 861"/>
              <a:gd name="T5" fmla="*/ 2147483647 h 608"/>
              <a:gd name="T6" fmla="*/ 2147483647 w 861"/>
              <a:gd name="T7" fmla="*/ 2147483647 h 608"/>
              <a:gd name="T8" fmla="*/ 2147483647 w 861"/>
              <a:gd name="T9" fmla="*/ 2147483647 h 608"/>
              <a:gd name="T10" fmla="*/ 2147483647 w 861"/>
              <a:gd name="T11" fmla="*/ 2147483647 h 608"/>
              <a:gd name="T12" fmla="*/ 2147483647 w 861"/>
              <a:gd name="T13" fmla="*/ 2147483647 h 608"/>
              <a:gd name="T14" fmla="*/ 2147483647 w 861"/>
              <a:gd name="T15" fmla="*/ 2147483647 h 608"/>
              <a:gd name="T16" fmla="*/ 2147483647 w 861"/>
              <a:gd name="T17" fmla="*/ 2147483647 h 608"/>
              <a:gd name="T18" fmla="*/ 2147483647 w 861"/>
              <a:gd name="T19" fmla="*/ 2147483647 h 608"/>
              <a:gd name="T20" fmla="*/ 2147483647 w 861"/>
              <a:gd name="T21" fmla="*/ 2147483647 h 608"/>
              <a:gd name="T22" fmla="*/ 2147483647 w 861"/>
              <a:gd name="T23" fmla="*/ 2147483647 h 608"/>
              <a:gd name="T24" fmla="*/ 2147483647 w 861"/>
              <a:gd name="T25" fmla="*/ 2147483647 h 608"/>
              <a:gd name="T26" fmla="*/ 2147483647 w 861"/>
              <a:gd name="T27" fmla="*/ 2147483647 h 608"/>
              <a:gd name="T28" fmla="*/ 2147483647 w 861"/>
              <a:gd name="T29" fmla="*/ 2147483647 h 608"/>
              <a:gd name="T30" fmla="*/ 2147483647 w 861"/>
              <a:gd name="T31" fmla="*/ 2147483647 h 608"/>
              <a:gd name="T32" fmla="*/ 2147483647 w 861"/>
              <a:gd name="T33" fmla="*/ 2147483647 h 608"/>
              <a:gd name="T34" fmla="*/ 2147483647 w 861"/>
              <a:gd name="T35" fmla="*/ 2147483647 h 608"/>
              <a:gd name="T36" fmla="*/ 2147483647 w 861"/>
              <a:gd name="T37" fmla="*/ 2147483647 h 608"/>
              <a:gd name="T38" fmla="*/ 2147483647 w 861"/>
              <a:gd name="T39" fmla="*/ 2147483647 h 608"/>
              <a:gd name="T40" fmla="*/ 2147483647 w 861"/>
              <a:gd name="T41" fmla="*/ 2147483647 h 608"/>
              <a:gd name="T42" fmla="*/ 2147483647 w 861"/>
              <a:gd name="T43" fmla="*/ 2147483647 h 608"/>
              <a:gd name="T44" fmla="*/ 2147483647 w 861"/>
              <a:gd name="T45" fmla="*/ 2147483647 h 608"/>
              <a:gd name="T46" fmla="*/ 2147483647 w 861"/>
              <a:gd name="T47" fmla="*/ 2147483647 h 608"/>
              <a:gd name="T48" fmla="*/ 2147483647 w 861"/>
              <a:gd name="T49" fmla="*/ 2147483647 h 608"/>
              <a:gd name="T50" fmla="*/ 2147483647 w 861"/>
              <a:gd name="T51" fmla="*/ 2147483647 h 608"/>
              <a:gd name="T52" fmla="*/ 2147483647 w 861"/>
              <a:gd name="T53" fmla="*/ 2147483647 h 608"/>
              <a:gd name="T54" fmla="*/ 2147483647 w 861"/>
              <a:gd name="T55" fmla="*/ 2147483647 h 608"/>
              <a:gd name="T56" fmla="*/ 2147483647 w 861"/>
              <a:gd name="T57" fmla="*/ 2147483647 h 608"/>
              <a:gd name="T58" fmla="*/ 2147483647 w 861"/>
              <a:gd name="T59" fmla="*/ 2147483647 h 608"/>
              <a:gd name="T60" fmla="*/ 2147483647 w 861"/>
              <a:gd name="T61" fmla="*/ 2147483647 h 608"/>
              <a:gd name="T62" fmla="*/ 2147483647 w 861"/>
              <a:gd name="T63" fmla="*/ 2147483647 h 608"/>
              <a:gd name="T64" fmla="*/ 2147483647 w 861"/>
              <a:gd name="T65" fmla="*/ 2147483647 h 608"/>
              <a:gd name="T66" fmla="*/ 2147483647 w 861"/>
              <a:gd name="T67" fmla="*/ 2147483647 h 608"/>
              <a:gd name="T68" fmla="*/ 2147483647 w 861"/>
              <a:gd name="T69" fmla="*/ 2147483647 h 608"/>
              <a:gd name="T70" fmla="*/ 2147483647 w 861"/>
              <a:gd name="T71" fmla="*/ 2147483647 h 608"/>
              <a:gd name="T72" fmla="*/ 2147483647 w 861"/>
              <a:gd name="T73" fmla="*/ 2147483647 h 608"/>
              <a:gd name="T74" fmla="*/ 2147483647 w 861"/>
              <a:gd name="T75" fmla="*/ 2147483647 h 608"/>
              <a:gd name="T76" fmla="*/ 2147483647 w 861"/>
              <a:gd name="T77" fmla="*/ 2147483647 h 608"/>
              <a:gd name="T78" fmla="*/ 2147483647 w 861"/>
              <a:gd name="T79" fmla="*/ 2147483647 h 608"/>
              <a:gd name="T80" fmla="*/ 2147483647 w 861"/>
              <a:gd name="T81" fmla="*/ 2147483647 h 608"/>
              <a:gd name="T82" fmla="*/ 2147483647 w 861"/>
              <a:gd name="T83" fmla="*/ 2147483647 h 608"/>
              <a:gd name="T84" fmla="*/ 2147483647 w 861"/>
              <a:gd name="T85" fmla="*/ 2147483647 h 608"/>
              <a:gd name="T86" fmla="*/ 2147483647 w 861"/>
              <a:gd name="T87" fmla="*/ 2147483647 h 608"/>
              <a:gd name="T88" fmla="*/ 0 w 861"/>
              <a:gd name="T89" fmla="*/ 2147483647 h 608"/>
              <a:gd name="T90" fmla="*/ 0 w 861"/>
              <a:gd name="T91" fmla="*/ 2147483647 h 608"/>
              <a:gd name="T92" fmla="*/ 2147483647 w 861"/>
              <a:gd name="T93" fmla="*/ 2147483647 h 608"/>
              <a:gd name="T94" fmla="*/ 2147483647 w 861"/>
              <a:gd name="T95" fmla="*/ 2147483647 h 608"/>
              <a:gd name="T96" fmla="*/ 2147483647 w 861"/>
              <a:gd name="T97" fmla="*/ 2147483647 h 608"/>
              <a:gd name="T98" fmla="*/ 2147483647 w 861"/>
              <a:gd name="T99" fmla="*/ 2147483647 h 608"/>
              <a:gd name="T100" fmla="*/ 2147483647 w 861"/>
              <a:gd name="T101" fmla="*/ 2147483647 h 608"/>
              <a:gd name="T102" fmla="*/ 2147483647 w 861"/>
              <a:gd name="T103" fmla="*/ 0 h 608"/>
              <a:gd name="T104" fmla="*/ 2147483647 w 861"/>
              <a:gd name="T105" fmla="*/ 0 h 608"/>
              <a:gd name="T106" fmla="*/ 2147483647 w 861"/>
              <a:gd name="T107" fmla="*/ 0 h 608"/>
              <a:gd name="T108" fmla="*/ 2147483647 w 861"/>
              <a:gd name="T109" fmla="*/ 2147483647 h 60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861"/>
              <a:gd name="T166" fmla="*/ 0 h 608"/>
              <a:gd name="T167" fmla="*/ 861 w 861"/>
              <a:gd name="T168" fmla="*/ 608 h 608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861" h="608">
                <a:moveTo>
                  <a:pt x="621" y="0"/>
                </a:moveTo>
                <a:lnTo>
                  <a:pt x="852" y="417"/>
                </a:lnTo>
                <a:lnTo>
                  <a:pt x="861" y="522"/>
                </a:lnTo>
                <a:lnTo>
                  <a:pt x="843" y="548"/>
                </a:lnTo>
                <a:lnTo>
                  <a:pt x="852" y="574"/>
                </a:lnTo>
                <a:lnTo>
                  <a:pt x="834" y="591"/>
                </a:lnTo>
                <a:lnTo>
                  <a:pt x="769" y="608"/>
                </a:lnTo>
                <a:lnTo>
                  <a:pt x="759" y="591"/>
                </a:lnTo>
                <a:lnTo>
                  <a:pt x="778" y="600"/>
                </a:lnTo>
                <a:lnTo>
                  <a:pt x="787" y="582"/>
                </a:lnTo>
                <a:lnTo>
                  <a:pt x="759" y="582"/>
                </a:lnTo>
                <a:lnTo>
                  <a:pt x="722" y="539"/>
                </a:lnTo>
                <a:lnTo>
                  <a:pt x="685" y="530"/>
                </a:lnTo>
                <a:lnTo>
                  <a:pt x="658" y="478"/>
                </a:lnTo>
                <a:lnTo>
                  <a:pt x="639" y="461"/>
                </a:lnTo>
                <a:lnTo>
                  <a:pt x="639" y="426"/>
                </a:lnTo>
                <a:lnTo>
                  <a:pt x="611" y="426"/>
                </a:lnTo>
                <a:lnTo>
                  <a:pt x="630" y="443"/>
                </a:lnTo>
                <a:lnTo>
                  <a:pt x="611" y="443"/>
                </a:lnTo>
                <a:lnTo>
                  <a:pt x="556" y="374"/>
                </a:lnTo>
                <a:lnTo>
                  <a:pt x="583" y="330"/>
                </a:lnTo>
                <a:lnTo>
                  <a:pt x="546" y="313"/>
                </a:lnTo>
                <a:lnTo>
                  <a:pt x="556" y="348"/>
                </a:lnTo>
                <a:lnTo>
                  <a:pt x="537" y="330"/>
                </a:lnTo>
                <a:lnTo>
                  <a:pt x="546" y="218"/>
                </a:lnTo>
                <a:lnTo>
                  <a:pt x="417" y="113"/>
                </a:lnTo>
                <a:lnTo>
                  <a:pt x="352" y="105"/>
                </a:lnTo>
                <a:lnTo>
                  <a:pt x="343" y="131"/>
                </a:lnTo>
                <a:lnTo>
                  <a:pt x="241" y="165"/>
                </a:lnTo>
                <a:lnTo>
                  <a:pt x="231" y="148"/>
                </a:lnTo>
                <a:lnTo>
                  <a:pt x="241" y="165"/>
                </a:lnTo>
                <a:lnTo>
                  <a:pt x="250" y="148"/>
                </a:lnTo>
                <a:lnTo>
                  <a:pt x="194" y="96"/>
                </a:lnTo>
                <a:lnTo>
                  <a:pt x="185" y="105"/>
                </a:lnTo>
                <a:lnTo>
                  <a:pt x="194" y="113"/>
                </a:lnTo>
                <a:lnTo>
                  <a:pt x="120" y="96"/>
                </a:lnTo>
                <a:lnTo>
                  <a:pt x="157" y="87"/>
                </a:lnTo>
                <a:lnTo>
                  <a:pt x="148" y="79"/>
                </a:lnTo>
                <a:lnTo>
                  <a:pt x="46" y="105"/>
                </a:lnTo>
                <a:lnTo>
                  <a:pt x="65" y="96"/>
                </a:lnTo>
                <a:lnTo>
                  <a:pt x="46" y="79"/>
                </a:lnTo>
                <a:lnTo>
                  <a:pt x="46" y="96"/>
                </a:lnTo>
                <a:lnTo>
                  <a:pt x="18" y="105"/>
                </a:lnTo>
                <a:lnTo>
                  <a:pt x="18" y="79"/>
                </a:lnTo>
                <a:lnTo>
                  <a:pt x="0" y="52"/>
                </a:lnTo>
                <a:lnTo>
                  <a:pt x="0" y="35"/>
                </a:lnTo>
                <a:lnTo>
                  <a:pt x="259" y="18"/>
                </a:lnTo>
                <a:lnTo>
                  <a:pt x="278" y="44"/>
                </a:lnTo>
                <a:lnTo>
                  <a:pt x="556" y="26"/>
                </a:lnTo>
                <a:lnTo>
                  <a:pt x="565" y="52"/>
                </a:lnTo>
                <a:lnTo>
                  <a:pt x="574" y="52"/>
                </a:lnTo>
                <a:lnTo>
                  <a:pt x="574" y="0"/>
                </a:lnTo>
                <a:lnTo>
                  <a:pt x="611" y="0"/>
                </a:lnTo>
                <a:lnTo>
                  <a:pt x="621" y="0"/>
                </a:lnTo>
                <a:lnTo>
                  <a:pt x="621" y="9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30" name="GA"/>
          <p:cNvSpPr>
            <a:spLocks/>
          </p:cNvSpPr>
          <p:nvPr userDrawn="1"/>
        </p:nvSpPr>
        <p:spPr bwMode="auto">
          <a:xfrm>
            <a:off x="8333811" y="4123072"/>
            <a:ext cx="844874" cy="861397"/>
          </a:xfrm>
          <a:custGeom>
            <a:avLst/>
            <a:gdLst>
              <a:gd name="T0" fmla="*/ 2147483647 w 538"/>
              <a:gd name="T1" fmla="*/ 2147483647 h 539"/>
              <a:gd name="T2" fmla="*/ 2147483647 w 538"/>
              <a:gd name="T3" fmla="*/ 0 h 539"/>
              <a:gd name="T4" fmla="*/ 2147483647 w 538"/>
              <a:gd name="T5" fmla="*/ 2147483647 h 539"/>
              <a:gd name="T6" fmla="*/ 2147483647 w 538"/>
              <a:gd name="T7" fmla="*/ 2147483647 h 539"/>
              <a:gd name="T8" fmla="*/ 2147483647 w 538"/>
              <a:gd name="T9" fmla="*/ 2147483647 h 539"/>
              <a:gd name="T10" fmla="*/ 2147483647 w 538"/>
              <a:gd name="T11" fmla="*/ 2147483647 h 539"/>
              <a:gd name="T12" fmla="*/ 2147483647 w 538"/>
              <a:gd name="T13" fmla="*/ 2147483647 h 539"/>
              <a:gd name="T14" fmla="*/ 2147483647 w 538"/>
              <a:gd name="T15" fmla="*/ 2147483647 h 539"/>
              <a:gd name="T16" fmla="*/ 2147483647 w 538"/>
              <a:gd name="T17" fmla="*/ 2147483647 h 539"/>
              <a:gd name="T18" fmla="*/ 2147483647 w 538"/>
              <a:gd name="T19" fmla="*/ 2147483647 h 539"/>
              <a:gd name="T20" fmla="*/ 2147483647 w 538"/>
              <a:gd name="T21" fmla="*/ 2147483647 h 539"/>
              <a:gd name="T22" fmla="*/ 2147483647 w 538"/>
              <a:gd name="T23" fmla="*/ 2147483647 h 539"/>
              <a:gd name="T24" fmla="*/ 2147483647 w 538"/>
              <a:gd name="T25" fmla="*/ 2147483647 h 539"/>
              <a:gd name="T26" fmla="*/ 2147483647 w 538"/>
              <a:gd name="T27" fmla="*/ 2147483647 h 539"/>
              <a:gd name="T28" fmla="*/ 2147483647 w 538"/>
              <a:gd name="T29" fmla="*/ 2147483647 h 539"/>
              <a:gd name="T30" fmla="*/ 2147483647 w 538"/>
              <a:gd name="T31" fmla="*/ 2147483647 h 539"/>
              <a:gd name="T32" fmla="*/ 2147483647 w 538"/>
              <a:gd name="T33" fmla="*/ 2147483647 h 539"/>
              <a:gd name="T34" fmla="*/ 2147483647 w 538"/>
              <a:gd name="T35" fmla="*/ 2147483647 h 539"/>
              <a:gd name="T36" fmla="*/ 2147483647 w 538"/>
              <a:gd name="T37" fmla="*/ 2147483647 h 539"/>
              <a:gd name="T38" fmla="*/ 2147483647 w 538"/>
              <a:gd name="T39" fmla="*/ 2147483647 h 539"/>
              <a:gd name="T40" fmla="*/ 2147483647 w 538"/>
              <a:gd name="T41" fmla="*/ 2147483647 h 539"/>
              <a:gd name="T42" fmla="*/ 2147483647 w 538"/>
              <a:gd name="T43" fmla="*/ 2147483647 h 539"/>
              <a:gd name="T44" fmla="*/ 2147483647 w 538"/>
              <a:gd name="T45" fmla="*/ 2147483647 h 539"/>
              <a:gd name="T46" fmla="*/ 2147483647 w 538"/>
              <a:gd name="T47" fmla="*/ 2147483647 h 539"/>
              <a:gd name="T48" fmla="*/ 0 w 538"/>
              <a:gd name="T49" fmla="*/ 2147483647 h 539"/>
              <a:gd name="T50" fmla="*/ 2147483647 w 538"/>
              <a:gd name="T51" fmla="*/ 2147483647 h 539"/>
              <a:gd name="T52" fmla="*/ 2147483647 w 538"/>
              <a:gd name="T53" fmla="*/ 2147483647 h 539"/>
              <a:gd name="T54" fmla="*/ 2147483647 w 538"/>
              <a:gd name="T55" fmla="*/ 2147483647 h 539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538"/>
              <a:gd name="T85" fmla="*/ 0 h 539"/>
              <a:gd name="T86" fmla="*/ 538 w 538"/>
              <a:gd name="T87" fmla="*/ 539 h 539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538" h="539">
                <a:moveTo>
                  <a:pt x="135" y="18"/>
                </a:moveTo>
                <a:lnTo>
                  <a:pt x="250" y="0"/>
                </a:lnTo>
                <a:lnTo>
                  <a:pt x="230" y="36"/>
                </a:lnTo>
                <a:lnTo>
                  <a:pt x="288" y="56"/>
                </a:lnTo>
                <a:lnTo>
                  <a:pt x="327" y="111"/>
                </a:lnTo>
                <a:lnTo>
                  <a:pt x="451" y="213"/>
                </a:lnTo>
                <a:lnTo>
                  <a:pt x="509" y="306"/>
                </a:lnTo>
                <a:lnTo>
                  <a:pt x="538" y="316"/>
                </a:lnTo>
                <a:lnTo>
                  <a:pt x="509" y="362"/>
                </a:lnTo>
                <a:lnTo>
                  <a:pt x="518" y="372"/>
                </a:lnTo>
                <a:lnTo>
                  <a:pt x="490" y="409"/>
                </a:lnTo>
                <a:lnTo>
                  <a:pt x="490" y="437"/>
                </a:lnTo>
                <a:lnTo>
                  <a:pt x="480" y="428"/>
                </a:lnTo>
                <a:lnTo>
                  <a:pt x="500" y="437"/>
                </a:lnTo>
                <a:lnTo>
                  <a:pt x="490" y="483"/>
                </a:lnTo>
                <a:lnTo>
                  <a:pt x="442" y="483"/>
                </a:lnTo>
                <a:lnTo>
                  <a:pt x="442" y="539"/>
                </a:lnTo>
                <a:lnTo>
                  <a:pt x="432" y="539"/>
                </a:lnTo>
                <a:lnTo>
                  <a:pt x="423" y="511"/>
                </a:lnTo>
                <a:lnTo>
                  <a:pt x="135" y="530"/>
                </a:lnTo>
                <a:lnTo>
                  <a:pt x="115" y="503"/>
                </a:lnTo>
                <a:lnTo>
                  <a:pt x="96" y="400"/>
                </a:lnTo>
                <a:lnTo>
                  <a:pt x="115" y="344"/>
                </a:lnTo>
                <a:lnTo>
                  <a:pt x="77" y="279"/>
                </a:lnTo>
                <a:lnTo>
                  <a:pt x="0" y="28"/>
                </a:lnTo>
                <a:lnTo>
                  <a:pt x="135" y="9"/>
                </a:lnTo>
                <a:lnTo>
                  <a:pt x="135" y="18"/>
                </a:lnTo>
                <a:lnTo>
                  <a:pt x="155" y="18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31" name="ID"/>
          <p:cNvSpPr>
            <a:spLocks/>
          </p:cNvSpPr>
          <p:nvPr userDrawn="1"/>
        </p:nvSpPr>
        <p:spPr bwMode="auto">
          <a:xfrm>
            <a:off x="3669731" y="1244827"/>
            <a:ext cx="934387" cy="1457501"/>
          </a:xfrm>
          <a:custGeom>
            <a:avLst/>
            <a:gdLst>
              <a:gd name="T0" fmla="*/ 2147483647 w 574"/>
              <a:gd name="T1" fmla="*/ 2147483647 h 851"/>
              <a:gd name="T2" fmla="*/ 0 w 574"/>
              <a:gd name="T3" fmla="*/ 2147483647 h 851"/>
              <a:gd name="T4" fmla="*/ 2147483647 w 574"/>
              <a:gd name="T5" fmla="*/ 2147483647 h 851"/>
              <a:gd name="T6" fmla="*/ 2147483647 w 574"/>
              <a:gd name="T7" fmla="*/ 2147483647 h 851"/>
              <a:gd name="T8" fmla="*/ 2147483647 w 574"/>
              <a:gd name="T9" fmla="*/ 2147483647 h 851"/>
              <a:gd name="T10" fmla="*/ 2147483647 w 574"/>
              <a:gd name="T11" fmla="*/ 2147483647 h 851"/>
              <a:gd name="T12" fmla="*/ 2147483647 w 574"/>
              <a:gd name="T13" fmla="*/ 0 h 851"/>
              <a:gd name="T14" fmla="*/ 2147483647 w 574"/>
              <a:gd name="T15" fmla="*/ 2147483647 h 851"/>
              <a:gd name="T16" fmla="*/ 2147483647 w 574"/>
              <a:gd name="T17" fmla="*/ 2147483647 h 851"/>
              <a:gd name="T18" fmla="*/ 2147483647 w 574"/>
              <a:gd name="T19" fmla="*/ 2147483647 h 851"/>
              <a:gd name="T20" fmla="*/ 2147483647 w 574"/>
              <a:gd name="T21" fmla="*/ 2147483647 h 851"/>
              <a:gd name="T22" fmla="*/ 2147483647 w 574"/>
              <a:gd name="T23" fmla="*/ 2147483647 h 851"/>
              <a:gd name="T24" fmla="*/ 2147483647 w 574"/>
              <a:gd name="T25" fmla="*/ 2147483647 h 851"/>
              <a:gd name="T26" fmla="*/ 2147483647 w 574"/>
              <a:gd name="T27" fmla="*/ 2147483647 h 851"/>
              <a:gd name="T28" fmla="*/ 2147483647 w 574"/>
              <a:gd name="T29" fmla="*/ 2147483647 h 851"/>
              <a:gd name="T30" fmla="*/ 2147483647 w 574"/>
              <a:gd name="T31" fmla="*/ 2147483647 h 851"/>
              <a:gd name="T32" fmla="*/ 2147483647 w 574"/>
              <a:gd name="T33" fmla="*/ 2147483647 h 851"/>
              <a:gd name="T34" fmla="*/ 2147483647 w 574"/>
              <a:gd name="T35" fmla="*/ 2147483647 h 851"/>
              <a:gd name="T36" fmla="*/ 2147483647 w 574"/>
              <a:gd name="T37" fmla="*/ 2147483647 h 851"/>
              <a:gd name="T38" fmla="*/ 2147483647 w 574"/>
              <a:gd name="T39" fmla="*/ 2147483647 h 851"/>
              <a:gd name="T40" fmla="*/ 2147483647 w 574"/>
              <a:gd name="T41" fmla="*/ 2147483647 h 851"/>
              <a:gd name="T42" fmla="*/ 2147483647 w 574"/>
              <a:gd name="T43" fmla="*/ 2147483647 h 851"/>
              <a:gd name="T44" fmla="*/ 2147483647 w 574"/>
              <a:gd name="T45" fmla="*/ 2147483647 h 851"/>
              <a:gd name="T46" fmla="*/ 2147483647 w 574"/>
              <a:gd name="T47" fmla="*/ 2147483647 h 851"/>
              <a:gd name="T48" fmla="*/ 2147483647 w 574"/>
              <a:gd name="T49" fmla="*/ 2147483647 h 851"/>
              <a:gd name="T50" fmla="*/ 2147483647 w 574"/>
              <a:gd name="T51" fmla="*/ 2147483647 h 851"/>
              <a:gd name="T52" fmla="*/ 2147483647 w 574"/>
              <a:gd name="T53" fmla="*/ 2147483647 h 851"/>
              <a:gd name="T54" fmla="*/ 2147483647 w 574"/>
              <a:gd name="T55" fmla="*/ 2147483647 h 851"/>
              <a:gd name="T56" fmla="*/ 2147483647 w 574"/>
              <a:gd name="T57" fmla="*/ 2147483647 h 851"/>
              <a:gd name="T58" fmla="*/ 2147483647 w 574"/>
              <a:gd name="T59" fmla="*/ 2147483647 h 851"/>
              <a:gd name="T60" fmla="*/ 2147483647 w 574"/>
              <a:gd name="T61" fmla="*/ 2147483647 h 85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74"/>
              <a:gd name="T94" fmla="*/ 0 h 851"/>
              <a:gd name="T95" fmla="*/ 574 w 574"/>
              <a:gd name="T96" fmla="*/ 851 h 851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74" h="851">
                <a:moveTo>
                  <a:pt x="259" y="808"/>
                </a:moveTo>
                <a:lnTo>
                  <a:pt x="0" y="756"/>
                </a:lnTo>
                <a:lnTo>
                  <a:pt x="74" y="530"/>
                </a:lnTo>
                <a:lnTo>
                  <a:pt x="46" y="495"/>
                </a:lnTo>
                <a:lnTo>
                  <a:pt x="148" y="373"/>
                </a:lnTo>
                <a:lnTo>
                  <a:pt x="120" y="321"/>
                </a:lnTo>
                <a:lnTo>
                  <a:pt x="185" y="0"/>
                </a:lnTo>
                <a:lnTo>
                  <a:pt x="259" y="17"/>
                </a:lnTo>
                <a:lnTo>
                  <a:pt x="241" y="121"/>
                </a:lnTo>
                <a:lnTo>
                  <a:pt x="259" y="165"/>
                </a:lnTo>
                <a:lnTo>
                  <a:pt x="250" y="191"/>
                </a:lnTo>
                <a:lnTo>
                  <a:pt x="278" y="217"/>
                </a:lnTo>
                <a:lnTo>
                  <a:pt x="306" y="287"/>
                </a:lnTo>
                <a:lnTo>
                  <a:pt x="343" y="295"/>
                </a:lnTo>
                <a:lnTo>
                  <a:pt x="306" y="408"/>
                </a:lnTo>
                <a:lnTo>
                  <a:pt x="315" y="426"/>
                </a:lnTo>
                <a:lnTo>
                  <a:pt x="352" y="399"/>
                </a:lnTo>
                <a:lnTo>
                  <a:pt x="361" y="417"/>
                </a:lnTo>
                <a:lnTo>
                  <a:pt x="380" y="504"/>
                </a:lnTo>
                <a:lnTo>
                  <a:pt x="398" y="521"/>
                </a:lnTo>
                <a:lnTo>
                  <a:pt x="417" y="564"/>
                </a:lnTo>
                <a:lnTo>
                  <a:pt x="435" y="556"/>
                </a:lnTo>
                <a:lnTo>
                  <a:pt x="454" y="564"/>
                </a:lnTo>
                <a:lnTo>
                  <a:pt x="472" y="556"/>
                </a:lnTo>
                <a:lnTo>
                  <a:pt x="537" y="564"/>
                </a:lnTo>
                <a:lnTo>
                  <a:pt x="546" y="538"/>
                </a:lnTo>
                <a:lnTo>
                  <a:pt x="574" y="573"/>
                </a:lnTo>
                <a:lnTo>
                  <a:pt x="519" y="851"/>
                </a:lnTo>
                <a:lnTo>
                  <a:pt x="352" y="825"/>
                </a:lnTo>
                <a:lnTo>
                  <a:pt x="259" y="808"/>
                </a:lnTo>
                <a:lnTo>
                  <a:pt x="259" y="816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32" name="IL"/>
          <p:cNvSpPr>
            <a:spLocks/>
          </p:cNvSpPr>
          <p:nvPr userDrawn="1"/>
        </p:nvSpPr>
        <p:spPr bwMode="auto">
          <a:xfrm>
            <a:off x="7363305" y="2742281"/>
            <a:ext cx="612454" cy="1086734"/>
          </a:xfrm>
          <a:custGeom>
            <a:avLst/>
            <a:gdLst>
              <a:gd name="T0" fmla="*/ 2147483647 w 390"/>
              <a:gd name="T1" fmla="*/ 2147483647 h 680"/>
              <a:gd name="T2" fmla="*/ 2147483647 w 390"/>
              <a:gd name="T3" fmla="*/ 2147483647 h 680"/>
              <a:gd name="T4" fmla="*/ 2147483647 w 390"/>
              <a:gd name="T5" fmla="*/ 2147483647 h 680"/>
              <a:gd name="T6" fmla="*/ 2147483647 w 390"/>
              <a:gd name="T7" fmla="*/ 2147483647 h 680"/>
              <a:gd name="T8" fmla="*/ 2147483647 w 390"/>
              <a:gd name="T9" fmla="*/ 2147483647 h 680"/>
              <a:gd name="T10" fmla="*/ 2147483647 w 390"/>
              <a:gd name="T11" fmla="*/ 2147483647 h 680"/>
              <a:gd name="T12" fmla="*/ 2147483647 w 390"/>
              <a:gd name="T13" fmla="*/ 2147483647 h 680"/>
              <a:gd name="T14" fmla="*/ 2147483647 w 390"/>
              <a:gd name="T15" fmla="*/ 2147483647 h 680"/>
              <a:gd name="T16" fmla="*/ 2147483647 w 390"/>
              <a:gd name="T17" fmla="*/ 2147483647 h 680"/>
              <a:gd name="T18" fmla="*/ 0 w 390"/>
              <a:gd name="T19" fmla="*/ 2147483647 h 680"/>
              <a:gd name="T20" fmla="*/ 0 w 390"/>
              <a:gd name="T21" fmla="*/ 2147483647 h 680"/>
              <a:gd name="T22" fmla="*/ 2147483647 w 390"/>
              <a:gd name="T23" fmla="*/ 2147483647 h 680"/>
              <a:gd name="T24" fmla="*/ 2147483647 w 390"/>
              <a:gd name="T25" fmla="*/ 2147483647 h 680"/>
              <a:gd name="T26" fmla="*/ 2147483647 w 390"/>
              <a:gd name="T27" fmla="*/ 2147483647 h 680"/>
              <a:gd name="T28" fmla="*/ 2147483647 w 390"/>
              <a:gd name="T29" fmla="*/ 2147483647 h 680"/>
              <a:gd name="T30" fmla="*/ 2147483647 w 390"/>
              <a:gd name="T31" fmla="*/ 2147483647 h 680"/>
              <a:gd name="T32" fmla="*/ 2147483647 w 390"/>
              <a:gd name="T33" fmla="*/ 2147483647 h 680"/>
              <a:gd name="T34" fmla="*/ 2147483647 w 390"/>
              <a:gd name="T35" fmla="*/ 2147483647 h 680"/>
              <a:gd name="T36" fmla="*/ 2147483647 w 390"/>
              <a:gd name="T37" fmla="*/ 2147483647 h 680"/>
              <a:gd name="T38" fmla="*/ 2147483647 w 390"/>
              <a:gd name="T39" fmla="*/ 2147483647 h 680"/>
              <a:gd name="T40" fmla="*/ 2147483647 w 390"/>
              <a:gd name="T41" fmla="*/ 0 h 680"/>
              <a:gd name="T42" fmla="*/ 2147483647 w 390"/>
              <a:gd name="T43" fmla="*/ 2147483647 h 680"/>
              <a:gd name="T44" fmla="*/ 2147483647 w 390"/>
              <a:gd name="T45" fmla="*/ 2147483647 h 680"/>
              <a:gd name="T46" fmla="*/ 2147483647 w 390"/>
              <a:gd name="T47" fmla="*/ 2147483647 h 680"/>
              <a:gd name="T48" fmla="*/ 2147483647 w 390"/>
              <a:gd name="T49" fmla="*/ 2147483647 h 680"/>
              <a:gd name="T50" fmla="*/ 2147483647 w 390"/>
              <a:gd name="T51" fmla="*/ 2147483647 h 680"/>
              <a:gd name="T52" fmla="*/ 2147483647 w 390"/>
              <a:gd name="T53" fmla="*/ 2147483647 h 680"/>
              <a:gd name="T54" fmla="*/ 2147483647 w 390"/>
              <a:gd name="T55" fmla="*/ 2147483647 h 680"/>
              <a:gd name="T56" fmla="*/ 2147483647 w 390"/>
              <a:gd name="T57" fmla="*/ 2147483647 h 680"/>
              <a:gd name="T58" fmla="*/ 2147483647 w 390"/>
              <a:gd name="T59" fmla="*/ 2147483647 h 680"/>
              <a:gd name="T60" fmla="*/ 2147483647 w 390"/>
              <a:gd name="T61" fmla="*/ 2147483647 h 680"/>
              <a:gd name="T62" fmla="*/ 2147483647 w 390"/>
              <a:gd name="T63" fmla="*/ 2147483647 h 680"/>
              <a:gd name="T64" fmla="*/ 2147483647 w 390"/>
              <a:gd name="T65" fmla="*/ 2147483647 h 680"/>
              <a:gd name="T66" fmla="*/ 2147483647 w 390"/>
              <a:gd name="T67" fmla="*/ 2147483647 h 680"/>
              <a:gd name="T68" fmla="*/ 2147483647 w 390"/>
              <a:gd name="T69" fmla="*/ 2147483647 h 68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90"/>
              <a:gd name="T106" fmla="*/ 0 h 680"/>
              <a:gd name="T107" fmla="*/ 390 w 390"/>
              <a:gd name="T108" fmla="*/ 680 h 68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90" h="680">
                <a:moveTo>
                  <a:pt x="244" y="670"/>
                </a:moveTo>
                <a:lnTo>
                  <a:pt x="198" y="634"/>
                </a:lnTo>
                <a:lnTo>
                  <a:pt x="202" y="594"/>
                </a:lnTo>
                <a:lnTo>
                  <a:pt x="112" y="528"/>
                </a:lnTo>
                <a:lnTo>
                  <a:pt x="136" y="452"/>
                </a:lnTo>
                <a:lnTo>
                  <a:pt x="110" y="446"/>
                </a:lnTo>
                <a:lnTo>
                  <a:pt x="90" y="456"/>
                </a:lnTo>
                <a:lnTo>
                  <a:pt x="71" y="410"/>
                </a:lnTo>
                <a:lnTo>
                  <a:pt x="33" y="372"/>
                </a:lnTo>
                <a:lnTo>
                  <a:pt x="0" y="336"/>
                </a:lnTo>
                <a:lnTo>
                  <a:pt x="0" y="256"/>
                </a:lnTo>
                <a:lnTo>
                  <a:pt x="33" y="241"/>
                </a:lnTo>
                <a:lnTo>
                  <a:pt x="34" y="206"/>
                </a:lnTo>
                <a:lnTo>
                  <a:pt x="26" y="154"/>
                </a:lnTo>
                <a:lnTo>
                  <a:pt x="84" y="128"/>
                </a:lnTo>
                <a:lnTo>
                  <a:pt x="104" y="88"/>
                </a:lnTo>
                <a:lnTo>
                  <a:pt x="106" y="58"/>
                </a:lnTo>
                <a:lnTo>
                  <a:pt x="98" y="50"/>
                </a:lnTo>
                <a:lnTo>
                  <a:pt x="62" y="18"/>
                </a:lnTo>
                <a:lnTo>
                  <a:pt x="81" y="18"/>
                </a:lnTo>
                <a:lnTo>
                  <a:pt x="321" y="0"/>
                </a:lnTo>
                <a:lnTo>
                  <a:pt x="359" y="92"/>
                </a:lnTo>
                <a:lnTo>
                  <a:pt x="378" y="382"/>
                </a:lnTo>
                <a:lnTo>
                  <a:pt x="368" y="400"/>
                </a:lnTo>
                <a:lnTo>
                  <a:pt x="390" y="452"/>
                </a:lnTo>
                <a:lnTo>
                  <a:pt x="366" y="488"/>
                </a:lnTo>
                <a:lnTo>
                  <a:pt x="354" y="512"/>
                </a:lnTo>
                <a:lnTo>
                  <a:pt x="349" y="567"/>
                </a:lnTo>
                <a:lnTo>
                  <a:pt x="339" y="587"/>
                </a:lnTo>
                <a:lnTo>
                  <a:pt x="350" y="612"/>
                </a:lnTo>
                <a:lnTo>
                  <a:pt x="318" y="616"/>
                </a:lnTo>
                <a:lnTo>
                  <a:pt x="310" y="661"/>
                </a:lnTo>
                <a:lnTo>
                  <a:pt x="266" y="652"/>
                </a:lnTo>
                <a:lnTo>
                  <a:pt x="244" y="670"/>
                </a:lnTo>
                <a:lnTo>
                  <a:pt x="244" y="680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33" name="IN"/>
          <p:cNvSpPr>
            <a:spLocks/>
          </p:cNvSpPr>
          <p:nvPr userDrawn="1"/>
        </p:nvSpPr>
        <p:spPr bwMode="auto">
          <a:xfrm>
            <a:off x="7903521" y="2854152"/>
            <a:ext cx="480542" cy="818247"/>
          </a:xfrm>
          <a:custGeom>
            <a:avLst/>
            <a:gdLst>
              <a:gd name="T0" fmla="*/ 2147483647 w 306"/>
              <a:gd name="T1" fmla="*/ 2147483647 h 512"/>
              <a:gd name="T2" fmla="*/ 2147483647 w 306"/>
              <a:gd name="T3" fmla="*/ 2147483647 h 512"/>
              <a:gd name="T4" fmla="*/ 2147483647 w 306"/>
              <a:gd name="T5" fmla="*/ 2147483647 h 512"/>
              <a:gd name="T6" fmla="*/ 2147483647 w 306"/>
              <a:gd name="T7" fmla="*/ 2147483647 h 512"/>
              <a:gd name="T8" fmla="*/ 2147483647 w 306"/>
              <a:gd name="T9" fmla="*/ 2147483647 h 512"/>
              <a:gd name="T10" fmla="*/ 2147483647 w 306"/>
              <a:gd name="T11" fmla="*/ 2147483647 h 512"/>
              <a:gd name="T12" fmla="*/ 2147483647 w 306"/>
              <a:gd name="T13" fmla="*/ 2147483647 h 512"/>
              <a:gd name="T14" fmla="*/ 2147483647 w 306"/>
              <a:gd name="T15" fmla="*/ 2147483647 h 512"/>
              <a:gd name="T16" fmla="*/ 2147483647 w 306"/>
              <a:gd name="T17" fmla="*/ 2147483647 h 512"/>
              <a:gd name="T18" fmla="*/ 2147483647 w 306"/>
              <a:gd name="T19" fmla="*/ 2147483647 h 512"/>
              <a:gd name="T20" fmla="*/ 2147483647 w 306"/>
              <a:gd name="T21" fmla="*/ 0 h 512"/>
              <a:gd name="T22" fmla="*/ 2147483647 w 306"/>
              <a:gd name="T23" fmla="*/ 2147483647 h 512"/>
              <a:gd name="T24" fmla="*/ 2147483647 w 306"/>
              <a:gd name="T25" fmla="*/ 2147483647 h 512"/>
              <a:gd name="T26" fmla="*/ 2147483647 w 306"/>
              <a:gd name="T27" fmla="*/ 2147483647 h 512"/>
              <a:gd name="T28" fmla="*/ 2147483647 w 306"/>
              <a:gd name="T29" fmla="*/ 2147483647 h 512"/>
              <a:gd name="T30" fmla="*/ 2147483647 w 306"/>
              <a:gd name="T31" fmla="*/ 2147483647 h 512"/>
              <a:gd name="T32" fmla="*/ 2147483647 w 306"/>
              <a:gd name="T33" fmla="*/ 2147483647 h 512"/>
              <a:gd name="T34" fmla="*/ 2147483647 w 306"/>
              <a:gd name="T35" fmla="*/ 2147483647 h 512"/>
              <a:gd name="T36" fmla="*/ 2147483647 w 306"/>
              <a:gd name="T37" fmla="*/ 2147483647 h 512"/>
              <a:gd name="T38" fmla="*/ 2147483647 w 306"/>
              <a:gd name="T39" fmla="*/ 2147483647 h 512"/>
              <a:gd name="T40" fmla="*/ 2147483647 w 306"/>
              <a:gd name="T41" fmla="*/ 2147483647 h 512"/>
              <a:gd name="T42" fmla="*/ 2147483647 w 306"/>
              <a:gd name="T43" fmla="*/ 2147483647 h 512"/>
              <a:gd name="T44" fmla="*/ 2147483647 w 306"/>
              <a:gd name="T45" fmla="*/ 2147483647 h 512"/>
              <a:gd name="T46" fmla="*/ 2147483647 w 306"/>
              <a:gd name="T47" fmla="*/ 2147483647 h 512"/>
              <a:gd name="T48" fmla="*/ 2147483647 w 306"/>
              <a:gd name="T49" fmla="*/ 2147483647 h 512"/>
              <a:gd name="T50" fmla="*/ 0 w 306"/>
              <a:gd name="T51" fmla="*/ 2147483647 h 51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306"/>
              <a:gd name="T79" fmla="*/ 0 h 512"/>
              <a:gd name="T80" fmla="*/ 306 w 306"/>
              <a:gd name="T81" fmla="*/ 512 h 512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306" h="512">
                <a:moveTo>
                  <a:pt x="7" y="504"/>
                </a:moveTo>
                <a:lnTo>
                  <a:pt x="7" y="449"/>
                </a:lnTo>
                <a:lnTo>
                  <a:pt x="46" y="383"/>
                </a:lnTo>
                <a:lnTo>
                  <a:pt x="22" y="328"/>
                </a:lnTo>
                <a:lnTo>
                  <a:pt x="34" y="316"/>
                </a:lnTo>
                <a:lnTo>
                  <a:pt x="17" y="30"/>
                </a:lnTo>
                <a:lnTo>
                  <a:pt x="46" y="39"/>
                </a:lnTo>
                <a:lnTo>
                  <a:pt x="74" y="21"/>
                </a:lnTo>
                <a:lnTo>
                  <a:pt x="86" y="16"/>
                </a:lnTo>
                <a:lnTo>
                  <a:pt x="154" y="8"/>
                </a:lnTo>
                <a:lnTo>
                  <a:pt x="266" y="0"/>
                </a:lnTo>
                <a:lnTo>
                  <a:pt x="296" y="319"/>
                </a:lnTo>
                <a:lnTo>
                  <a:pt x="306" y="355"/>
                </a:lnTo>
                <a:lnTo>
                  <a:pt x="248" y="375"/>
                </a:lnTo>
                <a:lnTo>
                  <a:pt x="248" y="393"/>
                </a:lnTo>
                <a:lnTo>
                  <a:pt x="209" y="458"/>
                </a:lnTo>
                <a:lnTo>
                  <a:pt x="180" y="458"/>
                </a:lnTo>
                <a:lnTo>
                  <a:pt x="171" y="440"/>
                </a:lnTo>
                <a:lnTo>
                  <a:pt x="142" y="486"/>
                </a:lnTo>
                <a:lnTo>
                  <a:pt x="123" y="468"/>
                </a:lnTo>
                <a:lnTo>
                  <a:pt x="94" y="496"/>
                </a:lnTo>
                <a:lnTo>
                  <a:pt x="46" y="486"/>
                </a:lnTo>
                <a:lnTo>
                  <a:pt x="46" y="496"/>
                </a:lnTo>
                <a:lnTo>
                  <a:pt x="17" y="486"/>
                </a:lnTo>
                <a:lnTo>
                  <a:pt x="7" y="504"/>
                </a:lnTo>
                <a:lnTo>
                  <a:pt x="0" y="512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34" name="IA"/>
          <p:cNvSpPr>
            <a:spLocks/>
          </p:cNvSpPr>
          <p:nvPr userDrawn="1"/>
        </p:nvSpPr>
        <p:spPr bwMode="auto">
          <a:xfrm>
            <a:off x="6592240" y="2576075"/>
            <a:ext cx="935957" cy="628069"/>
          </a:xfrm>
          <a:custGeom>
            <a:avLst/>
            <a:gdLst>
              <a:gd name="T0" fmla="*/ 2147483647 w 596"/>
              <a:gd name="T1" fmla="*/ 2147483647 h 393"/>
              <a:gd name="T2" fmla="*/ 2147483647 w 596"/>
              <a:gd name="T3" fmla="*/ 2147483647 h 393"/>
              <a:gd name="T4" fmla="*/ 2147483647 w 596"/>
              <a:gd name="T5" fmla="*/ 2147483647 h 393"/>
              <a:gd name="T6" fmla="*/ 2147483647 w 596"/>
              <a:gd name="T7" fmla="*/ 2147483647 h 393"/>
              <a:gd name="T8" fmla="*/ 2147483647 w 596"/>
              <a:gd name="T9" fmla="*/ 2147483647 h 393"/>
              <a:gd name="T10" fmla="*/ 0 w 596"/>
              <a:gd name="T11" fmla="*/ 2147483647 h 393"/>
              <a:gd name="T12" fmla="*/ 2147483647 w 596"/>
              <a:gd name="T13" fmla="*/ 2147483647 h 393"/>
              <a:gd name="T14" fmla="*/ 2147483647 w 596"/>
              <a:gd name="T15" fmla="*/ 2147483647 h 393"/>
              <a:gd name="T16" fmla="*/ 2147483647 w 596"/>
              <a:gd name="T17" fmla="*/ 2147483647 h 393"/>
              <a:gd name="T18" fmla="*/ 2147483647 w 596"/>
              <a:gd name="T19" fmla="*/ 0 h 393"/>
              <a:gd name="T20" fmla="*/ 2147483647 w 596"/>
              <a:gd name="T21" fmla="*/ 2147483647 h 393"/>
              <a:gd name="T22" fmla="*/ 2147483647 w 596"/>
              <a:gd name="T23" fmla="*/ 2147483647 h 393"/>
              <a:gd name="T24" fmla="*/ 2147483647 w 596"/>
              <a:gd name="T25" fmla="*/ 2147483647 h 393"/>
              <a:gd name="T26" fmla="*/ 2147483647 w 596"/>
              <a:gd name="T27" fmla="*/ 2147483647 h 393"/>
              <a:gd name="T28" fmla="*/ 2147483647 w 596"/>
              <a:gd name="T29" fmla="*/ 2147483647 h 393"/>
              <a:gd name="T30" fmla="*/ 2147483647 w 596"/>
              <a:gd name="T31" fmla="*/ 2147483647 h 393"/>
              <a:gd name="T32" fmla="*/ 2147483647 w 596"/>
              <a:gd name="T33" fmla="*/ 2147483647 h 393"/>
              <a:gd name="T34" fmla="*/ 2147483647 w 596"/>
              <a:gd name="T35" fmla="*/ 2147483647 h 393"/>
              <a:gd name="T36" fmla="*/ 2147483647 w 596"/>
              <a:gd name="T37" fmla="*/ 2147483647 h 393"/>
              <a:gd name="T38" fmla="*/ 2147483647 w 596"/>
              <a:gd name="T39" fmla="*/ 2147483647 h 393"/>
              <a:gd name="T40" fmla="*/ 2147483647 w 596"/>
              <a:gd name="T41" fmla="*/ 2147483647 h 393"/>
              <a:gd name="T42" fmla="*/ 2147483647 w 596"/>
              <a:gd name="T43" fmla="*/ 2147483647 h 393"/>
              <a:gd name="T44" fmla="*/ 2147483647 w 596"/>
              <a:gd name="T45" fmla="*/ 2147483647 h 393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96"/>
              <a:gd name="T70" fmla="*/ 0 h 393"/>
              <a:gd name="T71" fmla="*/ 596 w 596"/>
              <a:gd name="T72" fmla="*/ 393 h 393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96" h="393">
                <a:moveTo>
                  <a:pt x="490" y="383"/>
                </a:moveTo>
                <a:lnTo>
                  <a:pt x="461" y="356"/>
                </a:lnTo>
                <a:lnTo>
                  <a:pt x="87" y="365"/>
                </a:lnTo>
                <a:lnTo>
                  <a:pt x="67" y="282"/>
                </a:lnTo>
                <a:lnTo>
                  <a:pt x="20" y="141"/>
                </a:lnTo>
                <a:lnTo>
                  <a:pt x="0" y="105"/>
                </a:lnTo>
                <a:lnTo>
                  <a:pt x="20" y="58"/>
                </a:lnTo>
                <a:lnTo>
                  <a:pt x="10" y="20"/>
                </a:lnTo>
                <a:lnTo>
                  <a:pt x="19" y="8"/>
                </a:lnTo>
                <a:lnTo>
                  <a:pt x="491" y="0"/>
                </a:lnTo>
                <a:lnTo>
                  <a:pt x="509" y="30"/>
                </a:lnTo>
                <a:lnTo>
                  <a:pt x="500" y="58"/>
                </a:lnTo>
                <a:lnTo>
                  <a:pt x="509" y="95"/>
                </a:lnTo>
                <a:lnTo>
                  <a:pt x="548" y="123"/>
                </a:lnTo>
                <a:lnTo>
                  <a:pt x="596" y="161"/>
                </a:lnTo>
                <a:lnTo>
                  <a:pt x="596" y="197"/>
                </a:lnTo>
                <a:lnTo>
                  <a:pt x="576" y="234"/>
                </a:lnTo>
                <a:lnTo>
                  <a:pt x="519" y="254"/>
                </a:lnTo>
                <a:lnTo>
                  <a:pt x="529" y="309"/>
                </a:lnTo>
                <a:lnTo>
                  <a:pt x="519" y="346"/>
                </a:lnTo>
                <a:lnTo>
                  <a:pt x="490" y="356"/>
                </a:lnTo>
                <a:lnTo>
                  <a:pt x="490" y="383"/>
                </a:lnTo>
                <a:lnTo>
                  <a:pt x="490" y="393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35" name="KS"/>
          <p:cNvSpPr>
            <a:spLocks/>
          </p:cNvSpPr>
          <p:nvPr userDrawn="1"/>
        </p:nvSpPr>
        <p:spPr bwMode="auto">
          <a:xfrm>
            <a:off x="5747367" y="3234509"/>
            <a:ext cx="1147961" cy="594507"/>
          </a:xfrm>
          <a:custGeom>
            <a:avLst/>
            <a:gdLst>
              <a:gd name="T0" fmla="*/ 2147483647 w 705"/>
              <a:gd name="T1" fmla="*/ 2147483647 h 347"/>
              <a:gd name="T2" fmla="*/ 2147483647 w 705"/>
              <a:gd name="T3" fmla="*/ 2147483647 h 347"/>
              <a:gd name="T4" fmla="*/ 2147483647 w 705"/>
              <a:gd name="T5" fmla="*/ 2147483647 h 347"/>
              <a:gd name="T6" fmla="*/ 2147483647 w 705"/>
              <a:gd name="T7" fmla="*/ 2147483647 h 347"/>
              <a:gd name="T8" fmla="*/ 2147483647 w 705"/>
              <a:gd name="T9" fmla="*/ 2147483647 h 347"/>
              <a:gd name="T10" fmla="*/ 0 w 705"/>
              <a:gd name="T11" fmla="*/ 2147483647 h 347"/>
              <a:gd name="T12" fmla="*/ 2147483647 w 705"/>
              <a:gd name="T13" fmla="*/ 0 h 347"/>
              <a:gd name="T14" fmla="*/ 2147483647 w 705"/>
              <a:gd name="T15" fmla="*/ 2147483647 h 347"/>
              <a:gd name="T16" fmla="*/ 2147483647 w 705"/>
              <a:gd name="T17" fmla="*/ 2147483647 h 347"/>
              <a:gd name="T18" fmla="*/ 2147483647 w 705"/>
              <a:gd name="T19" fmla="*/ 2147483647 h 34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05"/>
              <a:gd name="T31" fmla="*/ 0 h 347"/>
              <a:gd name="T32" fmla="*/ 705 w 705"/>
              <a:gd name="T33" fmla="*/ 347 h 34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05" h="347">
                <a:moveTo>
                  <a:pt x="640" y="9"/>
                </a:moveTo>
                <a:lnTo>
                  <a:pt x="677" y="26"/>
                </a:lnTo>
                <a:lnTo>
                  <a:pt x="658" y="69"/>
                </a:lnTo>
                <a:lnTo>
                  <a:pt x="705" y="113"/>
                </a:lnTo>
                <a:lnTo>
                  <a:pt x="705" y="347"/>
                </a:lnTo>
                <a:lnTo>
                  <a:pt x="0" y="339"/>
                </a:lnTo>
                <a:lnTo>
                  <a:pt x="19" y="0"/>
                </a:lnTo>
                <a:lnTo>
                  <a:pt x="631" y="17"/>
                </a:lnTo>
                <a:lnTo>
                  <a:pt x="640" y="9"/>
                </a:lnTo>
                <a:lnTo>
                  <a:pt x="640" y="17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36" name="KY"/>
          <p:cNvSpPr>
            <a:spLocks/>
          </p:cNvSpPr>
          <p:nvPr userDrawn="1"/>
        </p:nvSpPr>
        <p:spPr bwMode="auto">
          <a:xfrm>
            <a:off x="7721355" y="3346378"/>
            <a:ext cx="1130686" cy="581721"/>
          </a:xfrm>
          <a:custGeom>
            <a:avLst/>
            <a:gdLst/>
            <a:ahLst/>
            <a:cxnLst>
              <a:cxn ang="0">
                <a:pos x="567" y="299"/>
              </a:cxn>
              <a:cxn ang="0">
                <a:pos x="135" y="336"/>
              </a:cxn>
              <a:cxn ang="0">
                <a:pos x="135" y="354"/>
              </a:cxn>
              <a:cxn ang="0">
                <a:pos x="0" y="364"/>
              </a:cxn>
              <a:cxn ang="0">
                <a:pos x="9" y="345"/>
              </a:cxn>
              <a:cxn ang="0">
                <a:pos x="23" y="348"/>
              </a:cxn>
              <a:cxn ang="0">
                <a:pos x="14" y="292"/>
              </a:cxn>
              <a:cxn ang="0">
                <a:pos x="42" y="272"/>
              </a:cxn>
              <a:cxn ang="0">
                <a:pos x="80" y="285"/>
              </a:cxn>
              <a:cxn ang="0">
                <a:pos x="86" y="243"/>
              </a:cxn>
              <a:cxn ang="0">
                <a:pos x="124" y="233"/>
              </a:cxn>
              <a:cxn ang="0">
                <a:pos x="113" y="210"/>
              </a:cxn>
              <a:cxn ang="0">
                <a:pos x="119" y="195"/>
              </a:cxn>
              <a:cxn ang="0">
                <a:pos x="135" y="177"/>
              </a:cxn>
              <a:cxn ang="0">
                <a:pos x="164" y="187"/>
              </a:cxn>
              <a:cxn ang="0">
                <a:pos x="164" y="177"/>
              </a:cxn>
              <a:cxn ang="0">
                <a:pos x="211" y="187"/>
              </a:cxn>
              <a:cxn ang="0">
                <a:pos x="240" y="159"/>
              </a:cxn>
              <a:cxn ang="0">
                <a:pos x="259" y="177"/>
              </a:cxn>
              <a:cxn ang="0">
                <a:pos x="288" y="131"/>
              </a:cxn>
              <a:cxn ang="0">
                <a:pos x="297" y="149"/>
              </a:cxn>
              <a:cxn ang="0">
                <a:pos x="326" y="149"/>
              </a:cxn>
              <a:cxn ang="0">
                <a:pos x="365" y="84"/>
              </a:cxn>
              <a:cxn ang="0">
                <a:pos x="365" y="65"/>
              </a:cxn>
              <a:cxn ang="0">
                <a:pos x="423" y="46"/>
              </a:cxn>
              <a:cxn ang="0">
                <a:pos x="412" y="10"/>
              </a:cxn>
              <a:cxn ang="0">
                <a:pos x="452" y="0"/>
              </a:cxn>
              <a:cxn ang="0">
                <a:pos x="480" y="38"/>
              </a:cxn>
              <a:cxn ang="0">
                <a:pos x="538" y="46"/>
              </a:cxn>
              <a:cxn ang="0">
                <a:pos x="605" y="28"/>
              </a:cxn>
              <a:cxn ang="0">
                <a:pos x="643" y="65"/>
              </a:cxn>
              <a:cxn ang="0">
                <a:pos x="662" y="121"/>
              </a:cxn>
              <a:cxn ang="0">
                <a:pos x="720" y="159"/>
              </a:cxn>
              <a:cxn ang="0">
                <a:pos x="614" y="271"/>
              </a:cxn>
              <a:cxn ang="0">
                <a:pos x="567" y="299"/>
              </a:cxn>
              <a:cxn ang="0">
                <a:pos x="536" y="300"/>
              </a:cxn>
            </a:cxnLst>
            <a:rect l="0" t="0" r="r" b="b"/>
            <a:pathLst>
              <a:path w="720" h="364">
                <a:moveTo>
                  <a:pt x="567" y="299"/>
                </a:moveTo>
                <a:lnTo>
                  <a:pt x="135" y="336"/>
                </a:lnTo>
                <a:lnTo>
                  <a:pt x="135" y="354"/>
                </a:lnTo>
                <a:lnTo>
                  <a:pt x="0" y="364"/>
                </a:lnTo>
                <a:lnTo>
                  <a:pt x="9" y="345"/>
                </a:lnTo>
                <a:lnTo>
                  <a:pt x="23" y="348"/>
                </a:lnTo>
                <a:lnTo>
                  <a:pt x="14" y="292"/>
                </a:lnTo>
                <a:lnTo>
                  <a:pt x="42" y="272"/>
                </a:lnTo>
                <a:lnTo>
                  <a:pt x="80" y="285"/>
                </a:lnTo>
                <a:lnTo>
                  <a:pt x="86" y="243"/>
                </a:lnTo>
                <a:lnTo>
                  <a:pt x="124" y="233"/>
                </a:lnTo>
                <a:lnTo>
                  <a:pt x="113" y="210"/>
                </a:lnTo>
                <a:lnTo>
                  <a:pt x="119" y="195"/>
                </a:lnTo>
                <a:lnTo>
                  <a:pt x="135" y="177"/>
                </a:lnTo>
                <a:lnTo>
                  <a:pt x="164" y="187"/>
                </a:lnTo>
                <a:lnTo>
                  <a:pt x="164" y="177"/>
                </a:lnTo>
                <a:lnTo>
                  <a:pt x="211" y="187"/>
                </a:lnTo>
                <a:lnTo>
                  <a:pt x="240" y="159"/>
                </a:lnTo>
                <a:lnTo>
                  <a:pt x="259" y="177"/>
                </a:lnTo>
                <a:lnTo>
                  <a:pt x="288" y="131"/>
                </a:lnTo>
                <a:lnTo>
                  <a:pt x="297" y="149"/>
                </a:lnTo>
                <a:lnTo>
                  <a:pt x="326" y="149"/>
                </a:lnTo>
                <a:lnTo>
                  <a:pt x="365" y="84"/>
                </a:lnTo>
                <a:lnTo>
                  <a:pt x="365" y="65"/>
                </a:lnTo>
                <a:lnTo>
                  <a:pt x="423" y="46"/>
                </a:lnTo>
                <a:lnTo>
                  <a:pt x="412" y="10"/>
                </a:lnTo>
                <a:lnTo>
                  <a:pt x="452" y="0"/>
                </a:lnTo>
                <a:lnTo>
                  <a:pt x="480" y="38"/>
                </a:lnTo>
                <a:lnTo>
                  <a:pt x="538" y="46"/>
                </a:lnTo>
                <a:lnTo>
                  <a:pt x="605" y="28"/>
                </a:lnTo>
                <a:lnTo>
                  <a:pt x="643" y="65"/>
                </a:lnTo>
                <a:lnTo>
                  <a:pt x="662" y="121"/>
                </a:lnTo>
                <a:lnTo>
                  <a:pt x="720" y="159"/>
                </a:lnTo>
                <a:lnTo>
                  <a:pt x="614" y="271"/>
                </a:lnTo>
                <a:lnTo>
                  <a:pt x="567" y="299"/>
                </a:lnTo>
                <a:lnTo>
                  <a:pt x="536" y="300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37" name="LA"/>
          <p:cNvSpPr>
            <a:spLocks/>
          </p:cNvSpPr>
          <p:nvPr userDrawn="1"/>
        </p:nvSpPr>
        <p:spPr bwMode="auto">
          <a:xfrm>
            <a:off x="7009966" y="4596122"/>
            <a:ext cx="873141" cy="759116"/>
          </a:xfrm>
          <a:custGeom>
            <a:avLst/>
            <a:gdLst>
              <a:gd name="T0" fmla="*/ 2147483647 w 556"/>
              <a:gd name="T1" fmla="*/ 2147483647 h 475"/>
              <a:gd name="T2" fmla="*/ 2147483647 w 556"/>
              <a:gd name="T3" fmla="*/ 2147483647 h 475"/>
              <a:gd name="T4" fmla="*/ 2147483647 w 556"/>
              <a:gd name="T5" fmla="*/ 2147483647 h 475"/>
              <a:gd name="T6" fmla="*/ 2147483647 w 556"/>
              <a:gd name="T7" fmla="*/ 2147483647 h 475"/>
              <a:gd name="T8" fmla="*/ 2147483647 w 556"/>
              <a:gd name="T9" fmla="*/ 2147483647 h 475"/>
              <a:gd name="T10" fmla="*/ 2147483647 w 556"/>
              <a:gd name="T11" fmla="*/ 2147483647 h 475"/>
              <a:gd name="T12" fmla="*/ 2147483647 w 556"/>
              <a:gd name="T13" fmla="*/ 2147483647 h 475"/>
              <a:gd name="T14" fmla="*/ 2147483647 w 556"/>
              <a:gd name="T15" fmla="*/ 2147483647 h 475"/>
              <a:gd name="T16" fmla="*/ 2147483647 w 556"/>
              <a:gd name="T17" fmla="*/ 2147483647 h 475"/>
              <a:gd name="T18" fmla="*/ 2147483647 w 556"/>
              <a:gd name="T19" fmla="*/ 2147483647 h 475"/>
              <a:gd name="T20" fmla="*/ 2147483647 w 556"/>
              <a:gd name="T21" fmla="*/ 2147483647 h 475"/>
              <a:gd name="T22" fmla="*/ 2147483647 w 556"/>
              <a:gd name="T23" fmla="*/ 2147483647 h 475"/>
              <a:gd name="T24" fmla="*/ 2147483647 w 556"/>
              <a:gd name="T25" fmla="*/ 2147483647 h 475"/>
              <a:gd name="T26" fmla="*/ 2147483647 w 556"/>
              <a:gd name="T27" fmla="*/ 2147483647 h 475"/>
              <a:gd name="T28" fmla="*/ 2147483647 w 556"/>
              <a:gd name="T29" fmla="*/ 2147483647 h 475"/>
              <a:gd name="T30" fmla="*/ 2147483647 w 556"/>
              <a:gd name="T31" fmla="*/ 2147483647 h 475"/>
              <a:gd name="T32" fmla="*/ 2147483647 w 556"/>
              <a:gd name="T33" fmla="*/ 2147483647 h 475"/>
              <a:gd name="T34" fmla="*/ 2147483647 w 556"/>
              <a:gd name="T35" fmla="*/ 2147483647 h 475"/>
              <a:gd name="T36" fmla="*/ 2147483647 w 556"/>
              <a:gd name="T37" fmla="*/ 2147483647 h 475"/>
              <a:gd name="T38" fmla="*/ 2147483647 w 556"/>
              <a:gd name="T39" fmla="*/ 2147483647 h 475"/>
              <a:gd name="T40" fmla="*/ 2147483647 w 556"/>
              <a:gd name="T41" fmla="*/ 2147483647 h 475"/>
              <a:gd name="T42" fmla="*/ 2147483647 w 556"/>
              <a:gd name="T43" fmla="*/ 2147483647 h 475"/>
              <a:gd name="T44" fmla="*/ 2147483647 w 556"/>
              <a:gd name="T45" fmla="*/ 2147483647 h 475"/>
              <a:gd name="T46" fmla="*/ 2147483647 w 556"/>
              <a:gd name="T47" fmla="*/ 2147483647 h 475"/>
              <a:gd name="T48" fmla="*/ 2147483647 w 556"/>
              <a:gd name="T49" fmla="*/ 2147483647 h 475"/>
              <a:gd name="T50" fmla="*/ 2147483647 w 556"/>
              <a:gd name="T51" fmla="*/ 2147483647 h 475"/>
              <a:gd name="T52" fmla="*/ 2147483647 w 556"/>
              <a:gd name="T53" fmla="*/ 2147483647 h 475"/>
              <a:gd name="T54" fmla="*/ 2147483647 w 556"/>
              <a:gd name="T55" fmla="*/ 2147483647 h 475"/>
              <a:gd name="T56" fmla="*/ 2147483647 w 556"/>
              <a:gd name="T57" fmla="*/ 2147483647 h 475"/>
              <a:gd name="T58" fmla="*/ 2147483647 w 556"/>
              <a:gd name="T59" fmla="*/ 2147483647 h 475"/>
              <a:gd name="T60" fmla="*/ 2147483647 w 556"/>
              <a:gd name="T61" fmla="*/ 2147483647 h 475"/>
              <a:gd name="T62" fmla="*/ 2147483647 w 556"/>
              <a:gd name="T63" fmla="*/ 2147483647 h 475"/>
              <a:gd name="T64" fmla="*/ 2147483647 w 556"/>
              <a:gd name="T65" fmla="*/ 2147483647 h 475"/>
              <a:gd name="T66" fmla="*/ 2147483647 w 556"/>
              <a:gd name="T67" fmla="*/ 2147483647 h 475"/>
              <a:gd name="T68" fmla="*/ 2147483647 w 556"/>
              <a:gd name="T69" fmla="*/ 2147483647 h 475"/>
              <a:gd name="T70" fmla="*/ 2147483647 w 556"/>
              <a:gd name="T71" fmla="*/ 2147483647 h 475"/>
              <a:gd name="T72" fmla="*/ 2147483647 w 556"/>
              <a:gd name="T73" fmla="*/ 2147483647 h 475"/>
              <a:gd name="T74" fmla="*/ 2147483647 w 556"/>
              <a:gd name="T75" fmla="*/ 2147483647 h 475"/>
              <a:gd name="T76" fmla="*/ 2147483647 w 556"/>
              <a:gd name="T77" fmla="*/ 2147483647 h 475"/>
              <a:gd name="T78" fmla="*/ 2147483647 w 556"/>
              <a:gd name="T79" fmla="*/ 2147483647 h 475"/>
              <a:gd name="T80" fmla="*/ 0 w 556"/>
              <a:gd name="T81" fmla="*/ 2147483647 h 475"/>
              <a:gd name="T82" fmla="*/ 0 w 556"/>
              <a:gd name="T83" fmla="*/ 2147483647 h 475"/>
              <a:gd name="T84" fmla="*/ 2147483647 w 556"/>
              <a:gd name="T85" fmla="*/ 0 h 475"/>
              <a:gd name="T86" fmla="*/ 2147483647 w 556"/>
              <a:gd name="T87" fmla="*/ 2147483647 h 475"/>
              <a:gd name="T88" fmla="*/ 2147483647 w 556"/>
              <a:gd name="T89" fmla="*/ 2147483647 h 475"/>
              <a:gd name="T90" fmla="*/ 2147483647 w 556"/>
              <a:gd name="T91" fmla="*/ 2147483647 h 475"/>
              <a:gd name="T92" fmla="*/ 2147483647 w 556"/>
              <a:gd name="T93" fmla="*/ 2147483647 h 475"/>
              <a:gd name="T94" fmla="*/ 2147483647 w 556"/>
              <a:gd name="T95" fmla="*/ 2147483647 h 475"/>
              <a:gd name="T96" fmla="*/ 2147483647 w 556"/>
              <a:gd name="T97" fmla="*/ 2147483647 h 475"/>
              <a:gd name="T98" fmla="*/ 2147483647 w 556"/>
              <a:gd name="T99" fmla="*/ 2147483647 h 475"/>
              <a:gd name="T100" fmla="*/ 2147483647 w 556"/>
              <a:gd name="T101" fmla="*/ 2147483647 h 475"/>
              <a:gd name="T102" fmla="*/ 2147483647 w 556"/>
              <a:gd name="T103" fmla="*/ 2147483647 h 475"/>
              <a:gd name="T104" fmla="*/ 2147483647 w 556"/>
              <a:gd name="T105" fmla="*/ 2147483647 h 475"/>
              <a:gd name="T106" fmla="*/ 2147483647 w 556"/>
              <a:gd name="T107" fmla="*/ 2147483647 h 475"/>
              <a:gd name="T108" fmla="*/ 2147483647 w 556"/>
              <a:gd name="T109" fmla="*/ 2147483647 h 475"/>
              <a:gd name="T110" fmla="*/ 2147483647 w 556"/>
              <a:gd name="T111" fmla="*/ 2147483647 h 475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556"/>
              <a:gd name="T169" fmla="*/ 0 h 475"/>
              <a:gd name="T170" fmla="*/ 556 w 556"/>
              <a:gd name="T171" fmla="*/ 475 h 475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556" h="475">
                <a:moveTo>
                  <a:pt x="489" y="336"/>
                </a:moveTo>
                <a:lnTo>
                  <a:pt x="421" y="308"/>
                </a:lnTo>
                <a:lnTo>
                  <a:pt x="392" y="345"/>
                </a:lnTo>
                <a:lnTo>
                  <a:pt x="432" y="354"/>
                </a:lnTo>
                <a:lnTo>
                  <a:pt x="479" y="336"/>
                </a:lnTo>
                <a:lnTo>
                  <a:pt x="460" y="354"/>
                </a:lnTo>
                <a:lnTo>
                  <a:pt x="479" y="373"/>
                </a:lnTo>
                <a:lnTo>
                  <a:pt x="498" y="345"/>
                </a:lnTo>
                <a:lnTo>
                  <a:pt x="527" y="336"/>
                </a:lnTo>
                <a:lnTo>
                  <a:pt x="536" y="363"/>
                </a:lnTo>
                <a:lnTo>
                  <a:pt x="489" y="401"/>
                </a:lnTo>
                <a:lnTo>
                  <a:pt x="498" y="429"/>
                </a:lnTo>
                <a:lnTo>
                  <a:pt x="556" y="447"/>
                </a:lnTo>
                <a:lnTo>
                  <a:pt x="536" y="466"/>
                </a:lnTo>
                <a:lnTo>
                  <a:pt x="527" y="457"/>
                </a:lnTo>
                <a:lnTo>
                  <a:pt x="518" y="475"/>
                </a:lnTo>
                <a:lnTo>
                  <a:pt x="498" y="439"/>
                </a:lnTo>
                <a:lnTo>
                  <a:pt x="441" y="419"/>
                </a:lnTo>
                <a:lnTo>
                  <a:pt x="450" y="447"/>
                </a:lnTo>
                <a:lnTo>
                  <a:pt x="432" y="466"/>
                </a:lnTo>
                <a:lnTo>
                  <a:pt x="412" y="447"/>
                </a:lnTo>
                <a:lnTo>
                  <a:pt x="403" y="457"/>
                </a:lnTo>
                <a:lnTo>
                  <a:pt x="383" y="439"/>
                </a:lnTo>
                <a:lnTo>
                  <a:pt x="374" y="466"/>
                </a:lnTo>
                <a:lnTo>
                  <a:pt x="354" y="466"/>
                </a:lnTo>
                <a:lnTo>
                  <a:pt x="326" y="457"/>
                </a:lnTo>
                <a:lnTo>
                  <a:pt x="306" y="429"/>
                </a:lnTo>
                <a:lnTo>
                  <a:pt x="277" y="419"/>
                </a:lnTo>
                <a:lnTo>
                  <a:pt x="268" y="391"/>
                </a:lnTo>
                <a:lnTo>
                  <a:pt x="239" y="401"/>
                </a:lnTo>
                <a:lnTo>
                  <a:pt x="239" y="382"/>
                </a:lnTo>
                <a:lnTo>
                  <a:pt x="210" y="401"/>
                </a:lnTo>
                <a:lnTo>
                  <a:pt x="221" y="411"/>
                </a:lnTo>
                <a:lnTo>
                  <a:pt x="201" y="419"/>
                </a:lnTo>
                <a:lnTo>
                  <a:pt x="105" y="391"/>
                </a:lnTo>
                <a:lnTo>
                  <a:pt x="28" y="411"/>
                </a:lnTo>
                <a:lnTo>
                  <a:pt x="19" y="391"/>
                </a:lnTo>
                <a:lnTo>
                  <a:pt x="48" y="363"/>
                </a:lnTo>
                <a:lnTo>
                  <a:pt x="38" y="308"/>
                </a:lnTo>
                <a:lnTo>
                  <a:pt x="57" y="252"/>
                </a:lnTo>
                <a:lnTo>
                  <a:pt x="0" y="131"/>
                </a:lnTo>
                <a:lnTo>
                  <a:pt x="0" y="10"/>
                </a:lnTo>
                <a:lnTo>
                  <a:pt x="297" y="0"/>
                </a:lnTo>
                <a:lnTo>
                  <a:pt x="306" y="10"/>
                </a:lnTo>
                <a:lnTo>
                  <a:pt x="306" y="47"/>
                </a:lnTo>
                <a:lnTo>
                  <a:pt x="316" y="47"/>
                </a:lnTo>
                <a:lnTo>
                  <a:pt x="306" y="65"/>
                </a:lnTo>
                <a:lnTo>
                  <a:pt x="326" y="85"/>
                </a:lnTo>
                <a:lnTo>
                  <a:pt x="306" y="103"/>
                </a:lnTo>
                <a:lnTo>
                  <a:pt x="326" y="103"/>
                </a:lnTo>
                <a:lnTo>
                  <a:pt x="268" y="168"/>
                </a:lnTo>
                <a:lnTo>
                  <a:pt x="259" y="242"/>
                </a:lnTo>
                <a:lnTo>
                  <a:pt x="460" y="233"/>
                </a:lnTo>
                <a:lnTo>
                  <a:pt x="460" y="280"/>
                </a:lnTo>
                <a:lnTo>
                  <a:pt x="489" y="326"/>
                </a:lnTo>
                <a:lnTo>
                  <a:pt x="489" y="336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38" name="ME"/>
          <p:cNvSpPr>
            <a:spLocks/>
          </p:cNvSpPr>
          <p:nvPr userDrawn="1"/>
        </p:nvSpPr>
        <p:spPr bwMode="auto">
          <a:xfrm>
            <a:off x="10083233" y="1350304"/>
            <a:ext cx="573196" cy="891762"/>
          </a:xfrm>
          <a:custGeom>
            <a:avLst/>
            <a:gdLst>
              <a:gd name="T0" fmla="*/ 2147483647 w 352"/>
              <a:gd name="T1" fmla="*/ 2147483647 h 521"/>
              <a:gd name="T2" fmla="*/ 2147483647 w 352"/>
              <a:gd name="T3" fmla="*/ 2147483647 h 521"/>
              <a:gd name="T4" fmla="*/ 0 w 352"/>
              <a:gd name="T5" fmla="*/ 2147483647 h 521"/>
              <a:gd name="T6" fmla="*/ 2147483647 w 352"/>
              <a:gd name="T7" fmla="*/ 2147483647 h 521"/>
              <a:gd name="T8" fmla="*/ 2147483647 w 352"/>
              <a:gd name="T9" fmla="*/ 2147483647 h 521"/>
              <a:gd name="T10" fmla="*/ 2147483647 w 352"/>
              <a:gd name="T11" fmla="*/ 2147483647 h 521"/>
              <a:gd name="T12" fmla="*/ 2147483647 w 352"/>
              <a:gd name="T13" fmla="*/ 2147483647 h 521"/>
              <a:gd name="T14" fmla="*/ 2147483647 w 352"/>
              <a:gd name="T15" fmla="*/ 2147483647 h 521"/>
              <a:gd name="T16" fmla="*/ 2147483647 w 352"/>
              <a:gd name="T17" fmla="*/ 2147483647 h 521"/>
              <a:gd name="T18" fmla="*/ 2147483647 w 352"/>
              <a:gd name="T19" fmla="*/ 2147483647 h 521"/>
              <a:gd name="T20" fmla="*/ 2147483647 w 352"/>
              <a:gd name="T21" fmla="*/ 2147483647 h 521"/>
              <a:gd name="T22" fmla="*/ 2147483647 w 352"/>
              <a:gd name="T23" fmla="*/ 2147483647 h 521"/>
              <a:gd name="T24" fmla="*/ 2147483647 w 352"/>
              <a:gd name="T25" fmla="*/ 0 h 521"/>
              <a:gd name="T26" fmla="*/ 2147483647 w 352"/>
              <a:gd name="T27" fmla="*/ 2147483647 h 521"/>
              <a:gd name="T28" fmla="*/ 2147483647 w 352"/>
              <a:gd name="T29" fmla="*/ 2147483647 h 521"/>
              <a:gd name="T30" fmla="*/ 2147483647 w 352"/>
              <a:gd name="T31" fmla="*/ 2147483647 h 521"/>
              <a:gd name="T32" fmla="*/ 2147483647 w 352"/>
              <a:gd name="T33" fmla="*/ 2147483647 h 521"/>
              <a:gd name="T34" fmla="*/ 2147483647 w 352"/>
              <a:gd name="T35" fmla="*/ 2147483647 h 521"/>
              <a:gd name="T36" fmla="*/ 2147483647 w 352"/>
              <a:gd name="T37" fmla="*/ 2147483647 h 521"/>
              <a:gd name="T38" fmla="*/ 2147483647 w 352"/>
              <a:gd name="T39" fmla="*/ 2147483647 h 521"/>
              <a:gd name="T40" fmla="*/ 2147483647 w 352"/>
              <a:gd name="T41" fmla="*/ 2147483647 h 521"/>
              <a:gd name="T42" fmla="*/ 2147483647 w 352"/>
              <a:gd name="T43" fmla="*/ 2147483647 h 521"/>
              <a:gd name="T44" fmla="*/ 2147483647 w 352"/>
              <a:gd name="T45" fmla="*/ 2147483647 h 521"/>
              <a:gd name="T46" fmla="*/ 2147483647 w 352"/>
              <a:gd name="T47" fmla="*/ 2147483647 h 521"/>
              <a:gd name="T48" fmla="*/ 2147483647 w 352"/>
              <a:gd name="T49" fmla="*/ 2147483647 h 521"/>
              <a:gd name="T50" fmla="*/ 2147483647 w 352"/>
              <a:gd name="T51" fmla="*/ 2147483647 h 521"/>
              <a:gd name="T52" fmla="*/ 2147483647 w 352"/>
              <a:gd name="T53" fmla="*/ 2147483647 h 521"/>
              <a:gd name="T54" fmla="*/ 2147483647 w 352"/>
              <a:gd name="T55" fmla="*/ 2147483647 h 521"/>
              <a:gd name="T56" fmla="*/ 2147483647 w 352"/>
              <a:gd name="T57" fmla="*/ 2147483647 h 521"/>
              <a:gd name="T58" fmla="*/ 2147483647 w 352"/>
              <a:gd name="T59" fmla="*/ 2147483647 h 521"/>
              <a:gd name="T60" fmla="*/ 2147483647 w 352"/>
              <a:gd name="T61" fmla="*/ 2147483647 h 521"/>
              <a:gd name="T62" fmla="*/ 2147483647 w 352"/>
              <a:gd name="T63" fmla="*/ 2147483647 h 521"/>
              <a:gd name="T64" fmla="*/ 2147483647 w 352"/>
              <a:gd name="T65" fmla="*/ 2147483647 h 521"/>
              <a:gd name="T66" fmla="*/ 2147483647 w 352"/>
              <a:gd name="T67" fmla="*/ 2147483647 h 521"/>
              <a:gd name="T68" fmla="*/ 2147483647 w 352"/>
              <a:gd name="T69" fmla="*/ 2147483647 h 521"/>
              <a:gd name="T70" fmla="*/ 2147483647 w 352"/>
              <a:gd name="T71" fmla="*/ 2147483647 h 521"/>
              <a:gd name="T72" fmla="*/ 2147483647 w 352"/>
              <a:gd name="T73" fmla="*/ 2147483647 h 521"/>
              <a:gd name="T74" fmla="*/ 2147483647 w 352"/>
              <a:gd name="T75" fmla="*/ 2147483647 h 521"/>
              <a:gd name="T76" fmla="*/ 2147483647 w 352"/>
              <a:gd name="T77" fmla="*/ 2147483647 h 52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352"/>
              <a:gd name="T118" fmla="*/ 0 h 521"/>
              <a:gd name="T119" fmla="*/ 352 w 352"/>
              <a:gd name="T120" fmla="*/ 521 h 52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352" h="521">
                <a:moveTo>
                  <a:pt x="102" y="512"/>
                </a:moveTo>
                <a:lnTo>
                  <a:pt x="74" y="478"/>
                </a:lnTo>
                <a:lnTo>
                  <a:pt x="0" y="278"/>
                </a:lnTo>
                <a:lnTo>
                  <a:pt x="28" y="278"/>
                </a:lnTo>
                <a:lnTo>
                  <a:pt x="18" y="261"/>
                </a:lnTo>
                <a:lnTo>
                  <a:pt x="37" y="261"/>
                </a:lnTo>
                <a:lnTo>
                  <a:pt x="28" y="243"/>
                </a:lnTo>
                <a:lnTo>
                  <a:pt x="46" y="200"/>
                </a:lnTo>
                <a:lnTo>
                  <a:pt x="46" y="104"/>
                </a:lnTo>
                <a:lnTo>
                  <a:pt x="83" y="9"/>
                </a:lnTo>
                <a:lnTo>
                  <a:pt x="102" y="9"/>
                </a:lnTo>
                <a:lnTo>
                  <a:pt x="120" y="26"/>
                </a:lnTo>
                <a:lnTo>
                  <a:pt x="167" y="0"/>
                </a:lnTo>
                <a:lnTo>
                  <a:pt x="213" y="26"/>
                </a:lnTo>
                <a:lnTo>
                  <a:pt x="259" y="165"/>
                </a:lnTo>
                <a:lnTo>
                  <a:pt x="287" y="165"/>
                </a:lnTo>
                <a:lnTo>
                  <a:pt x="296" y="200"/>
                </a:lnTo>
                <a:lnTo>
                  <a:pt x="333" y="208"/>
                </a:lnTo>
                <a:lnTo>
                  <a:pt x="333" y="235"/>
                </a:lnTo>
                <a:lnTo>
                  <a:pt x="352" y="235"/>
                </a:lnTo>
                <a:lnTo>
                  <a:pt x="343" y="261"/>
                </a:lnTo>
                <a:lnTo>
                  <a:pt x="296" y="287"/>
                </a:lnTo>
                <a:lnTo>
                  <a:pt x="278" y="313"/>
                </a:lnTo>
                <a:lnTo>
                  <a:pt x="268" y="304"/>
                </a:lnTo>
                <a:lnTo>
                  <a:pt x="250" y="313"/>
                </a:lnTo>
                <a:lnTo>
                  <a:pt x="241" y="313"/>
                </a:lnTo>
                <a:lnTo>
                  <a:pt x="241" y="339"/>
                </a:lnTo>
                <a:lnTo>
                  <a:pt x="222" y="330"/>
                </a:lnTo>
                <a:lnTo>
                  <a:pt x="231" y="330"/>
                </a:lnTo>
                <a:lnTo>
                  <a:pt x="213" y="313"/>
                </a:lnTo>
                <a:lnTo>
                  <a:pt x="194" y="382"/>
                </a:lnTo>
                <a:lnTo>
                  <a:pt x="185" y="374"/>
                </a:lnTo>
                <a:lnTo>
                  <a:pt x="176" y="400"/>
                </a:lnTo>
                <a:lnTo>
                  <a:pt x="157" y="400"/>
                </a:lnTo>
                <a:lnTo>
                  <a:pt x="157" y="426"/>
                </a:lnTo>
                <a:lnTo>
                  <a:pt x="148" y="408"/>
                </a:lnTo>
                <a:lnTo>
                  <a:pt x="130" y="417"/>
                </a:lnTo>
                <a:lnTo>
                  <a:pt x="102" y="512"/>
                </a:lnTo>
                <a:lnTo>
                  <a:pt x="102" y="521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39" name="MD"/>
          <p:cNvSpPr>
            <a:spLocks/>
          </p:cNvSpPr>
          <p:nvPr userDrawn="1"/>
        </p:nvSpPr>
        <p:spPr bwMode="auto">
          <a:xfrm>
            <a:off x="9153559" y="3020358"/>
            <a:ext cx="700396" cy="356386"/>
          </a:xfrm>
          <a:custGeom>
            <a:avLst/>
            <a:gdLst>
              <a:gd name="T0" fmla="*/ 2147483647 w 446"/>
              <a:gd name="T1" fmla="*/ 0 h 223"/>
              <a:gd name="T2" fmla="*/ 2147483647 w 446"/>
              <a:gd name="T3" fmla="*/ 2147483647 h 223"/>
              <a:gd name="T4" fmla="*/ 2147483647 w 446"/>
              <a:gd name="T5" fmla="*/ 2147483647 h 223"/>
              <a:gd name="T6" fmla="*/ 2147483647 w 446"/>
              <a:gd name="T7" fmla="*/ 2147483647 h 223"/>
              <a:gd name="T8" fmla="*/ 2147483647 w 446"/>
              <a:gd name="T9" fmla="*/ 2147483647 h 223"/>
              <a:gd name="T10" fmla="*/ 2147483647 w 446"/>
              <a:gd name="T11" fmla="*/ 2147483647 h 223"/>
              <a:gd name="T12" fmla="*/ 2147483647 w 446"/>
              <a:gd name="T13" fmla="*/ 2147483647 h 223"/>
              <a:gd name="T14" fmla="*/ 2147483647 w 446"/>
              <a:gd name="T15" fmla="*/ 2147483647 h 223"/>
              <a:gd name="T16" fmla="*/ 2147483647 w 446"/>
              <a:gd name="T17" fmla="*/ 2147483647 h 223"/>
              <a:gd name="T18" fmla="*/ 2147483647 w 446"/>
              <a:gd name="T19" fmla="*/ 2147483647 h 223"/>
              <a:gd name="T20" fmla="*/ 2147483647 w 446"/>
              <a:gd name="T21" fmla="*/ 2147483647 h 223"/>
              <a:gd name="T22" fmla="*/ 2147483647 w 446"/>
              <a:gd name="T23" fmla="*/ 2147483647 h 223"/>
              <a:gd name="T24" fmla="*/ 2147483647 w 446"/>
              <a:gd name="T25" fmla="*/ 2147483647 h 223"/>
              <a:gd name="T26" fmla="*/ 2147483647 w 446"/>
              <a:gd name="T27" fmla="*/ 2147483647 h 223"/>
              <a:gd name="T28" fmla="*/ 2147483647 w 446"/>
              <a:gd name="T29" fmla="*/ 2147483647 h 223"/>
              <a:gd name="T30" fmla="*/ 2147483647 w 446"/>
              <a:gd name="T31" fmla="*/ 2147483647 h 223"/>
              <a:gd name="T32" fmla="*/ 2147483647 w 446"/>
              <a:gd name="T33" fmla="*/ 2147483647 h 223"/>
              <a:gd name="T34" fmla="*/ 2147483647 w 446"/>
              <a:gd name="T35" fmla="*/ 2147483647 h 223"/>
              <a:gd name="T36" fmla="*/ 2147483647 w 446"/>
              <a:gd name="T37" fmla="*/ 2147483647 h 223"/>
              <a:gd name="T38" fmla="*/ 2147483647 w 446"/>
              <a:gd name="T39" fmla="*/ 2147483647 h 223"/>
              <a:gd name="T40" fmla="*/ 2147483647 w 446"/>
              <a:gd name="T41" fmla="*/ 2147483647 h 223"/>
              <a:gd name="T42" fmla="*/ 2147483647 w 446"/>
              <a:gd name="T43" fmla="*/ 2147483647 h 223"/>
              <a:gd name="T44" fmla="*/ 2147483647 w 446"/>
              <a:gd name="T45" fmla="*/ 2147483647 h 223"/>
              <a:gd name="T46" fmla="*/ 2147483647 w 446"/>
              <a:gd name="T47" fmla="*/ 2147483647 h 223"/>
              <a:gd name="T48" fmla="*/ 2147483647 w 446"/>
              <a:gd name="T49" fmla="*/ 2147483647 h 223"/>
              <a:gd name="T50" fmla="*/ 2147483647 w 446"/>
              <a:gd name="T51" fmla="*/ 2147483647 h 223"/>
              <a:gd name="T52" fmla="*/ 2147483647 w 446"/>
              <a:gd name="T53" fmla="*/ 2147483647 h 223"/>
              <a:gd name="T54" fmla="*/ 2147483647 w 446"/>
              <a:gd name="T55" fmla="*/ 2147483647 h 223"/>
              <a:gd name="T56" fmla="*/ 2147483647 w 446"/>
              <a:gd name="T57" fmla="*/ 2147483647 h 223"/>
              <a:gd name="T58" fmla="*/ 2147483647 w 446"/>
              <a:gd name="T59" fmla="*/ 2147483647 h 223"/>
              <a:gd name="T60" fmla="*/ 2147483647 w 446"/>
              <a:gd name="T61" fmla="*/ 2147483647 h 223"/>
              <a:gd name="T62" fmla="*/ 2147483647 w 446"/>
              <a:gd name="T63" fmla="*/ 2147483647 h 223"/>
              <a:gd name="T64" fmla="*/ 2147483647 w 446"/>
              <a:gd name="T65" fmla="*/ 2147483647 h 223"/>
              <a:gd name="T66" fmla="*/ 2147483647 w 446"/>
              <a:gd name="T67" fmla="*/ 2147483647 h 223"/>
              <a:gd name="T68" fmla="*/ 2147483647 w 446"/>
              <a:gd name="T69" fmla="*/ 2147483647 h 223"/>
              <a:gd name="T70" fmla="*/ 2147483647 w 446"/>
              <a:gd name="T71" fmla="*/ 2147483647 h 223"/>
              <a:gd name="T72" fmla="*/ 2147483647 w 446"/>
              <a:gd name="T73" fmla="*/ 2147483647 h 223"/>
              <a:gd name="T74" fmla="*/ 2147483647 w 446"/>
              <a:gd name="T75" fmla="*/ 2147483647 h 223"/>
              <a:gd name="T76" fmla="*/ 2147483647 w 446"/>
              <a:gd name="T77" fmla="*/ 2147483647 h 223"/>
              <a:gd name="T78" fmla="*/ 2147483647 w 446"/>
              <a:gd name="T79" fmla="*/ 2147483647 h 223"/>
              <a:gd name="T80" fmla="*/ 2147483647 w 446"/>
              <a:gd name="T81" fmla="*/ 2147483647 h 223"/>
              <a:gd name="T82" fmla="*/ 2147483647 w 446"/>
              <a:gd name="T83" fmla="*/ 2147483647 h 223"/>
              <a:gd name="T84" fmla="*/ 2147483647 w 446"/>
              <a:gd name="T85" fmla="*/ 2147483647 h 223"/>
              <a:gd name="T86" fmla="*/ 2147483647 w 446"/>
              <a:gd name="T87" fmla="*/ 2147483647 h 223"/>
              <a:gd name="T88" fmla="*/ 2147483647 w 446"/>
              <a:gd name="T89" fmla="*/ 2147483647 h 223"/>
              <a:gd name="T90" fmla="*/ 2147483647 w 446"/>
              <a:gd name="T91" fmla="*/ 2147483647 h 223"/>
              <a:gd name="T92" fmla="*/ 0 w 446"/>
              <a:gd name="T93" fmla="*/ 2147483647 h 223"/>
              <a:gd name="T94" fmla="*/ 2147483647 w 446"/>
              <a:gd name="T95" fmla="*/ 2147483647 h 223"/>
              <a:gd name="T96" fmla="*/ 2147483647 w 446"/>
              <a:gd name="T97" fmla="*/ 0 h 223"/>
              <a:gd name="T98" fmla="*/ 2147483647 w 446"/>
              <a:gd name="T99" fmla="*/ 2147483647 h 223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446"/>
              <a:gd name="T151" fmla="*/ 0 h 223"/>
              <a:gd name="T152" fmla="*/ 446 w 446"/>
              <a:gd name="T153" fmla="*/ 223 h 223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446" h="223">
                <a:moveTo>
                  <a:pt x="340" y="0"/>
                </a:moveTo>
                <a:lnTo>
                  <a:pt x="388" y="149"/>
                </a:lnTo>
                <a:lnTo>
                  <a:pt x="446" y="139"/>
                </a:lnTo>
                <a:lnTo>
                  <a:pt x="446" y="195"/>
                </a:lnTo>
                <a:lnTo>
                  <a:pt x="436" y="195"/>
                </a:lnTo>
                <a:lnTo>
                  <a:pt x="436" y="167"/>
                </a:lnTo>
                <a:lnTo>
                  <a:pt x="436" y="195"/>
                </a:lnTo>
                <a:lnTo>
                  <a:pt x="407" y="205"/>
                </a:lnTo>
                <a:lnTo>
                  <a:pt x="407" y="214"/>
                </a:lnTo>
                <a:lnTo>
                  <a:pt x="388" y="223"/>
                </a:lnTo>
                <a:lnTo>
                  <a:pt x="368" y="167"/>
                </a:lnTo>
                <a:lnTo>
                  <a:pt x="359" y="187"/>
                </a:lnTo>
                <a:lnTo>
                  <a:pt x="330" y="167"/>
                </a:lnTo>
                <a:lnTo>
                  <a:pt x="340" y="149"/>
                </a:lnTo>
                <a:lnTo>
                  <a:pt x="330" y="149"/>
                </a:lnTo>
                <a:lnTo>
                  <a:pt x="350" y="149"/>
                </a:lnTo>
                <a:lnTo>
                  <a:pt x="340" y="130"/>
                </a:lnTo>
                <a:lnTo>
                  <a:pt x="321" y="130"/>
                </a:lnTo>
                <a:lnTo>
                  <a:pt x="330" y="121"/>
                </a:lnTo>
                <a:lnTo>
                  <a:pt x="330" y="84"/>
                </a:lnTo>
                <a:lnTo>
                  <a:pt x="321" y="84"/>
                </a:lnTo>
                <a:lnTo>
                  <a:pt x="340" y="38"/>
                </a:lnTo>
                <a:lnTo>
                  <a:pt x="330" y="28"/>
                </a:lnTo>
                <a:lnTo>
                  <a:pt x="302" y="74"/>
                </a:lnTo>
                <a:lnTo>
                  <a:pt x="282" y="74"/>
                </a:lnTo>
                <a:lnTo>
                  <a:pt x="302" y="93"/>
                </a:lnTo>
                <a:lnTo>
                  <a:pt x="302" y="130"/>
                </a:lnTo>
                <a:lnTo>
                  <a:pt x="321" y="177"/>
                </a:lnTo>
                <a:lnTo>
                  <a:pt x="292" y="167"/>
                </a:lnTo>
                <a:lnTo>
                  <a:pt x="330" y="187"/>
                </a:lnTo>
                <a:lnTo>
                  <a:pt x="340" y="214"/>
                </a:lnTo>
                <a:lnTo>
                  <a:pt x="263" y="187"/>
                </a:lnTo>
                <a:lnTo>
                  <a:pt x="244" y="195"/>
                </a:lnTo>
                <a:lnTo>
                  <a:pt x="235" y="187"/>
                </a:lnTo>
                <a:lnTo>
                  <a:pt x="253" y="139"/>
                </a:lnTo>
                <a:lnTo>
                  <a:pt x="263" y="121"/>
                </a:lnTo>
                <a:lnTo>
                  <a:pt x="244" y="121"/>
                </a:lnTo>
                <a:lnTo>
                  <a:pt x="173" y="84"/>
                </a:lnTo>
                <a:lnTo>
                  <a:pt x="177" y="84"/>
                </a:lnTo>
                <a:lnTo>
                  <a:pt x="167" y="81"/>
                </a:lnTo>
                <a:lnTo>
                  <a:pt x="155" y="57"/>
                </a:lnTo>
                <a:lnTo>
                  <a:pt x="156" y="56"/>
                </a:lnTo>
                <a:lnTo>
                  <a:pt x="119" y="56"/>
                </a:lnTo>
                <a:lnTo>
                  <a:pt x="95" y="81"/>
                </a:lnTo>
                <a:lnTo>
                  <a:pt x="68" y="66"/>
                </a:lnTo>
                <a:lnTo>
                  <a:pt x="8" y="132"/>
                </a:lnTo>
                <a:lnTo>
                  <a:pt x="0" y="68"/>
                </a:lnTo>
                <a:lnTo>
                  <a:pt x="321" y="10"/>
                </a:lnTo>
                <a:lnTo>
                  <a:pt x="340" y="0"/>
                </a:lnTo>
                <a:lnTo>
                  <a:pt x="340" y="10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40" name="MA"/>
          <p:cNvSpPr>
            <a:spLocks/>
          </p:cNvSpPr>
          <p:nvPr userDrawn="1"/>
        </p:nvSpPr>
        <p:spPr bwMode="auto">
          <a:xfrm>
            <a:off x="9918342" y="2283616"/>
            <a:ext cx="511950" cy="238123"/>
          </a:xfrm>
          <a:custGeom>
            <a:avLst/>
            <a:gdLst>
              <a:gd name="T0" fmla="*/ 2147483647 w 326"/>
              <a:gd name="T1" fmla="*/ 2147483647 h 149"/>
              <a:gd name="T2" fmla="*/ 2147483647 w 326"/>
              <a:gd name="T3" fmla="*/ 2147483647 h 149"/>
              <a:gd name="T4" fmla="*/ 2147483647 w 326"/>
              <a:gd name="T5" fmla="*/ 0 h 149"/>
              <a:gd name="T6" fmla="*/ 2147483647 w 326"/>
              <a:gd name="T7" fmla="*/ 2147483647 h 149"/>
              <a:gd name="T8" fmla="*/ 2147483647 w 326"/>
              <a:gd name="T9" fmla="*/ 2147483647 h 149"/>
              <a:gd name="T10" fmla="*/ 2147483647 w 326"/>
              <a:gd name="T11" fmla="*/ 2147483647 h 149"/>
              <a:gd name="T12" fmla="*/ 2147483647 w 326"/>
              <a:gd name="T13" fmla="*/ 2147483647 h 149"/>
              <a:gd name="T14" fmla="*/ 2147483647 w 326"/>
              <a:gd name="T15" fmla="*/ 2147483647 h 149"/>
              <a:gd name="T16" fmla="*/ 2147483647 w 326"/>
              <a:gd name="T17" fmla="*/ 2147483647 h 149"/>
              <a:gd name="T18" fmla="*/ 2147483647 w 326"/>
              <a:gd name="T19" fmla="*/ 2147483647 h 149"/>
              <a:gd name="T20" fmla="*/ 2147483647 w 326"/>
              <a:gd name="T21" fmla="*/ 2147483647 h 149"/>
              <a:gd name="T22" fmla="*/ 2147483647 w 326"/>
              <a:gd name="T23" fmla="*/ 2147483647 h 149"/>
              <a:gd name="T24" fmla="*/ 2147483647 w 326"/>
              <a:gd name="T25" fmla="*/ 2147483647 h 149"/>
              <a:gd name="T26" fmla="*/ 2147483647 w 326"/>
              <a:gd name="T27" fmla="*/ 2147483647 h 149"/>
              <a:gd name="T28" fmla="*/ 2147483647 w 326"/>
              <a:gd name="T29" fmla="*/ 2147483647 h 149"/>
              <a:gd name="T30" fmla="*/ 2147483647 w 326"/>
              <a:gd name="T31" fmla="*/ 2147483647 h 149"/>
              <a:gd name="T32" fmla="*/ 2147483647 w 326"/>
              <a:gd name="T33" fmla="*/ 2147483647 h 149"/>
              <a:gd name="T34" fmla="*/ 2147483647 w 326"/>
              <a:gd name="T35" fmla="*/ 2147483647 h 149"/>
              <a:gd name="T36" fmla="*/ 0 w 326"/>
              <a:gd name="T37" fmla="*/ 2147483647 h 149"/>
              <a:gd name="T38" fmla="*/ 0 w 326"/>
              <a:gd name="T39" fmla="*/ 2147483647 h 149"/>
              <a:gd name="T40" fmla="*/ 2147483647 w 326"/>
              <a:gd name="T41" fmla="*/ 2147483647 h 149"/>
              <a:gd name="T42" fmla="*/ 2147483647 w 326"/>
              <a:gd name="T43" fmla="*/ 2147483647 h 149"/>
              <a:gd name="T44" fmla="*/ 2147483647 w 326"/>
              <a:gd name="T45" fmla="*/ 2147483647 h 14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326"/>
              <a:gd name="T70" fmla="*/ 0 h 149"/>
              <a:gd name="T71" fmla="*/ 326 w 326"/>
              <a:gd name="T72" fmla="*/ 149 h 149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326" h="149">
                <a:moveTo>
                  <a:pt x="67" y="46"/>
                </a:moveTo>
                <a:lnTo>
                  <a:pt x="173" y="28"/>
                </a:lnTo>
                <a:lnTo>
                  <a:pt x="211" y="0"/>
                </a:lnTo>
                <a:lnTo>
                  <a:pt x="230" y="28"/>
                </a:lnTo>
                <a:lnTo>
                  <a:pt x="211" y="74"/>
                </a:lnTo>
                <a:lnTo>
                  <a:pt x="240" y="74"/>
                </a:lnTo>
                <a:lnTo>
                  <a:pt x="278" y="120"/>
                </a:lnTo>
                <a:lnTo>
                  <a:pt x="317" y="101"/>
                </a:lnTo>
                <a:lnTo>
                  <a:pt x="288" y="74"/>
                </a:lnTo>
                <a:lnTo>
                  <a:pt x="297" y="74"/>
                </a:lnTo>
                <a:lnTo>
                  <a:pt x="326" y="120"/>
                </a:lnTo>
                <a:lnTo>
                  <a:pt x="268" y="148"/>
                </a:lnTo>
                <a:lnTo>
                  <a:pt x="259" y="120"/>
                </a:lnTo>
                <a:lnTo>
                  <a:pt x="235" y="149"/>
                </a:lnTo>
                <a:lnTo>
                  <a:pt x="220" y="148"/>
                </a:lnTo>
                <a:lnTo>
                  <a:pt x="182" y="111"/>
                </a:lnTo>
                <a:lnTo>
                  <a:pt x="153" y="120"/>
                </a:lnTo>
                <a:lnTo>
                  <a:pt x="153" y="111"/>
                </a:lnTo>
                <a:lnTo>
                  <a:pt x="0" y="148"/>
                </a:lnTo>
                <a:lnTo>
                  <a:pt x="0" y="64"/>
                </a:lnTo>
                <a:lnTo>
                  <a:pt x="29" y="56"/>
                </a:lnTo>
                <a:lnTo>
                  <a:pt x="67" y="46"/>
                </a:lnTo>
                <a:lnTo>
                  <a:pt x="40" y="53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grpSp>
        <p:nvGrpSpPr>
          <p:cNvPr id="41" name="MI"/>
          <p:cNvGrpSpPr>
            <a:grpSpLocks/>
          </p:cNvGrpSpPr>
          <p:nvPr userDrawn="1">
            <p:custDataLst>
              <p:tags r:id="rId3"/>
            </p:custDataLst>
          </p:nvPr>
        </p:nvGrpSpPr>
        <p:grpSpPr bwMode="auto">
          <a:xfrm>
            <a:off x="7441825" y="1782400"/>
            <a:ext cx="1193502" cy="1089931"/>
            <a:chOff x="3368" y="1129"/>
            <a:chExt cx="760" cy="682"/>
          </a:xfrm>
          <a:solidFill>
            <a:schemeClr val="bg1">
              <a:lumMod val="65000"/>
            </a:schemeClr>
          </a:solidFill>
        </p:grpSpPr>
        <p:sp>
          <p:nvSpPr>
            <p:cNvPr id="42" name="Freeform 64"/>
            <p:cNvSpPr>
              <a:spLocks/>
            </p:cNvSpPr>
            <p:nvPr/>
          </p:nvSpPr>
          <p:spPr bwMode="auto">
            <a:xfrm>
              <a:off x="3744" y="1308"/>
              <a:ext cx="384" cy="503"/>
            </a:xfrm>
            <a:custGeom>
              <a:avLst/>
              <a:gdLst>
                <a:gd name="T0" fmla="*/ 372 w 371"/>
                <a:gd name="T1" fmla="*/ 1826 h 469"/>
                <a:gd name="T2" fmla="*/ 0 w 371"/>
                <a:gd name="T3" fmla="*/ 1897 h 469"/>
                <a:gd name="T4" fmla="*/ 94 w 371"/>
                <a:gd name="T5" fmla="*/ 1470 h 469"/>
                <a:gd name="T6" fmla="*/ 10 w 371"/>
                <a:gd name="T7" fmla="*/ 1022 h 469"/>
                <a:gd name="T8" fmla="*/ 39 w 371"/>
                <a:gd name="T9" fmla="*/ 562 h 469"/>
                <a:gd name="T10" fmla="*/ 149 w 371"/>
                <a:gd name="T11" fmla="*/ 279 h 469"/>
                <a:gd name="T12" fmla="*/ 149 w 371"/>
                <a:gd name="T13" fmla="*/ 489 h 469"/>
                <a:gd name="T14" fmla="*/ 149 w 371"/>
                <a:gd name="T15" fmla="*/ 384 h 469"/>
                <a:gd name="T16" fmla="*/ 166 w 371"/>
                <a:gd name="T17" fmla="*/ 489 h 469"/>
                <a:gd name="T18" fmla="*/ 166 w 371"/>
                <a:gd name="T19" fmla="*/ 242 h 469"/>
                <a:gd name="T20" fmla="*/ 241 w 371"/>
                <a:gd name="T21" fmla="*/ 211 h 469"/>
                <a:gd name="T22" fmla="*/ 204 w 371"/>
                <a:gd name="T23" fmla="*/ 104 h 469"/>
                <a:gd name="T24" fmla="*/ 259 w 371"/>
                <a:gd name="T25" fmla="*/ 0 h 469"/>
                <a:gd name="T26" fmla="*/ 479 w 371"/>
                <a:gd name="T27" fmla="*/ 138 h 469"/>
                <a:gd name="T28" fmla="*/ 534 w 371"/>
                <a:gd name="T29" fmla="*/ 279 h 469"/>
                <a:gd name="T30" fmla="*/ 499 w 371"/>
                <a:gd name="T31" fmla="*/ 279 h 469"/>
                <a:gd name="T32" fmla="*/ 534 w 371"/>
                <a:gd name="T33" fmla="*/ 423 h 469"/>
                <a:gd name="T34" fmla="*/ 534 w 371"/>
                <a:gd name="T35" fmla="*/ 592 h 469"/>
                <a:gd name="T36" fmla="*/ 462 w 371"/>
                <a:gd name="T37" fmla="*/ 803 h 469"/>
                <a:gd name="T38" fmla="*/ 462 w 371"/>
                <a:gd name="T39" fmla="*/ 916 h 469"/>
                <a:gd name="T40" fmla="*/ 499 w 371"/>
                <a:gd name="T41" fmla="*/ 949 h 469"/>
                <a:gd name="T42" fmla="*/ 610 w 371"/>
                <a:gd name="T43" fmla="*/ 698 h 469"/>
                <a:gd name="T44" fmla="*/ 682 w 371"/>
                <a:gd name="T45" fmla="*/ 803 h 469"/>
                <a:gd name="T46" fmla="*/ 738 w 371"/>
                <a:gd name="T47" fmla="*/ 1160 h 469"/>
                <a:gd name="T48" fmla="*/ 738 w 371"/>
                <a:gd name="T49" fmla="*/ 1303 h 469"/>
                <a:gd name="T50" fmla="*/ 723 w 371"/>
                <a:gd name="T51" fmla="*/ 1369 h 469"/>
                <a:gd name="T52" fmla="*/ 701 w 371"/>
                <a:gd name="T53" fmla="*/ 1303 h 469"/>
                <a:gd name="T54" fmla="*/ 682 w 371"/>
                <a:gd name="T55" fmla="*/ 1345 h 469"/>
                <a:gd name="T56" fmla="*/ 610 w 371"/>
                <a:gd name="T57" fmla="*/ 1759 h 469"/>
                <a:gd name="T58" fmla="*/ 445 w 371"/>
                <a:gd name="T59" fmla="*/ 1826 h 469"/>
                <a:gd name="T60" fmla="*/ 372 w 371"/>
                <a:gd name="T61" fmla="*/ 1826 h 469"/>
                <a:gd name="T62" fmla="*/ 372 w 371"/>
                <a:gd name="T63" fmla="*/ 1861 h 46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71"/>
                <a:gd name="T97" fmla="*/ 0 h 469"/>
                <a:gd name="T98" fmla="*/ 371 w 371"/>
                <a:gd name="T99" fmla="*/ 469 h 46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71" h="469">
                  <a:moveTo>
                    <a:pt x="186" y="451"/>
                  </a:moveTo>
                  <a:lnTo>
                    <a:pt x="0" y="469"/>
                  </a:lnTo>
                  <a:lnTo>
                    <a:pt x="47" y="364"/>
                  </a:lnTo>
                  <a:lnTo>
                    <a:pt x="10" y="252"/>
                  </a:lnTo>
                  <a:lnTo>
                    <a:pt x="19" y="139"/>
                  </a:lnTo>
                  <a:lnTo>
                    <a:pt x="74" y="69"/>
                  </a:lnTo>
                  <a:lnTo>
                    <a:pt x="74" y="121"/>
                  </a:lnTo>
                  <a:lnTo>
                    <a:pt x="74" y="95"/>
                  </a:lnTo>
                  <a:lnTo>
                    <a:pt x="84" y="121"/>
                  </a:lnTo>
                  <a:lnTo>
                    <a:pt x="84" y="60"/>
                  </a:lnTo>
                  <a:lnTo>
                    <a:pt x="121" y="52"/>
                  </a:lnTo>
                  <a:lnTo>
                    <a:pt x="102" y="26"/>
                  </a:lnTo>
                  <a:lnTo>
                    <a:pt x="130" y="0"/>
                  </a:lnTo>
                  <a:lnTo>
                    <a:pt x="241" y="34"/>
                  </a:lnTo>
                  <a:lnTo>
                    <a:pt x="269" y="69"/>
                  </a:lnTo>
                  <a:lnTo>
                    <a:pt x="251" y="69"/>
                  </a:lnTo>
                  <a:lnTo>
                    <a:pt x="269" y="104"/>
                  </a:lnTo>
                  <a:lnTo>
                    <a:pt x="269" y="147"/>
                  </a:lnTo>
                  <a:lnTo>
                    <a:pt x="232" y="199"/>
                  </a:lnTo>
                  <a:lnTo>
                    <a:pt x="232" y="225"/>
                  </a:lnTo>
                  <a:lnTo>
                    <a:pt x="251" y="234"/>
                  </a:lnTo>
                  <a:lnTo>
                    <a:pt x="306" y="173"/>
                  </a:lnTo>
                  <a:lnTo>
                    <a:pt x="343" y="199"/>
                  </a:lnTo>
                  <a:lnTo>
                    <a:pt x="371" y="286"/>
                  </a:lnTo>
                  <a:lnTo>
                    <a:pt x="371" y="321"/>
                  </a:lnTo>
                  <a:lnTo>
                    <a:pt x="362" y="338"/>
                  </a:lnTo>
                  <a:lnTo>
                    <a:pt x="352" y="321"/>
                  </a:lnTo>
                  <a:lnTo>
                    <a:pt x="343" y="330"/>
                  </a:lnTo>
                  <a:lnTo>
                    <a:pt x="306" y="434"/>
                  </a:lnTo>
                  <a:lnTo>
                    <a:pt x="223" y="451"/>
                  </a:lnTo>
                  <a:lnTo>
                    <a:pt x="186" y="451"/>
                  </a:lnTo>
                  <a:lnTo>
                    <a:pt x="186" y="460"/>
                  </a:lnTo>
                </a:path>
              </a:pathLst>
            </a:custGeom>
            <a:grpFill/>
            <a:ln w="1905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700">
                <a:solidFill>
                  <a:prstClr val="black"/>
                </a:solidFill>
              </a:endParaRPr>
            </a:p>
          </p:txBody>
        </p:sp>
        <p:sp>
          <p:nvSpPr>
            <p:cNvPr id="43" name="Freeform 66"/>
            <p:cNvSpPr>
              <a:spLocks/>
            </p:cNvSpPr>
            <p:nvPr/>
          </p:nvSpPr>
          <p:spPr bwMode="auto">
            <a:xfrm>
              <a:off x="3368" y="1129"/>
              <a:ext cx="566" cy="288"/>
            </a:xfrm>
            <a:custGeom>
              <a:avLst/>
              <a:gdLst>
                <a:gd name="T0" fmla="*/ 1085 w 547"/>
                <a:gd name="T1" fmla="*/ 545 h 269"/>
                <a:gd name="T2" fmla="*/ 976 w 547"/>
                <a:gd name="T3" fmla="*/ 545 h 269"/>
                <a:gd name="T4" fmla="*/ 955 w 547"/>
                <a:gd name="T5" fmla="*/ 618 h 269"/>
                <a:gd name="T6" fmla="*/ 825 w 547"/>
                <a:gd name="T7" fmla="*/ 545 h 269"/>
                <a:gd name="T8" fmla="*/ 698 w 547"/>
                <a:gd name="T9" fmla="*/ 646 h 269"/>
                <a:gd name="T10" fmla="*/ 643 w 547"/>
                <a:gd name="T11" fmla="*/ 779 h 269"/>
                <a:gd name="T12" fmla="*/ 660 w 547"/>
                <a:gd name="T13" fmla="*/ 646 h 269"/>
                <a:gd name="T14" fmla="*/ 589 w 547"/>
                <a:gd name="T15" fmla="*/ 744 h 269"/>
                <a:gd name="T16" fmla="*/ 589 w 547"/>
                <a:gd name="T17" fmla="*/ 678 h 269"/>
                <a:gd name="T18" fmla="*/ 497 w 547"/>
                <a:gd name="T19" fmla="*/ 1055 h 269"/>
                <a:gd name="T20" fmla="*/ 477 w 547"/>
                <a:gd name="T21" fmla="*/ 1021 h 269"/>
                <a:gd name="T22" fmla="*/ 477 w 547"/>
                <a:gd name="T23" fmla="*/ 920 h 269"/>
                <a:gd name="T24" fmla="*/ 443 w 547"/>
                <a:gd name="T25" fmla="*/ 920 h 269"/>
                <a:gd name="T26" fmla="*/ 459 w 547"/>
                <a:gd name="T27" fmla="*/ 779 h 269"/>
                <a:gd name="T28" fmla="*/ 388 w 547"/>
                <a:gd name="T29" fmla="*/ 678 h 269"/>
                <a:gd name="T30" fmla="*/ 52 w 547"/>
                <a:gd name="T31" fmla="*/ 545 h 269"/>
                <a:gd name="T32" fmla="*/ 0 w 547"/>
                <a:gd name="T33" fmla="*/ 475 h 269"/>
                <a:gd name="T34" fmla="*/ 404 w 547"/>
                <a:gd name="T35" fmla="*/ 0 h 269"/>
                <a:gd name="T36" fmla="*/ 420 w 547"/>
                <a:gd name="T37" fmla="*/ 34 h 269"/>
                <a:gd name="T38" fmla="*/ 330 w 547"/>
                <a:gd name="T39" fmla="*/ 237 h 269"/>
                <a:gd name="T40" fmla="*/ 330 w 547"/>
                <a:gd name="T41" fmla="*/ 335 h 269"/>
                <a:gd name="T42" fmla="*/ 366 w 547"/>
                <a:gd name="T43" fmla="*/ 237 h 269"/>
                <a:gd name="T44" fmla="*/ 350 w 547"/>
                <a:gd name="T45" fmla="*/ 306 h 269"/>
                <a:gd name="T46" fmla="*/ 420 w 547"/>
                <a:gd name="T47" fmla="*/ 272 h 269"/>
                <a:gd name="T48" fmla="*/ 515 w 547"/>
                <a:gd name="T49" fmla="*/ 410 h 269"/>
                <a:gd name="T50" fmla="*/ 623 w 547"/>
                <a:gd name="T51" fmla="*/ 444 h 269"/>
                <a:gd name="T52" fmla="*/ 698 w 547"/>
                <a:gd name="T53" fmla="*/ 306 h 269"/>
                <a:gd name="T54" fmla="*/ 897 w 547"/>
                <a:gd name="T55" fmla="*/ 237 h 269"/>
                <a:gd name="T56" fmla="*/ 897 w 547"/>
                <a:gd name="T57" fmla="*/ 370 h 269"/>
                <a:gd name="T58" fmla="*/ 1013 w 547"/>
                <a:gd name="T59" fmla="*/ 335 h 269"/>
                <a:gd name="T60" fmla="*/ 1026 w 547"/>
                <a:gd name="T61" fmla="*/ 475 h 269"/>
                <a:gd name="T62" fmla="*/ 1085 w 547"/>
                <a:gd name="T63" fmla="*/ 545 h 269"/>
                <a:gd name="T64" fmla="*/ 1085 w 547"/>
                <a:gd name="T65" fmla="*/ 578 h 26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47"/>
                <a:gd name="T100" fmla="*/ 0 h 269"/>
                <a:gd name="T101" fmla="*/ 547 w 547"/>
                <a:gd name="T102" fmla="*/ 269 h 26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47" h="269">
                  <a:moveTo>
                    <a:pt x="547" y="139"/>
                  </a:moveTo>
                  <a:lnTo>
                    <a:pt x="491" y="139"/>
                  </a:lnTo>
                  <a:lnTo>
                    <a:pt x="482" y="156"/>
                  </a:lnTo>
                  <a:lnTo>
                    <a:pt x="417" y="139"/>
                  </a:lnTo>
                  <a:lnTo>
                    <a:pt x="352" y="165"/>
                  </a:lnTo>
                  <a:lnTo>
                    <a:pt x="325" y="199"/>
                  </a:lnTo>
                  <a:lnTo>
                    <a:pt x="334" y="165"/>
                  </a:lnTo>
                  <a:lnTo>
                    <a:pt x="297" y="191"/>
                  </a:lnTo>
                  <a:lnTo>
                    <a:pt x="297" y="173"/>
                  </a:lnTo>
                  <a:lnTo>
                    <a:pt x="250" y="269"/>
                  </a:lnTo>
                  <a:lnTo>
                    <a:pt x="241" y="260"/>
                  </a:lnTo>
                  <a:lnTo>
                    <a:pt x="241" y="234"/>
                  </a:lnTo>
                  <a:lnTo>
                    <a:pt x="223" y="234"/>
                  </a:lnTo>
                  <a:lnTo>
                    <a:pt x="232" y="199"/>
                  </a:lnTo>
                  <a:lnTo>
                    <a:pt x="195" y="173"/>
                  </a:lnTo>
                  <a:lnTo>
                    <a:pt x="28" y="139"/>
                  </a:lnTo>
                  <a:lnTo>
                    <a:pt x="0" y="121"/>
                  </a:lnTo>
                  <a:lnTo>
                    <a:pt x="204" y="0"/>
                  </a:lnTo>
                  <a:lnTo>
                    <a:pt x="213" y="8"/>
                  </a:lnTo>
                  <a:lnTo>
                    <a:pt x="167" y="60"/>
                  </a:lnTo>
                  <a:lnTo>
                    <a:pt x="167" y="86"/>
                  </a:lnTo>
                  <a:lnTo>
                    <a:pt x="186" y="60"/>
                  </a:lnTo>
                  <a:lnTo>
                    <a:pt x="176" y="78"/>
                  </a:lnTo>
                  <a:lnTo>
                    <a:pt x="213" y="69"/>
                  </a:lnTo>
                  <a:lnTo>
                    <a:pt x="260" y="104"/>
                  </a:lnTo>
                  <a:lnTo>
                    <a:pt x="315" y="113"/>
                  </a:lnTo>
                  <a:lnTo>
                    <a:pt x="352" y="78"/>
                  </a:lnTo>
                  <a:lnTo>
                    <a:pt x="454" y="60"/>
                  </a:lnTo>
                  <a:lnTo>
                    <a:pt x="454" y="95"/>
                  </a:lnTo>
                  <a:lnTo>
                    <a:pt x="510" y="86"/>
                  </a:lnTo>
                  <a:lnTo>
                    <a:pt x="519" y="121"/>
                  </a:lnTo>
                  <a:lnTo>
                    <a:pt x="547" y="139"/>
                  </a:lnTo>
                  <a:lnTo>
                    <a:pt x="547" y="147"/>
                  </a:lnTo>
                </a:path>
              </a:pathLst>
            </a:custGeom>
            <a:grpFill/>
            <a:ln w="1905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700">
                <a:solidFill>
                  <a:prstClr val="black"/>
                </a:solidFill>
              </a:endParaRPr>
            </a:p>
          </p:txBody>
        </p:sp>
      </p:grpSp>
      <p:sp>
        <p:nvSpPr>
          <p:cNvPr id="44" name="MN"/>
          <p:cNvSpPr>
            <a:spLocks/>
          </p:cNvSpPr>
          <p:nvPr userDrawn="1"/>
        </p:nvSpPr>
        <p:spPr bwMode="auto">
          <a:xfrm>
            <a:off x="6532565" y="1473361"/>
            <a:ext cx="1011336" cy="1117099"/>
          </a:xfrm>
          <a:custGeom>
            <a:avLst/>
            <a:gdLst>
              <a:gd name="T0" fmla="*/ 2147483647 w 621"/>
              <a:gd name="T1" fmla="*/ 2147483647 h 652"/>
              <a:gd name="T2" fmla="*/ 2147483647 w 621"/>
              <a:gd name="T3" fmla="*/ 2147483647 h 652"/>
              <a:gd name="T4" fmla="*/ 2147483647 w 621"/>
              <a:gd name="T5" fmla="*/ 2147483647 h 652"/>
              <a:gd name="T6" fmla="*/ 2147483647 w 621"/>
              <a:gd name="T7" fmla="*/ 2147483647 h 652"/>
              <a:gd name="T8" fmla="*/ 2147483647 w 621"/>
              <a:gd name="T9" fmla="*/ 2147483647 h 652"/>
              <a:gd name="T10" fmla="*/ 0 w 621"/>
              <a:gd name="T11" fmla="*/ 2147483647 h 652"/>
              <a:gd name="T12" fmla="*/ 2147483647 w 621"/>
              <a:gd name="T13" fmla="*/ 2147483647 h 652"/>
              <a:gd name="T14" fmla="*/ 2147483647 w 621"/>
              <a:gd name="T15" fmla="*/ 0 h 652"/>
              <a:gd name="T16" fmla="*/ 2147483647 w 621"/>
              <a:gd name="T17" fmla="*/ 0 h 652"/>
              <a:gd name="T18" fmla="*/ 2147483647 w 621"/>
              <a:gd name="T19" fmla="*/ 2147483647 h 652"/>
              <a:gd name="T20" fmla="*/ 2147483647 w 621"/>
              <a:gd name="T21" fmla="*/ 2147483647 h 652"/>
              <a:gd name="T22" fmla="*/ 2147483647 w 621"/>
              <a:gd name="T23" fmla="*/ 2147483647 h 652"/>
              <a:gd name="T24" fmla="*/ 2147483647 w 621"/>
              <a:gd name="T25" fmla="*/ 2147483647 h 652"/>
              <a:gd name="T26" fmla="*/ 2147483647 w 621"/>
              <a:gd name="T27" fmla="*/ 2147483647 h 652"/>
              <a:gd name="T28" fmla="*/ 2147483647 w 621"/>
              <a:gd name="T29" fmla="*/ 2147483647 h 652"/>
              <a:gd name="T30" fmla="*/ 2147483647 w 621"/>
              <a:gd name="T31" fmla="*/ 2147483647 h 652"/>
              <a:gd name="T32" fmla="*/ 2147483647 w 621"/>
              <a:gd name="T33" fmla="*/ 2147483647 h 652"/>
              <a:gd name="T34" fmla="*/ 2147483647 w 621"/>
              <a:gd name="T35" fmla="*/ 2147483647 h 652"/>
              <a:gd name="T36" fmla="*/ 2147483647 w 621"/>
              <a:gd name="T37" fmla="*/ 2147483647 h 652"/>
              <a:gd name="T38" fmla="*/ 2147483647 w 621"/>
              <a:gd name="T39" fmla="*/ 2147483647 h 652"/>
              <a:gd name="T40" fmla="*/ 2147483647 w 621"/>
              <a:gd name="T41" fmla="*/ 2147483647 h 652"/>
              <a:gd name="T42" fmla="*/ 2147483647 w 621"/>
              <a:gd name="T43" fmla="*/ 2147483647 h 652"/>
              <a:gd name="T44" fmla="*/ 2147483647 w 621"/>
              <a:gd name="T45" fmla="*/ 2147483647 h 652"/>
              <a:gd name="T46" fmla="*/ 2147483647 w 621"/>
              <a:gd name="T47" fmla="*/ 2147483647 h 652"/>
              <a:gd name="T48" fmla="*/ 2147483647 w 621"/>
              <a:gd name="T49" fmla="*/ 2147483647 h 652"/>
              <a:gd name="T50" fmla="*/ 2147483647 w 621"/>
              <a:gd name="T51" fmla="*/ 2147483647 h 652"/>
              <a:gd name="T52" fmla="*/ 2147483647 w 621"/>
              <a:gd name="T53" fmla="*/ 2147483647 h 652"/>
              <a:gd name="T54" fmla="*/ 2147483647 w 621"/>
              <a:gd name="T55" fmla="*/ 2147483647 h 652"/>
              <a:gd name="T56" fmla="*/ 2147483647 w 621"/>
              <a:gd name="T57" fmla="*/ 2147483647 h 652"/>
              <a:gd name="T58" fmla="*/ 2147483647 w 621"/>
              <a:gd name="T59" fmla="*/ 2147483647 h 652"/>
              <a:gd name="T60" fmla="*/ 2147483647 w 621"/>
              <a:gd name="T61" fmla="*/ 2147483647 h 652"/>
              <a:gd name="T62" fmla="*/ 2147483647 w 621"/>
              <a:gd name="T63" fmla="*/ 2147483647 h 652"/>
              <a:gd name="T64" fmla="*/ 2147483647 w 621"/>
              <a:gd name="T65" fmla="*/ 2147483647 h 65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621"/>
              <a:gd name="T100" fmla="*/ 0 h 652"/>
              <a:gd name="T101" fmla="*/ 621 w 621"/>
              <a:gd name="T102" fmla="*/ 652 h 65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621" h="652">
                <a:moveTo>
                  <a:pt x="510" y="643"/>
                </a:moveTo>
                <a:lnTo>
                  <a:pt x="56" y="652"/>
                </a:lnTo>
                <a:lnTo>
                  <a:pt x="56" y="452"/>
                </a:lnTo>
                <a:lnTo>
                  <a:pt x="28" y="417"/>
                </a:lnTo>
                <a:lnTo>
                  <a:pt x="47" y="382"/>
                </a:lnTo>
                <a:lnTo>
                  <a:pt x="0" y="44"/>
                </a:lnTo>
                <a:lnTo>
                  <a:pt x="167" y="44"/>
                </a:lnTo>
                <a:lnTo>
                  <a:pt x="167" y="0"/>
                </a:lnTo>
                <a:lnTo>
                  <a:pt x="186" y="0"/>
                </a:lnTo>
                <a:lnTo>
                  <a:pt x="204" y="70"/>
                </a:lnTo>
                <a:lnTo>
                  <a:pt x="269" y="78"/>
                </a:lnTo>
                <a:lnTo>
                  <a:pt x="278" y="96"/>
                </a:lnTo>
                <a:lnTo>
                  <a:pt x="343" y="78"/>
                </a:lnTo>
                <a:lnTo>
                  <a:pt x="371" y="87"/>
                </a:lnTo>
                <a:lnTo>
                  <a:pt x="362" y="96"/>
                </a:lnTo>
                <a:lnTo>
                  <a:pt x="380" y="96"/>
                </a:lnTo>
                <a:lnTo>
                  <a:pt x="389" y="122"/>
                </a:lnTo>
                <a:lnTo>
                  <a:pt x="417" y="104"/>
                </a:lnTo>
                <a:lnTo>
                  <a:pt x="454" y="139"/>
                </a:lnTo>
                <a:lnTo>
                  <a:pt x="510" y="113"/>
                </a:lnTo>
                <a:lnTo>
                  <a:pt x="519" y="130"/>
                </a:lnTo>
                <a:lnTo>
                  <a:pt x="621" y="139"/>
                </a:lnTo>
                <a:lnTo>
                  <a:pt x="519" y="191"/>
                </a:lnTo>
                <a:lnTo>
                  <a:pt x="417" y="287"/>
                </a:lnTo>
                <a:lnTo>
                  <a:pt x="399" y="296"/>
                </a:lnTo>
                <a:lnTo>
                  <a:pt x="408" y="365"/>
                </a:lnTo>
                <a:lnTo>
                  <a:pt x="371" y="382"/>
                </a:lnTo>
                <a:lnTo>
                  <a:pt x="352" y="417"/>
                </a:lnTo>
                <a:lnTo>
                  <a:pt x="380" y="434"/>
                </a:lnTo>
                <a:lnTo>
                  <a:pt x="371" y="513"/>
                </a:lnTo>
                <a:lnTo>
                  <a:pt x="491" y="591"/>
                </a:lnTo>
                <a:lnTo>
                  <a:pt x="510" y="643"/>
                </a:lnTo>
                <a:lnTo>
                  <a:pt x="510" y="652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45" name="MS"/>
          <p:cNvSpPr>
            <a:spLocks/>
          </p:cNvSpPr>
          <p:nvPr userDrawn="1"/>
        </p:nvSpPr>
        <p:spPr bwMode="auto">
          <a:xfrm>
            <a:off x="7415129" y="4186999"/>
            <a:ext cx="557491" cy="936508"/>
          </a:xfrm>
          <a:custGeom>
            <a:avLst/>
            <a:gdLst>
              <a:gd name="T0" fmla="*/ 2147483647 w 355"/>
              <a:gd name="T1" fmla="*/ 2147483647 h 586"/>
              <a:gd name="T2" fmla="*/ 2147483647 w 355"/>
              <a:gd name="T3" fmla="*/ 2147483647 h 586"/>
              <a:gd name="T4" fmla="*/ 2147483647 w 355"/>
              <a:gd name="T5" fmla="*/ 2147483647 h 586"/>
              <a:gd name="T6" fmla="*/ 2147483647 w 355"/>
              <a:gd name="T7" fmla="*/ 2147483647 h 586"/>
              <a:gd name="T8" fmla="*/ 2147483647 w 355"/>
              <a:gd name="T9" fmla="*/ 2147483647 h 586"/>
              <a:gd name="T10" fmla="*/ 0 w 355"/>
              <a:gd name="T11" fmla="*/ 2147483647 h 586"/>
              <a:gd name="T12" fmla="*/ 2147483647 w 355"/>
              <a:gd name="T13" fmla="*/ 2147483647 h 586"/>
              <a:gd name="T14" fmla="*/ 2147483647 w 355"/>
              <a:gd name="T15" fmla="*/ 2147483647 h 586"/>
              <a:gd name="T16" fmla="*/ 2147483647 w 355"/>
              <a:gd name="T17" fmla="*/ 2147483647 h 586"/>
              <a:gd name="T18" fmla="*/ 2147483647 w 355"/>
              <a:gd name="T19" fmla="*/ 2147483647 h 586"/>
              <a:gd name="T20" fmla="*/ 2147483647 w 355"/>
              <a:gd name="T21" fmla="*/ 2147483647 h 586"/>
              <a:gd name="T22" fmla="*/ 2147483647 w 355"/>
              <a:gd name="T23" fmla="*/ 2147483647 h 586"/>
              <a:gd name="T24" fmla="*/ 2147483647 w 355"/>
              <a:gd name="T25" fmla="*/ 2147483647 h 586"/>
              <a:gd name="T26" fmla="*/ 2147483647 w 355"/>
              <a:gd name="T27" fmla="*/ 2147483647 h 586"/>
              <a:gd name="T28" fmla="*/ 2147483647 w 355"/>
              <a:gd name="T29" fmla="*/ 2147483647 h 586"/>
              <a:gd name="T30" fmla="*/ 2147483647 w 355"/>
              <a:gd name="T31" fmla="*/ 2147483647 h 586"/>
              <a:gd name="T32" fmla="*/ 2147483647 w 355"/>
              <a:gd name="T33" fmla="*/ 2147483647 h 586"/>
              <a:gd name="T34" fmla="*/ 2147483647 w 355"/>
              <a:gd name="T35" fmla="*/ 2147483647 h 586"/>
              <a:gd name="T36" fmla="*/ 2147483647 w 355"/>
              <a:gd name="T37" fmla="*/ 2147483647 h 586"/>
              <a:gd name="T38" fmla="*/ 2147483647 w 355"/>
              <a:gd name="T39" fmla="*/ 2147483647 h 586"/>
              <a:gd name="T40" fmla="*/ 2147483647 w 355"/>
              <a:gd name="T41" fmla="*/ 2147483647 h 586"/>
              <a:gd name="T42" fmla="*/ 2147483647 w 355"/>
              <a:gd name="T43" fmla="*/ 2147483647 h 586"/>
              <a:gd name="T44" fmla="*/ 2147483647 w 355"/>
              <a:gd name="T45" fmla="*/ 2147483647 h 586"/>
              <a:gd name="T46" fmla="*/ 2147483647 w 355"/>
              <a:gd name="T47" fmla="*/ 2147483647 h 586"/>
              <a:gd name="T48" fmla="*/ 2147483647 w 355"/>
              <a:gd name="T49" fmla="*/ 2147483647 h 586"/>
              <a:gd name="T50" fmla="*/ 2147483647 w 355"/>
              <a:gd name="T51" fmla="*/ 0 h 586"/>
              <a:gd name="T52" fmla="*/ 2147483647 w 355"/>
              <a:gd name="T53" fmla="*/ 2147483647 h 586"/>
              <a:gd name="T54" fmla="*/ 2147483647 w 355"/>
              <a:gd name="T55" fmla="*/ 2147483647 h 586"/>
              <a:gd name="T56" fmla="*/ 2147483647 w 355"/>
              <a:gd name="T57" fmla="*/ 2147483647 h 58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355"/>
              <a:gd name="T88" fmla="*/ 0 h 586"/>
              <a:gd name="T89" fmla="*/ 355 w 355"/>
              <a:gd name="T90" fmla="*/ 586 h 58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355" h="586">
                <a:moveTo>
                  <a:pt x="355" y="558"/>
                </a:moveTo>
                <a:lnTo>
                  <a:pt x="249" y="568"/>
                </a:lnTo>
                <a:lnTo>
                  <a:pt x="230" y="586"/>
                </a:lnTo>
                <a:lnTo>
                  <a:pt x="201" y="540"/>
                </a:lnTo>
                <a:lnTo>
                  <a:pt x="201" y="493"/>
                </a:lnTo>
                <a:lnTo>
                  <a:pt x="0" y="503"/>
                </a:lnTo>
                <a:lnTo>
                  <a:pt x="9" y="429"/>
                </a:lnTo>
                <a:lnTo>
                  <a:pt x="67" y="363"/>
                </a:lnTo>
                <a:lnTo>
                  <a:pt x="48" y="363"/>
                </a:lnTo>
                <a:lnTo>
                  <a:pt x="67" y="345"/>
                </a:lnTo>
                <a:lnTo>
                  <a:pt x="48" y="326"/>
                </a:lnTo>
                <a:lnTo>
                  <a:pt x="57" y="308"/>
                </a:lnTo>
                <a:lnTo>
                  <a:pt x="48" y="308"/>
                </a:lnTo>
                <a:lnTo>
                  <a:pt x="48" y="270"/>
                </a:lnTo>
                <a:lnTo>
                  <a:pt x="38" y="260"/>
                </a:lnTo>
                <a:lnTo>
                  <a:pt x="48" y="233"/>
                </a:lnTo>
                <a:lnTo>
                  <a:pt x="38" y="224"/>
                </a:lnTo>
                <a:lnTo>
                  <a:pt x="48" y="214"/>
                </a:lnTo>
                <a:lnTo>
                  <a:pt x="29" y="214"/>
                </a:lnTo>
                <a:lnTo>
                  <a:pt x="29" y="177"/>
                </a:lnTo>
                <a:lnTo>
                  <a:pt x="48" y="177"/>
                </a:lnTo>
                <a:lnTo>
                  <a:pt x="48" y="139"/>
                </a:lnTo>
                <a:lnTo>
                  <a:pt x="95" y="93"/>
                </a:lnTo>
                <a:lnTo>
                  <a:pt x="95" y="47"/>
                </a:lnTo>
                <a:lnTo>
                  <a:pt x="115" y="18"/>
                </a:lnTo>
                <a:lnTo>
                  <a:pt x="326" y="0"/>
                </a:lnTo>
                <a:lnTo>
                  <a:pt x="326" y="382"/>
                </a:lnTo>
                <a:lnTo>
                  <a:pt x="345" y="522"/>
                </a:lnTo>
                <a:lnTo>
                  <a:pt x="355" y="558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46" name="MO"/>
          <p:cNvSpPr>
            <a:spLocks/>
          </p:cNvSpPr>
          <p:nvPr userDrawn="1"/>
        </p:nvSpPr>
        <p:spPr bwMode="auto">
          <a:xfrm>
            <a:off x="6728864" y="3141817"/>
            <a:ext cx="1030182" cy="880574"/>
          </a:xfrm>
          <a:custGeom>
            <a:avLst/>
            <a:gdLst>
              <a:gd name="T0" fmla="*/ 2147483647 w 656"/>
              <a:gd name="T1" fmla="*/ 2147483647 h 551"/>
              <a:gd name="T2" fmla="*/ 2147483647 w 656"/>
              <a:gd name="T3" fmla="*/ 2147483647 h 551"/>
              <a:gd name="T4" fmla="*/ 2147483647 w 656"/>
              <a:gd name="T5" fmla="*/ 2147483647 h 551"/>
              <a:gd name="T6" fmla="*/ 2147483647 w 656"/>
              <a:gd name="T7" fmla="*/ 2147483647 h 551"/>
              <a:gd name="T8" fmla="*/ 2147483647 w 656"/>
              <a:gd name="T9" fmla="*/ 2147483647 h 551"/>
              <a:gd name="T10" fmla="*/ 2147483647 w 656"/>
              <a:gd name="T11" fmla="*/ 2147483647 h 551"/>
              <a:gd name="T12" fmla="*/ 2147483647 w 656"/>
              <a:gd name="T13" fmla="*/ 2147483647 h 551"/>
              <a:gd name="T14" fmla="*/ 2147483647 w 656"/>
              <a:gd name="T15" fmla="*/ 2147483647 h 551"/>
              <a:gd name="T16" fmla="*/ 2147483647 w 656"/>
              <a:gd name="T17" fmla="*/ 2147483647 h 551"/>
              <a:gd name="T18" fmla="*/ 0 w 656"/>
              <a:gd name="T19" fmla="*/ 2147483647 h 551"/>
              <a:gd name="T20" fmla="*/ 2147483647 w 656"/>
              <a:gd name="T21" fmla="*/ 0 h 551"/>
              <a:gd name="T22" fmla="*/ 2147483647 w 656"/>
              <a:gd name="T23" fmla="*/ 2147483647 h 551"/>
              <a:gd name="T24" fmla="*/ 2147483647 w 656"/>
              <a:gd name="T25" fmla="*/ 2147483647 h 551"/>
              <a:gd name="T26" fmla="*/ 2147483647 w 656"/>
              <a:gd name="T27" fmla="*/ 2147483647 h 551"/>
              <a:gd name="T28" fmla="*/ 2147483647 w 656"/>
              <a:gd name="T29" fmla="*/ 2147483647 h 551"/>
              <a:gd name="T30" fmla="*/ 2147483647 w 656"/>
              <a:gd name="T31" fmla="*/ 2147483647 h 551"/>
              <a:gd name="T32" fmla="*/ 2147483647 w 656"/>
              <a:gd name="T33" fmla="*/ 2147483647 h 551"/>
              <a:gd name="T34" fmla="*/ 2147483647 w 656"/>
              <a:gd name="T35" fmla="*/ 2147483647 h 551"/>
              <a:gd name="T36" fmla="*/ 2147483647 w 656"/>
              <a:gd name="T37" fmla="*/ 2147483647 h 551"/>
              <a:gd name="T38" fmla="*/ 2147483647 w 656"/>
              <a:gd name="T39" fmla="*/ 2147483647 h 551"/>
              <a:gd name="T40" fmla="*/ 2147483647 w 656"/>
              <a:gd name="T41" fmla="*/ 2147483647 h 551"/>
              <a:gd name="T42" fmla="*/ 2147483647 w 656"/>
              <a:gd name="T43" fmla="*/ 2147483647 h 551"/>
              <a:gd name="T44" fmla="*/ 2147483647 w 656"/>
              <a:gd name="T45" fmla="*/ 2147483647 h 551"/>
              <a:gd name="T46" fmla="*/ 2147483647 w 656"/>
              <a:gd name="T47" fmla="*/ 2147483647 h 551"/>
              <a:gd name="T48" fmla="*/ 2147483647 w 656"/>
              <a:gd name="T49" fmla="*/ 2147483647 h 551"/>
              <a:gd name="T50" fmla="*/ 2147483647 w 656"/>
              <a:gd name="T51" fmla="*/ 2147483647 h 551"/>
              <a:gd name="T52" fmla="*/ 2147483647 w 656"/>
              <a:gd name="T53" fmla="*/ 2147483647 h 551"/>
              <a:gd name="T54" fmla="*/ 2147483647 w 656"/>
              <a:gd name="T55" fmla="*/ 2147483647 h 551"/>
              <a:gd name="T56" fmla="*/ 2147483647 w 656"/>
              <a:gd name="T57" fmla="*/ 2147483647 h 551"/>
              <a:gd name="T58" fmla="*/ 2147483647 w 656"/>
              <a:gd name="T59" fmla="*/ 2147483647 h 55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56"/>
              <a:gd name="T91" fmla="*/ 0 h 551"/>
              <a:gd name="T92" fmla="*/ 656 w 656"/>
              <a:gd name="T93" fmla="*/ 551 h 55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56" h="551">
                <a:moveTo>
                  <a:pt x="595" y="549"/>
                </a:moveTo>
                <a:lnTo>
                  <a:pt x="528" y="549"/>
                </a:lnTo>
                <a:lnTo>
                  <a:pt x="557" y="512"/>
                </a:lnTo>
                <a:lnTo>
                  <a:pt x="547" y="484"/>
                </a:lnTo>
                <a:lnTo>
                  <a:pt x="106" y="502"/>
                </a:lnTo>
                <a:lnTo>
                  <a:pt x="106" y="186"/>
                </a:lnTo>
                <a:lnTo>
                  <a:pt x="57" y="139"/>
                </a:lnTo>
                <a:lnTo>
                  <a:pt x="77" y="93"/>
                </a:lnTo>
                <a:lnTo>
                  <a:pt x="38" y="75"/>
                </a:lnTo>
                <a:lnTo>
                  <a:pt x="0" y="10"/>
                </a:lnTo>
                <a:lnTo>
                  <a:pt x="374" y="0"/>
                </a:lnTo>
                <a:lnTo>
                  <a:pt x="403" y="28"/>
                </a:lnTo>
                <a:lnTo>
                  <a:pt x="403" y="84"/>
                </a:lnTo>
                <a:lnTo>
                  <a:pt x="432" y="121"/>
                </a:lnTo>
                <a:lnTo>
                  <a:pt x="471" y="159"/>
                </a:lnTo>
                <a:lnTo>
                  <a:pt x="489" y="205"/>
                </a:lnTo>
                <a:lnTo>
                  <a:pt x="509" y="195"/>
                </a:lnTo>
                <a:lnTo>
                  <a:pt x="538" y="205"/>
                </a:lnTo>
                <a:lnTo>
                  <a:pt x="518" y="280"/>
                </a:lnTo>
                <a:lnTo>
                  <a:pt x="605" y="344"/>
                </a:lnTo>
                <a:lnTo>
                  <a:pt x="605" y="391"/>
                </a:lnTo>
                <a:lnTo>
                  <a:pt x="648" y="418"/>
                </a:lnTo>
                <a:lnTo>
                  <a:pt x="656" y="474"/>
                </a:lnTo>
                <a:lnTo>
                  <a:pt x="643" y="473"/>
                </a:lnTo>
                <a:lnTo>
                  <a:pt x="631" y="488"/>
                </a:lnTo>
                <a:lnTo>
                  <a:pt x="624" y="484"/>
                </a:lnTo>
                <a:lnTo>
                  <a:pt x="616" y="482"/>
                </a:lnTo>
                <a:lnTo>
                  <a:pt x="604" y="534"/>
                </a:lnTo>
                <a:lnTo>
                  <a:pt x="595" y="549"/>
                </a:lnTo>
                <a:lnTo>
                  <a:pt x="572" y="551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47" name="MT"/>
          <p:cNvSpPr>
            <a:spLocks/>
          </p:cNvSpPr>
          <p:nvPr userDrawn="1"/>
        </p:nvSpPr>
        <p:spPr bwMode="auto">
          <a:xfrm>
            <a:off x="4059188" y="1276790"/>
            <a:ext cx="1582960" cy="982854"/>
          </a:xfrm>
          <a:custGeom>
            <a:avLst/>
            <a:gdLst>
              <a:gd name="T0" fmla="*/ 2147483647 w 973"/>
              <a:gd name="T1" fmla="*/ 2147483647 h 574"/>
              <a:gd name="T2" fmla="*/ 2147483647 w 973"/>
              <a:gd name="T3" fmla="*/ 2147483647 h 574"/>
              <a:gd name="T4" fmla="*/ 2147483647 w 973"/>
              <a:gd name="T5" fmla="*/ 2147483647 h 574"/>
              <a:gd name="T6" fmla="*/ 2147483647 w 973"/>
              <a:gd name="T7" fmla="*/ 2147483647 h 574"/>
              <a:gd name="T8" fmla="*/ 2147483647 w 973"/>
              <a:gd name="T9" fmla="*/ 2147483647 h 574"/>
              <a:gd name="T10" fmla="*/ 2147483647 w 973"/>
              <a:gd name="T11" fmla="*/ 2147483647 h 574"/>
              <a:gd name="T12" fmla="*/ 2147483647 w 973"/>
              <a:gd name="T13" fmla="*/ 2147483647 h 574"/>
              <a:gd name="T14" fmla="*/ 2147483647 w 973"/>
              <a:gd name="T15" fmla="*/ 2147483647 h 574"/>
              <a:gd name="T16" fmla="*/ 2147483647 w 973"/>
              <a:gd name="T17" fmla="*/ 2147483647 h 574"/>
              <a:gd name="T18" fmla="*/ 2147483647 w 973"/>
              <a:gd name="T19" fmla="*/ 2147483647 h 574"/>
              <a:gd name="T20" fmla="*/ 2147483647 w 973"/>
              <a:gd name="T21" fmla="*/ 2147483647 h 574"/>
              <a:gd name="T22" fmla="*/ 2147483647 w 973"/>
              <a:gd name="T23" fmla="*/ 2147483647 h 574"/>
              <a:gd name="T24" fmla="*/ 2147483647 w 973"/>
              <a:gd name="T25" fmla="*/ 2147483647 h 574"/>
              <a:gd name="T26" fmla="*/ 2147483647 w 973"/>
              <a:gd name="T27" fmla="*/ 2147483647 h 574"/>
              <a:gd name="T28" fmla="*/ 2147483647 w 973"/>
              <a:gd name="T29" fmla="*/ 2147483647 h 574"/>
              <a:gd name="T30" fmla="*/ 2147483647 w 973"/>
              <a:gd name="T31" fmla="*/ 2147483647 h 574"/>
              <a:gd name="T32" fmla="*/ 2147483647 w 973"/>
              <a:gd name="T33" fmla="*/ 2147483647 h 574"/>
              <a:gd name="T34" fmla="*/ 2147483647 w 973"/>
              <a:gd name="T35" fmla="*/ 2147483647 h 574"/>
              <a:gd name="T36" fmla="*/ 2147483647 w 973"/>
              <a:gd name="T37" fmla="*/ 2147483647 h 574"/>
              <a:gd name="T38" fmla="*/ 2147483647 w 973"/>
              <a:gd name="T39" fmla="*/ 2147483647 h 574"/>
              <a:gd name="T40" fmla="*/ 2147483647 w 973"/>
              <a:gd name="T41" fmla="*/ 2147483647 h 574"/>
              <a:gd name="T42" fmla="*/ 0 w 973"/>
              <a:gd name="T43" fmla="*/ 2147483647 h 574"/>
              <a:gd name="T44" fmla="*/ 2147483647 w 973"/>
              <a:gd name="T45" fmla="*/ 0 h 574"/>
              <a:gd name="T46" fmla="*/ 2147483647 w 973"/>
              <a:gd name="T47" fmla="*/ 2147483647 h 574"/>
              <a:gd name="T48" fmla="*/ 2147483647 w 973"/>
              <a:gd name="T49" fmla="*/ 2147483647 h 574"/>
              <a:gd name="T50" fmla="*/ 2147483647 w 973"/>
              <a:gd name="T51" fmla="*/ 2147483647 h 574"/>
              <a:gd name="T52" fmla="*/ 2147483647 w 973"/>
              <a:gd name="T53" fmla="*/ 2147483647 h 574"/>
              <a:gd name="T54" fmla="*/ 2147483647 w 973"/>
              <a:gd name="T55" fmla="*/ 2147483647 h 57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73"/>
              <a:gd name="T85" fmla="*/ 0 h 574"/>
              <a:gd name="T86" fmla="*/ 973 w 973"/>
              <a:gd name="T87" fmla="*/ 574 h 574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73" h="574">
                <a:moveTo>
                  <a:pt x="936" y="469"/>
                </a:moveTo>
                <a:lnTo>
                  <a:pt x="926" y="574"/>
                </a:lnTo>
                <a:lnTo>
                  <a:pt x="343" y="504"/>
                </a:lnTo>
                <a:lnTo>
                  <a:pt x="333" y="556"/>
                </a:lnTo>
                <a:lnTo>
                  <a:pt x="305" y="521"/>
                </a:lnTo>
                <a:lnTo>
                  <a:pt x="296" y="547"/>
                </a:lnTo>
                <a:lnTo>
                  <a:pt x="231" y="539"/>
                </a:lnTo>
                <a:lnTo>
                  <a:pt x="213" y="547"/>
                </a:lnTo>
                <a:lnTo>
                  <a:pt x="194" y="539"/>
                </a:lnTo>
                <a:lnTo>
                  <a:pt x="176" y="547"/>
                </a:lnTo>
                <a:lnTo>
                  <a:pt x="157" y="504"/>
                </a:lnTo>
                <a:lnTo>
                  <a:pt x="139" y="487"/>
                </a:lnTo>
                <a:lnTo>
                  <a:pt x="120" y="400"/>
                </a:lnTo>
                <a:lnTo>
                  <a:pt x="111" y="382"/>
                </a:lnTo>
                <a:lnTo>
                  <a:pt x="74" y="409"/>
                </a:lnTo>
                <a:lnTo>
                  <a:pt x="65" y="391"/>
                </a:lnTo>
                <a:lnTo>
                  <a:pt x="102" y="278"/>
                </a:lnTo>
                <a:lnTo>
                  <a:pt x="65" y="270"/>
                </a:lnTo>
                <a:lnTo>
                  <a:pt x="37" y="200"/>
                </a:lnTo>
                <a:lnTo>
                  <a:pt x="9" y="174"/>
                </a:lnTo>
                <a:lnTo>
                  <a:pt x="18" y="148"/>
                </a:lnTo>
                <a:lnTo>
                  <a:pt x="0" y="104"/>
                </a:lnTo>
                <a:lnTo>
                  <a:pt x="18" y="0"/>
                </a:lnTo>
                <a:lnTo>
                  <a:pt x="519" y="78"/>
                </a:lnTo>
                <a:lnTo>
                  <a:pt x="973" y="131"/>
                </a:lnTo>
                <a:lnTo>
                  <a:pt x="945" y="435"/>
                </a:lnTo>
                <a:lnTo>
                  <a:pt x="936" y="469"/>
                </a:lnTo>
                <a:lnTo>
                  <a:pt x="936" y="478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48" name="NE"/>
          <p:cNvSpPr>
            <a:spLocks/>
          </p:cNvSpPr>
          <p:nvPr userDrawn="1"/>
        </p:nvSpPr>
        <p:spPr bwMode="auto">
          <a:xfrm>
            <a:off x="5505525" y="2641600"/>
            <a:ext cx="1281444" cy="624871"/>
          </a:xfrm>
          <a:custGeom>
            <a:avLst/>
            <a:gdLst>
              <a:gd name="T0" fmla="*/ 2147483647 w 788"/>
              <a:gd name="T1" fmla="*/ 2147483647 h 365"/>
              <a:gd name="T2" fmla="*/ 2147483647 w 788"/>
              <a:gd name="T3" fmla="*/ 2147483647 h 365"/>
              <a:gd name="T4" fmla="*/ 2147483647 w 788"/>
              <a:gd name="T5" fmla="*/ 2147483647 h 365"/>
              <a:gd name="T6" fmla="*/ 2147483647 w 788"/>
              <a:gd name="T7" fmla="*/ 2147483647 h 365"/>
              <a:gd name="T8" fmla="*/ 2147483647 w 788"/>
              <a:gd name="T9" fmla="*/ 2147483647 h 365"/>
              <a:gd name="T10" fmla="*/ 2147483647 w 788"/>
              <a:gd name="T11" fmla="*/ 2147483647 h 365"/>
              <a:gd name="T12" fmla="*/ 2147483647 w 788"/>
              <a:gd name="T13" fmla="*/ 2147483647 h 365"/>
              <a:gd name="T14" fmla="*/ 2147483647 w 788"/>
              <a:gd name="T15" fmla="*/ 2147483647 h 365"/>
              <a:gd name="T16" fmla="*/ 0 w 788"/>
              <a:gd name="T17" fmla="*/ 2147483647 h 365"/>
              <a:gd name="T18" fmla="*/ 2147483647 w 788"/>
              <a:gd name="T19" fmla="*/ 0 h 365"/>
              <a:gd name="T20" fmla="*/ 2147483647 w 788"/>
              <a:gd name="T21" fmla="*/ 2147483647 h 365"/>
              <a:gd name="T22" fmla="*/ 2147483647 w 788"/>
              <a:gd name="T23" fmla="*/ 2147483647 h 365"/>
              <a:gd name="T24" fmla="*/ 2147483647 w 788"/>
              <a:gd name="T25" fmla="*/ 2147483647 h 365"/>
              <a:gd name="T26" fmla="*/ 2147483647 w 788"/>
              <a:gd name="T27" fmla="*/ 2147483647 h 365"/>
              <a:gd name="T28" fmla="*/ 2147483647 w 788"/>
              <a:gd name="T29" fmla="*/ 2147483647 h 36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788"/>
              <a:gd name="T46" fmla="*/ 0 h 365"/>
              <a:gd name="T47" fmla="*/ 788 w 788"/>
              <a:gd name="T48" fmla="*/ 365 h 36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788" h="365">
                <a:moveTo>
                  <a:pt x="686" y="87"/>
                </a:moveTo>
                <a:lnTo>
                  <a:pt x="732" y="218"/>
                </a:lnTo>
                <a:lnTo>
                  <a:pt x="751" y="296"/>
                </a:lnTo>
                <a:lnTo>
                  <a:pt x="788" y="357"/>
                </a:lnTo>
                <a:lnTo>
                  <a:pt x="779" y="365"/>
                </a:lnTo>
                <a:lnTo>
                  <a:pt x="167" y="348"/>
                </a:lnTo>
                <a:lnTo>
                  <a:pt x="176" y="304"/>
                </a:lnTo>
                <a:lnTo>
                  <a:pt x="176" y="235"/>
                </a:lnTo>
                <a:lnTo>
                  <a:pt x="0" y="218"/>
                </a:lnTo>
                <a:lnTo>
                  <a:pt x="19" y="0"/>
                </a:lnTo>
                <a:lnTo>
                  <a:pt x="501" y="26"/>
                </a:lnTo>
                <a:lnTo>
                  <a:pt x="556" y="53"/>
                </a:lnTo>
                <a:lnTo>
                  <a:pt x="612" y="44"/>
                </a:lnTo>
                <a:lnTo>
                  <a:pt x="686" y="87"/>
                </a:lnTo>
                <a:lnTo>
                  <a:pt x="686" y="96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49" name="NV"/>
          <p:cNvSpPr>
            <a:spLocks/>
          </p:cNvSpPr>
          <p:nvPr userDrawn="1"/>
        </p:nvSpPr>
        <p:spPr bwMode="auto">
          <a:xfrm>
            <a:off x="3101247" y="2429046"/>
            <a:ext cx="987781" cy="1526223"/>
          </a:xfrm>
          <a:custGeom>
            <a:avLst/>
            <a:gdLst>
              <a:gd name="T0" fmla="*/ 2147483647 w 629"/>
              <a:gd name="T1" fmla="*/ 2147483647 h 955"/>
              <a:gd name="T2" fmla="*/ 0 w 629"/>
              <a:gd name="T3" fmla="*/ 2147483647 h 955"/>
              <a:gd name="T4" fmla="*/ 2147483647 w 629"/>
              <a:gd name="T5" fmla="*/ 2147483647 h 955"/>
              <a:gd name="T6" fmla="*/ 2147483647 w 629"/>
              <a:gd name="T7" fmla="*/ 0 h 955"/>
              <a:gd name="T8" fmla="*/ 2147483647 w 629"/>
              <a:gd name="T9" fmla="*/ 2147483647 h 955"/>
              <a:gd name="T10" fmla="*/ 2147483647 w 629"/>
              <a:gd name="T11" fmla="*/ 2147483647 h 955"/>
              <a:gd name="T12" fmla="*/ 2147483647 w 629"/>
              <a:gd name="T13" fmla="*/ 2147483647 h 955"/>
              <a:gd name="T14" fmla="*/ 2147483647 w 629"/>
              <a:gd name="T15" fmla="*/ 2147483647 h 955"/>
              <a:gd name="T16" fmla="*/ 2147483647 w 629"/>
              <a:gd name="T17" fmla="*/ 2147483647 h 955"/>
              <a:gd name="T18" fmla="*/ 2147483647 w 629"/>
              <a:gd name="T19" fmla="*/ 2147483647 h 955"/>
              <a:gd name="T20" fmla="*/ 2147483647 w 629"/>
              <a:gd name="T21" fmla="*/ 2147483647 h 955"/>
              <a:gd name="T22" fmla="*/ 2147483647 w 629"/>
              <a:gd name="T23" fmla="*/ 2147483647 h 955"/>
              <a:gd name="T24" fmla="*/ 2147483647 w 629"/>
              <a:gd name="T25" fmla="*/ 2147483647 h 955"/>
              <a:gd name="T26" fmla="*/ 2147483647 w 629"/>
              <a:gd name="T27" fmla="*/ 2147483647 h 95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629"/>
              <a:gd name="T43" fmla="*/ 0 h 955"/>
              <a:gd name="T44" fmla="*/ 629 w 629"/>
              <a:gd name="T45" fmla="*/ 955 h 955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629" h="955">
                <a:moveTo>
                  <a:pt x="409" y="945"/>
                </a:moveTo>
                <a:lnTo>
                  <a:pt x="0" y="356"/>
                </a:lnTo>
                <a:lnTo>
                  <a:pt x="44" y="184"/>
                </a:lnTo>
                <a:lnTo>
                  <a:pt x="96" y="0"/>
                </a:lnTo>
                <a:lnTo>
                  <a:pt x="176" y="22"/>
                </a:lnTo>
                <a:lnTo>
                  <a:pt x="361" y="70"/>
                </a:lnTo>
                <a:lnTo>
                  <a:pt x="629" y="126"/>
                </a:lnTo>
                <a:lnTo>
                  <a:pt x="514" y="722"/>
                </a:lnTo>
                <a:lnTo>
                  <a:pt x="485" y="834"/>
                </a:lnTo>
                <a:lnTo>
                  <a:pt x="447" y="816"/>
                </a:lnTo>
                <a:lnTo>
                  <a:pt x="418" y="816"/>
                </a:lnTo>
                <a:lnTo>
                  <a:pt x="409" y="936"/>
                </a:lnTo>
                <a:lnTo>
                  <a:pt x="409" y="945"/>
                </a:lnTo>
                <a:lnTo>
                  <a:pt x="409" y="955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50" name="NH"/>
          <p:cNvSpPr>
            <a:spLocks/>
          </p:cNvSpPr>
          <p:nvPr userDrawn="1"/>
        </p:nvSpPr>
        <p:spPr bwMode="auto">
          <a:xfrm>
            <a:off x="9995291" y="1832941"/>
            <a:ext cx="257545" cy="522591"/>
          </a:xfrm>
          <a:custGeom>
            <a:avLst/>
            <a:gdLst>
              <a:gd name="T0" fmla="*/ 2147483647 w 164"/>
              <a:gd name="T1" fmla="*/ 2147483647 h 327"/>
              <a:gd name="T2" fmla="*/ 2147483647 w 164"/>
              <a:gd name="T3" fmla="*/ 2147483647 h 327"/>
              <a:gd name="T4" fmla="*/ 2147483647 w 164"/>
              <a:gd name="T5" fmla="*/ 2147483647 h 327"/>
              <a:gd name="T6" fmla="*/ 2147483647 w 164"/>
              <a:gd name="T7" fmla="*/ 2147483647 h 327"/>
              <a:gd name="T8" fmla="*/ 0 w 164"/>
              <a:gd name="T9" fmla="*/ 2147483647 h 327"/>
              <a:gd name="T10" fmla="*/ 2147483647 w 164"/>
              <a:gd name="T11" fmla="*/ 2147483647 h 327"/>
              <a:gd name="T12" fmla="*/ 2147483647 w 164"/>
              <a:gd name="T13" fmla="*/ 2147483647 h 327"/>
              <a:gd name="T14" fmla="*/ 2147483647 w 164"/>
              <a:gd name="T15" fmla="*/ 2147483647 h 327"/>
              <a:gd name="T16" fmla="*/ 2147483647 w 164"/>
              <a:gd name="T17" fmla="*/ 2147483647 h 327"/>
              <a:gd name="T18" fmla="*/ 2147483647 w 164"/>
              <a:gd name="T19" fmla="*/ 0 h 327"/>
              <a:gd name="T20" fmla="*/ 2147483647 w 164"/>
              <a:gd name="T21" fmla="*/ 2147483647 h 327"/>
              <a:gd name="T22" fmla="*/ 2147483647 w 164"/>
              <a:gd name="T23" fmla="*/ 2147483647 h 327"/>
              <a:gd name="T24" fmla="*/ 2147483647 w 164"/>
              <a:gd name="T25" fmla="*/ 2147483647 h 32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64"/>
              <a:gd name="T40" fmla="*/ 0 h 327"/>
              <a:gd name="T41" fmla="*/ 164 w 164"/>
              <a:gd name="T42" fmla="*/ 327 h 32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64" h="327">
                <a:moveTo>
                  <a:pt x="164" y="251"/>
                </a:moveTo>
                <a:lnTo>
                  <a:pt x="164" y="280"/>
                </a:lnTo>
                <a:lnTo>
                  <a:pt x="126" y="308"/>
                </a:lnTo>
                <a:lnTo>
                  <a:pt x="20" y="327"/>
                </a:lnTo>
                <a:lnTo>
                  <a:pt x="0" y="233"/>
                </a:lnTo>
                <a:lnTo>
                  <a:pt x="9" y="139"/>
                </a:lnTo>
                <a:lnTo>
                  <a:pt x="38" y="103"/>
                </a:lnTo>
                <a:lnTo>
                  <a:pt x="38" y="38"/>
                </a:lnTo>
                <a:lnTo>
                  <a:pt x="29" y="10"/>
                </a:lnTo>
                <a:lnTo>
                  <a:pt x="58" y="0"/>
                </a:lnTo>
                <a:lnTo>
                  <a:pt x="135" y="214"/>
                </a:lnTo>
                <a:lnTo>
                  <a:pt x="164" y="251"/>
                </a:lnTo>
                <a:lnTo>
                  <a:pt x="164" y="261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51" name="NJ"/>
          <p:cNvSpPr>
            <a:spLocks/>
          </p:cNvSpPr>
          <p:nvPr userDrawn="1"/>
        </p:nvSpPr>
        <p:spPr bwMode="auto">
          <a:xfrm>
            <a:off x="9725430" y="2692740"/>
            <a:ext cx="212004" cy="460264"/>
          </a:xfrm>
          <a:custGeom>
            <a:avLst/>
            <a:gdLst>
              <a:gd name="T0" fmla="*/ 2147483647 w 135"/>
              <a:gd name="T1" fmla="*/ 2147483647 h 288"/>
              <a:gd name="T2" fmla="*/ 2147483647 w 135"/>
              <a:gd name="T3" fmla="*/ 2147483647 h 288"/>
              <a:gd name="T4" fmla="*/ 2147483647 w 135"/>
              <a:gd name="T5" fmla="*/ 2147483647 h 288"/>
              <a:gd name="T6" fmla="*/ 2147483647 w 135"/>
              <a:gd name="T7" fmla="*/ 2147483647 h 288"/>
              <a:gd name="T8" fmla="*/ 2147483647 w 135"/>
              <a:gd name="T9" fmla="*/ 2147483647 h 288"/>
              <a:gd name="T10" fmla="*/ 2147483647 w 135"/>
              <a:gd name="T11" fmla="*/ 2147483647 h 288"/>
              <a:gd name="T12" fmla="*/ 2147483647 w 135"/>
              <a:gd name="T13" fmla="*/ 2147483647 h 288"/>
              <a:gd name="T14" fmla="*/ 2147483647 w 135"/>
              <a:gd name="T15" fmla="*/ 2147483647 h 288"/>
              <a:gd name="T16" fmla="*/ 2147483647 w 135"/>
              <a:gd name="T17" fmla="*/ 2147483647 h 288"/>
              <a:gd name="T18" fmla="*/ 2147483647 w 135"/>
              <a:gd name="T19" fmla="*/ 2147483647 h 288"/>
              <a:gd name="T20" fmla="*/ 0 w 135"/>
              <a:gd name="T21" fmla="*/ 2147483647 h 288"/>
              <a:gd name="T22" fmla="*/ 0 w 135"/>
              <a:gd name="T23" fmla="*/ 2147483647 h 288"/>
              <a:gd name="T24" fmla="*/ 2147483647 w 135"/>
              <a:gd name="T25" fmla="*/ 2147483647 h 288"/>
              <a:gd name="T26" fmla="*/ 2147483647 w 135"/>
              <a:gd name="T27" fmla="*/ 2147483647 h 288"/>
              <a:gd name="T28" fmla="*/ 2147483647 w 135"/>
              <a:gd name="T29" fmla="*/ 2147483647 h 288"/>
              <a:gd name="T30" fmla="*/ 2147483647 w 135"/>
              <a:gd name="T31" fmla="*/ 2147483647 h 288"/>
              <a:gd name="T32" fmla="*/ 2147483647 w 135"/>
              <a:gd name="T33" fmla="*/ 0 h 288"/>
              <a:gd name="T34" fmla="*/ 2147483647 w 135"/>
              <a:gd name="T35" fmla="*/ 2147483647 h 288"/>
              <a:gd name="T36" fmla="*/ 2147483647 w 135"/>
              <a:gd name="T37" fmla="*/ 2147483647 h 288"/>
              <a:gd name="T38" fmla="*/ 2147483647 w 135"/>
              <a:gd name="T39" fmla="*/ 2147483647 h 28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35"/>
              <a:gd name="T61" fmla="*/ 0 h 288"/>
              <a:gd name="T62" fmla="*/ 135 w 135"/>
              <a:gd name="T63" fmla="*/ 288 h 28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35" h="288">
                <a:moveTo>
                  <a:pt x="116" y="37"/>
                </a:moveTo>
                <a:lnTo>
                  <a:pt x="97" y="84"/>
                </a:lnTo>
                <a:lnTo>
                  <a:pt x="126" y="93"/>
                </a:lnTo>
                <a:lnTo>
                  <a:pt x="135" y="167"/>
                </a:lnTo>
                <a:lnTo>
                  <a:pt x="126" y="139"/>
                </a:lnTo>
                <a:lnTo>
                  <a:pt x="126" y="177"/>
                </a:lnTo>
                <a:lnTo>
                  <a:pt x="87" y="278"/>
                </a:lnTo>
                <a:lnTo>
                  <a:pt x="78" y="288"/>
                </a:lnTo>
                <a:lnTo>
                  <a:pt x="78" y="260"/>
                </a:lnTo>
                <a:lnTo>
                  <a:pt x="20" y="242"/>
                </a:lnTo>
                <a:lnTo>
                  <a:pt x="0" y="214"/>
                </a:lnTo>
                <a:lnTo>
                  <a:pt x="0" y="211"/>
                </a:lnTo>
                <a:lnTo>
                  <a:pt x="10" y="195"/>
                </a:lnTo>
                <a:lnTo>
                  <a:pt x="68" y="139"/>
                </a:lnTo>
                <a:lnTo>
                  <a:pt x="10" y="93"/>
                </a:lnTo>
                <a:lnTo>
                  <a:pt x="10" y="46"/>
                </a:lnTo>
                <a:lnTo>
                  <a:pt x="29" y="0"/>
                </a:lnTo>
                <a:lnTo>
                  <a:pt x="116" y="28"/>
                </a:lnTo>
                <a:lnTo>
                  <a:pt x="116" y="37"/>
                </a:lnTo>
                <a:lnTo>
                  <a:pt x="116" y="46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52" name="NM"/>
          <p:cNvSpPr>
            <a:spLocks/>
          </p:cNvSpPr>
          <p:nvPr userDrawn="1"/>
        </p:nvSpPr>
        <p:spPr bwMode="auto">
          <a:xfrm>
            <a:off x="4517744" y="3696371"/>
            <a:ext cx="1085145" cy="1101117"/>
          </a:xfrm>
          <a:custGeom>
            <a:avLst/>
            <a:gdLst>
              <a:gd name="T0" fmla="*/ 2147483647 w 667"/>
              <a:gd name="T1" fmla="*/ 2147483647 h 643"/>
              <a:gd name="T2" fmla="*/ 2147483647 w 667"/>
              <a:gd name="T3" fmla="*/ 2147483647 h 643"/>
              <a:gd name="T4" fmla="*/ 2147483647 w 667"/>
              <a:gd name="T5" fmla="*/ 2147483647 h 643"/>
              <a:gd name="T6" fmla="*/ 2147483647 w 667"/>
              <a:gd name="T7" fmla="*/ 2147483647 h 643"/>
              <a:gd name="T8" fmla="*/ 2147483647 w 667"/>
              <a:gd name="T9" fmla="*/ 2147483647 h 643"/>
              <a:gd name="T10" fmla="*/ 2147483647 w 667"/>
              <a:gd name="T11" fmla="*/ 2147483647 h 643"/>
              <a:gd name="T12" fmla="*/ 0 w 667"/>
              <a:gd name="T13" fmla="*/ 2147483647 h 643"/>
              <a:gd name="T14" fmla="*/ 2147483647 w 667"/>
              <a:gd name="T15" fmla="*/ 2147483647 h 643"/>
              <a:gd name="T16" fmla="*/ 2147483647 w 667"/>
              <a:gd name="T17" fmla="*/ 0 h 643"/>
              <a:gd name="T18" fmla="*/ 2147483647 w 667"/>
              <a:gd name="T19" fmla="*/ 2147483647 h 643"/>
              <a:gd name="T20" fmla="*/ 2147483647 w 667"/>
              <a:gd name="T21" fmla="*/ 2147483647 h 643"/>
              <a:gd name="T22" fmla="*/ 2147483647 w 667"/>
              <a:gd name="T23" fmla="*/ 2147483647 h 64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67"/>
              <a:gd name="T37" fmla="*/ 0 h 643"/>
              <a:gd name="T38" fmla="*/ 667 w 667"/>
              <a:gd name="T39" fmla="*/ 643 h 64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67" h="643">
                <a:moveTo>
                  <a:pt x="667" y="122"/>
                </a:moveTo>
                <a:lnTo>
                  <a:pt x="620" y="626"/>
                </a:lnTo>
                <a:lnTo>
                  <a:pt x="259" y="591"/>
                </a:lnTo>
                <a:lnTo>
                  <a:pt x="259" y="617"/>
                </a:lnTo>
                <a:lnTo>
                  <a:pt x="92" y="600"/>
                </a:lnTo>
                <a:lnTo>
                  <a:pt x="83" y="643"/>
                </a:lnTo>
                <a:lnTo>
                  <a:pt x="0" y="634"/>
                </a:lnTo>
                <a:lnTo>
                  <a:pt x="18" y="513"/>
                </a:lnTo>
                <a:lnTo>
                  <a:pt x="102" y="0"/>
                </a:lnTo>
                <a:lnTo>
                  <a:pt x="667" y="61"/>
                </a:lnTo>
                <a:lnTo>
                  <a:pt x="667" y="122"/>
                </a:lnTo>
                <a:lnTo>
                  <a:pt x="667" y="130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grpSp>
        <p:nvGrpSpPr>
          <p:cNvPr id="53" name="Group 52"/>
          <p:cNvGrpSpPr/>
          <p:nvPr userDrawn="1">
            <p:custDataLst>
              <p:tags r:id="rId4"/>
            </p:custDataLst>
          </p:nvPr>
        </p:nvGrpSpPr>
        <p:grpSpPr>
          <a:xfrm>
            <a:off x="9013792" y="1960793"/>
            <a:ext cx="1204243" cy="805022"/>
            <a:chOff x="8311830" y="1739702"/>
            <a:chExt cx="1217359" cy="799664"/>
          </a:xfrm>
          <a:solidFill>
            <a:schemeClr val="bg1">
              <a:lumMod val="65000"/>
            </a:schemeClr>
          </a:solidFill>
        </p:grpSpPr>
        <p:sp>
          <p:nvSpPr>
            <p:cNvPr id="54" name="Freeform 53"/>
            <p:cNvSpPr/>
            <p:nvPr/>
          </p:nvSpPr>
          <p:spPr>
            <a:xfrm>
              <a:off x="9222807" y="2426754"/>
              <a:ext cx="306382" cy="112612"/>
            </a:xfrm>
            <a:custGeom>
              <a:avLst/>
              <a:gdLst>
                <a:gd name="connsiteX0" fmla="*/ 16443 w 306382"/>
                <a:gd name="connsiteY0" fmla="*/ 112611 h 112612"/>
                <a:gd name="connsiteX1" fmla="*/ 275523 w 306382"/>
                <a:gd name="connsiteY1" fmla="*/ 53556 h 112612"/>
                <a:gd name="connsiteX2" fmla="*/ 298383 w 306382"/>
                <a:gd name="connsiteY2" fmla="*/ 17361 h 112612"/>
                <a:gd name="connsiteX3" fmla="*/ 246948 w 306382"/>
                <a:gd name="connsiteY3" fmla="*/ 32601 h 112612"/>
                <a:gd name="connsiteX4" fmla="*/ 275523 w 306382"/>
                <a:gd name="connsiteY4" fmla="*/ 216 h 112612"/>
                <a:gd name="connsiteX5" fmla="*/ 52638 w 306382"/>
                <a:gd name="connsiteY5" fmla="*/ 51651 h 112612"/>
                <a:gd name="connsiteX6" fmla="*/ 16443 w 306382"/>
                <a:gd name="connsiteY6" fmla="*/ 112611 h 11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6382" h="112612">
                  <a:moveTo>
                    <a:pt x="16443" y="112611"/>
                  </a:moveTo>
                  <a:cubicBezTo>
                    <a:pt x="53590" y="112928"/>
                    <a:pt x="228533" y="69431"/>
                    <a:pt x="275523" y="53556"/>
                  </a:cubicBezTo>
                  <a:cubicBezTo>
                    <a:pt x="322513" y="37681"/>
                    <a:pt x="303145" y="20853"/>
                    <a:pt x="298383" y="17361"/>
                  </a:cubicBezTo>
                  <a:cubicBezTo>
                    <a:pt x="293621" y="13869"/>
                    <a:pt x="250758" y="35458"/>
                    <a:pt x="246948" y="32601"/>
                  </a:cubicBezTo>
                  <a:cubicBezTo>
                    <a:pt x="243138" y="29744"/>
                    <a:pt x="307908" y="-2959"/>
                    <a:pt x="275523" y="216"/>
                  </a:cubicBezTo>
                  <a:cubicBezTo>
                    <a:pt x="243138" y="3391"/>
                    <a:pt x="94230" y="36094"/>
                    <a:pt x="52638" y="51651"/>
                  </a:cubicBezTo>
                  <a:cubicBezTo>
                    <a:pt x="11046" y="67208"/>
                    <a:pt x="-20704" y="112294"/>
                    <a:pt x="16443" y="112611"/>
                  </a:cubicBezTo>
                  <a:close/>
                </a:path>
              </a:pathLst>
            </a:custGeom>
            <a:grpFill/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700">
                <a:solidFill>
                  <a:prstClr val="black"/>
                </a:solidFill>
              </a:endParaRPr>
            </a:p>
          </p:txBody>
        </p:sp>
        <p:sp>
          <p:nvSpPr>
            <p:cNvPr id="55" name="NY"/>
            <p:cNvSpPr>
              <a:spLocks/>
            </p:cNvSpPr>
            <p:nvPr/>
          </p:nvSpPr>
          <p:spPr bwMode="auto">
            <a:xfrm>
              <a:off x="8311830" y="1739702"/>
              <a:ext cx="942975" cy="798512"/>
            </a:xfrm>
            <a:custGeom>
              <a:avLst/>
              <a:gdLst>
                <a:gd name="T0" fmla="*/ 2147483647 w 574"/>
                <a:gd name="T1" fmla="*/ 2147483647 h 469"/>
                <a:gd name="T2" fmla="*/ 2147483647 w 574"/>
                <a:gd name="T3" fmla="*/ 2147483647 h 469"/>
                <a:gd name="T4" fmla="*/ 2147483647 w 574"/>
                <a:gd name="T5" fmla="*/ 2147483647 h 469"/>
                <a:gd name="T6" fmla="*/ 2147483647 w 574"/>
                <a:gd name="T7" fmla="*/ 2147483647 h 469"/>
                <a:gd name="T8" fmla="*/ 2147483647 w 574"/>
                <a:gd name="T9" fmla="*/ 2147483647 h 469"/>
                <a:gd name="T10" fmla="*/ 2147483647 w 574"/>
                <a:gd name="T11" fmla="*/ 2147483647 h 469"/>
                <a:gd name="T12" fmla="*/ 2147483647 w 574"/>
                <a:gd name="T13" fmla="*/ 2147483647 h 469"/>
                <a:gd name="T14" fmla="*/ 2147483647 w 574"/>
                <a:gd name="T15" fmla="*/ 2147483647 h 469"/>
                <a:gd name="T16" fmla="*/ 2147483647 w 574"/>
                <a:gd name="T17" fmla="*/ 2147483647 h 469"/>
                <a:gd name="T18" fmla="*/ 2147483647 w 574"/>
                <a:gd name="T19" fmla="*/ 2147483647 h 469"/>
                <a:gd name="T20" fmla="*/ 2147483647 w 574"/>
                <a:gd name="T21" fmla="*/ 2147483647 h 469"/>
                <a:gd name="T22" fmla="*/ 0 w 574"/>
                <a:gd name="T23" fmla="*/ 2147483647 h 469"/>
                <a:gd name="T24" fmla="*/ 2147483647 w 574"/>
                <a:gd name="T25" fmla="*/ 2147483647 h 469"/>
                <a:gd name="T26" fmla="*/ 2147483647 w 574"/>
                <a:gd name="T27" fmla="*/ 2147483647 h 469"/>
                <a:gd name="T28" fmla="*/ 2147483647 w 574"/>
                <a:gd name="T29" fmla="*/ 2147483647 h 469"/>
                <a:gd name="T30" fmla="*/ 2147483647 w 574"/>
                <a:gd name="T31" fmla="*/ 2147483647 h 469"/>
                <a:gd name="T32" fmla="*/ 2147483647 w 574"/>
                <a:gd name="T33" fmla="*/ 2147483647 h 469"/>
                <a:gd name="T34" fmla="*/ 2147483647 w 574"/>
                <a:gd name="T35" fmla="*/ 2147483647 h 469"/>
                <a:gd name="T36" fmla="*/ 2147483647 w 574"/>
                <a:gd name="T37" fmla="*/ 2147483647 h 469"/>
                <a:gd name="T38" fmla="*/ 2147483647 w 574"/>
                <a:gd name="T39" fmla="*/ 2147483647 h 469"/>
                <a:gd name="T40" fmla="*/ 2147483647 w 574"/>
                <a:gd name="T41" fmla="*/ 2147483647 h 469"/>
                <a:gd name="T42" fmla="*/ 2147483647 w 574"/>
                <a:gd name="T43" fmla="*/ 2147483647 h 469"/>
                <a:gd name="T44" fmla="*/ 2147483647 w 574"/>
                <a:gd name="T45" fmla="*/ 2147483647 h 469"/>
                <a:gd name="T46" fmla="*/ 2147483647 w 574"/>
                <a:gd name="T47" fmla="*/ 2147483647 h 469"/>
                <a:gd name="T48" fmla="*/ 2147483647 w 574"/>
                <a:gd name="T49" fmla="*/ 0 h 469"/>
                <a:gd name="T50" fmla="*/ 2147483647 w 574"/>
                <a:gd name="T51" fmla="*/ 2147483647 h 469"/>
                <a:gd name="T52" fmla="*/ 2147483647 w 574"/>
                <a:gd name="T53" fmla="*/ 2147483647 h 469"/>
                <a:gd name="T54" fmla="*/ 2147483647 w 574"/>
                <a:gd name="T55" fmla="*/ 2147483647 h 469"/>
                <a:gd name="T56" fmla="*/ 2147483647 w 574"/>
                <a:gd name="T57" fmla="*/ 2147483647 h 469"/>
                <a:gd name="T58" fmla="*/ 2147483647 w 574"/>
                <a:gd name="T59" fmla="*/ 2147483647 h 469"/>
                <a:gd name="T60" fmla="*/ 2147483647 w 574"/>
                <a:gd name="T61" fmla="*/ 2147483647 h 46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74"/>
                <a:gd name="T94" fmla="*/ 0 h 469"/>
                <a:gd name="T95" fmla="*/ 574 w 574"/>
                <a:gd name="T96" fmla="*/ 469 h 46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74" h="469">
                  <a:moveTo>
                    <a:pt x="556" y="243"/>
                  </a:moveTo>
                  <a:lnTo>
                    <a:pt x="556" y="322"/>
                  </a:lnTo>
                  <a:lnTo>
                    <a:pt x="574" y="417"/>
                  </a:lnTo>
                  <a:lnTo>
                    <a:pt x="565" y="443"/>
                  </a:lnTo>
                  <a:lnTo>
                    <a:pt x="556" y="469"/>
                  </a:lnTo>
                  <a:lnTo>
                    <a:pt x="547" y="461"/>
                  </a:lnTo>
                  <a:lnTo>
                    <a:pt x="547" y="452"/>
                  </a:lnTo>
                  <a:lnTo>
                    <a:pt x="463" y="426"/>
                  </a:lnTo>
                  <a:lnTo>
                    <a:pt x="435" y="408"/>
                  </a:lnTo>
                  <a:lnTo>
                    <a:pt x="398" y="365"/>
                  </a:lnTo>
                  <a:lnTo>
                    <a:pt x="9" y="434"/>
                  </a:lnTo>
                  <a:lnTo>
                    <a:pt x="0" y="400"/>
                  </a:lnTo>
                  <a:lnTo>
                    <a:pt x="74" y="339"/>
                  </a:lnTo>
                  <a:lnTo>
                    <a:pt x="46" y="278"/>
                  </a:lnTo>
                  <a:lnTo>
                    <a:pt x="130" y="261"/>
                  </a:lnTo>
                  <a:lnTo>
                    <a:pt x="176" y="269"/>
                  </a:lnTo>
                  <a:lnTo>
                    <a:pt x="241" y="243"/>
                  </a:lnTo>
                  <a:lnTo>
                    <a:pt x="278" y="209"/>
                  </a:lnTo>
                  <a:lnTo>
                    <a:pt x="269" y="174"/>
                  </a:lnTo>
                  <a:lnTo>
                    <a:pt x="278" y="156"/>
                  </a:lnTo>
                  <a:lnTo>
                    <a:pt x="269" y="165"/>
                  </a:lnTo>
                  <a:lnTo>
                    <a:pt x="250" y="148"/>
                  </a:lnTo>
                  <a:lnTo>
                    <a:pt x="324" y="52"/>
                  </a:lnTo>
                  <a:lnTo>
                    <a:pt x="361" y="26"/>
                  </a:lnTo>
                  <a:lnTo>
                    <a:pt x="482" y="0"/>
                  </a:lnTo>
                  <a:lnTo>
                    <a:pt x="500" y="104"/>
                  </a:lnTo>
                  <a:lnTo>
                    <a:pt x="519" y="156"/>
                  </a:lnTo>
                  <a:lnTo>
                    <a:pt x="528" y="156"/>
                  </a:lnTo>
                  <a:lnTo>
                    <a:pt x="547" y="235"/>
                  </a:lnTo>
                  <a:lnTo>
                    <a:pt x="556" y="243"/>
                  </a:lnTo>
                  <a:lnTo>
                    <a:pt x="556" y="252"/>
                  </a:lnTo>
                </a:path>
              </a:pathLst>
            </a:custGeom>
            <a:grpFill/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700">
                <a:solidFill>
                  <a:prstClr val="black"/>
                </a:solidFill>
              </a:endParaRPr>
            </a:p>
          </p:txBody>
        </p:sp>
      </p:grpSp>
      <p:sp>
        <p:nvSpPr>
          <p:cNvPr id="56" name="NC"/>
          <p:cNvSpPr>
            <a:spLocks/>
          </p:cNvSpPr>
          <p:nvPr userDrawn="1"/>
        </p:nvSpPr>
        <p:spPr bwMode="auto">
          <a:xfrm>
            <a:off x="8547385" y="3632445"/>
            <a:ext cx="1311283" cy="594507"/>
          </a:xfrm>
          <a:custGeom>
            <a:avLst/>
            <a:gdLst/>
            <a:ahLst/>
            <a:cxnLst>
              <a:cxn ang="0">
                <a:pos x="806" y="104"/>
              </a:cxn>
              <a:cxn ang="0">
                <a:pos x="778" y="139"/>
              </a:cxn>
              <a:cxn ang="0">
                <a:pos x="741" y="139"/>
              </a:cxn>
              <a:cxn ang="0">
                <a:pos x="741" y="122"/>
              </a:cxn>
              <a:cxn ang="0">
                <a:pos x="722" y="122"/>
              </a:cxn>
              <a:cxn ang="0">
                <a:pos x="732" y="139"/>
              </a:cxn>
              <a:cxn ang="0">
                <a:pos x="695" y="139"/>
              </a:cxn>
              <a:cxn ang="0">
                <a:pos x="750" y="156"/>
              </a:cxn>
              <a:cxn ang="0">
                <a:pos x="722" y="191"/>
              </a:cxn>
              <a:cxn ang="0">
                <a:pos x="695" y="182"/>
              </a:cxn>
              <a:cxn ang="0">
                <a:pos x="732" y="200"/>
              </a:cxn>
              <a:cxn ang="0">
                <a:pos x="759" y="174"/>
              </a:cxn>
              <a:cxn ang="0">
                <a:pos x="769" y="191"/>
              </a:cxn>
              <a:cxn ang="0">
                <a:pos x="750" y="217"/>
              </a:cxn>
              <a:cxn ang="0">
                <a:pos x="741" y="208"/>
              </a:cxn>
              <a:cxn ang="0">
                <a:pos x="704" y="226"/>
              </a:cxn>
              <a:cxn ang="0">
                <a:pos x="695" y="217"/>
              </a:cxn>
              <a:cxn ang="0">
                <a:pos x="685" y="243"/>
              </a:cxn>
              <a:cxn ang="0">
                <a:pos x="667" y="226"/>
              </a:cxn>
              <a:cxn ang="0">
                <a:pos x="685" y="252"/>
              </a:cxn>
              <a:cxn ang="0">
                <a:pos x="648" y="287"/>
              </a:cxn>
              <a:cxn ang="0">
                <a:pos x="639" y="321"/>
              </a:cxn>
              <a:cxn ang="0">
                <a:pos x="630" y="313"/>
              </a:cxn>
              <a:cxn ang="0">
                <a:pos x="630" y="330"/>
              </a:cxn>
              <a:cxn ang="0">
                <a:pos x="583" y="347"/>
              </a:cxn>
              <a:cxn ang="0">
                <a:pos x="574" y="339"/>
              </a:cxn>
              <a:cxn ang="0">
                <a:pos x="454" y="261"/>
              </a:cxn>
              <a:cxn ang="0">
                <a:pos x="343" y="278"/>
              </a:cxn>
              <a:cxn ang="0">
                <a:pos x="315" y="235"/>
              </a:cxn>
              <a:cxn ang="0">
                <a:pos x="185" y="252"/>
              </a:cxn>
              <a:cxn ang="0">
                <a:pos x="111" y="287"/>
              </a:cxn>
              <a:cxn ang="0">
                <a:pos x="0" y="304"/>
              </a:cxn>
              <a:cxn ang="0">
                <a:pos x="0" y="269"/>
              </a:cxn>
              <a:cxn ang="0">
                <a:pos x="18" y="261"/>
              </a:cxn>
              <a:cxn ang="0">
                <a:pos x="37" y="235"/>
              </a:cxn>
              <a:cxn ang="0">
                <a:pos x="120" y="191"/>
              </a:cxn>
              <a:cxn ang="0">
                <a:pos x="139" y="156"/>
              </a:cxn>
              <a:cxn ang="0">
                <a:pos x="157" y="174"/>
              </a:cxn>
              <a:cxn ang="0">
                <a:pos x="204" y="139"/>
              </a:cxn>
              <a:cxn ang="0">
                <a:pos x="222" y="113"/>
              </a:cxn>
              <a:cxn ang="0">
                <a:pos x="231" y="87"/>
              </a:cxn>
              <a:cxn ang="0">
                <a:pos x="759" y="0"/>
              </a:cxn>
              <a:cxn ang="0">
                <a:pos x="787" y="52"/>
              </a:cxn>
              <a:cxn ang="0">
                <a:pos x="769" y="26"/>
              </a:cxn>
              <a:cxn ang="0">
                <a:pos x="778" y="43"/>
              </a:cxn>
              <a:cxn ang="0">
                <a:pos x="750" y="35"/>
              </a:cxn>
              <a:cxn ang="0">
                <a:pos x="769" y="52"/>
              </a:cxn>
              <a:cxn ang="0">
                <a:pos x="741" y="43"/>
              </a:cxn>
              <a:cxn ang="0">
                <a:pos x="750" y="52"/>
              </a:cxn>
              <a:cxn ang="0">
                <a:pos x="732" y="52"/>
              </a:cxn>
              <a:cxn ang="0">
                <a:pos x="732" y="70"/>
              </a:cxn>
              <a:cxn ang="0">
                <a:pos x="713" y="70"/>
              </a:cxn>
              <a:cxn ang="0">
                <a:pos x="695" y="43"/>
              </a:cxn>
              <a:cxn ang="0">
                <a:pos x="704" y="87"/>
              </a:cxn>
              <a:cxn ang="0">
                <a:pos x="769" y="70"/>
              </a:cxn>
              <a:cxn ang="0">
                <a:pos x="769" y="96"/>
              </a:cxn>
              <a:cxn ang="0">
                <a:pos x="778" y="104"/>
              </a:cxn>
              <a:cxn ang="0">
                <a:pos x="787" y="61"/>
              </a:cxn>
              <a:cxn ang="0">
                <a:pos x="806" y="104"/>
              </a:cxn>
              <a:cxn ang="0">
                <a:pos x="806" y="113"/>
              </a:cxn>
            </a:cxnLst>
            <a:rect l="0" t="0" r="r" b="b"/>
            <a:pathLst>
              <a:path w="806" h="347">
                <a:moveTo>
                  <a:pt x="806" y="104"/>
                </a:moveTo>
                <a:lnTo>
                  <a:pt x="778" y="139"/>
                </a:lnTo>
                <a:lnTo>
                  <a:pt x="741" y="139"/>
                </a:lnTo>
                <a:lnTo>
                  <a:pt x="741" y="122"/>
                </a:lnTo>
                <a:lnTo>
                  <a:pt x="722" y="122"/>
                </a:lnTo>
                <a:lnTo>
                  <a:pt x="732" y="139"/>
                </a:lnTo>
                <a:lnTo>
                  <a:pt x="695" y="139"/>
                </a:lnTo>
                <a:lnTo>
                  <a:pt x="750" y="156"/>
                </a:lnTo>
                <a:lnTo>
                  <a:pt x="722" y="191"/>
                </a:lnTo>
                <a:lnTo>
                  <a:pt x="695" y="182"/>
                </a:lnTo>
                <a:lnTo>
                  <a:pt x="732" y="200"/>
                </a:lnTo>
                <a:lnTo>
                  <a:pt x="759" y="174"/>
                </a:lnTo>
                <a:lnTo>
                  <a:pt x="769" y="191"/>
                </a:lnTo>
                <a:lnTo>
                  <a:pt x="750" y="217"/>
                </a:lnTo>
                <a:lnTo>
                  <a:pt x="741" y="208"/>
                </a:lnTo>
                <a:lnTo>
                  <a:pt x="704" y="226"/>
                </a:lnTo>
                <a:lnTo>
                  <a:pt x="695" y="217"/>
                </a:lnTo>
                <a:lnTo>
                  <a:pt x="685" y="243"/>
                </a:lnTo>
                <a:lnTo>
                  <a:pt x="667" y="226"/>
                </a:lnTo>
                <a:lnTo>
                  <a:pt x="685" y="252"/>
                </a:lnTo>
                <a:lnTo>
                  <a:pt x="648" y="287"/>
                </a:lnTo>
                <a:lnTo>
                  <a:pt x="639" y="321"/>
                </a:lnTo>
                <a:lnTo>
                  <a:pt x="630" y="313"/>
                </a:lnTo>
                <a:lnTo>
                  <a:pt x="630" y="330"/>
                </a:lnTo>
                <a:lnTo>
                  <a:pt x="583" y="347"/>
                </a:lnTo>
                <a:lnTo>
                  <a:pt x="574" y="339"/>
                </a:lnTo>
                <a:lnTo>
                  <a:pt x="454" y="261"/>
                </a:lnTo>
                <a:lnTo>
                  <a:pt x="343" y="278"/>
                </a:lnTo>
                <a:lnTo>
                  <a:pt x="315" y="235"/>
                </a:lnTo>
                <a:lnTo>
                  <a:pt x="185" y="252"/>
                </a:lnTo>
                <a:lnTo>
                  <a:pt x="111" y="287"/>
                </a:lnTo>
                <a:lnTo>
                  <a:pt x="0" y="304"/>
                </a:lnTo>
                <a:lnTo>
                  <a:pt x="0" y="269"/>
                </a:lnTo>
                <a:lnTo>
                  <a:pt x="18" y="261"/>
                </a:lnTo>
                <a:lnTo>
                  <a:pt x="37" y="235"/>
                </a:lnTo>
                <a:lnTo>
                  <a:pt x="120" y="191"/>
                </a:lnTo>
                <a:lnTo>
                  <a:pt x="139" y="156"/>
                </a:lnTo>
                <a:lnTo>
                  <a:pt x="157" y="174"/>
                </a:lnTo>
                <a:lnTo>
                  <a:pt x="204" y="139"/>
                </a:lnTo>
                <a:lnTo>
                  <a:pt x="222" y="113"/>
                </a:lnTo>
                <a:lnTo>
                  <a:pt x="231" y="87"/>
                </a:lnTo>
                <a:lnTo>
                  <a:pt x="759" y="0"/>
                </a:lnTo>
                <a:lnTo>
                  <a:pt x="787" y="52"/>
                </a:lnTo>
                <a:lnTo>
                  <a:pt x="769" y="26"/>
                </a:lnTo>
                <a:lnTo>
                  <a:pt x="778" y="43"/>
                </a:lnTo>
                <a:lnTo>
                  <a:pt x="750" y="35"/>
                </a:lnTo>
                <a:lnTo>
                  <a:pt x="769" y="52"/>
                </a:lnTo>
                <a:lnTo>
                  <a:pt x="741" y="43"/>
                </a:lnTo>
                <a:lnTo>
                  <a:pt x="750" y="52"/>
                </a:lnTo>
                <a:lnTo>
                  <a:pt x="732" y="52"/>
                </a:lnTo>
                <a:lnTo>
                  <a:pt x="732" y="70"/>
                </a:lnTo>
                <a:lnTo>
                  <a:pt x="713" y="70"/>
                </a:lnTo>
                <a:lnTo>
                  <a:pt x="695" y="43"/>
                </a:lnTo>
                <a:lnTo>
                  <a:pt x="704" y="87"/>
                </a:lnTo>
                <a:lnTo>
                  <a:pt x="769" y="70"/>
                </a:lnTo>
                <a:lnTo>
                  <a:pt x="769" y="96"/>
                </a:lnTo>
                <a:lnTo>
                  <a:pt x="778" y="104"/>
                </a:lnTo>
                <a:lnTo>
                  <a:pt x="787" y="61"/>
                </a:lnTo>
                <a:lnTo>
                  <a:pt x="806" y="104"/>
                </a:lnTo>
                <a:lnTo>
                  <a:pt x="806" y="113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57" name="ND"/>
          <p:cNvSpPr>
            <a:spLocks/>
          </p:cNvSpPr>
          <p:nvPr userDrawn="1"/>
        </p:nvSpPr>
        <p:spPr bwMode="auto">
          <a:xfrm>
            <a:off x="5582474" y="1500528"/>
            <a:ext cx="1025470" cy="639255"/>
          </a:xfrm>
          <a:custGeom>
            <a:avLst/>
            <a:gdLst>
              <a:gd name="T0" fmla="*/ 2147483647 w 630"/>
              <a:gd name="T1" fmla="*/ 2147483647 h 373"/>
              <a:gd name="T2" fmla="*/ 0 w 630"/>
              <a:gd name="T3" fmla="*/ 2147483647 h 373"/>
              <a:gd name="T4" fmla="*/ 2147483647 w 630"/>
              <a:gd name="T5" fmla="*/ 2147483647 h 373"/>
              <a:gd name="T6" fmla="*/ 2147483647 w 630"/>
              <a:gd name="T7" fmla="*/ 0 h 373"/>
              <a:gd name="T8" fmla="*/ 2147483647 w 630"/>
              <a:gd name="T9" fmla="*/ 2147483647 h 373"/>
              <a:gd name="T10" fmla="*/ 2147483647 w 630"/>
              <a:gd name="T11" fmla="*/ 2147483647 h 373"/>
              <a:gd name="T12" fmla="*/ 2147483647 w 630"/>
              <a:gd name="T13" fmla="*/ 2147483647 h 3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30"/>
              <a:gd name="T22" fmla="*/ 0 h 373"/>
              <a:gd name="T23" fmla="*/ 630 w 630"/>
              <a:gd name="T24" fmla="*/ 373 h 37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30" h="373">
                <a:moveTo>
                  <a:pt x="630" y="364"/>
                </a:moveTo>
                <a:lnTo>
                  <a:pt x="0" y="338"/>
                </a:lnTo>
                <a:lnTo>
                  <a:pt x="9" y="304"/>
                </a:lnTo>
                <a:lnTo>
                  <a:pt x="37" y="0"/>
                </a:lnTo>
                <a:lnTo>
                  <a:pt x="583" y="26"/>
                </a:lnTo>
                <a:lnTo>
                  <a:pt x="630" y="364"/>
                </a:lnTo>
                <a:lnTo>
                  <a:pt x="630" y="373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58" name="OH"/>
          <p:cNvSpPr>
            <a:spLocks/>
          </p:cNvSpPr>
          <p:nvPr userDrawn="1"/>
        </p:nvSpPr>
        <p:spPr bwMode="auto">
          <a:xfrm>
            <a:off x="8321248" y="2723104"/>
            <a:ext cx="650144" cy="730350"/>
          </a:xfrm>
          <a:custGeom>
            <a:avLst/>
            <a:gdLst>
              <a:gd name="T0" fmla="*/ 2147483647 w 414"/>
              <a:gd name="T1" fmla="*/ 2147483647 h 457"/>
              <a:gd name="T2" fmla="*/ 2147483647 w 414"/>
              <a:gd name="T3" fmla="*/ 2147483647 h 457"/>
              <a:gd name="T4" fmla="*/ 2147483647 w 414"/>
              <a:gd name="T5" fmla="*/ 2147483647 h 457"/>
              <a:gd name="T6" fmla="*/ 2147483647 w 414"/>
              <a:gd name="T7" fmla="*/ 2147483647 h 457"/>
              <a:gd name="T8" fmla="*/ 2147483647 w 414"/>
              <a:gd name="T9" fmla="*/ 2147483647 h 457"/>
              <a:gd name="T10" fmla="*/ 2147483647 w 414"/>
              <a:gd name="T11" fmla="*/ 2147483647 h 457"/>
              <a:gd name="T12" fmla="*/ 2147483647 w 414"/>
              <a:gd name="T13" fmla="*/ 2147483647 h 457"/>
              <a:gd name="T14" fmla="*/ 2147483647 w 414"/>
              <a:gd name="T15" fmla="*/ 2147483647 h 457"/>
              <a:gd name="T16" fmla="*/ 2147483647 w 414"/>
              <a:gd name="T17" fmla="*/ 2147483647 h 457"/>
              <a:gd name="T18" fmla="*/ 2147483647 w 414"/>
              <a:gd name="T19" fmla="*/ 2147483647 h 457"/>
              <a:gd name="T20" fmla="*/ 2147483647 w 414"/>
              <a:gd name="T21" fmla="*/ 2147483647 h 457"/>
              <a:gd name="T22" fmla="*/ 2147483647 w 414"/>
              <a:gd name="T23" fmla="*/ 2147483647 h 457"/>
              <a:gd name="T24" fmla="*/ 2147483647 w 414"/>
              <a:gd name="T25" fmla="*/ 2147483647 h 457"/>
              <a:gd name="T26" fmla="*/ 2147483647 w 414"/>
              <a:gd name="T27" fmla="*/ 2147483647 h 457"/>
              <a:gd name="T28" fmla="*/ 0 w 414"/>
              <a:gd name="T29" fmla="*/ 2147483647 h 457"/>
              <a:gd name="T30" fmla="*/ 2147483647 w 414"/>
              <a:gd name="T31" fmla="*/ 2147483647 h 457"/>
              <a:gd name="T32" fmla="*/ 2147483647 w 414"/>
              <a:gd name="T33" fmla="*/ 2147483647 h 457"/>
              <a:gd name="T34" fmla="*/ 2147483647 w 414"/>
              <a:gd name="T35" fmla="*/ 2147483647 h 457"/>
              <a:gd name="T36" fmla="*/ 2147483647 w 414"/>
              <a:gd name="T37" fmla="*/ 2147483647 h 457"/>
              <a:gd name="T38" fmla="*/ 2147483647 w 414"/>
              <a:gd name="T39" fmla="*/ 2147483647 h 457"/>
              <a:gd name="T40" fmla="*/ 2147483647 w 414"/>
              <a:gd name="T41" fmla="*/ 2147483647 h 457"/>
              <a:gd name="T42" fmla="*/ 2147483647 w 414"/>
              <a:gd name="T43" fmla="*/ 2147483647 h 457"/>
              <a:gd name="T44" fmla="*/ 2147483647 w 414"/>
              <a:gd name="T45" fmla="*/ 2147483647 h 457"/>
              <a:gd name="T46" fmla="*/ 2147483647 w 414"/>
              <a:gd name="T47" fmla="*/ 0 h 457"/>
              <a:gd name="T48" fmla="*/ 2147483647 w 414"/>
              <a:gd name="T49" fmla="*/ 2147483647 h 457"/>
              <a:gd name="T50" fmla="*/ 2147483647 w 414"/>
              <a:gd name="T51" fmla="*/ 2147483647 h 457"/>
              <a:gd name="T52" fmla="*/ 2147483647 w 414"/>
              <a:gd name="T53" fmla="*/ 2147483647 h 45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414"/>
              <a:gd name="T82" fmla="*/ 0 h 457"/>
              <a:gd name="T83" fmla="*/ 414 w 414"/>
              <a:gd name="T84" fmla="*/ 457 h 457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414" h="457">
                <a:moveTo>
                  <a:pt x="414" y="159"/>
                </a:moveTo>
                <a:lnTo>
                  <a:pt x="395" y="168"/>
                </a:lnTo>
                <a:lnTo>
                  <a:pt x="414" y="205"/>
                </a:lnTo>
                <a:lnTo>
                  <a:pt x="395" y="289"/>
                </a:lnTo>
                <a:lnTo>
                  <a:pt x="328" y="345"/>
                </a:lnTo>
                <a:lnTo>
                  <a:pt x="328" y="382"/>
                </a:lnTo>
                <a:lnTo>
                  <a:pt x="299" y="382"/>
                </a:lnTo>
                <a:lnTo>
                  <a:pt x="289" y="429"/>
                </a:lnTo>
                <a:lnTo>
                  <a:pt x="260" y="457"/>
                </a:lnTo>
                <a:lnTo>
                  <a:pt x="222" y="419"/>
                </a:lnTo>
                <a:lnTo>
                  <a:pt x="155" y="438"/>
                </a:lnTo>
                <a:lnTo>
                  <a:pt x="96" y="429"/>
                </a:lnTo>
                <a:lnTo>
                  <a:pt x="68" y="392"/>
                </a:lnTo>
                <a:lnTo>
                  <a:pt x="29" y="401"/>
                </a:lnTo>
                <a:lnTo>
                  <a:pt x="0" y="82"/>
                </a:lnTo>
                <a:lnTo>
                  <a:pt x="40" y="78"/>
                </a:lnTo>
                <a:lnTo>
                  <a:pt x="126" y="65"/>
                </a:lnTo>
                <a:lnTo>
                  <a:pt x="116" y="75"/>
                </a:lnTo>
                <a:lnTo>
                  <a:pt x="193" y="84"/>
                </a:lnTo>
                <a:lnTo>
                  <a:pt x="173" y="103"/>
                </a:lnTo>
                <a:lnTo>
                  <a:pt x="222" y="103"/>
                </a:lnTo>
                <a:lnTo>
                  <a:pt x="289" y="75"/>
                </a:lnTo>
                <a:lnTo>
                  <a:pt x="317" y="38"/>
                </a:lnTo>
                <a:lnTo>
                  <a:pt x="385" y="0"/>
                </a:lnTo>
                <a:lnTo>
                  <a:pt x="405" y="139"/>
                </a:lnTo>
                <a:lnTo>
                  <a:pt x="414" y="159"/>
                </a:lnTo>
                <a:lnTo>
                  <a:pt x="414" y="168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59" name="OK"/>
          <p:cNvSpPr>
            <a:spLocks/>
          </p:cNvSpPr>
          <p:nvPr userDrawn="1"/>
        </p:nvSpPr>
        <p:spPr bwMode="auto">
          <a:xfrm>
            <a:off x="5602890" y="3803445"/>
            <a:ext cx="1325416" cy="685601"/>
          </a:xfrm>
          <a:custGeom>
            <a:avLst/>
            <a:gdLst>
              <a:gd name="T0" fmla="*/ 2147483647 w 815"/>
              <a:gd name="T1" fmla="*/ 2147483647 h 400"/>
              <a:gd name="T2" fmla="*/ 2147483647 w 815"/>
              <a:gd name="T3" fmla="*/ 2147483647 h 400"/>
              <a:gd name="T4" fmla="*/ 2147483647 w 815"/>
              <a:gd name="T5" fmla="*/ 2147483647 h 400"/>
              <a:gd name="T6" fmla="*/ 2147483647 w 815"/>
              <a:gd name="T7" fmla="*/ 2147483647 h 400"/>
              <a:gd name="T8" fmla="*/ 2147483647 w 815"/>
              <a:gd name="T9" fmla="*/ 2147483647 h 400"/>
              <a:gd name="T10" fmla="*/ 2147483647 w 815"/>
              <a:gd name="T11" fmla="*/ 2147483647 h 400"/>
              <a:gd name="T12" fmla="*/ 2147483647 w 815"/>
              <a:gd name="T13" fmla="*/ 2147483647 h 400"/>
              <a:gd name="T14" fmla="*/ 2147483647 w 815"/>
              <a:gd name="T15" fmla="*/ 2147483647 h 400"/>
              <a:gd name="T16" fmla="*/ 2147483647 w 815"/>
              <a:gd name="T17" fmla="*/ 2147483647 h 400"/>
              <a:gd name="T18" fmla="*/ 2147483647 w 815"/>
              <a:gd name="T19" fmla="*/ 2147483647 h 400"/>
              <a:gd name="T20" fmla="*/ 2147483647 w 815"/>
              <a:gd name="T21" fmla="*/ 2147483647 h 400"/>
              <a:gd name="T22" fmla="*/ 2147483647 w 815"/>
              <a:gd name="T23" fmla="*/ 2147483647 h 400"/>
              <a:gd name="T24" fmla="*/ 2147483647 w 815"/>
              <a:gd name="T25" fmla="*/ 2147483647 h 400"/>
              <a:gd name="T26" fmla="*/ 2147483647 w 815"/>
              <a:gd name="T27" fmla="*/ 2147483647 h 400"/>
              <a:gd name="T28" fmla="*/ 2147483647 w 815"/>
              <a:gd name="T29" fmla="*/ 2147483647 h 400"/>
              <a:gd name="T30" fmla="*/ 2147483647 w 815"/>
              <a:gd name="T31" fmla="*/ 2147483647 h 400"/>
              <a:gd name="T32" fmla="*/ 2147483647 w 815"/>
              <a:gd name="T33" fmla="*/ 2147483647 h 400"/>
              <a:gd name="T34" fmla="*/ 2147483647 w 815"/>
              <a:gd name="T35" fmla="*/ 2147483647 h 400"/>
              <a:gd name="T36" fmla="*/ 2147483647 w 815"/>
              <a:gd name="T37" fmla="*/ 2147483647 h 400"/>
              <a:gd name="T38" fmla="*/ 2147483647 w 815"/>
              <a:gd name="T39" fmla="*/ 2147483647 h 400"/>
              <a:gd name="T40" fmla="*/ 0 w 815"/>
              <a:gd name="T41" fmla="*/ 2147483647 h 400"/>
              <a:gd name="T42" fmla="*/ 0 w 815"/>
              <a:gd name="T43" fmla="*/ 0 h 400"/>
              <a:gd name="T44" fmla="*/ 2147483647 w 815"/>
              <a:gd name="T45" fmla="*/ 2147483647 h 400"/>
              <a:gd name="T46" fmla="*/ 2147483647 w 815"/>
              <a:gd name="T47" fmla="*/ 2147483647 h 400"/>
              <a:gd name="T48" fmla="*/ 2147483647 w 815"/>
              <a:gd name="T49" fmla="*/ 2147483647 h 400"/>
              <a:gd name="T50" fmla="*/ 2147483647 w 815"/>
              <a:gd name="T51" fmla="*/ 2147483647 h 400"/>
              <a:gd name="T52" fmla="*/ 2147483647 w 815"/>
              <a:gd name="T53" fmla="*/ 2147483647 h 40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15"/>
              <a:gd name="T82" fmla="*/ 0 h 400"/>
              <a:gd name="T83" fmla="*/ 815 w 815"/>
              <a:gd name="T84" fmla="*/ 400 h 400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15" h="400">
                <a:moveTo>
                  <a:pt x="797" y="78"/>
                </a:moveTo>
                <a:lnTo>
                  <a:pt x="815" y="200"/>
                </a:lnTo>
                <a:lnTo>
                  <a:pt x="815" y="400"/>
                </a:lnTo>
                <a:lnTo>
                  <a:pt x="741" y="365"/>
                </a:lnTo>
                <a:lnTo>
                  <a:pt x="630" y="400"/>
                </a:lnTo>
                <a:lnTo>
                  <a:pt x="602" y="373"/>
                </a:lnTo>
                <a:lnTo>
                  <a:pt x="584" y="382"/>
                </a:lnTo>
                <a:lnTo>
                  <a:pt x="574" y="365"/>
                </a:lnTo>
                <a:lnTo>
                  <a:pt x="556" y="391"/>
                </a:lnTo>
                <a:lnTo>
                  <a:pt x="547" y="373"/>
                </a:lnTo>
                <a:lnTo>
                  <a:pt x="528" y="382"/>
                </a:lnTo>
                <a:lnTo>
                  <a:pt x="500" y="365"/>
                </a:lnTo>
                <a:lnTo>
                  <a:pt x="482" y="373"/>
                </a:lnTo>
                <a:lnTo>
                  <a:pt x="454" y="339"/>
                </a:lnTo>
                <a:lnTo>
                  <a:pt x="417" y="347"/>
                </a:lnTo>
                <a:lnTo>
                  <a:pt x="352" y="330"/>
                </a:lnTo>
                <a:lnTo>
                  <a:pt x="333" y="304"/>
                </a:lnTo>
                <a:lnTo>
                  <a:pt x="306" y="313"/>
                </a:lnTo>
                <a:lnTo>
                  <a:pt x="278" y="287"/>
                </a:lnTo>
                <a:lnTo>
                  <a:pt x="287" y="69"/>
                </a:lnTo>
                <a:lnTo>
                  <a:pt x="0" y="61"/>
                </a:lnTo>
                <a:lnTo>
                  <a:pt x="0" y="0"/>
                </a:lnTo>
                <a:lnTo>
                  <a:pt x="92" y="9"/>
                </a:lnTo>
                <a:lnTo>
                  <a:pt x="797" y="17"/>
                </a:lnTo>
                <a:lnTo>
                  <a:pt x="797" y="61"/>
                </a:lnTo>
                <a:lnTo>
                  <a:pt x="797" y="78"/>
                </a:lnTo>
                <a:lnTo>
                  <a:pt x="797" y="87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60" name="OR"/>
          <p:cNvSpPr>
            <a:spLocks/>
          </p:cNvSpPr>
          <p:nvPr userDrawn="1"/>
        </p:nvSpPr>
        <p:spPr bwMode="auto">
          <a:xfrm>
            <a:off x="2675669" y="1510119"/>
            <a:ext cx="1235903" cy="1029201"/>
          </a:xfrm>
          <a:custGeom>
            <a:avLst/>
            <a:gdLst>
              <a:gd name="T0" fmla="*/ 2147483647 w 787"/>
              <a:gd name="T1" fmla="*/ 2147483647 h 644"/>
              <a:gd name="T2" fmla="*/ 0 w 787"/>
              <a:gd name="T3" fmla="*/ 2147483647 h 644"/>
              <a:gd name="T4" fmla="*/ 0 w 787"/>
              <a:gd name="T5" fmla="*/ 2147483647 h 644"/>
              <a:gd name="T6" fmla="*/ 2147483647 w 787"/>
              <a:gd name="T7" fmla="*/ 2147483647 h 644"/>
              <a:gd name="T8" fmla="*/ 2147483647 w 787"/>
              <a:gd name="T9" fmla="*/ 2147483647 h 644"/>
              <a:gd name="T10" fmla="*/ 2147483647 w 787"/>
              <a:gd name="T11" fmla="*/ 0 h 644"/>
              <a:gd name="T12" fmla="*/ 2147483647 w 787"/>
              <a:gd name="T13" fmla="*/ 2147483647 h 644"/>
              <a:gd name="T14" fmla="*/ 2147483647 w 787"/>
              <a:gd name="T15" fmla="*/ 2147483647 h 644"/>
              <a:gd name="T16" fmla="*/ 2147483647 w 787"/>
              <a:gd name="T17" fmla="*/ 2147483647 h 644"/>
              <a:gd name="T18" fmla="*/ 2147483647 w 787"/>
              <a:gd name="T19" fmla="*/ 2147483647 h 644"/>
              <a:gd name="T20" fmla="*/ 2147483647 w 787"/>
              <a:gd name="T21" fmla="*/ 2147483647 h 644"/>
              <a:gd name="T22" fmla="*/ 2147483647 w 787"/>
              <a:gd name="T23" fmla="*/ 2147483647 h 644"/>
              <a:gd name="T24" fmla="*/ 2147483647 w 787"/>
              <a:gd name="T25" fmla="*/ 2147483647 h 644"/>
              <a:gd name="T26" fmla="*/ 2147483647 w 787"/>
              <a:gd name="T27" fmla="*/ 2147483647 h 644"/>
              <a:gd name="T28" fmla="*/ 2147483647 w 787"/>
              <a:gd name="T29" fmla="*/ 2147483647 h 644"/>
              <a:gd name="T30" fmla="*/ 2147483647 w 787"/>
              <a:gd name="T31" fmla="*/ 2147483647 h 644"/>
              <a:gd name="T32" fmla="*/ 2147483647 w 787"/>
              <a:gd name="T33" fmla="*/ 2147483647 h 644"/>
              <a:gd name="T34" fmla="*/ 2147483647 w 787"/>
              <a:gd name="T35" fmla="*/ 2147483647 h 644"/>
              <a:gd name="T36" fmla="*/ 2147483647 w 787"/>
              <a:gd name="T37" fmla="*/ 2147483647 h 644"/>
              <a:gd name="T38" fmla="*/ 2147483647 w 787"/>
              <a:gd name="T39" fmla="*/ 2147483647 h 644"/>
              <a:gd name="T40" fmla="*/ 2147483647 w 787"/>
              <a:gd name="T41" fmla="*/ 2147483647 h 644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787"/>
              <a:gd name="T64" fmla="*/ 0 h 644"/>
              <a:gd name="T65" fmla="*/ 787 w 787"/>
              <a:gd name="T66" fmla="*/ 644 h 644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787" h="644">
                <a:moveTo>
                  <a:pt x="375" y="579"/>
                </a:moveTo>
                <a:lnTo>
                  <a:pt x="0" y="485"/>
                </a:lnTo>
                <a:lnTo>
                  <a:pt x="0" y="374"/>
                </a:lnTo>
                <a:lnTo>
                  <a:pt x="67" y="290"/>
                </a:lnTo>
                <a:lnTo>
                  <a:pt x="153" y="93"/>
                </a:lnTo>
                <a:lnTo>
                  <a:pt x="173" y="0"/>
                </a:lnTo>
                <a:lnTo>
                  <a:pt x="211" y="19"/>
                </a:lnTo>
                <a:lnTo>
                  <a:pt x="250" y="47"/>
                </a:lnTo>
                <a:lnTo>
                  <a:pt x="250" y="103"/>
                </a:lnTo>
                <a:lnTo>
                  <a:pt x="288" y="121"/>
                </a:lnTo>
                <a:lnTo>
                  <a:pt x="326" y="112"/>
                </a:lnTo>
                <a:lnTo>
                  <a:pt x="384" y="141"/>
                </a:lnTo>
                <a:lnTo>
                  <a:pt x="451" y="149"/>
                </a:lnTo>
                <a:lnTo>
                  <a:pt x="585" y="141"/>
                </a:lnTo>
                <a:lnTo>
                  <a:pt x="758" y="177"/>
                </a:lnTo>
                <a:lnTo>
                  <a:pt x="787" y="233"/>
                </a:lnTo>
                <a:lnTo>
                  <a:pt x="681" y="364"/>
                </a:lnTo>
                <a:lnTo>
                  <a:pt x="710" y="401"/>
                </a:lnTo>
                <a:lnTo>
                  <a:pt x="634" y="644"/>
                </a:lnTo>
                <a:lnTo>
                  <a:pt x="432" y="597"/>
                </a:lnTo>
                <a:lnTo>
                  <a:pt x="375" y="579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61" name="PA"/>
          <p:cNvSpPr>
            <a:spLocks/>
          </p:cNvSpPr>
          <p:nvPr userDrawn="1"/>
        </p:nvSpPr>
        <p:spPr bwMode="auto">
          <a:xfrm>
            <a:off x="8927420" y="2588861"/>
            <a:ext cx="904548" cy="564143"/>
          </a:xfrm>
          <a:custGeom>
            <a:avLst/>
            <a:gdLst>
              <a:gd name="T0" fmla="*/ 2147483647 w 556"/>
              <a:gd name="T1" fmla="*/ 2147483647 h 330"/>
              <a:gd name="T2" fmla="*/ 2147483647 w 556"/>
              <a:gd name="T3" fmla="*/ 2147483647 h 330"/>
              <a:gd name="T4" fmla="*/ 2147483647 w 556"/>
              <a:gd name="T5" fmla="*/ 0 h 330"/>
              <a:gd name="T6" fmla="*/ 2147483647 w 556"/>
              <a:gd name="T7" fmla="*/ 2147483647 h 330"/>
              <a:gd name="T8" fmla="*/ 2147483647 w 556"/>
              <a:gd name="T9" fmla="*/ 2147483647 h 330"/>
              <a:gd name="T10" fmla="*/ 2147483647 w 556"/>
              <a:gd name="T11" fmla="*/ 2147483647 h 330"/>
              <a:gd name="T12" fmla="*/ 2147483647 w 556"/>
              <a:gd name="T13" fmla="*/ 2147483647 h 330"/>
              <a:gd name="T14" fmla="*/ 2147483647 w 556"/>
              <a:gd name="T15" fmla="*/ 2147483647 h 330"/>
              <a:gd name="T16" fmla="*/ 2147483647 w 556"/>
              <a:gd name="T17" fmla="*/ 2147483647 h 330"/>
              <a:gd name="T18" fmla="*/ 2147483647 w 556"/>
              <a:gd name="T19" fmla="*/ 2147483647 h 330"/>
              <a:gd name="T20" fmla="*/ 2147483647 w 556"/>
              <a:gd name="T21" fmla="*/ 2147483647 h 330"/>
              <a:gd name="T22" fmla="*/ 2147483647 w 556"/>
              <a:gd name="T23" fmla="*/ 2147483647 h 330"/>
              <a:gd name="T24" fmla="*/ 2147483647 w 556"/>
              <a:gd name="T25" fmla="*/ 2147483647 h 330"/>
              <a:gd name="T26" fmla="*/ 2147483647 w 556"/>
              <a:gd name="T27" fmla="*/ 2147483647 h 330"/>
              <a:gd name="T28" fmla="*/ 2147483647 w 556"/>
              <a:gd name="T29" fmla="*/ 2147483647 h 330"/>
              <a:gd name="T30" fmla="*/ 2147483647 w 556"/>
              <a:gd name="T31" fmla="*/ 2147483647 h 330"/>
              <a:gd name="T32" fmla="*/ 0 w 556"/>
              <a:gd name="T33" fmla="*/ 2147483647 h 330"/>
              <a:gd name="T34" fmla="*/ 2147483647 w 556"/>
              <a:gd name="T35" fmla="*/ 2147483647 h 330"/>
              <a:gd name="T36" fmla="*/ 2147483647 w 556"/>
              <a:gd name="T37" fmla="*/ 2147483647 h 33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556"/>
              <a:gd name="T58" fmla="*/ 0 h 330"/>
              <a:gd name="T59" fmla="*/ 556 w 556"/>
              <a:gd name="T60" fmla="*/ 330 h 330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556" h="330">
                <a:moveTo>
                  <a:pt x="56" y="35"/>
                </a:moveTo>
                <a:lnTo>
                  <a:pt x="65" y="69"/>
                </a:lnTo>
                <a:lnTo>
                  <a:pt x="454" y="0"/>
                </a:lnTo>
                <a:lnTo>
                  <a:pt x="491" y="43"/>
                </a:lnTo>
                <a:lnTo>
                  <a:pt x="519" y="61"/>
                </a:lnTo>
                <a:lnTo>
                  <a:pt x="501" y="104"/>
                </a:lnTo>
                <a:lnTo>
                  <a:pt x="501" y="148"/>
                </a:lnTo>
                <a:lnTo>
                  <a:pt x="556" y="191"/>
                </a:lnTo>
                <a:lnTo>
                  <a:pt x="501" y="243"/>
                </a:lnTo>
                <a:lnTo>
                  <a:pt x="464" y="252"/>
                </a:lnTo>
                <a:lnTo>
                  <a:pt x="445" y="261"/>
                </a:lnTo>
                <a:lnTo>
                  <a:pt x="139" y="313"/>
                </a:lnTo>
                <a:lnTo>
                  <a:pt x="112" y="321"/>
                </a:lnTo>
                <a:lnTo>
                  <a:pt x="47" y="330"/>
                </a:lnTo>
                <a:lnTo>
                  <a:pt x="28" y="226"/>
                </a:lnTo>
                <a:lnTo>
                  <a:pt x="19" y="208"/>
                </a:lnTo>
                <a:lnTo>
                  <a:pt x="0" y="78"/>
                </a:lnTo>
                <a:lnTo>
                  <a:pt x="56" y="35"/>
                </a:lnTo>
                <a:lnTo>
                  <a:pt x="56" y="43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62" name="RI"/>
          <p:cNvSpPr>
            <a:spLocks/>
          </p:cNvSpPr>
          <p:nvPr userDrawn="1"/>
        </p:nvSpPr>
        <p:spPr bwMode="auto">
          <a:xfrm>
            <a:off x="10160183" y="2456215"/>
            <a:ext cx="120920" cy="134244"/>
          </a:xfrm>
          <a:custGeom>
            <a:avLst/>
            <a:gdLst>
              <a:gd name="T0" fmla="*/ 2147483647 w 77"/>
              <a:gd name="T1" fmla="*/ 2147483647 h 84"/>
              <a:gd name="T2" fmla="*/ 2147483647 w 77"/>
              <a:gd name="T3" fmla="*/ 2147483647 h 84"/>
              <a:gd name="T4" fmla="*/ 2147483647 w 77"/>
              <a:gd name="T5" fmla="*/ 2147483647 h 84"/>
              <a:gd name="T6" fmla="*/ 2147483647 w 77"/>
              <a:gd name="T7" fmla="*/ 2147483647 h 84"/>
              <a:gd name="T8" fmla="*/ 2147483647 w 77"/>
              <a:gd name="T9" fmla="*/ 2147483647 h 84"/>
              <a:gd name="T10" fmla="*/ 0 w 77"/>
              <a:gd name="T11" fmla="*/ 2147483647 h 84"/>
              <a:gd name="T12" fmla="*/ 2147483647 w 77"/>
              <a:gd name="T13" fmla="*/ 0 h 84"/>
              <a:gd name="T14" fmla="*/ 2147483647 w 77"/>
              <a:gd name="T15" fmla="*/ 2147483647 h 84"/>
              <a:gd name="T16" fmla="*/ 2147483647 w 77"/>
              <a:gd name="T17" fmla="*/ 2147483647 h 84"/>
              <a:gd name="T18" fmla="*/ 2147483647 w 77"/>
              <a:gd name="T19" fmla="*/ 2147483647 h 8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7"/>
              <a:gd name="T31" fmla="*/ 0 h 84"/>
              <a:gd name="T32" fmla="*/ 77 w 77"/>
              <a:gd name="T33" fmla="*/ 84 h 8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7" h="84">
                <a:moveTo>
                  <a:pt x="77" y="46"/>
                </a:moveTo>
                <a:lnTo>
                  <a:pt x="58" y="66"/>
                </a:lnTo>
                <a:lnTo>
                  <a:pt x="48" y="38"/>
                </a:lnTo>
                <a:lnTo>
                  <a:pt x="48" y="74"/>
                </a:lnTo>
                <a:lnTo>
                  <a:pt x="9" y="84"/>
                </a:lnTo>
                <a:lnTo>
                  <a:pt x="0" y="9"/>
                </a:lnTo>
                <a:lnTo>
                  <a:pt x="29" y="0"/>
                </a:lnTo>
                <a:lnTo>
                  <a:pt x="68" y="38"/>
                </a:lnTo>
                <a:lnTo>
                  <a:pt x="77" y="46"/>
                </a:lnTo>
                <a:lnTo>
                  <a:pt x="63" y="62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63" name="SC"/>
          <p:cNvSpPr>
            <a:spLocks/>
          </p:cNvSpPr>
          <p:nvPr userDrawn="1"/>
        </p:nvSpPr>
        <p:spPr bwMode="auto">
          <a:xfrm>
            <a:off x="8690291" y="4031979"/>
            <a:ext cx="799332" cy="594507"/>
          </a:xfrm>
          <a:custGeom>
            <a:avLst/>
            <a:gdLst/>
            <a:ahLst/>
            <a:cxnLst>
              <a:cxn ang="0">
                <a:pos x="491" y="112"/>
              </a:cxn>
              <a:cxn ang="0">
                <a:pos x="427" y="173"/>
              </a:cxn>
              <a:cxn ang="0">
                <a:pos x="436" y="199"/>
              </a:cxn>
              <a:cxn ang="0">
                <a:pos x="389" y="251"/>
              </a:cxn>
              <a:cxn ang="0">
                <a:pos x="380" y="243"/>
              </a:cxn>
              <a:cxn ang="0">
                <a:pos x="371" y="269"/>
              </a:cxn>
              <a:cxn ang="0">
                <a:pos x="315" y="295"/>
              </a:cxn>
              <a:cxn ang="0">
                <a:pos x="315" y="312"/>
              </a:cxn>
              <a:cxn ang="0">
                <a:pos x="297" y="304"/>
              </a:cxn>
              <a:cxn ang="0">
                <a:pos x="315" y="330"/>
              </a:cxn>
              <a:cxn ang="0">
                <a:pos x="297" y="347"/>
              </a:cxn>
              <a:cxn ang="0">
                <a:pos x="269" y="338"/>
              </a:cxn>
              <a:cxn ang="0">
                <a:pos x="213" y="251"/>
              </a:cxn>
              <a:cxn ang="0">
                <a:pos x="93" y="156"/>
              </a:cxn>
              <a:cxn ang="0">
                <a:pos x="56" y="104"/>
              </a:cxn>
              <a:cxn ang="0">
                <a:pos x="0" y="86"/>
              </a:cxn>
              <a:cxn ang="0">
                <a:pos x="19" y="52"/>
              </a:cxn>
              <a:cxn ang="0">
                <a:pos x="93" y="17"/>
              </a:cxn>
              <a:cxn ang="0">
                <a:pos x="223" y="0"/>
              </a:cxn>
              <a:cxn ang="0">
                <a:pos x="251" y="43"/>
              </a:cxn>
              <a:cxn ang="0">
                <a:pos x="362" y="26"/>
              </a:cxn>
              <a:cxn ang="0">
                <a:pos x="482" y="104"/>
              </a:cxn>
              <a:cxn ang="0">
                <a:pos x="491" y="112"/>
              </a:cxn>
              <a:cxn ang="0">
                <a:pos x="491" y="121"/>
              </a:cxn>
            </a:cxnLst>
            <a:rect l="0" t="0" r="r" b="b"/>
            <a:pathLst>
              <a:path w="491" h="347">
                <a:moveTo>
                  <a:pt x="491" y="112"/>
                </a:moveTo>
                <a:lnTo>
                  <a:pt x="427" y="173"/>
                </a:lnTo>
                <a:lnTo>
                  <a:pt x="436" y="199"/>
                </a:lnTo>
                <a:lnTo>
                  <a:pt x="389" y="251"/>
                </a:lnTo>
                <a:lnTo>
                  <a:pt x="380" y="243"/>
                </a:lnTo>
                <a:lnTo>
                  <a:pt x="371" y="269"/>
                </a:lnTo>
                <a:lnTo>
                  <a:pt x="315" y="295"/>
                </a:lnTo>
                <a:lnTo>
                  <a:pt x="315" y="312"/>
                </a:lnTo>
                <a:lnTo>
                  <a:pt x="297" y="304"/>
                </a:lnTo>
                <a:lnTo>
                  <a:pt x="315" y="330"/>
                </a:lnTo>
                <a:lnTo>
                  <a:pt x="297" y="347"/>
                </a:lnTo>
                <a:lnTo>
                  <a:pt x="269" y="338"/>
                </a:lnTo>
                <a:lnTo>
                  <a:pt x="213" y="251"/>
                </a:lnTo>
                <a:lnTo>
                  <a:pt x="93" y="156"/>
                </a:lnTo>
                <a:lnTo>
                  <a:pt x="56" y="104"/>
                </a:lnTo>
                <a:lnTo>
                  <a:pt x="0" y="86"/>
                </a:lnTo>
                <a:lnTo>
                  <a:pt x="19" y="52"/>
                </a:lnTo>
                <a:lnTo>
                  <a:pt x="93" y="17"/>
                </a:lnTo>
                <a:lnTo>
                  <a:pt x="223" y="0"/>
                </a:lnTo>
                <a:lnTo>
                  <a:pt x="251" y="43"/>
                </a:lnTo>
                <a:lnTo>
                  <a:pt x="362" y="26"/>
                </a:lnTo>
                <a:lnTo>
                  <a:pt x="482" y="104"/>
                </a:lnTo>
                <a:lnTo>
                  <a:pt x="491" y="112"/>
                </a:lnTo>
                <a:lnTo>
                  <a:pt x="491" y="121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64" name="SD"/>
          <p:cNvSpPr>
            <a:spLocks/>
          </p:cNvSpPr>
          <p:nvPr userDrawn="1"/>
        </p:nvSpPr>
        <p:spPr bwMode="auto">
          <a:xfrm>
            <a:off x="5536934" y="2077456"/>
            <a:ext cx="1085143" cy="714368"/>
          </a:xfrm>
          <a:custGeom>
            <a:avLst/>
            <a:gdLst>
              <a:gd name="T0" fmla="*/ 2147483647 w 667"/>
              <a:gd name="T1" fmla="*/ 2147483647 h 417"/>
              <a:gd name="T2" fmla="*/ 2147483647 w 667"/>
              <a:gd name="T3" fmla="*/ 2147483647 h 417"/>
              <a:gd name="T4" fmla="*/ 2147483647 w 667"/>
              <a:gd name="T5" fmla="*/ 2147483647 h 417"/>
              <a:gd name="T6" fmla="*/ 2147483647 w 667"/>
              <a:gd name="T7" fmla="*/ 2147483647 h 417"/>
              <a:gd name="T8" fmla="*/ 2147483647 w 667"/>
              <a:gd name="T9" fmla="*/ 2147483647 h 417"/>
              <a:gd name="T10" fmla="*/ 2147483647 w 667"/>
              <a:gd name="T11" fmla="*/ 2147483647 h 417"/>
              <a:gd name="T12" fmla="*/ 2147483647 w 667"/>
              <a:gd name="T13" fmla="*/ 2147483647 h 417"/>
              <a:gd name="T14" fmla="*/ 2147483647 w 667"/>
              <a:gd name="T15" fmla="*/ 2147483647 h 417"/>
              <a:gd name="T16" fmla="*/ 0 w 667"/>
              <a:gd name="T17" fmla="*/ 2147483647 h 417"/>
              <a:gd name="T18" fmla="*/ 2147483647 w 667"/>
              <a:gd name="T19" fmla="*/ 2147483647 h 417"/>
              <a:gd name="T20" fmla="*/ 2147483647 w 667"/>
              <a:gd name="T21" fmla="*/ 2147483647 h 417"/>
              <a:gd name="T22" fmla="*/ 2147483647 w 667"/>
              <a:gd name="T23" fmla="*/ 0 h 417"/>
              <a:gd name="T24" fmla="*/ 2147483647 w 667"/>
              <a:gd name="T25" fmla="*/ 2147483647 h 417"/>
              <a:gd name="T26" fmla="*/ 2147483647 w 667"/>
              <a:gd name="T27" fmla="*/ 2147483647 h 417"/>
              <a:gd name="T28" fmla="*/ 2147483647 w 667"/>
              <a:gd name="T29" fmla="*/ 2147483647 h 417"/>
              <a:gd name="T30" fmla="*/ 2147483647 w 667"/>
              <a:gd name="T31" fmla="*/ 2147483647 h 417"/>
              <a:gd name="T32" fmla="*/ 2147483647 w 667"/>
              <a:gd name="T33" fmla="*/ 2147483647 h 417"/>
              <a:gd name="T34" fmla="*/ 2147483647 w 667"/>
              <a:gd name="T35" fmla="*/ 2147483647 h 41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667"/>
              <a:gd name="T55" fmla="*/ 0 h 417"/>
              <a:gd name="T56" fmla="*/ 667 w 667"/>
              <a:gd name="T57" fmla="*/ 417 h 41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667" h="417">
                <a:moveTo>
                  <a:pt x="667" y="296"/>
                </a:moveTo>
                <a:lnTo>
                  <a:pt x="658" y="304"/>
                </a:lnTo>
                <a:lnTo>
                  <a:pt x="667" y="339"/>
                </a:lnTo>
                <a:lnTo>
                  <a:pt x="648" y="383"/>
                </a:lnTo>
                <a:lnTo>
                  <a:pt x="667" y="417"/>
                </a:lnTo>
                <a:lnTo>
                  <a:pt x="593" y="374"/>
                </a:lnTo>
                <a:lnTo>
                  <a:pt x="537" y="383"/>
                </a:lnTo>
                <a:lnTo>
                  <a:pt x="482" y="356"/>
                </a:lnTo>
                <a:lnTo>
                  <a:pt x="0" y="330"/>
                </a:lnTo>
                <a:lnTo>
                  <a:pt x="9" y="270"/>
                </a:lnTo>
                <a:lnTo>
                  <a:pt x="18" y="105"/>
                </a:lnTo>
                <a:lnTo>
                  <a:pt x="28" y="0"/>
                </a:lnTo>
                <a:lnTo>
                  <a:pt x="658" y="26"/>
                </a:lnTo>
                <a:lnTo>
                  <a:pt x="639" y="61"/>
                </a:lnTo>
                <a:lnTo>
                  <a:pt x="667" y="96"/>
                </a:lnTo>
                <a:lnTo>
                  <a:pt x="667" y="261"/>
                </a:lnTo>
                <a:lnTo>
                  <a:pt x="667" y="296"/>
                </a:lnTo>
                <a:lnTo>
                  <a:pt x="667" y="304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65" name="TN"/>
          <p:cNvSpPr>
            <a:spLocks/>
          </p:cNvSpPr>
          <p:nvPr userDrawn="1"/>
        </p:nvSpPr>
        <p:spPr bwMode="auto">
          <a:xfrm>
            <a:off x="7594153" y="3776278"/>
            <a:ext cx="1325416" cy="445880"/>
          </a:xfrm>
          <a:custGeom>
            <a:avLst/>
            <a:gdLst/>
            <a:ahLst/>
            <a:cxnLst>
              <a:cxn ang="0">
                <a:pos x="844" y="0"/>
              </a:cxn>
              <a:cxn ang="0">
                <a:pos x="835" y="28"/>
              </a:cxn>
              <a:cxn ang="0">
                <a:pos x="815" y="65"/>
              </a:cxn>
              <a:cxn ang="0">
                <a:pos x="767" y="93"/>
              </a:cxn>
              <a:cxn ang="0">
                <a:pos x="749" y="91"/>
              </a:cxn>
              <a:cxn ang="0">
                <a:pos x="735" y="117"/>
              </a:cxn>
              <a:cxn ang="0">
                <a:pos x="655" y="153"/>
              </a:cxn>
              <a:cxn ang="0">
                <a:pos x="623" y="187"/>
              </a:cxn>
              <a:cxn ang="0">
                <a:pos x="605" y="195"/>
              </a:cxn>
              <a:cxn ang="0">
                <a:pos x="605" y="223"/>
              </a:cxn>
              <a:cxn ang="0">
                <a:pos x="470" y="243"/>
              </a:cxn>
              <a:cxn ang="0">
                <a:pos x="211" y="261"/>
              </a:cxn>
              <a:cxn ang="0">
                <a:pos x="0" y="279"/>
              </a:cxn>
              <a:cxn ang="0">
                <a:pos x="19" y="261"/>
              </a:cxn>
              <a:cxn ang="0">
                <a:pos x="9" y="233"/>
              </a:cxn>
              <a:cxn ang="0">
                <a:pos x="37" y="209"/>
              </a:cxn>
              <a:cxn ang="0">
                <a:pos x="29" y="187"/>
              </a:cxn>
              <a:cxn ang="0">
                <a:pos x="53" y="161"/>
              </a:cxn>
              <a:cxn ang="0">
                <a:pos x="48" y="159"/>
              </a:cxn>
              <a:cxn ang="0">
                <a:pos x="48" y="149"/>
              </a:cxn>
              <a:cxn ang="0">
                <a:pos x="67" y="84"/>
              </a:cxn>
              <a:cxn ang="0">
                <a:pos x="77" y="93"/>
              </a:cxn>
              <a:cxn ang="0">
                <a:pos x="211" y="84"/>
              </a:cxn>
              <a:cxn ang="0">
                <a:pos x="211" y="65"/>
              </a:cxn>
              <a:cxn ang="0">
                <a:pos x="643" y="28"/>
              </a:cxn>
              <a:cxn ang="0">
                <a:pos x="844" y="0"/>
              </a:cxn>
              <a:cxn ang="0">
                <a:pos x="844" y="10"/>
              </a:cxn>
            </a:cxnLst>
            <a:rect l="0" t="0" r="r" b="b"/>
            <a:pathLst>
              <a:path w="844" h="279">
                <a:moveTo>
                  <a:pt x="844" y="0"/>
                </a:moveTo>
                <a:lnTo>
                  <a:pt x="835" y="28"/>
                </a:lnTo>
                <a:lnTo>
                  <a:pt x="815" y="65"/>
                </a:lnTo>
                <a:lnTo>
                  <a:pt x="767" y="93"/>
                </a:lnTo>
                <a:lnTo>
                  <a:pt x="749" y="91"/>
                </a:lnTo>
                <a:lnTo>
                  <a:pt x="735" y="117"/>
                </a:lnTo>
                <a:lnTo>
                  <a:pt x="655" y="153"/>
                </a:lnTo>
                <a:lnTo>
                  <a:pt x="623" y="187"/>
                </a:lnTo>
                <a:lnTo>
                  <a:pt x="605" y="195"/>
                </a:lnTo>
                <a:lnTo>
                  <a:pt x="605" y="223"/>
                </a:lnTo>
                <a:lnTo>
                  <a:pt x="470" y="243"/>
                </a:lnTo>
                <a:lnTo>
                  <a:pt x="211" y="261"/>
                </a:lnTo>
                <a:lnTo>
                  <a:pt x="0" y="279"/>
                </a:lnTo>
                <a:lnTo>
                  <a:pt x="19" y="261"/>
                </a:lnTo>
                <a:lnTo>
                  <a:pt x="9" y="233"/>
                </a:lnTo>
                <a:lnTo>
                  <a:pt x="37" y="209"/>
                </a:lnTo>
                <a:lnTo>
                  <a:pt x="29" y="187"/>
                </a:lnTo>
                <a:lnTo>
                  <a:pt x="53" y="161"/>
                </a:lnTo>
                <a:lnTo>
                  <a:pt x="48" y="159"/>
                </a:lnTo>
                <a:lnTo>
                  <a:pt x="48" y="149"/>
                </a:lnTo>
                <a:lnTo>
                  <a:pt x="67" y="84"/>
                </a:lnTo>
                <a:lnTo>
                  <a:pt x="77" y="93"/>
                </a:lnTo>
                <a:lnTo>
                  <a:pt x="211" y="84"/>
                </a:lnTo>
                <a:lnTo>
                  <a:pt x="211" y="65"/>
                </a:lnTo>
                <a:lnTo>
                  <a:pt x="643" y="28"/>
                </a:lnTo>
                <a:lnTo>
                  <a:pt x="844" y="0"/>
                </a:lnTo>
                <a:lnTo>
                  <a:pt x="844" y="10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66" name="TX"/>
          <p:cNvSpPr>
            <a:spLocks/>
          </p:cNvSpPr>
          <p:nvPr userDrawn="1"/>
        </p:nvSpPr>
        <p:spPr bwMode="auto">
          <a:xfrm>
            <a:off x="4938612" y="3907325"/>
            <a:ext cx="2156156" cy="2052010"/>
          </a:xfrm>
          <a:custGeom>
            <a:avLst/>
            <a:gdLst>
              <a:gd name="T0" fmla="*/ 2147483647 w 1373"/>
              <a:gd name="T1" fmla="*/ 2147483647 h 1284"/>
              <a:gd name="T2" fmla="*/ 2147483647 w 1373"/>
              <a:gd name="T3" fmla="*/ 2147483647 h 1284"/>
              <a:gd name="T4" fmla="*/ 2147483647 w 1373"/>
              <a:gd name="T5" fmla="*/ 2147483647 h 1284"/>
              <a:gd name="T6" fmla="*/ 2147483647 w 1373"/>
              <a:gd name="T7" fmla="*/ 2147483647 h 1284"/>
              <a:gd name="T8" fmla="*/ 2147483647 w 1373"/>
              <a:gd name="T9" fmla="*/ 2147483647 h 1284"/>
              <a:gd name="T10" fmla="*/ 2147483647 w 1373"/>
              <a:gd name="T11" fmla="*/ 2147483647 h 1284"/>
              <a:gd name="T12" fmla="*/ 2147483647 w 1373"/>
              <a:gd name="T13" fmla="*/ 2147483647 h 1284"/>
              <a:gd name="T14" fmla="*/ 2147483647 w 1373"/>
              <a:gd name="T15" fmla="*/ 2147483647 h 1284"/>
              <a:gd name="T16" fmla="*/ 2147483647 w 1373"/>
              <a:gd name="T17" fmla="*/ 2147483647 h 1284"/>
              <a:gd name="T18" fmla="*/ 2147483647 w 1373"/>
              <a:gd name="T19" fmla="*/ 2147483647 h 1284"/>
              <a:gd name="T20" fmla="*/ 2147483647 w 1373"/>
              <a:gd name="T21" fmla="*/ 2147483647 h 1284"/>
              <a:gd name="T22" fmla="*/ 2147483647 w 1373"/>
              <a:gd name="T23" fmla="*/ 2147483647 h 1284"/>
              <a:gd name="T24" fmla="*/ 2147483647 w 1373"/>
              <a:gd name="T25" fmla="*/ 2147483647 h 1284"/>
              <a:gd name="T26" fmla="*/ 2147483647 w 1373"/>
              <a:gd name="T27" fmla="*/ 2147483647 h 1284"/>
              <a:gd name="T28" fmla="*/ 2147483647 w 1373"/>
              <a:gd name="T29" fmla="*/ 2147483647 h 1284"/>
              <a:gd name="T30" fmla="*/ 2147483647 w 1373"/>
              <a:gd name="T31" fmla="*/ 2147483647 h 1284"/>
              <a:gd name="T32" fmla="*/ 2147483647 w 1373"/>
              <a:gd name="T33" fmla="*/ 2147483647 h 1284"/>
              <a:gd name="T34" fmla="*/ 2147483647 w 1373"/>
              <a:gd name="T35" fmla="*/ 2147483647 h 1284"/>
              <a:gd name="T36" fmla="*/ 2147483647 w 1373"/>
              <a:gd name="T37" fmla="*/ 2147483647 h 1284"/>
              <a:gd name="T38" fmla="*/ 2147483647 w 1373"/>
              <a:gd name="T39" fmla="*/ 2147483647 h 1284"/>
              <a:gd name="T40" fmla="*/ 2147483647 w 1373"/>
              <a:gd name="T41" fmla="*/ 2147483647 h 1284"/>
              <a:gd name="T42" fmla="*/ 2147483647 w 1373"/>
              <a:gd name="T43" fmla="*/ 2147483647 h 1284"/>
              <a:gd name="T44" fmla="*/ 2147483647 w 1373"/>
              <a:gd name="T45" fmla="*/ 2147483647 h 1284"/>
              <a:gd name="T46" fmla="*/ 2147483647 w 1373"/>
              <a:gd name="T47" fmla="*/ 2147483647 h 1284"/>
              <a:gd name="T48" fmla="*/ 2147483647 w 1373"/>
              <a:gd name="T49" fmla="*/ 2147483647 h 1284"/>
              <a:gd name="T50" fmla="*/ 2147483647 w 1373"/>
              <a:gd name="T51" fmla="*/ 2147483647 h 1284"/>
              <a:gd name="T52" fmla="*/ 2147483647 w 1373"/>
              <a:gd name="T53" fmla="*/ 2147483647 h 1284"/>
              <a:gd name="T54" fmla="*/ 2147483647 w 1373"/>
              <a:gd name="T55" fmla="*/ 2147483647 h 1284"/>
              <a:gd name="T56" fmla="*/ 2147483647 w 1373"/>
              <a:gd name="T57" fmla="*/ 2147483647 h 1284"/>
              <a:gd name="T58" fmla="*/ 2147483647 w 1373"/>
              <a:gd name="T59" fmla="*/ 2147483647 h 1284"/>
              <a:gd name="T60" fmla="*/ 0 w 1373"/>
              <a:gd name="T61" fmla="*/ 2147483647 h 1284"/>
              <a:gd name="T62" fmla="*/ 2147483647 w 1373"/>
              <a:gd name="T63" fmla="*/ 2147483647 h 1284"/>
              <a:gd name="T64" fmla="*/ 2147483647 w 1373"/>
              <a:gd name="T65" fmla="*/ 2147483647 h 1284"/>
              <a:gd name="T66" fmla="*/ 2147483647 w 1373"/>
              <a:gd name="T67" fmla="*/ 2147483647 h 1284"/>
              <a:gd name="T68" fmla="*/ 2147483647 w 1373"/>
              <a:gd name="T69" fmla="*/ 2147483647 h 1284"/>
              <a:gd name="T70" fmla="*/ 2147483647 w 1373"/>
              <a:gd name="T71" fmla="*/ 2147483647 h 1284"/>
              <a:gd name="T72" fmla="*/ 2147483647 w 1373"/>
              <a:gd name="T73" fmla="*/ 2147483647 h 1284"/>
              <a:gd name="T74" fmla="*/ 2147483647 w 1373"/>
              <a:gd name="T75" fmla="*/ 2147483647 h 1284"/>
              <a:gd name="T76" fmla="*/ 2147483647 w 1373"/>
              <a:gd name="T77" fmla="*/ 2147483647 h 1284"/>
              <a:gd name="T78" fmla="*/ 2147483647 w 1373"/>
              <a:gd name="T79" fmla="*/ 2147483647 h 1284"/>
              <a:gd name="T80" fmla="*/ 2147483647 w 1373"/>
              <a:gd name="T81" fmla="*/ 2147483647 h 128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373"/>
              <a:gd name="T124" fmla="*/ 0 h 1284"/>
              <a:gd name="T125" fmla="*/ 1373 w 1373"/>
              <a:gd name="T126" fmla="*/ 1284 h 128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373" h="1284">
                <a:moveTo>
                  <a:pt x="1267" y="363"/>
                </a:moveTo>
                <a:lnTo>
                  <a:pt x="1316" y="372"/>
                </a:lnTo>
                <a:lnTo>
                  <a:pt x="1316" y="558"/>
                </a:lnTo>
                <a:lnTo>
                  <a:pt x="1373" y="680"/>
                </a:lnTo>
                <a:lnTo>
                  <a:pt x="1354" y="735"/>
                </a:lnTo>
                <a:lnTo>
                  <a:pt x="1364" y="791"/>
                </a:lnTo>
                <a:lnTo>
                  <a:pt x="1335" y="819"/>
                </a:lnTo>
                <a:lnTo>
                  <a:pt x="1344" y="838"/>
                </a:lnTo>
                <a:lnTo>
                  <a:pt x="1249" y="875"/>
                </a:lnTo>
                <a:lnTo>
                  <a:pt x="1277" y="856"/>
                </a:lnTo>
                <a:lnTo>
                  <a:pt x="1249" y="856"/>
                </a:lnTo>
                <a:lnTo>
                  <a:pt x="1258" y="819"/>
                </a:lnTo>
                <a:lnTo>
                  <a:pt x="1229" y="838"/>
                </a:lnTo>
                <a:lnTo>
                  <a:pt x="1220" y="838"/>
                </a:lnTo>
                <a:lnTo>
                  <a:pt x="1229" y="884"/>
                </a:lnTo>
                <a:lnTo>
                  <a:pt x="1200" y="894"/>
                </a:lnTo>
                <a:lnTo>
                  <a:pt x="1200" y="922"/>
                </a:lnTo>
                <a:lnTo>
                  <a:pt x="1076" y="996"/>
                </a:lnTo>
                <a:lnTo>
                  <a:pt x="1143" y="950"/>
                </a:lnTo>
                <a:lnTo>
                  <a:pt x="1085" y="977"/>
                </a:lnTo>
                <a:lnTo>
                  <a:pt x="1085" y="950"/>
                </a:lnTo>
                <a:lnTo>
                  <a:pt x="1076" y="968"/>
                </a:lnTo>
                <a:lnTo>
                  <a:pt x="1066" y="958"/>
                </a:lnTo>
                <a:lnTo>
                  <a:pt x="1056" y="977"/>
                </a:lnTo>
                <a:lnTo>
                  <a:pt x="1037" y="958"/>
                </a:lnTo>
                <a:lnTo>
                  <a:pt x="1047" y="987"/>
                </a:lnTo>
                <a:lnTo>
                  <a:pt x="1066" y="987"/>
                </a:lnTo>
                <a:lnTo>
                  <a:pt x="1037" y="1005"/>
                </a:lnTo>
                <a:lnTo>
                  <a:pt x="1018" y="987"/>
                </a:lnTo>
                <a:lnTo>
                  <a:pt x="1018" y="1015"/>
                </a:lnTo>
                <a:lnTo>
                  <a:pt x="1008" y="1024"/>
                </a:lnTo>
                <a:lnTo>
                  <a:pt x="1008" y="1005"/>
                </a:lnTo>
                <a:lnTo>
                  <a:pt x="970" y="1033"/>
                </a:lnTo>
                <a:lnTo>
                  <a:pt x="990" y="1051"/>
                </a:lnTo>
                <a:lnTo>
                  <a:pt x="941" y="1051"/>
                </a:lnTo>
                <a:lnTo>
                  <a:pt x="961" y="1061"/>
                </a:lnTo>
                <a:lnTo>
                  <a:pt x="961" y="1079"/>
                </a:lnTo>
                <a:lnTo>
                  <a:pt x="970" y="1079"/>
                </a:lnTo>
                <a:lnTo>
                  <a:pt x="950" y="1126"/>
                </a:lnTo>
                <a:lnTo>
                  <a:pt x="941" y="1126"/>
                </a:lnTo>
                <a:lnTo>
                  <a:pt x="941" y="1107"/>
                </a:lnTo>
                <a:lnTo>
                  <a:pt x="932" y="1126"/>
                </a:lnTo>
                <a:lnTo>
                  <a:pt x="912" y="1107"/>
                </a:lnTo>
                <a:lnTo>
                  <a:pt x="912" y="1126"/>
                </a:lnTo>
                <a:lnTo>
                  <a:pt x="950" y="1126"/>
                </a:lnTo>
                <a:lnTo>
                  <a:pt x="941" y="1182"/>
                </a:lnTo>
                <a:lnTo>
                  <a:pt x="979" y="1284"/>
                </a:lnTo>
                <a:lnTo>
                  <a:pt x="864" y="1275"/>
                </a:lnTo>
                <a:lnTo>
                  <a:pt x="768" y="1228"/>
                </a:lnTo>
                <a:lnTo>
                  <a:pt x="730" y="1154"/>
                </a:lnTo>
                <a:lnTo>
                  <a:pt x="720" y="1089"/>
                </a:lnTo>
                <a:lnTo>
                  <a:pt x="643" y="1005"/>
                </a:lnTo>
                <a:lnTo>
                  <a:pt x="596" y="884"/>
                </a:lnTo>
                <a:lnTo>
                  <a:pt x="528" y="819"/>
                </a:lnTo>
                <a:lnTo>
                  <a:pt x="432" y="801"/>
                </a:lnTo>
                <a:lnTo>
                  <a:pt x="394" y="809"/>
                </a:lnTo>
                <a:lnTo>
                  <a:pt x="365" y="875"/>
                </a:lnTo>
                <a:lnTo>
                  <a:pt x="336" y="894"/>
                </a:lnTo>
                <a:lnTo>
                  <a:pt x="308" y="894"/>
                </a:lnTo>
                <a:lnTo>
                  <a:pt x="202" y="809"/>
                </a:lnTo>
                <a:lnTo>
                  <a:pt x="164" y="698"/>
                </a:lnTo>
                <a:lnTo>
                  <a:pt x="0" y="531"/>
                </a:lnTo>
                <a:lnTo>
                  <a:pt x="0" y="503"/>
                </a:lnTo>
                <a:lnTo>
                  <a:pt x="374" y="540"/>
                </a:lnTo>
                <a:lnTo>
                  <a:pt x="423" y="0"/>
                </a:lnTo>
                <a:lnTo>
                  <a:pt x="720" y="9"/>
                </a:lnTo>
                <a:lnTo>
                  <a:pt x="711" y="242"/>
                </a:lnTo>
                <a:lnTo>
                  <a:pt x="740" y="270"/>
                </a:lnTo>
                <a:lnTo>
                  <a:pt x="768" y="260"/>
                </a:lnTo>
                <a:lnTo>
                  <a:pt x="788" y="288"/>
                </a:lnTo>
                <a:lnTo>
                  <a:pt x="855" y="307"/>
                </a:lnTo>
                <a:lnTo>
                  <a:pt x="893" y="298"/>
                </a:lnTo>
                <a:lnTo>
                  <a:pt x="922" y="334"/>
                </a:lnTo>
                <a:lnTo>
                  <a:pt x="941" y="326"/>
                </a:lnTo>
                <a:lnTo>
                  <a:pt x="970" y="344"/>
                </a:lnTo>
                <a:lnTo>
                  <a:pt x="990" y="334"/>
                </a:lnTo>
                <a:lnTo>
                  <a:pt x="999" y="354"/>
                </a:lnTo>
                <a:lnTo>
                  <a:pt x="1018" y="326"/>
                </a:lnTo>
                <a:lnTo>
                  <a:pt x="1028" y="344"/>
                </a:lnTo>
                <a:lnTo>
                  <a:pt x="1047" y="334"/>
                </a:lnTo>
                <a:lnTo>
                  <a:pt x="1076" y="363"/>
                </a:lnTo>
                <a:lnTo>
                  <a:pt x="1191" y="326"/>
                </a:lnTo>
                <a:lnTo>
                  <a:pt x="1267" y="363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67" name="UT"/>
          <p:cNvSpPr>
            <a:spLocks/>
          </p:cNvSpPr>
          <p:nvPr userDrawn="1"/>
        </p:nvSpPr>
        <p:spPr bwMode="auto">
          <a:xfrm>
            <a:off x="3910002" y="2630412"/>
            <a:ext cx="874711" cy="1086734"/>
          </a:xfrm>
          <a:custGeom>
            <a:avLst/>
            <a:gdLst>
              <a:gd name="T0" fmla="*/ 2147483647 w 537"/>
              <a:gd name="T1" fmla="*/ 2147483647 h 634"/>
              <a:gd name="T2" fmla="*/ 0 w 537"/>
              <a:gd name="T3" fmla="*/ 2147483647 h 634"/>
              <a:gd name="T4" fmla="*/ 2147483647 w 537"/>
              <a:gd name="T5" fmla="*/ 0 h 634"/>
              <a:gd name="T6" fmla="*/ 2147483647 w 537"/>
              <a:gd name="T7" fmla="*/ 2147483647 h 634"/>
              <a:gd name="T8" fmla="*/ 2147483647 w 537"/>
              <a:gd name="T9" fmla="*/ 2147483647 h 634"/>
              <a:gd name="T10" fmla="*/ 2147483647 w 537"/>
              <a:gd name="T11" fmla="*/ 2147483647 h 634"/>
              <a:gd name="T12" fmla="*/ 2147483647 w 537"/>
              <a:gd name="T13" fmla="*/ 2147483647 h 634"/>
              <a:gd name="T14" fmla="*/ 2147483647 w 537"/>
              <a:gd name="T15" fmla="*/ 2147483647 h 634"/>
              <a:gd name="T16" fmla="*/ 2147483647 w 537"/>
              <a:gd name="T17" fmla="*/ 2147483647 h 634"/>
              <a:gd name="T18" fmla="*/ 2147483647 w 537"/>
              <a:gd name="T19" fmla="*/ 2147483647 h 63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37"/>
              <a:gd name="T31" fmla="*/ 0 h 634"/>
              <a:gd name="T32" fmla="*/ 537 w 537"/>
              <a:gd name="T33" fmla="*/ 634 h 63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37" h="634">
                <a:moveTo>
                  <a:pt x="473" y="625"/>
                </a:moveTo>
                <a:lnTo>
                  <a:pt x="0" y="556"/>
                </a:lnTo>
                <a:lnTo>
                  <a:pt x="111" y="0"/>
                </a:lnTo>
                <a:lnTo>
                  <a:pt x="204" y="17"/>
                </a:lnTo>
                <a:lnTo>
                  <a:pt x="371" y="43"/>
                </a:lnTo>
                <a:lnTo>
                  <a:pt x="352" y="156"/>
                </a:lnTo>
                <a:lnTo>
                  <a:pt x="537" y="182"/>
                </a:lnTo>
                <a:lnTo>
                  <a:pt x="482" y="556"/>
                </a:lnTo>
                <a:lnTo>
                  <a:pt x="473" y="625"/>
                </a:lnTo>
                <a:lnTo>
                  <a:pt x="473" y="634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68" name="VT"/>
          <p:cNvSpPr>
            <a:spLocks/>
          </p:cNvSpPr>
          <p:nvPr userDrawn="1"/>
        </p:nvSpPr>
        <p:spPr bwMode="auto">
          <a:xfrm>
            <a:off x="9798992" y="1885680"/>
            <a:ext cx="255974" cy="501816"/>
          </a:xfrm>
          <a:custGeom>
            <a:avLst/>
            <a:gdLst>
              <a:gd name="T0" fmla="*/ 2147483647 w 163"/>
              <a:gd name="T1" fmla="*/ 2147483647 h 314"/>
              <a:gd name="T2" fmla="*/ 2147483647 w 163"/>
              <a:gd name="T3" fmla="*/ 2147483647 h 314"/>
              <a:gd name="T4" fmla="*/ 2147483647 w 163"/>
              <a:gd name="T5" fmla="*/ 2147483647 h 314"/>
              <a:gd name="T6" fmla="*/ 2147483647 w 163"/>
              <a:gd name="T7" fmla="*/ 2147483647 h 314"/>
              <a:gd name="T8" fmla="*/ 2147483647 w 163"/>
              <a:gd name="T9" fmla="*/ 2147483647 h 314"/>
              <a:gd name="T10" fmla="*/ 2147483647 w 163"/>
              <a:gd name="T11" fmla="*/ 2147483647 h 314"/>
              <a:gd name="T12" fmla="*/ 2147483647 w 163"/>
              <a:gd name="T13" fmla="*/ 2147483647 h 314"/>
              <a:gd name="T14" fmla="*/ 2147483647 w 163"/>
              <a:gd name="T15" fmla="*/ 2147483647 h 314"/>
              <a:gd name="T16" fmla="*/ 0 w 163"/>
              <a:gd name="T17" fmla="*/ 2147483647 h 314"/>
              <a:gd name="T18" fmla="*/ 2147483647 w 163"/>
              <a:gd name="T19" fmla="*/ 0 h 314"/>
              <a:gd name="T20" fmla="*/ 2147483647 w 163"/>
              <a:gd name="T21" fmla="*/ 2147483647 h 314"/>
              <a:gd name="T22" fmla="*/ 2147483647 w 163"/>
              <a:gd name="T23" fmla="*/ 2147483647 h 314"/>
              <a:gd name="T24" fmla="*/ 2147483647 w 163"/>
              <a:gd name="T25" fmla="*/ 2147483647 h 314"/>
              <a:gd name="T26" fmla="*/ 2147483647 w 163"/>
              <a:gd name="T27" fmla="*/ 2147483647 h 31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63"/>
              <a:gd name="T43" fmla="*/ 0 h 314"/>
              <a:gd name="T44" fmla="*/ 163 w 163"/>
              <a:gd name="T45" fmla="*/ 314 h 31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63" h="314">
                <a:moveTo>
                  <a:pt x="144" y="289"/>
                </a:moveTo>
                <a:lnTo>
                  <a:pt x="145" y="294"/>
                </a:lnTo>
                <a:lnTo>
                  <a:pt x="117" y="302"/>
                </a:lnTo>
                <a:lnTo>
                  <a:pt x="81" y="314"/>
                </a:lnTo>
                <a:lnTo>
                  <a:pt x="67" y="298"/>
                </a:lnTo>
                <a:lnTo>
                  <a:pt x="48" y="214"/>
                </a:lnTo>
                <a:lnTo>
                  <a:pt x="38" y="214"/>
                </a:lnTo>
                <a:lnTo>
                  <a:pt x="19" y="158"/>
                </a:lnTo>
                <a:lnTo>
                  <a:pt x="0" y="46"/>
                </a:lnTo>
                <a:lnTo>
                  <a:pt x="163" y="0"/>
                </a:lnTo>
                <a:lnTo>
                  <a:pt x="163" y="65"/>
                </a:lnTo>
                <a:lnTo>
                  <a:pt x="134" y="102"/>
                </a:lnTo>
                <a:lnTo>
                  <a:pt x="125" y="195"/>
                </a:lnTo>
                <a:lnTo>
                  <a:pt x="144" y="289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69" name="VA"/>
          <p:cNvSpPr>
            <a:spLocks/>
          </p:cNvSpPr>
          <p:nvPr userDrawn="1"/>
        </p:nvSpPr>
        <p:spPr bwMode="auto">
          <a:xfrm>
            <a:off x="8614913" y="3153004"/>
            <a:ext cx="1204495" cy="669620"/>
          </a:xfrm>
          <a:custGeom>
            <a:avLst/>
            <a:gdLst/>
            <a:ahLst/>
            <a:cxnLst>
              <a:cxn ang="0">
                <a:pos x="767" y="298"/>
              </a:cxn>
              <a:cxn ang="0">
                <a:pos x="758" y="298"/>
              </a:cxn>
              <a:cxn ang="0">
                <a:pos x="747" y="288"/>
              </a:cxn>
              <a:cxn ang="0">
                <a:pos x="758" y="298"/>
              </a:cxn>
              <a:cxn ang="0">
                <a:pos x="747" y="298"/>
              </a:cxn>
              <a:cxn ang="0">
                <a:pos x="201" y="391"/>
              </a:cxn>
              <a:cxn ang="0">
                <a:pos x="0" y="419"/>
              </a:cxn>
              <a:cxn ang="0">
                <a:pos x="48" y="391"/>
              </a:cxn>
              <a:cxn ang="0">
                <a:pos x="153" y="280"/>
              </a:cxn>
              <a:cxn ang="0">
                <a:pos x="163" y="308"/>
              </a:cxn>
              <a:cxn ang="0">
                <a:pos x="182" y="316"/>
              </a:cxn>
              <a:cxn ang="0">
                <a:pos x="297" y="280"/>
              </a:cxn>
              <a:cxn ang="0">
                <a:pos x="312" y="253"/>
              </a:cxn>
              <a:cxn ang="0">
                <a:pos x="303" y="244"/>
              </a:cxn>
              <a:cxn ang="0">
                <a:pos x="345" y="121"/>
              </a:cxn>
              <a:cxn ang="0">
                <a:pos x="393" y="139"/>
              </a:cxn>
              <a:cxn ang="0">
                <a:pos x="403" y="93"/>
              </a:cxn>
              <a:cxn ang="0">
                <a:pos x="421" y="93"/>
              </a:cxn>
              <a:cxn ang="0">
                <a:pos x="450" y="38"/>
              </a:cxn>
              <a:cxn ang="0">
                <a:pos x="460" y="0"/>
              </a:cxn>
              <a:cxn ang="0">
                <a:pos x="508" y="28"/>
              </a:cxn>
              <a:cxn ang="0">
                <a:pos x="518" y="0"/>
              </a:cxn>
              <a:cxn ang="0">
                <a:pos x="585" y="38"/>
              </a:cxn>
              <a:cxn ang="0">
                <a:pos x="594" y="56"/>
              </a:cxn>
              <a:cxn ang="0">
                <a:pos x="576" y="103"/>
              </a:cxn>
              <a:cxn ang="0">
                <a:pos x="585" y="111"/>
              </a:cxn>
              <a:cxn ang="0">
                <a:pos x="603" y="103"/>
              </a:cxn>
              <a:cxn ang="0">
                <a:pos x="614" y="121"/>
              </a:cxn>
              <a:cxn ang="0">
                <a:pos x="690" y="149"/>
              </a:cxn>
              <a:cxn ang="0">
                <a:pos x="690" y="177"/>
              </a:cxn>
              <a:cxn ang="0">
                <a:pos x="623" y="139"/>
              </a:cxn>
              <a:cxn ang="0">
                <a:pos x="671" y="186"/>
              </a:cxn>
              <a:cxn ang="0">
                <a:pos x="690" y="186"/>
              </a:cxn>
              <a:cxn ang="0">
                <a:pos x="681" y="195"/>
              </a:cxn>
              <a:cxn ang="0">
                <a:pos x="700" y="205"/>
              </a:cxn>
              <a:cxn ang="0">
                <a:pos x="700" y="214"/>
              </a:cxn>
              <a:cxn ang="0">
                <a:pos x="681" y="205"/>
              </a:cxn>
              <a:cxn ang="0">
                <a:pos x="690" y="224"/>
              </a:cxn>
              <a:cxn ang="0">
                <a:pos x="643" y="205"/>
              </a:cxn>
              <a:cxn ang="0">
                <a:pos x="709" y="252"/>
              </a:cxn>
              <a:cxn ang="0">
                <a:pos x="700" y="260"/>
              </a:cxn>
              <a:cxn ang="0">
                <a:pos x="643" y="224"/>
              </a:cxn>
              <a:cxn ang="0">
                <a:pos x="632" y="242"/>
              </a:cxn>
              <a:cxn ang="0">
                <a:pos x="671" y="242"/>
              </a:cxn>
              <a:cxn ang="0">
                <a:pos x="690" y="270"/>
              </a:cxn>
              <a:cxn ang="0">
                <a:pos x="738" y="260"/>
              </a:cxn>
              <a:cxn ang="0">
                <a:pos x="767" y="298"/>
              </a:cxn>
              <a:cxn ang="0">
                <a:pos x="767" y="308"/>
              </a:cxn>
            </a:cxnLst>
            <a:rect l="0" t="0" r="r" b="b"/>
            <a:pathLst>
              <a:path w="767" h="419">
                <a:moveTo>
                  <a:pt x="767" y="298"/>
                </a:moveTo>
                <a:lnTo>
                  <a:pt x="758" y="298"/>
                </a:lnTo>
                <a:lnTo>
                  <a:pt x="747" y="288"/>
                </a:lnTo>
                <a:lnTo>
                  <a:pt x="758" y="298"/>
                </a:lnTo>
                <a:lnTo>
                  <a:pt x="747" y="298"/>
                </a:lnTo>
                <a:lnTo>
                  <a:pt x="201" y="391"/>
                </a:lnTo>
                <a:lnTo>
                  <a:pt x="0" y="419"/>
                </a:lnTo>
                <a:lnTo>
                  <a:pt x="48" y="391"/>
                </a:lnTo>
                <a:lnTo>
                  <a:pt x="153" y="280"/>
                </a:lnTo>
                <a:lnTo>
                  <a:pt x="163" y="308"/>
                </a:lnTo>
                <a:lnTo>
                  <a:pt x="182" y="316"/>
                </a:lnTo>
                <a:lnTo>
                  <a:pt x="297" y="280"/>
                </a:lnTo>
                <a:lnTo>
                  <a:pt x="312" y="253"/>
                </a:lnTo>
                <a:lnTo>
                  <a:pt x="303" y="244"/>
                </a:lnTo>
                <a:lnTo>
                  <a:pt x="345" y="121"/>
                </a:lnTo>
                <a:lnTo>
                  <a:pt x="393" y="139"/>
                </a:lnTo>
                <a:lnTo>
                  <a:pt x="403" y="93"/>
                </a:lnTo>
                <a:lnTo>
                  <a:pt x="421" y="93"/>
                </a:lnTo>
                <a:lnTo>
                  <a:pt x="450" y="38"/>
                </a:lnTo>
                <a:lnTo>
                  <a:pt x="460" y="0"/>
                </a:lnTo>
                <a:lnTo>
                  <a:pt x="508" y="28"/>
                </a:lnTo>
                <a:lnTo>
                  <a:pt x="518" y="0"/>
                </a:lnTo>
                <a:lnTo>
                  <a:pt x="585" y="38"/>
                </a:lnTo>
                <a:lnTo>
                  <a:pt x="594" y="56"/>
                </a:lnTo>
                <a:lnTo>
                  <a:pt x="576" y="103"/>
                </a:lnTo>
                <a:lnTo>
                  <a:pt x="585" y="111"/>
                </a:lnTo>
                <a:lnTo>
                  <a:pt x="603" y="103"/>
                </a:lnTo>
                <a:lnTo>
                  <a:pt x="614" y="121"/>
                </a:lnTo>
                <a:lnTo>
                  <a:pt x="690" y="149"/>
                </a:lnTo>
                <a:lnTo>
                  <a:pt x="690" y="177"/>
                </a:lnTo>
                <a:lnTo>
                  <a:pt x="623" y="139"/>
                </a:lnTo>
                <a:lnTo>
                  <a:pt x="671" y="186"/>
                </a:lnTo>
                <a:lnTo>
                  <a:pt x="690" y="186"/>
                </a:lnTo>
                <a:lnTo>
                  <a:pt x="681" y="195"/>
                </a:lnTo>
                <a:lnTo>
                  <a:pt x="700" y="205"/>
                </a:lnTo>
                <a:lnTo>
                  <a:pt x="700" y="214"/>
                </a:lnTo>
                <a:lnTo>
                  <a:pt x="681" y="205"/>
                </a:lnTo>
                <a:lnTo>
                  <a:pt x="690" y="224"/>
                </a:lnTo>
                <a:lnTo>
                  <a:pt x="643" y="205"/>
                </a:lnTo>
                <a:lnTo>
                  <a:pt x="709" y="252"/>
                </a:lnTo>
                <a:lnTo>
                  <a:pt x="700" y="260"/>
                </a:lnTo>
                <a:lnTo>
                  <a:pt x="643" y="224"/>
                </a:lnTo>
                <a:lnTo>
                  <a:pt x="632" y="242"/>
                </a:lnTo>
                <a:lnTo>
                  <a:pt x="671" y="242"/>
                </a:lnTo>
                <a:lnTo>
                  <a:pt x="690" y="270"/>
                </a:lnTo>
                <a:lnTo>
                  <a:pt x="738" y="260"/>
                </a:lnTo>
                <a:lnTo>
                  <a:pt x="767" y="298"/>
                </a:lnTo>
                <a:lnTo>
                  <a:pt x="767" y="308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70" name="WA"/>
          <p:cNvSpPr>
            <a:spLocks/>
          </p:cNvSpPr>
          <p:nvPr userDrawn="1"/>
        </p:nvSpPr>
        <p:spPr bwMode="auto">
          <a:xfrm>
            <a:off x="2947347" y="1064237"/>
            <a:ext cx="1025470" cy="728751"/>
          </a:xfrm>
          <a:custGeom>
            <a:avLst/>
            <a:gdLst>
              <a:gd name="T0" fmla="*/ 2147483647 w 653"/>
              <a:gd name="T1" fmla="*/ 2147483647 h 456"/>
              <a:gd name="T2" fmla="*/ 0 w 653"/>
              <a:gd name="T3" fmla="*/ 2147483647 h 456"/>
              <a:gd name="T4" fmla="*/ 2147483647 w 653"/>
              <a:gd name="T5" fmla="*/ 2147483647 h 456"/>
              <a:gd name="T6" fmla="*/ 2147483647 w 653"/>
              <a:gd name="T7" fmla="*/ 2147483647 h 456"/>
              <a:gd name="T8" fmla="*/ 2147483647 w 653"/>
              <a:gd name="T9" fmla="*/ 2147483647 h 456"/>
              <a:gd name="T10" fmla="*/ 2147483647 w 653"/>
              <a:gd name="T11" fmla="*/ 2147483647 h 456"/>
              <a:gd name="T12" fmla="*/ 2147483647 w 653"/>
              <a:gd name="T13" fmla="*/ 2147483647 h 456"/>
              <a:gd name="T14" fmla="*/ 2147483647 w 653"/>
              <a:gd name="T15" fmla="*/ 2147483647 h 456"/>
              <a:gd name="T16" fmla="*/ 2147483647 w 653"/>
              <a:gd name="T17" fmla="*/ 2147483647 h 456"/>
              <a:gd name="T18" fmla="*/ 2147483647 w 653"/>
              <a:gd name="T19" fmla="*/ 2147483647 h 456"/>
              <a:gd name="T20" fmla="*/ 2147483647 w 653"/>
              <a:gd name="T21" fmla="*/ 2147483647 h 456"/>
              <a:gd name="T22" fmla="*/ 2147483647 w 653"/>
              <a:gd name="T23" fmla="*/ 2147483647 h 456"/>
              <a:gd name="T24" fmla="*/ 2147483647 w 653"/>
              <a:gd name="T25" fmla="*/ 2147483647 h 456"/>
              <a:gd name="T26" fmla="*/ 2147483647 w 653"/>
              <a:gd name="T27" fmla="*/ 2147483647 h 456"/>
              <a:gd name="T28" fmla="*/ 2147483647 w 653"/>
              <a:gd name="T29" fmla="*/ 2147483647 h 456"/>
              <a:gd name="T30" fmla="*/ 2147483647 w 653"/>
              <a:gd name="T31" fmla="*/ 2147483647 h 456"/>
              <a:gd name="T32" fmla="*/ 2147483647 w 653"/>
              <a:gd name="T33" fmla="*/ 2147483647 h 456"/>
              <a:gd name="T34" fmla="*/ 2147483647 w 653"/>
              <a:gd name="T35" fmla="*/ 2147483647 h 456"/>
              <a:gd name="T36" fmla="*/ 2147483647 w 653"/>
              <a:gd name="T37" fmla="*/ 2147483647 h 456"/>
              <a:gd name="T38" fmla="*/ 2147483647 w 653"/>
              <a:gd name="T39" fmla="*/ 2147483647 h 456"/>
              <a:gd name="T40" fmla="*/ 2147483647 w 653"/>
              <a:gd name="T41" fmla="*/ 2147483647 h 456"/>
              <a:gd name="T42" fmla="*/ 2147483647 w 653"/>
              <a:gd name="T43" fmla="*/ 2147483647 h 456"/>
              <a:gd name="T44" fmla="*/ 2147483647 w 653"/>
              <a:gd name="T45" fmla="*/ 2147483647 h 456"/>
              <a:gd name="T46" fmla="*/ 2147483647 w 653"/>
              <a:gd name="T47" fmla="*/ 2147483647 h 456"/>
              <a:gd name="T48" fmla="*/ 2147483647 w 653"/>
              <a:gd name="T49" fmla="*/ 2147483647 h 456"/>
              <a:gd name="T50" fmla="*/ 2147483647 w 653"/>
              <a:gd name="T51" fmla="*/ 2147483647 h 456"/>
              <a:gd name="T52" fmla="*/ 2147483647 w 653"/>
              <a:gd name="T53" fmla="*/ 2147483647 h 456"/>
              <a:gd name="T54" fmla="*/ 2147483647 w 653"/>
              <a:gd name="T55" fmla="*/ 2147483647 h 456"/>
              <a:gd name="T56" fmla="*/ 2147483647 w 653"/>
              <a:gd name="T57" fmla="*/ 2147483647 h 456"/>
              <a:gd name="T58" fmla="*/ 2147483647 w 653"/>
              <a:gd name="T59" fmla="*/ 2147483647 h 456"/>
              <a:gd name="T60" fmla="*/ 2147483647 w 653"/>
              <a:gd name="T61" fmla="*/ 2147483647 h 456"/>
              <a:gd name="T62" fmla="*/ 2147483647 w 653"/>
              <a:gd name="T63" fmla="*/ 2147483647 h 456"/>
              <a:gd name="T64" fmla="*/ 2147483647 w 653"/>
              <a:gd name="T65" fmla="*/ 2147483647 h 456"/>
              <a:gd name="T66" fmla="*/ 2147483647 w 653"/>
              <a:gd name="T67" fmla="*/ 2147483647 h 456"/>
              <a:gd name="T68" fmla="*/ 2147483647 w 653"/>
              <a:gd name="T69" fmla="*/ 2147483647 h 456"/>
              <a:gd name="T70" fmla="*/ 2147483647 w 653"/>
              <a:gd name="T71" fmla="*/ 2147483647 h 456"/>
              <a:gd name="T72" fmla="*/ 2147483647 w 653"/>
              <a:gd name="T73" fmla="*/ 2147483647 h 456"/>
              <a:gd name="T74" fmla="*/ 2147483647 w 653"/>
              <a:gd name="T75" fmla="*/ 2147483647 h 456"/>
              <a:gd name="T76" fmla="*/ 2147483647 w 653"/>
              <a:gd name="T77" fmla="*/ 2147483647 h 456"/>
              <a:gd name="T78" fmla="*/ 2147483647 w 653"/>
              <a:gd name="T79" fmla="*/ 0 h 456"/>
              <a:gd name="T80" fmla="*/ 2147483647 w 653"/>
              <a:gd name="T81" fmla="*/ 2147483647 h 456"/>
              <a:gd name="T82" fmla="*/ 2147483647 w 653"/>
              <a:gd name="T83" fmla="*/ 2147483647 h 456"/>
              <a:gd name="T84" fmla="*/ 2147483647 w 653"/>
              <a:gd name="T85" fmla="*/ 2147483647 h 456"/>
              <a:gd name="T86" fmla="*/ 2147483647 w 653"/>
              <a:gd name="T87" fmla="*/ 2147483647 h 456"/>
              <a:gd name="T88" fmla="*/ 2147483647 w 653"/>
              <a:gd name="T89" fmla="*/ 2147483647 h 456"/>
              <a:gd name="T90" fmla="*/ 2147483647 w 653"/>
              <a:gd name="T91" fmla="*/ 2147483647 h 456"/>
              <a:gd name="T92" fmla="*/ 2147483647 w 653"/>
              <a:gd name="T93" fmla="*/ 2147483647 h 456"/>
              <a:gd name="T94" fmla="*/ 2147483647 w 653"/>
              <a:gd name="T95" fmla="*/ 2147483647 h 456"/>
              <a:gd name="T96" fmla="*/ 2147483647 w 653"/>
              <a:gd name="T97" fmla="*/ 2147483647 h 456"/>
              <a:gd name="T98" fmla="*/ 2147483647 w 653"/>
              <a:gd name="T99" fmla="*/ 2147483647 h 456"/>
              <a:gd name="T100" fmla="*/ 2147483647 w 653"/>
              <a:gd name="T101" fmla="*/ 2147483647 h 456"/>
              <a:gd name="T102" fmla="*/ 2147483647 w 653"/>
              <a:gd name="T103" fmla="*/ 2147483647 h 45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653"/>
              <a:gd name="T157" fmla="*/ 0 h 456"/>
              <a:gd name="T158" fmla="*/ 653 w 653"/>
              <a:gd name="T159" fmla="*/ 456 h 45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653" h="456">
                <a:moveTo>
                  <a:pt x="38" y="298"/>
                </a:moveTo>
                <a:lnTo>
                  <a:pt x="0" y="270"/>
                </a:lnTo>
                <a:lnTo>
                  <a:pt x="9" y="233"/>
                </a:lnTo>
                <a:lnTo>
                  <a:pt x="9" y="270"/>
                </a:lnTo>
                <a:lnTo>
                  <a:pt x="29" y="233"/>
                </a:lnTo>
                <a:lnTo>
                  <a:pt x="9" y="223"/>
                </a:lnTo>
                <a:lnTo>
                  <a:pt x="9" y="205"/>
                </a:lnTo>
                <a:lnTo>
                  <a:pt x="38" y="205"/>
                </a:lnTo>
                <a:lnTo>
                  <a:pt x="20" y="195"/>
                </a:lnTo>
                <a:lnTo>
                  <a:pt x="20" y="93"/>
                </a:lnTo>
                <a:lnTo>
                  <a:pt x="9" y="64"/>
                </a:lnTo>
                <a:lnTo>
                  <a:pt x="20" y="18"/>
                </a:lnTo>
                <a:lnTo>
                  <a:pt x="77" y="64"/>
                </a:lnTo>
                <a:lnTo>
                  <a:pt x="135" y="84"/>
                </a:lnTo>
                <a:lnTo>
                  <a:pt x="153" y="102"/>
                </a:lnTo>
                <a:lnTo>
                  <a:pt x="164" y="93"/>
                </a:lnTo>
                <a:lnTo>
                  <a:pt x="173" y="102"/>
                </a:lnTo>
                <a:lnTo>
                  <a:pt x="164" y="130"/>
                </a:lnTo>
                <a:lnTo>
                  <a:pt x="144" y="130"/>
                </a:lnTo>
                <a:lnTo>
                  <a:pt x="106" y="177"/>
                </a:lnTo>
                <a:lnTo>
                  <a:pt x="135" y="167"/>
                </a:lnTo>
                <a:lnTo>
                  <a:pt x="115" y="167"/>
                </a:lnTo>
                <a:lnTo>
                  <a:pt x="173" y="130"/>
                </a:lnTo>
                <a:lnTo>
                  <a:pt x="173" y="121"/>
                </a:lnTo>
                <a:lnTo>
                  <a:pt x="182" y="130"/>
                </a:lnTo>
                <a:lnTo>
                  <a:pt x="182" y="139"/>
                </a:lnTo>
                <a:lnTo>
                  <a:pt x="153" y="149"/>
                </a:lnTo>
                <a:lnTo>
                  <a:pt x="164" y="167"/>
                </a:lnTo>
                <a:lnTo>
                  <a:pt x="153" y="195"/>
                </a:lnTo>
                <a:lnTo>
                  <a:pt x="153" y="186"/>
                </a:lnTo>
                <a:lnTo>
                  <a:pt x="135" y="205"/>
                </a:lnTo>
                <a:lnTo>
                  <a:pt x="135" y="177"/>
                </a:lnTo>
                <a:lnTo>
                  <a:pt x="106" y="195"/>
                </a:lnTo>
                <a:lnTo>
                  <a:pt x="115" y="214"/>
                </a:lnTo>
                <a:lnTo>
                  <a:pt x="173" y="195"/>
                </a:lnTo>
                <a:lnTo>
                  <a:pt x="182" y="158"/>
                </a:lnTo>
                <a:lnTo>
                  <a:pt x="211" y="121"/>
                </a:lnTo>
                <a:lnTo>
                  <a:pt x="182" y="64"/>
                </a:lnTo>
                <a:lnTo>
                  <a:pt x="211" y="46"/>
                </a:lnTo>
                <a:lnTo>
                  <a:pt x="202" y="0"/>
                </a:lnTo>
                <a:lnTo>
                  <a:pt x="653" y="112"/>
                </a:lnTo>
                <a:lnTo>
                  <a:pt x="586" y="456"/>
                </a:lnTo>
                <a:lnTo>
                  <a:pt x="413" y="420"/>
                </a:lnTo>
                <a:lnTo>
                  <a:pt x="279" y="428"/>
                </a:lnTo>
                <a:lnTo>
                  <a:pt x="211" y="420"/>
                </a:lnTo>
                <a:lnTo>
                  <a:pt x="153" y="391"/>
                </a:lnTo>
                <a:lnTo>
                  <a:pt x="115" y="400"/>
                </a:lnTo>
                <a:lnTo>
                  <a:pt x="77" y="382"/>
                </a:lnTo>
                <a:lnTo>
                  <a:pt x="77" y="326"/>
                </a:lnTo>
                <a:lnTo>
                  <a:pt x="38" y="298"/>
                </a:lnTo>
                <a:lnTo>
                  <a:pt x="52" y="308"/>
                </a:lnTo>
                <a:lnTo>
                  <a:pt x="38" y="29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71" name="WV"/>
          <p:cNvSpPr>
            <a:spLocks/>
          </p:cNvSpPr>
          <p:nvPr userDrawn="1"/>
        </p:nvSpPr>
        <p:spPr bwMode="auto">
          <a:xfrm>
            <a:off x="8727981" y="2978806"/>
            <a:ext cx="694116" cy="684004"/>
          </a:xfrm>
          <a:custGeom>
            <a:avLst/>
            <a:gdLst/>
            <a:ahLst/>
            <a:cxnLst>
              <a:cxn ang="0">
                <a:pos x="259" y="87"/>
              </a:cxn>
              <a:cxn ang="0">
                <a:pos x="269" y="147"/>
              </a:cxn>
              <a:cxn ang="0">
                <a:pos x="324" y="87"/>
              </a:cxn>
              <a:cxn ang="0">
                <a:pos x="352" y="95"/>
              </a:cxn>
              <a:cxn ang="0">
                <a:pos x="370" y="78"/>
              </a:cxn>
              <a:cxn ang="0">
                <a:pos x="408" y="78"/>
              </a:cxn>
              <a:cxn ang="0">
                <a:pos x="426" y="104"/>
              </a:cxn>
              <a:cxn ang="0">
                <a:pos x="417" y="130"/>
              </a:cxn>
              <a:cxn ang="0">
                <a:pos x="370" y="104"/>
              </a:cxn>
              <a:cxn ang="0">
                <a:pos x="361" y="139"/>
              </a:cxn>
              <a:cxn ang="0">
                <a:pos x="333" y="191"/>
              </a:cxn>
              <a:cxn ang="0">
                <a:pos x="315" y="191"/>
              </a:cxn>
              <a:cxn ang="0">
                <a:pos x="306" y="234"/>
              </a:cxn>
              <a:cxn ang="0">
                <a:pos x="259" y="217"/>
              </a:cxn>
              <a:cxn ang="0">
                <a:pos x="222" y="330"/>
              </a:cxn>
              <a:cxn ang="0">
                <a:pos x="232" y="339"/>
              </a:cxn>
              <a:cxn ang="0">
                <a:pos x="213" y="365"/>
              </a:cxn>
              <a:cxn ang="0">
                <a:pos x="102" y="399"/>
              </a:cxn>
              <a:cxn ang="0">
                <a:pos x="83" y="391"/>
              </a:cxn>
              <a:cxn ang="0">
                <a:pos x="74" y="365"/>
              </a:cxn>
              <a:cxn ang="0">
                <a:pos x="18" y="330"/>
              </a:cxn>
              <a:cxn ang="0">
                <a:pos x="0" y="278"/>
              </a:cxn>
              <a:cxn ang="0">
                <a:pos x="28" y="252"/>
              </a:cxn>
              <a:cxn ang="0">
                <a:pos x="37" y="208"/>
              </a:cxn>
              <a:cxn ang="0">
                <a:pos x="65" y="208"/>
              </a:cxn>
              <a:cxn ang="0">
                <a:pos x="65" y="174"/>
              </a:cxn>
              <a:cxn ang="0">
                <a:pos x="130" y="121"/>
              </a:cxn>
              <a:cxn ang="0">
                <a:pos x="148" y="43"/>
              </a:cxn>
              <a:cxn ang="0">
                <a:pos x="130" y="9"/>
              </a:cxn>
              <a:cxn ang="0">
                <a:pos x="148" y="0"/>
              </a:cxn>
              <a:cxn ang="0">
                <a:pos x="167" y="104"/>
              </a:cxn>
              <a:cxn ang="0">
                <a:pos x="232" y="95"/>
              </a:cxn>
              <a:cxn ang="0">
                <a:pos x="259" y="87"/>
              </a:cxn>
              <a:cxn ang="0">
                <a:pos x="259" y="95"/>
              </a:cxn>
            </a:cxnLst>
            <a:rect l="0" t="0" r="r" b="b"/>
            <a:pathLst>
              <a:path w="426" h="399">
                <a:moveTo>
                  <a:pt x="259" y="87"/>
                </a:moveTo>
                <a:lnTo>
                  <a:pt x="269" y="147"/>
                </a:lnTo>
                <a:lnTo>
                  <a:pt x="324" y="87"/>
                </a:lnTo>
                <a:lnTo>
                  <a:pt x="352" y="95"/>
                </a:lnTo>
                <a:lnTo>
                  <a:pt x="370" y="78"/>
                </a:lnTo>
                <a:lnTo>
                  <a:pt x="408" y="78"/>
                </a:lnTo>
                <a:lnTo>
                  <a:pt x="426" y="104"/>
                </a:lnTo>
                <a:lnTo>
                  <a:pt x="417" y="130"/>
                </a:lnTo>
                <a:lnTo>
                  <a:pt x="370" y="104"/>
                </a:lnTo>
                <a:lnTo>
                  <a:pt x="361" y="139"/>
                </a:lnTo>
                <a:lnTo>
                  <a:pt x="333" y="191"/>
                </a:lnTo>
                <a:lnTo>
                  <a:pt x="315" y="191"/>
                </a:lnTo>
                <a:lnTo>
                  <a:pt x="306" y="234"/>
                </a:lnTo>
                <a:lnTo>
                  <a:pt x="259" y="217"/>
                </a:lnTo>
                <a:lnTo>
                  <a:pt x="222" y="330"/>
                </a:lnTo>
                <a:lnTo>
                  <a:pt x="232" y="339"/>
                </a:lnTo>
                <a:lnTo>
                  <a:pt x="213" y="365"/>
                </a:lnTo>
                <a:lnTo>
                  <a:pt x="102" y="399"/>
                </a:lnTo>
                <a:lnTo>
                  <a:pt x="83" y="391"/>
                </a:lnTo>
                <a:lnTo>
                  <a:pt x="74" y="365"/>
                </a:lnTo>
                <a:lnTo>
                  <a:pt x="18" y="330"/>
                </a:lnTo>
                <a:lnTo>
                  <a:pt x="0" y="278"/>
                </a:lnTo>
                <a:lnTo>
                  <a:pt x="28" y="252"/>
                </a:lnTo>
                <a:lnTo>
                  <a:pt x="37" y="208"/>
                </a:lnTo>
                <a:lnTo>
                  <a:pt x="65" y="208"/>
                </a:lnTo>
                <a:lnTo>
                  <a:pt x="65" y="174"/>
                </a:lnTo>
                <a:lnTo>
                  <a:pt x="130" y="121"/>
                </a:lnTo>
                <a:lnTo>
                  <a:pt x="148" y="43"/>
                </a:lnTo>
                <a:lnTo>
                  <a:pt x="130" y="9"/>
                </a:lnTo>
                <a:lnTo>
                  <a:pt x="148" y="0"/>
                </a:lnTo>
                <a:lnTo>
                  <a:pt x="167" y="104"/>
                </a:lnTo>
                <a:lnTo>
                  <a:pt x="232" y="95"/>
                </a:lnTo>
                <a:lnTo>
                  <a:pt x="259" y="87"/>
                </a:lnTo>
                <a:lnTo>
                  <a:pt x="259" y="95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72" name="WI"/>
          <p:cNvSpPr>
            <a:spLocks/>
          </p:cNvSpPr>
          <p:nvPr userDrawn="1"/>
        </p:nvSpPr>
        <p:spPr bwMode="auto">
          <a:xfrm>
            <a:off x="7107331" y="1922437"/>
            <a:ext cx="830739" cy="867789"/>
          </a:xfrm>
          <a:custGeom>
            <a:avLst/>
            <a:gdLst>
              <a:gd name="T0" fmla="*/ 2147483647 w 529"/>
              <a:gd name="T1" fmla="*/ 2147483647 h 543"/>
              <a:gd name="T2" fmla="*/ 2147483647 w 529"/>
              <a:gd name="T3" fmla="*/ 2147483647 h 543"/>
              <a:gd name="T4" fmla="*/ 2147483647 w 529"/>
              <a:gd name="T5" fmla="*/ 2147483647 h 543"/>
              <a:gd name="T6" fmla="*/ 2147483647 w 529"/>
              <a:gd name="T7" fmla="*/ 2147483647 h 543"/>
              <a:gd name="T8" fmla="*/ 2147483647 w 529"/>
              <a:gd name="T9" fmla="*/ 2147483647 h 543"/>
              <a:gd name="T10" fmla="*/ 2147483647 w 529"/>
              <a:gd name="T11" fmla="*/ 2147483647 h 543"/>
              <a:gd name="T12" fmla="*/ 2147483647 w 529"/>
              <a:gd name="T13" fmla="*/ 2147483647 h 543"/>
              <a:gd name="T14" fmla="*/ 2147483647 w 529"/>
              <a:gd name="T15" fmla="*/ 2147483647 h 543"/>
              <a:gd name="T16" fmla="*/ 0 w 529"/>
              <a:gd name="T17" fmla="*/ 2147483647 h 543"/>
              <a:gd name="T18" fmla="*/ 2147483647 w 529"/>
              <a:gd name="T19" fmla="*/ 2147483647 h 543"/>
              <a:gd name="T20" fmla="*/ 2147483647 w 529"/>
              <a:gd name="T21" fmla="*/ 2147483647 h 543"/>
              <a:gd name="T22" fmla="*/ 2147483647 w 529"/>
              <a:gd name="T23" fmla="*/ 2147483647 h 543"/>
              <a:gd name="T24" fmla="*/ 2147483647 w 529"/>
              <a:gd name="T25" fmla="*/ 2147483647 h 543"/>
              <a:gd name="T26" fmla="*/ 2147483647 w 529"/>
              <a:gd name="T27" fmla="*/ 2147483647 h 543"/>
              <a:gd name="T28" fmla="*/ 2147483647 w 529"/>
              <a:gd name="T29" fmla="*/ 0 h 543"/>
              <a:gd name="T30" fmla="*/ 2147483647 w 529"/>
              <a:gd name="T31" fmla="*/ 2147483647 h 543"/>
              <a:gd name="T32" fmla="*/ 2147483647 w 529"/>
              <a:gd name="T33" fmla="*/ 2147483647 h 543"/>
              <a:gd name="T34" fmla="*/ 2147483647 w 529"/>
              <a:gd name="T35" fmla="*/ 2147483647 h 543"/>
              <a:gd name="T36" fmla="*/ 2147483647 w 529"/>
              <a:gd name="T37" fmla="*/ 2147483647 h 543"/>
              <a:gd name="T38" fmla="*/ 2147483647 w 529"/>
              <a:gd name="T39" fmla="*/ 2147483647 h 543"/>
              <a:gd name="T40" fmla="*/ 2147483647 w 529"/>
              <a:gd name="T41" fmla="*/ 2147483647 h 543"/>
              <a:gd name="T42" fmla="*/ 2147483647 w 529"/>
              <a:gd name="T43" fmla="*/ 2147483647 h 543"/>
              <a:gd name="T44" fmla="*/ 2147483647 w 529"/>
              <a:gd name="T45" fmla="*/ 2147483647 h 543"/>
              <a:gd name="T46" fmla="*/ 2147483647 w 529"/>
              <a:gd name="T47" fmla="*/ 2147483647 h 543"/>
              <a:gd name="T48" fmla="*/ 2147483647 w 529"/>
              <a:gd name="T49" fmla="*/ 2147483647 h 543"/>
              <a:gd name="T50" fmla="*/ 2147483647 w 529"/>
              <a:gd name="T51" fmla="*/ 2147483647 h 543"/>
              <a:gd name="T52" fmla="*/ 2147483647 w 529"/>
              <a:gd name="T53" fmla="*/ 2147483647 h 543"/>
              <a:gd name="T54" fmla="*/ 2147483647 w 529"/>
              <a:gd name="T55" fmla="*/ 2147483647 h 543"/>
              <a:gd name="T56" fmla="*/ 2147483647 w 529"/>
              <a:gd name="T57" fmla="*/ 2147483647 h 543"/>
              <a:gd name="T58" fmla="*/ 2147483647 w 529"/>
              <a:gd name="T59" fmla="*/ 2147483647 h 543"/>
              <a:gd name="T60" fmla="*/ 2147483647 w 529"/>
              <a:gd name="T61" fmla="*/ 2147483647 h 543"/>
              <a:gd name="T62" fmla="*/ 2147483647 w 529"/>
              <a:gd name="T63" fmla="*/ 2147483647 h 543"/>
              <a:gd name="T64" fmla="*/ 2147483647 w 529"/>
              <a:gd name="T65" fmla="*/ 2147483647 h 54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29"/>
              <a:gd name="T100" fmla="*/ 0 h 543"/>
              <a:gd name="T101" fmla="*/ 529 w 529"/>
              <a:gd name="T102" fmla="*/ 543 h 54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29" h="543">
                <a:moveTo>
                  <a:pt x="222" y="530"/>
                </a:moveTo>
                <a:lnTo>
                  <a:pt x="183" y="503"/>
                </a:lnTo>
                <a:lnTo>
                  <a:pt x="173" y="465"/>
                </a:lnTo>
                <a:lnTo>
                  <a:pt x="183" y="437"/>
                </a:lnTo>
                <a:lnTo>
                  <a:pt x="164" y="409"/>
                </a:lnTo>
                <a:lnTo>
                  <a:pt x="144" y="354"/>
                </a:lnTo>
                <a:lnTo>
                  <a:pt x="20" y="270"/>
                </a:lnTo>
                <a:lnTo>
                  <a:pt x="29" y="185"/>
                </a:lnTo>
                <a:lnTo>
                  <a:pt x="0" y="167"/>
                </a:lnTo>
                <a:lnTo>
                  <a:pt x="20" y="130"/>
                </a:lnTo>
                <a:lnTo>
                  <a:pt x="58" y="111"/>
                </a:lnTo>
                <a:lnTo>
                  <a:pt x="49" y="38"/>
                </a:lnTo>
                <a:lnTo>
                  <a:pt x="67" y="28"/>
                </a:lnTo>
                <a:lnTo>
                  <a:pt x="96" y="38"/>
                </a:lnTo>
                <a:lnTo>
                  <a:pt x="173" y="0"/>
                </a:lnTo>
                <a:lnTo>
                  <a:pt x="173" y="38"/>
                </a:lnTo>
                <a:lnTo>
                  <a:pt x="212" y="46"/>
                </a:lnTo>
                <a:lnTo>
                  <a:pt x="241" y="65"/>
                </a:lnTo>
                <a:lnTo>
                  <a:pt x="414" y="102"/>
                </a:lnTo>
                <a:lnTo>
                  <a:pt x="452" y="130"/>
                </a:lnTo>
                <a:lnTo>
                  <a:pt x="443" y="167"/>
                </a:lnTo>
                <a:lnTo>
                  <a:pt x="462" y="167"/>
                </a:lnTo>
                <a:lnTo>
                  <a:pt x="462" y="195"/>
                </a:lnTo>
                <a:lnTo>
                  <a:pt x="471" y="205"/>
                </a:lnTo>
                <a:lnTo>
                  <a:pt x="443" y="251"/>
                </a:lnTo>
                <a:lnTo>
                  <a:pt x="452" y="270"/>
                </a:lnTo>
                <a:lnTo>
                  <a:pt x="529" y="177"/>
                </a:lnTo>
                <a:lnTo>
                  <a:pt x="481" y="326"/>
                </a:lnTo>
                <a:lnTo>
                  <a:pt x="462" y="419"/>
                </a:lnTo>
                <a:lnTo>
                  <a:pt x="481" y="512"/>
                </a:lnTo>
                <a:lnTo>
                  <a:pt x="241" y="530"/>
                </a:lnTo>
                <a:lnTo>
                  <a:pt x="222" y="530"/>
                </a:lnTo>
                <a:lnTo>
                  <a:pt x="238" y="543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73" name="WY"/>
          <p:cNvSpPr>
            <a:spLocks/>
          </p:cNvSpPr>
          <p:nvPr userDrawn="1"/>
        </p:nvSpPr>
        <p:spPr bwMode="auto">
          <a:xfrm>
            <a:off x="4478485" y="2141381"/>
            <a:ext cx="1085143" cy="872583"/>
          </a:xfrm>
          <a:custGeom>
            <a:avLst/>
            <a:gdLst>
              <a:gd name="T0" fmla="*/ 2147483647 w 691"/>
              <a:gd name="T1" fmla="*/ 2147483647 h 546"/>
              <a:gd name="T2" fmla="*/ 2147483647 w 691"/>
              <a:gd name="T3" fmla="*/ 2147483647 h 546"/>
              <a:gd name="T4" fmla="*/ 2147483647 w 691"/>
              <a:gd name="T5" fmla="*/ 2147483647 h 546"/>
              <a:gd name="T6" fmla="*/ 2147483647 w 691"/>
              <a:gd name="T7" fmla="*/ 2147483647 h 546"/>
              <a:gd name="T8" fmla="*/ 2147483647 w 691"/>
              <a:gd name="T9" fmla="*/ 2147483647 h 546"/>
              <a:gd name="T10" fmla="*/ 2147483647 w 691"/>
              <a:gd name="T11" fmla="*/ 2147483647 h 546"/>
              <a:gd name="T12" fmla="*/ 0 w 691"/>
              <a:gd name="T13" fmla="*/ 2147483647 h 546"/>
              <a:gd name="T14" fmla="*/ 2147483647 w 691"/>
              <a:gd name="T15" fmla="*/ 2147483647 h 546"/>
              <a:gd name="T16" fmla="*/ 2147483647 w 691"/>
              <a:gd name="T17" fmla="*/ 2147483647 h 546"/>
              <a:gd name="T18" fmla="*/ 2147483647 w 691"/>
              <a:gd name="T19" fmla="*/ 0 h 546"/>
              <a:gd name="T20" fmla="*/ 2147483647 w 691"/>
              <a:gd name="T21" fmla="*/ 2147483647 h 546"/>
              <a:gd name="T22" fmla="*/ 2147483647 w 691"/>
              <a:gd name="T23" fmla="*/ 2147483647 h 546"/>
              <a:gd name="T24" fmla="*/ 2147483647 w 691"/>
              <a:gd name="T25" fmla="*/ 2147483647 h 546"/>
              <a:gd name="T26" fmla="*/ 2147483647 w 691"/>
              <a:gd name="T27" fmla="*/ 2147483647 h 54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691"/>
              <a:gd name="T43" fmla="*/ 0 h 546"/>
              <a:gd name="T44" fmla="*/ 691 w 691"/>
              <a:gd name="T45" fmla="*/ 546 h 54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691" h="546">
                <a:moveTo>
                  <a:pt x="672" y="316"/>
                </a:moveTo>
                <a:lnTo>
                  <a:pt x="655" y="546"/>
                </a:lnTo>
                <a:lnTo>
                  <a:pt x="623" y="542"/>
                </a:lnTo>
                <a:lnTo>
                  <a:pt x="563" y="534"/>
                </a:lnTo>
                <a:lnTo>
                  <a:pt x="235" y="502"/>
                </a:lnTo>
                <a:lnTo>
                  <a:pt x="151" y="494"/>
                </a:lnTo>
                <a:lnTo>
                  <a:pt x="0" y="475"/>
                </a:lnTo>
                <a:lnTo>
                  <a:pt x="20" y="354"/>
                </a:lnTo>
                <a:lnTo>
                  <a:pt x="77" y="56"/>
                </a:lnTo>
                <a:lnTo>
                  <a:pt x="87" y="0"/>
                </a:lnTo>
                <a:lnTo>
                  <a:pt x="691" y="75"/>
                </a:lnTo>
                <a:lnTo>
                  <a:pt x="682" y="252"/>
                </a:lnTo>
                <a:lnTo>
                  <a:pt x="672" y="316"/>
                </a:lnTo>
                <a:lnTo>
                  <a:pt x="672" y="326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74" name="Text Box 189"/>
          <p:cNvSpPr txBox="1">
            <a:spLocks noChangeArrowheads="1"/>
          </p:cNvSpPr>
          <p:nvPr userDrawn="1"/>
        </p:nvSpPr>
        <p:spPr bwMode="auto">
          <a:xfrm>
            <a:off x="3268484" y="1337622"/>
            <a:ext cx="328617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WA</a:t>
            </a:r>
          </a:p>
        </p:txBody>
      </p:sp>
      <p:sp>
        <p:nvSpPr>
          <p:cNvPr id="75" name="Text Box 190"/>
          <p:cNvSpPr txBox="1">
            <a:spLocks noChangeArrowheads="1"/>
          </p:cNvSpPr>
          <p:nvPr userDrawn="1"/>
        </p:nvSpPr>
        <p:spPr bwMode="auto">
          <a:xfrm>
            <a:off x="3096535" y="1940017"/>
            <a:ext cx="314875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OR</a:t>
            </a:r>
          </a:p>
        </p:txBody>
      </p:sp>
      <p:sp>
        <p:nvSpPr>
          <p:cNvPr id="76" name="Text Box 191"/>
          <p:cNvSpPr txBox="1">
            <a:spLocks noChangeArrowheads="1"/>
          </p:cNvSpPr>
          <p:nvPr userDrawn="1"/>
        </p:nvSpPr>
        <p:spPr bwMode="auto">
          <a:xfrm>
            <a:off x="2879821" y="3285649"/>
            <a:ext cx="310293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CA</a:t>
            </a:r>
          </a:p>
        </p:txBody>
      </p:sp>
      <p:sp>
        <p:nvSpPr>
          <p:cNvPr id="77" name="Text Box 192"/>
          <p:cNvSpPr txBox="1">
            <a:spLocks noChangeArrowheads="1"/>
          </p:cNvSpPr>
          <p:nvPr userDrawn="1"/>
        </p:nvSpPr>
        <p:spPr bwMode="auto">
          <a:xfrm>
            <a:off x="3392820" y="2940931"/>
            <a:ext cx="314875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NV</a:t>
            </a:r>
          </a:p>
        </p:txBody>
      </p:sp>
      <p:sp>
        <p:nvSpPr>
          <p:cNvPr id="78" name="Text Box 193"/>
          <p:cNvSpPr txBox="1">
            <a:spLocks noChangeArrowheads="1"/>
          </p:cNvSpPr>
          <p:nvPr userDrawn="1"/>
        </p:nvSpPr>
        <p:spPr bwMode="auto">
          <a:xfrm>
            <a:off x="4156554" y="3133826"/>
            <a:ext cx="308767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UT</a:t>
            </a:r>
          </a:p>
        </p:txBody>
      </p:sp>
      <p:sp>
        <p:nvSpPr>
          <p:cNvPr id="79" name="Text Box 194"/>
          <p:cNvSpPr txBox="1">
            <a:spLocks noChangeArrowheads="1"/>
          </p:cNvSpPr>
          <p:nvPr userDrawn="1"/>
        </p:nvSpPr>
        <p:spPr bwMode="auto">
          <a:xfrm>
            <a:off x="4004910" y="3981995"/>
            <a:ext cx="304185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AZ</a:t>
            </a:r>
          </a:p>
        </p:txBody>
      </p:sp>
      <p:sp>
        <p:nvSpPr>
          <p:cNvPr id="80" name="Text Box 195"/>
          <p:cNvSpPr txBox="1">
            <a:spLocks noChangeArrowheads="1"/>
          </p:cNvSpPr>
          <p:nvPr userDrawn="1"/>
        </p:nvSpPr>
        <p:spPr bwMode="auto">
          <a:xfrm>
            <a:off x="3944395" y="2148931"/>
            <a:ext cx="276698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ID</a:t>
            </a:r>
          </a:p>
        </p:txBody>
      </p:sp>
      <p:sp>
        <p:nvSpPr>
          <p:cNvPr id="81" name="Text Box 196"/>
          <p:cNvSpPr txBox="1">
            <a:spLocks noChangeArrowheads="1"/>
          </p:cNvSpPr>
          <p:nvPr userDrawn="1"/>
        </p:nvSpPr>
        <p:spPr bwMode="auto">
          <a:xfrm>
            <a:off x="4798846" y="1711482"/>
            <a:ext cx="317929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MT</a:t>
            </a:r>
          </a:p>
        </p:txBody>
      </p:sp>
      <p:sp>
        <p:nvSpPr>
          <p:cNvPr id="82" name="Text Box 197"/>
          <p:cNvSpPr txBox="1">
            <a:spLocks noChangeArrowheads="1"/>
          </p:cNvSpPr>
          <p:nvPr userDrawn="1"/>
        </p:nvSpPr>
        <p:spPr bwMode="auto">
          <a:xfrm>
            <a:off x="4865184" y="2464782"/>
            <a:ext cx="328617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WY</a:t>
            </a:r>
          </a:p>
        </p:txBody>
      </p:sp>
      <p:sp>
        <p:nvSpPr>
          <p:cNvPr id="83" name="Text Box 198"/>
          <p:cNvSpPr txBox="1">
            <a:spLocks noChangeArrowheads="1"/>
          </p:cNvSpPr>
          <p:nvPr userDrawn="1"/>
        </p:nvSpPr>
        <p:spPr bwMode="auto">
          <a:xfrm>
            <a:off x="1826943" y="1379007"/>
            <a:ext cx="314875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AK</a:t>
            </a:r>
          </a:p>
        </p:txBody>
      </p:sp>
      <p:sp>
        <p:nvSpPr>
          <p:cNvPr id="84" name="Text Box 199"/>
          <p:cNvSpPr txBox="1">
            <a:spLocks noChangeArrowheads="1"/>
          </p:cNvSpPr>
          <p:nvPr userDrawn="1"/>
        </p:nvSpPr>
        <p:spPr bwMode="auto">
          <a:xfrm>
            <a:off x="2022531" y="4153219"/>
            <a:ext cx="299870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black"/>
                </a:solidFill>
                <a:latin typeface="Arial Black" panose="020B0A04020102020204" pitchFamily="34" charset="0"/>
              </a:rPr>
              <a:t>HI</a:t>
            </a:r>
          </a:p>
        </p:txBody>
      </p:sp>
      <p:sp>
        <p:nvSpPr>
          <p:cNvPr id="85" name="Text Box 200"/>
          <p:cNvSpPr txBox="1">
            <a:spLocks noChangeArrowheads="1"/>
          </p:cNvSpPr>
          <p:nvPr userDrawn="1"/>
        </p:nvSpPr>
        <p:spPr bwMode="auto">
          <a:xfrm>
            <a:off x="4915136" y="4111885"/>
            <a:ext cx="328617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NM</a:t>
            </a:r>
          </a:p>
        </p:txBody>
      </p:sp>
      <p:sp>
        <p:nvSpPr>
          <p:cNvPr id="86" name="Text Box 201"/>
          <p:cNvSpPr txBox="1">
            <a:spLocks noChangeArrowheads="1"/>
          </p:cNvSpPr>
          <p:nvPr userDrawn="1"/>
        </p:nvSpPr>
        <p:spPr bwMode="auto">
          <a:xfrm>
            <a:off x="5023411" y="3239302"/>
            <a:ext cx="314875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CO</a:t>
            </a:r>
          </a:p>
        </p:txBody>
      </p:sp>
      <p:sp>
        <p:nvSpPr>
          <p:cNvPr id="87" name="Text Box 202"/>
          <p:cNvSpPr txBox="1">
            <a:spLocks noChangeArrowheads="1"/>
          </p:cNvSpPr>
          <p:nvPr userDrawn="1"/>
        </p:nvSpPr>
        <p:spPr bwMode="auto">
          <a:xfrm>
            <a:off x="6024228" y="4767495"/>
            <a:ext cx="304185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TX</a:t>
            </a:r>
          </a:p>
        </p:txBody>
      </p:sp>
      <p:sp>
        <p:nvSpPr>
          <p:cNvPr id="88" name="Text Box 203"/>
          <p:cNvSpPr txBox="1">
            <a:spLocks noChangeArrowheads="1"/>
          </p:cNvSpPr>
          <p:nvPr userDrawn="1"/>
        </p:nvSpPr>
        <p:spPr bwMode="auto">
          <a:xfrm>
            <a:off x="5977166" y="2844410"/>
            <a:ext cx="308767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NE</a:t>
            </a:r>
          </a:p>
        </p:txBody>
      </p:sp>
      <p:sp>
        <p:nvSpPr>
          <p:cNvPr id="89" name="Text Box 204"/>
          <p:cNvSpPr txBox="1">
            <a:spLocks noChangeArrowheads="1"/>
          </p:cNvSpPr>
          <p:nvPr userDrawn="1"/>
        </p:nvSpPr>
        <p:spPr bwMode="auto">
          <a:xfrm>
            <a:off x="6148719" y="3423730"/>
            <a:ext cx="308767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KS</a:t>
            </a:r>
          </a:p>
        </p:txBody>
      </p:sp>
      <p:sp>
        <p:nvSpPr>
          <p:cNvPr id="90" name="Text Box 205"/>
          <p:cNvSpPr txBox="1">
            <a:spLocks noChangeArrowheads="1"/>
          </p:cNvSpPr>
          <p:nvPr userDrawn="1"/>
        </p:nvSpPr>
        <p:spPr bwMode="auto">
          <a:xfrm>
            <a:off x="6309237" y="3996712"/>
            <a:ext cx="319455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OK</a:t>
            </a:r>
          </a:p>
        </p:txBody>
      </p:sp>
      <p:sp>
        <p:nvSpPr>
          <p:cNvPr id="91" name="Text Box 206"/>
          <p:cNvSpPr txBox="1">
            <a:spLocks noChangeArrowheads="1"/>
          </p:cNvSpPr>
          <p:nvPr userDrawn="1"/>
        </p:nvSpPr>
        <p:spPr bwMode="auto">
          <a:xfrm>
            <a:off x="6926171" y="2750409"/>
            <a:ext cx="276698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IA</a:t>
            </a:r>
          </a:p>
        </p:txBody>
      </p:sp>
      <p:sp>
        <p:nvSpPr>
          <p:cNvPr id="92" name="Text Box 207"/>
          <p:cNvSpPr txBox="1">
            <a:spLocks noChangeArrowheads="1"/>
          </p:cNvSpPr>
          <p:nvPr userDrawn="1"/>
        </p:nvSpPr>
        <p:spPr bwMode="auto">
          <a:xfrm>
            <a:off x="7038233" y="3447845"/>
            <a:ext cx="351103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MO</a:t>
            </a:r>
          </a:p>
        </p:txBody>
      </p:sp>
      <p:sp>
        <p:nvSpPr>
          <p:cNvPr id="93" name="Text Box 208"/>
          <p:cNvSpPr txBox="1">
            <a:spLocks noChangeArrowheads="1"/>
          </p:cNvSpPr>
          <p:nvPr userDrawn="1"/>
        </p:nvSpPr>
        <p:spPr bwMode="auto">
          <a:xfrm>
            <a:off x="7080494" y="4127414"/>
            <a:ext cx="310293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AR</a:t>
            </a:r>
          </a:p>
        </p:txBody>
      </p:sp>
      <p:sp>
        <p:nvSpPr>
          <p:cNvPr id="94" name="Text Box 209"/>
          <p:cNvSpPr txBox="1">
            <a:spLocks noChangeArrowheads="1"/>
          </p:cNvSpPr>
          <p:nvPr userDrawn="1"/>
        </p:nvSpPr>
        <p:spPr bwMode="auto">
          <a:xfrm>
            <a:off x="7094768" y="4781779"/>
            <a:ext cx="336067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LA</a:t>
            </a:r>
          </a:p>
        </p:txBody>
      </p:sp>
      <p:sp>
        <p:nvSpPr>
          <p:cNvPr id="95" name="Text Box 210"/>
          <p:cNvSpPr txBox="1">
            <a:spLocks noChangeArrowheads="1"/>
          </p:cNvSpPr>
          <p:nvPr userDrawn="1"/>
        </p:nvSpPr>
        <p:spPr bwMode="auto">
          <a:xfrm>
            <a:off x="5897500" y="2278970"/>
            <a:ext cx="304185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SD</a:t>
            </a:r>
          </a:p>
        </p:txBody>
      </p:sp>
      <p:sp>
        <p:nvSpPr>
          <p:cNvPr id="96" name="Text Box 211"/>
          <p:cNvSpPr txBox="1">
            <a:spLocks noChangeArrowheads="1"/>
          </p:cNvSpPr>
          <p:nvPr userDrawn="1"/>
        </p:nvSpPr>
        <p:spPr bwMode="auto">
          <a:xfrm>
            <a:off x="5937694" y="1694192"/>
            <a:ext cx="314875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ND</a:t>
            </a:r>
          </a:p>
        </p:txBody>
      </p:sp>
      <p:sp>
        <p:nvSpPr>
          <p:cNvPr id="97" name="Text Box 212"/>
          <p:cNvSpPr txBox="1">
            <a:spLocks noChangeArrowheads="1"/>
          </p:cNvSpPr>
          <p:nvPr userDrawn="1"/>
        </p:nvSpPr>
        <p:spPr bwMode="auto">
          <a:xfrm>
            <a:off x="6727376" y="1893276"/>
            <a:ext cx="348487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MN </a:t>
            </a:r>
          </a:p>
        </p:txBody>
      </p:sp>
      <p:sp>
        <p:nvSpPr>
          <p:cNvPr id="98" name="Text Box 213"/>
          <p:cNvSpPr txBox="1">
            <a:spLocks noChangeArrowheads="1"/>
          </p:cNvSpPr>
          <p:nvPr userDrawn="1"/>
        </p:nvSpPr>
        <p:spPr bwMode="auto">
          <a:xfrm>
            <a:off x="7403354" y="2253829"/>
            <a:ext cx="358052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WI</a:t>
            </a:r>
          </a:p>
        </p:txBody>
      </p:sp>
      <p:sp>
        <p:nvSpPr>
          <p:cNvPr id="99" name="Text Box 214"/>
          <p:cNvSpPr txBox="1">
            <a:spLocks noChangeArrowheads="1"/>
          </p:cNvSpPr>
          <p:nvPr userDrawn="1"/>
        </p:nvSpPr>
        <p:spPr bwMode="auto">
          <a:xfrm>
            <a:off x="7550071" y="3035896"/>
            <a:ext cx="284243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IL</a:t>
            </a:r>
          </a:p>
        </p:txBody>
      </p:sp>
      <p:sp>
        <p:nvSpPr>
          <p:cNvPr id="100" name="Text Box 215"/>
          <p:cNvSpPr txBox="1">
            <a:spLocks noChangeArrowheads="1"/>
          </p:cNvSpPr>
          <p:nvPr userDrawn="1"/>
        </p:nvSpPr>
        <p:spPr bwMode="auto">
          <a:xfrm>
            <a:off x="7998944" y="3087477"/>
            <a:ext cx="328585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IN</a:t>
            </a:r>
          </a:p>
        </p:txBody>
      </p:sp>
      <p:sp>
        <p:nvSpPr>
          <p:cNvPr id="101" name="Text Box 216"/>
          <p:cNvSpPr txBox="1">
            <a:spLocks noChangeArrowheads="1"/>
          </p:cNvSpPr>
          <p:nvPr userDrawn="1"/>
        </p:nvSpPr>
        <p:spPr bwMode="auto">
          <a:xfrm>
            <a:off x="8477503" y="2988566"/>
            <a:ext cx="336065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OH</a:t>
            </a:r>
          </a:p>
        </p:txBody>
      </p:sp>
      <p:sp>
        <p:nvSpPr>
          <p:cNvPr id="102" name="Text Box 217"/>
          <p:cNvSpPr txBox="1">
            <a:spLocks noChangeArrowheads="1"/>
          </p:cNvSpPr>
          <p:nvPr userDrawn="1"/>
        </p:nvSpPr>
        <p:spPr bwMode="auto">
          <a:xfrm>
            <a:off x="8130938" y="2413026"/>
            <a:ext cx="313589" cy="200055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MI</a:t>
            </a:r>
          </a:p>
        </p:txBody>
      </p:sp>
      <p:sp>
        <p:nvSpPr>
          <p:cNvPr id="103" name="Text Box 218"/>
          <p:cNvSpPr txBox="1">
            <a:spLocks noChangeArrowheads="1"/>
          </p:cNvSpPr>
          <p:nvPr userDrawn="1"/>
        </p:nvSpPr>
        <p:spPr bwMode="auto">
          <a:xfrm>
            <a:off x="8283159" y="3538512"/>
            <a:ext cx="314875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KY</a:t>
            </a:r>
          </a:p>
        </p:txBody>
      </p:sp>
      <p:sp>
        <p:nvSpPr>
          <p:cNvPr id="104" name="Text Box 219"/>
          <p:cNvSpPr txBox="1">
            <a:spLocks noChangeArrowheads="1"/>
          </p:cNvSpPr>
          <p:nvPr userDrawn="1"/>
        </p:nvSpPr>
        <p:spPr bwMode="auto">
          <a:xfrm>
            <a:off x="8020032" y="3913715"/>
            <a:ext cx="308767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TN</a:t>
            </a:r>
          </a:p>
        </p:txBody>
      </p:sp>
      <p:sp>
        <p:nvSpPr>
          <p:cNvPr id="105" name="Text Box 220"/>
          <p:cNvSpPr txBox="1">
            <a:spLocks noChangeArrowheads="1"/>
          </p:cNvSpPr>
          <p:nvPr userDrawn="1"/>
        </p:nvSpPr>
        <p:spPr bwMode="auto">
          <a:xfrm>
            <a:off x="7454387" y="4461877"/>
            <a:ext cx="535506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MS</a:t>
            </a:r>
          </a:p>
        </p:txBody>
      </p:sp>
      <p:sp>
        <p:nvSpPr>
          <p:cNvPr id="106" name="Text Box 221"/>
          <p:cNvSpPr txBox="1">
            <a:spLocks noChangeArrowheads="1"/>
          </p:cNvSpPr>
          <p:nvPr userDrawn="1"/>
        </p:nvSpPr>
        <p:spPr bwMode="auto">
          <a:xfrm>
            <a:off x="8001670" y="4445257"/>
            <a:ext cx="328212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AL</a:t>
            </a:r>
          </a:p>
        </p:txBody>
      </p:sp>
      <p:sp>
        <p:nvSpPr>
          <p:cNvPr id="107" name="Text Box 222"/>
          <p:cNvSpPr txBox="1">
            <a:spLocks noChangeArrowheads="1"/>
          </p:cNvSpPr>
          <p:nvPr userDrawn="1"/>
        </p:nvSpPr>
        <p:spPr bwMode="auto">
          <a:xfrm>
            <a:off x="8545814" y="4431513"/>
            <a:ext cx="343917" cy="18205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GA</a:t>
            </a:r>
          </a:p>
        </p:txBody>
      </p:sp>
      <p:sp>
        <p:nvSpPr>
          <p:cNvPr id="108" name="Text Box 223"/>
          <p:cNvSpPr txBox="1">
            <a:spLocks noChangeArrowheads="1"/>
          </p:cNvSpPr>
          <p:nvPr userDrawn="1"/>
        </p:nvSpPr>
        <p:spPr bwMode="auto">
          <a:xfrm>
            <a:off x="9017227" y="5288443"/>
            <a:ext cx="304364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FL</a:t>
            </a:r>
          </a:p>
        </p:txBody>
      </p:sp>
      <p:sp>
        <p:nvSpPr>
          <p:cNvPr id="109" name="Text Box 224"/>
          <p:cNvSpPr txBox="1">
            <a:spLocks noChangeArrowheads="1"/>
          </p:cNvSpPr>
          <p:nvPr userDrawn="1"/>
        </p:nvSpPr>
        <p:spPr bwMode="auto">
          <a:xfrm>
            <a:off x="9177112" y="3773081"/>
            <a:ext cx="314875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NC</a:t>
            </a:r>
          </a:p>
        </p:txBody>
      </p:sp>
      <p:sp>
        <p:nvSpPr>
          <p:cNvPr id="110" name="Text Box 225"/>
          <p:cNvSpPr txBox="1">
            <a:spLocks noChangeArrowheads="1"/>
          </p:cNvSpPr>
          <p:nvPr userDrawn="1"/>
        </p:nvSpPr>
        <p:spPr bwMode="auto">
          <a:xfrm>
            <a:off x="8977655" y="4177744"/>
            <a:ext cx="343936" cy="200055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SC</a:t>
            </a:r>
          </a:p>
        </p:txBody>
      </p:sp>
      <p:sp>
        <p:nvSpPr>
          <p:cNvPr id="111" name="Text Box 226"/>
          <p:cNvSpPr txBox="1">
            <a:spLocks noChangeArrowheads="1"/>
          </p:cNvSpPr>
          <p:nvPr userDrawn="1"/>
        </p:nvSpPr>
        <p:spPr bwMode="auto">
          <a:xfrm>
            <a:off x="9232859" y="3391127"/>
            <a:ext cx="377707" cy="202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VA</a:t>
            </a:r>
          </a:p>
        </p:txBody>
      </p:sp>
      <p:sp>
        <p:nvSpPr>
          <p:cNvPr id="112" name="Text Box 227"/>
          <p:cNvSpPr txBox="1">
            <a:spLocks noChangeArrowheads="1"/>
          </p:cNvSpPr>
          <p:nvPr userDrawn="1"/>
        </p:nvSpPr>
        <p:spPr bwMode="auto">
          <a:xfrm>
            <a:off x="8786769" y="3270466"/>
            <a:ext cx="383566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WV</a:t>
            </a:r>
          </a:p>
        </p:txBody>
      </p:sp>
      <p:sp>
        <p:nvSpPr>
          <p:cNvPr id="113" name="Text Box 229"/>
          <p:cNvSpPr txBox="1">
            <a:spLocks noChangeArrowheads="1"/>
          </p:cNvSpPr>
          <p:nvPr userDrawn="1"/>
        </p:nvSpPr>
        <p:spPr bwMode="auto">
          <a:xfrm>
            <a:off x="9238147" y="2753027"/>
            <a:ext cx="350403" cy="200055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PA</a:t>
            </a:r>
          </a:p>
        </p:txBody>
      </p:sp>
      <p:sp>
        <p:nvSpPr>
          <p:cNvPr id="114" name="Text Box 230"/>
          <p:cNvSpPr txBox="1">
            <a:spLocks noChangeArrowheads="1"/>
          </p:cNvSpPr>
          <p:nvPr userDrawn="1"/>
        </p:nvSpPr>
        <p:spPr bwMode="auto">
          <a:xfrm>
            <a:off x="9462723" y="2291840"/>
            <a:ext cx="335910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NY</a:t>
            </a:r>
          </a:p>
        </p:txBody>
      </p:sp>
      <p:sp>
        <p:nvSpPr>
          <p:cNvPr id="115" name="Text Box 231"/>
          <p:cNvSpPr txBox="1">
            <a:spLocks noChangeArrowheads="1"/>
          </p:cNvSpPr>
          <p:nvPr userDrawn="1"/>
        </p:nvSpPr>
        <p:spPr bwMode="auto">
          <a:xfrm>
            <a:off x="10146051" y="1619547"/>
            <a:ext cx="380034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ME</a:t>
            </a:r>
          </a:p>
        </p:txBody>
      </p:sp>
      <p:sp>
        <p:nvSpPr>
          <p:cNvPr id="116" name="Text Box 232"/>
          <p:cNvSpPr txBox="1">
            <a:spLocks noChangeArrowheads="1"/>
          </p:cNvSpPr>
          <p:nvPr userDrawn="1"/>
        </p:nvSpPr>
        <p:spPr bwMode="auto">
          <a:xfrm>
            <a:off x="9737968" y="1971875"/>
            <a:ext cx="318429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VT</a:t>
            </a:r>
          </a:p>
        </p:txBody>
      </p:sp>
      <p:sp>
        <p:nvSpPr>
          <p:cNvPr id="117" name="Text Box 233"/>
          <p:cNvSpPr txBox="1">
            <a:spLocks noChangeArrowheads="1"/>
          </p:cNvSpPr>
          <p:nvPr userDrawn="1"/>
        </p:nvSpPr>
        <p:spPr bwMode="auto">
          <a:xfrm>
            <a:off x="9902063" y="2103169"/>
            <a:ext cx="390820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NH</a:t>
            </a:r>
          </a:p>
        </p:txBody>
      </p:sp>
      <p:sp>
        <p:nvSpPr>
          <p:cNvPr id="118" name="Text Box 236"/>
          <p:cNvSpPr txBox="1">
            <a:spLocks noChangeArrowheads="1"/>
          </p:cNvSpPr>
          <p:nvPr userDrawn="1"/>
        </p:nvSpPr>
        <p:spPr bwMode="auto">
          <a:xfrm>
            <a:off x="10352558" y="2086572"/>
            <a:ext cx="347054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black"/>
                </a:solidFill>
                <a:latin typeface="Arial Black" panose="020B0A04020102020204" pitchFamily="34" charset="0"/>
              </a:rPr>
              <a:t>MA</a:t>
            </a:r>
          </a:p>
        </p:txBody>
      </p:sp>
      <p:sp>
        <p:nvSpPr>
          <p:cNvPr id="119" name="Line 237"/>
          <p:cNvSpPr>
            <a:spLocks noChangeShapeType="1"/>
          </p:cNvSpPr>
          <p:nvPr userDrawn="1"/>
        </p:nvSpPr>
        <p:spPr bwMode="auto">
          <a:xfrm flipH="1">
            <a:off x="10279537" y="2216493"/>
            <a:ext cx="149188" cy="15182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20" name="Text Box 238"/>
          <p:cNvSpPr txBox="1">
            <a:spLocks noChangeArrowheads="1"/>
          </p:cNvSpPr>
          <p:nvPr userDrawn="1"/>
        </p:nvSpPr>
        <p:spPr bwMode="auto">
          <a:xfrm>
            <a:off x="10354914" y="2589887"/>
            <a:ext cx="342343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black"/>
                </a:solidFill>
                <a:latin typeface="Arial Black" panose="020B0A04020102020204" pitchFamily="34" charset="0"/>
              </a:rPr>
              <a:t>RI</a:t>
            </a:r>
          </a:p>
        </p:txBody>
      </p:sp>
      <p:sp>
        <p:nvSpPr>
          <p:cNvPr id="121" name="Line 239"/>
          <p:cNvSpPr>
            <a:spLocks noChangeShapeType="1"/>
          </p:cNvSpPr>
          <p:nvPr userDrawn="1"/>
        </p:nvSpPr>
        <p:spPr bwMode="auto">
          <a:xfrm>
            <a:off x="10204160" y="2521735"/>
            <a:ext cx="224567" cy="15342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22" name="Text Box 240"/>
          <p:cNvSpPr txBox="1">
            <a:spLocks noChangeArrowheads="1"/>
          </p:cNvSpPr>
          <p:nvPr userDrawn="1"/>
        </p:nvSpPr>
        <p:spPr bwMode="auto">
          <a:xfrm>
            <a:off x="10184489" y="2697944"/>
            <a:ext cx="323885" cy="198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black"/>
                </a:solidFill>
                <a:latin typeface="Arial Black" panose="020B0A04020102020204" pitchFamily="34" charset="0"/>
              </a:rPr>
              <a:t>CT</a:t>
            </a:r>
          </a:p>
        </p:txBody>
      </p:sp>
      <p:sp>
        <p:nvSpPr>
          <p:cNvPr id="123" name="Line 241"/>
          <p:cNvSpPr>
            <a:spLocks noChangeShapeType="1"/>
          </p:cNvSpPr>
          <p:nvPr userDrawn="1"/>
        </p:nvSpPr>
        <p:spPr bwMode="auto">
          <a:xfrm>
            <a:off x="10025133" y="2560090"/>
            <a:ext cx="254403" cy="180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24" name="Text Box 242"/>
          <p:cNvSpPr txBox="1">
            <a:spLocks noChangeArrowheads="1"/>
          </p:cNvSpPr>
          <p:nvPr userDrawn="1"/>
        </p:nvSpPr>
        <p:spPr bwMode="auto">
          <a:xfrm>
            <a:off x="10184489" y="3039533"/>
            <a:ext cx="359117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black"/>
                </a:solidFill>
                <a:latin typeface="Arial Black" panose="020B0A04020102020204" pitchFamily="34" charset="0"/>
              </a:rPr>
              <a:t>NJ</a:t>
            </a:r>
          </a:p>
        </p:txBody>
      </p:sp>
      <p:sp>
        <p:nvSpPr>
          <p:cNvPr id="125" name="Text Box 243"/>
          <p:cNvSpPr txBox="1">
            <a:spLocks noChangeArrowheads="1"/>
          </p:cNvSpPr>
          <p:nvPr userDrawn="1"/>
        </p:nvSpPr>
        <p:spPr bwMode="auto">
          <a:xfrm>
            <a:off x="9856192" y="3263323"/>
            <a:ext cx="375316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black"/>
                </a:solidFill>
                <a:latin typeface="Arial Black" panose="020B0A04020102020204" pitchFamily="34" charset="0"/>
              </a:rPr>
              <a:t>MD</a:t>
            </a:r>
          </a:p>
        </p:txBody>
      </p:sp>
      <p:sp>
        <p:nvSpPr>
          <p:cNvPr id="126" name="Line 244"/>
          <p:cNvSpPr>
            <a:spLocks noChangeShapeType="1"/>
          </p:cNvSpPr>
          <p:nvPr userDrawn="1"/>
        </p:nvSpPr>
        <p:spPr bwMode="auto">
          <a:xfrm>
            <a:off x="9883476" y="2907266"/>
            <a:ext cx="375327" cy="23013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27" name="Text Box 245"/>
          <p:cNvSpPr txBox="1">
            <a:spLocks noChangeArrowheads="1"/>
          </p:cNvSpPr>
          <p:nvPr userDrawn="1"/>
        </p:nvSpPr>
        <p:spPr bwMode="auto">
          <a:xfrm>
            <a:off x="9886662" y="3074791"/>
            <a:ext cx="3245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black"/>
                </a:solidFill>
                <a:latin typeface="Arial Black" panose="020B0A04020102020204" pitchFamily="34" charset="0"/>
              </a:rPr>
              <a:t>DE</a:t>
            </a:r>
          </a:p>
        </p:txBody>
      </p:sp>
      <p:sp>
        <p:nvSpPr>
          <p:cNvPr id="128" name="Line 246"/>
          <p:cNvSpPr>
            <a:spLocks noChangeShapeType="1"/>
          </p:cNvSpPr>
          <p:nvPr userDrawn="1"/>
        </p:nvSpPr>
        <p:spPr bwMode="auto">
          <a:xfrm flipV="1">
            <a:off x="9812564" y="3177394"/>
            <a:ext cx="138618" cy="1768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29" name="Line 247"/>
          <p:cNvSpPr>
            <a:spLocks noChangeShapeType="1"/>
          </p:cNvSpPr>
          <p:nvPr userDrawn="1"/>
        </p:nvSpPr>
        <p:spPr bwMode="auto">
          <a:xfrm>
            <a:off x="9570154" y="3133217"/>
            <a:ext cx="362322" cy="20771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30" name="Text Box 243"/>
          <p:cNvSpPr txBox="1">
            <a:spLocks noChangeArrowheads="1"/>
          </p:cNvSpPr>
          <p:nvPr userDrawn="1"/>
        </p:nvSpPr>
        <p:spPr bwMode="auto">
          <a:xfrm>
            <a:off x="9719885" y="3429753"/>
            <a:ext cx="375316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black"/>
                </a:solidFill>
                <a:latin typeface="Arial Black" panose="020B0A04020102020204" pitchFamily="34" charset="0"/>
              </a:rPr>
              <a:t>DC</a:t>
            </a:r>
          </a:p>
        </p:txBody>
      </p:sp>
      <p:sp>
        <p:nvSpPr>
          <p:cNvPr id="131" name="Freeform 130"/>
          <p:cNvSpPr>
            <a:spLocks/>
          </p:cNvSpPr>
          <p:nvPr userDrawn="1"/>
        </p:nvSpPr>
        <p:spPr bwMode="auto">
          <a:xfrm>
            <a:off x="9758624" y="3332792"/>
            <a:ext cx="97568" cy="156811"/>
          </a:xfrm>
          <a:custGeom>
            <a:avLst/>
            <a:gdLst>
              <a:gd name="T0" fmla="*/ 0 w 45"/>
              <a:gd name="T1" fmla="*/ 6 h 80"/>
              <a:gd name="T2" fmla="*/ 408 w 45"/>
              <a:gd name="T3" fmla="*/ 0 h 80"/>
              <a:gd name="T4" fmla="*/ 163 w 45"/>
              <a:gd name="T5" fmla="*/ 79 h 80"/>
              <a:gd name="T6" fmla="*/ 0 w 45"/>
              <a:gd name="T7" fmla="*/ 78 h 80"/>
              <a:gd name="T8" fmla="*/ 0 w 45"/>
              <a:gd name="T9" fmla="*/ 6 h 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80"/>
              <a:gd name="T17" fmla="*/ 45 w 45"/>
              <a:gd name="T18" fmla="*/ 80 h 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80">
                <a:moveTo>
                  <a:pt x="0" y="6"/>
                </a:moveTo>
                <a:lnTo>
                  <a:pt x="44" y="0"/>
                </a:lnTo>
                <a:lnTo>
                  <a:pt x="18" y="79"/>
                </a:lnTo>
                <a:lnTo>
                  <a:pt x="0" y="78"/>
                </a:lnTo>
                <a:lnTo>
                  <a:pt x="0" y="6"/>
                </a:lnTo>
              </a:path>
            </a:pathLst>
          </a:custGeom>
          <a:solidFill>
            <a:schemeClr val="bg1">
              <a:lumMod val="65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kern="0">
              <a:solidFill>
                <a:prstClr val="black"/>
              </a:solidFill>
            </a:endParaRPr>
          </a:p>
        </p:txBody>
      </p:sp>
      <p:sp>
        <p:nvSpPr>
          <p:cNvPr id="132" name="Flowchart: Process 131"/>
          <p:cNvSpPr/>
          <p:nvPr userDrawn="1"/>
        </p:nvSpPr>
        <p:spPr>
          <a:xfrm rot="2700000">
            <a:off x="9460912" y="3173709"/>
            <a:ext cx="91019" cy="93806"/>
          </a:xfrm>
          <a:prstGeom prst="flowChartProcess">
            <a:avLst/>
          </a:prstGeom>
          <a:solidFill>
            <a:schemeClr val="bg1">
              <a:lumMod val="65000"/>
            </a:schemeClr>
          </a:solidFill>
          <a:ln w="635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133" name="Line 247"/>
          <p:cNvSpPr>
            <a:spLocks noChangeShapeType="1"/>
          </p:cNvSpPr>
          <p:nvPr userDrawn="1"/>
        </p:nvSpPr>
        <p:spPr bwMode="auto">
          <a:xfrm>
            <a:off x="9502339" y="3226126"/>
            <a:ext cx="323139" cy="26347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grpSp>
        <p:nvGrpSpPr>
          <p:cNvPr id="134" name="Group 133"/>
          <p:cNvGrpSpPr/>
          <p:nvPr userDrawn="1"/>
        </p:nvGrpSpPr>
        <p:grpSpPr>
          <a:xfrm>
            <a:off x="884841" y="5060561"/>
            <a:ext cx="1466714" cy="1077327"/>
            <a:chOff x="410149" y="5332357"/>
            <a:chExt cx="1466714" cy="1077327"/>
          </a:xfrm>
        </p:grpSpPr>
        <p:sp>
          <p:nvSpPr>
            <p:cNvPr id="135" name="Rounded Rectangle 134"/>
            <p:cNvSpPr/>
            <p:nvPr/>
          </p:nvSpPr>
          <p:spPr>
            <a:xfrm>
              <a:off x="410149" y="5341167"/>
              <a:ext cx="228600" cy="228600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6" name="Rounded Rectangle 135"/>
            <p:cNvSpPr/>
            <p:nvPr/>
          </p:nvSpPr>
          <p:spPr>
            <a:xfrm>
              <a:off x="410149" y="5607573"/>
              <a:ext cx="228600" cy="228600"/>
            </a:xfrm>
            <a:prstGeom prst="round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7" name="Rounded Rectangle 136"/>
            <p:cNvSpPr/>
            <p:nvPr/>
          </p:nvSpPr>
          <p:spPr>
            <a:xfrm>
              <a:off x="410149" y="5892414"/>
              <a:ext cx="228600" cy="22860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38" name="Text Box 199"/>
            <p:cNvSpPr txBox="1">
              <a:spLocks noChangeArrowheads="1"/>
            </p:cNvSpPr>
            <p:nvPr/>
          </p:nvSpPr>
          <p:spPr bwMode="auto">
            <a:xfrm>
              <a:off x="638749" y="5332357"/>
              <a:ext cx="76406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b="1">
                  <a:solidFill>
                    <a:srgbClr val="00B050"/>
                  </a:solidFill>
                  <a:latin typeface="Franklin Gothic Book" panose="020B0503020102020204" pitchFamily="34" charset="0"/>
                </a:rPr>
                <a:t>Growing</a:t>
              </a:r>
            </a:p>
          </p:txBody>
        </p:sp>
        <p:sp>
          <p:nvSpPr>
            <p:cNvPr id="139" name="Text Box 199"/>
            <p:cNvSpPr txBox="1">
              <a:spLocks noChangeArrowheads="1"/>
            </p:cNvSpPr>
            <p:nvPr/>
          </p:nvSpPr>
          <p:spPr bwMode="auto">
            <a:xfrm>
              <a:off x="638749" y="5598763"/>
              <a:ext cx="76406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b="1">
                  <a:solidFill>
                    <a:srgbClr val="0000FF"/>
                  </a:solidFill>
                  <a:latin typeface="Franklin Gothic Book" panose="020B0503020102020204" pitchFamily="34" charset="0"/>
                </a:rPr>
                <a:t>Flat</a:t>
              </a:r>
            </a:p>
          </p:txBody>
        </p:sp>
        <p:sp>
          <p:nvSpPr>
            <p:cNvPr id="140" name="Text Box 199"/>
            <p:cNvSpPr txBox="1">
              <a:spLocks noChangeArrowheads="1"/>
            </p:cNvSpPr>
            <p:nvPr/>
          </p:nvSpPr>
          <p:spPr bwMode="auto">
            <a:xfrm>
              <a:off x="638749" y="5883604"/>
              <a:ext cx="1238114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b="1">
                  <a:solidFill>
                    <a:srgbClr val="FFC000"/>
                  </a:solidFill>
                  <a:latin typeface="Franklin Gothic Book" panose="020B0503020102020204" pitchFamily="34" charset="0"/>
                </a:rPr>
                <a:t>Declining &gt;=L12M</a:t>
              </a:r>
            </a:p>
          </p:txBody>
        </p:sp>
        <p:sp>
          <p:nvSpPr>
            <p:cNvPr id="141" name="Rounded Rectangle 140"/>
            <p:cNvSpPr/>
            <p:nvPr/>
          </p:nvSpPr>
          <p:spPr>
            <a:xfrm>
              <a:off x="410149" y="6172273"/>
              <a:ext cx="228600" cy="22860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2" name="Text Box 199"/>
            <p:cNvSpPr txBox="1">
              <a:spLocks noChangeArrowheads="1"/>
            </p:cNvSpPr>
            <p:nvPr/>
          </p:nvSpPr>
          <p:spPr bwMode="auto">
            <a:xfrm>
              <a:off x="638749" y="6163463"/>
              <a:ext cx="1100397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b="1">
                  <a:solidFill>
                    <a:srgbClr val="FF0000"/>
                  </a:solidFill>
                  <a:latin typeface="Franklin Gothic Book" panose="020B0503020102020204" pitchFamily="34" charset="0"/>
                </a:rPr>
                <a:t>Declining &lt;L12M</a:t>
              </a:r>
            </a:p>
          </p:txBody>
        </p:sp>
      </p:grpSp>
      <p:grpSp>
        <p:nvGrpSpPr>
          <p:cNvPr id="143" name="Group 142"/>
          <p:cNvGrpSpPr/>
          <p:nvPr userDrawn="1"/>
        </p:nvGrpSpPr>
        <p:grpSpPr>
          <a:xfrm>
            <a:off x="3856438" y="5306782"/>
            <a:ext cx="992661" cy="797468"/>
            <a:chOff x="408209" y="2919391"/>
            <a:chExt cx="992661" cy="797468"/>
          </a:xfrm>
        </p:grpSpPr>
        <p:sp>
          <p:nvSpPr>
            <p:cNvPr id="144" name="Rounded Rectangle 143"/>
            <p:cNvSpPr/>
            <p:nvPr/>
          </p:nvSpPr>
          <p:spPr>
            <a:xfrm>
              <a:off x="408209" y="2928201"/>
              <a:ext cx="228600" cy="228600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5" name="Rounded Rectangle 144"/>
            <p:cNvSpPr/>
            <p:nvPr/>
          </p:nvSpPr>
          <p:spPr>
            <a:xfrm>
              <a:off x="408209" y="3194607"/>
              <a:ext cx="228600" cy="228600"/>
            </a:xfrm>
            <a:prstGeom prst="roundRect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6" name="Rounded Rectangle 145"/>
            <p:cNvSpPr/>
            <p:nvPr/>
          </p:nvSpPr>
          <p:spPr>
            <a:xfrm>
              <a:off x="408209" y="3479448"/>
              <a:ext cx="228600" cy="22860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47" name="Text Box 199"/>
            <p:cNvSpPr txBox="1">
              <a:spLocks noChangeArrowheads="1"/>
            </p:cNvSpPr>
            <p:nvPr/>
          </p:nvSpPr>
          <p:spPr bwMode="auto">
            <a:xfrm>
              <a:off x="636809" y="2919391"/>
              <a:ext cx="76406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b="1">
                  <a:solidFill>
                    <a:srgbClr val="00B050"/>
                  </a:solidFill>
                  <a:latin typeface="Franklin Gothic Book" panose="020B0503020102020204" pitchFamily="34" charset="0"/>
                </a:rPr>
                <a:t>Growing</a:t>
              </a:r>
            </a:p>
          </p:txBody>
        </p:sp>
        <p:sp>
          <p:nvSpPr>
            <p:cNvPr id="148" name="Text Box 199"/>
            <p:cNvSpPr txBox="1">
              <a:spLocks noChangeArrowheads="1"/>
            </p:cNvSpPr>
            <p:nvPr/>
          </p:nvSpPr>
          <p:spPr bwMode="auto">
            <a:xfrm>
              <a:off x="636809" y="3185797"/>
              <a:ext cx="76406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b="1">
                  <a:solidFill>
                    <a:srgbClr val="0000FF"/>
                  </a:solidFill>
                  <a:latin typeface="Franklin Gothic Book" panose="020B0503020102020204" pitchFamily="34" charset="0"/>
                </a:rPr>
                <a:t>Flat</a:t>
              </a:r>
            </a:p>
          </p:txBody>
        </p:sp>
        <p:sp>
          <p:nvSpPr>
            <p:cNvPr id="149" name="Text Box 199"/>
            <p:cNvSpPr txBox="1">
              <a:spLocks noChangeArrowheads="1"/>
            </p:cNvSpPr>
            <p:nvPr/>
          </p:nvSpPr>
          <p:spPr bwMode="auto">
            <a:xfrm>
              <a:off x="636809" y="3470638"/>
              <a:ext cx="764061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1000" b="1">
                  <a:solidFill>
                    <a:srgbClr val="FF0000"/>
                  </a:solidFill>
                  <a:latin typeface="Franklin Gothic Book" panose="020B0503020102020204" pitchFamily="34" charset="0"/>
                </a:rPr>
                <a:t>Declining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0151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gion State Ma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16" imgH="216" progId="TCLayout.ActiveDocument.1">
                  <p:embed/>
                </p:oleObj>
              </mc:Choice>
              <mc:Fallback>
                <p:oleObj name="think-cell Slide" r:id="rId6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942320" cy="444325"/>
          </a:xfrm>
        </p:spPr>
        <p:txBody>
          <a:bodyPr anchor="t">
            <a:noAutofit/>
          </a:bodyPr>
          <a:lstStyle>
            <a:lvl1pPr>
              <a:defRPr sz="2400" b="1" baseline="0">
                <a:solidFill>
                  <a:srgbClr val="C00000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/>
              <a:t>Region State Maps</a:t>
            </a:r>
            <a:br>
              <a:rPr lang="en-US"/>
            </a:b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46420" y="6675112"/>
            <a:ext cx="345579" cy="152319"/>
          </a:xfrm>
        </p:spPr>
        <p:txBody>
          <a:bodyPr/>
          <a:lstStyle>
            <a:lvl1pPr>
              <a:defRPr sz="10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fld id="{DE138E8E-6F3A-4D5B-A0FD-53914EC6082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0256108" y="6556889"/>
            <a:ext cx="14580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000000"/>
                </a:solidFill>
                <a:latin typeface="Franklin Gothic Heavy" panose="020B0903020102020204" pitchFamily="34" charset="0"/>
              </a:rPr>
              <a:t>ANHEUSER-BUSCH</a:t>
            </a:r>
          </a:p>
        </p:txBody>
      </p:sp>
      <p:pic>
        <p:nvPicPr>
          <p:cNvPr id="29" name="Picture 4" descr="http://www.americanbankingnews.com/logos/anheuser-busch-logo.gif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6314" y="6526600"/>
            <a:ext cx="350107" cy="26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Connector 17"/>
          <p:cNvCxnSpPr/>
          <p:nvPr userDrawn="1"/>
        </p:nvCxnSpPr>
        <p:spPr>
          <a:xfrm flipV="1">
            <a:off x="301214" y="6699680"/>
            <a:ext cx="99669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179" y="0"/>
            <a:ext cx="1103820" cy="795276"/>
          </a:xfrm>
          <a:prstGeom prst="rect">
            <a:avLst/>
          </a:prstGeom>
        </p:spPr>
      </p:pic>
      <p:sp>
        <p:nvSpPr>
          <p:cNvPr id="9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94481" y="6742478"/>
            <a:ext cx="3830638" cy="11462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800" i="1" baseline="0">
                <a:solidFill>
                  <a:schemeClr val="bg1">
                    <a:lumMod val="50000"/>
                  </a:schemeClr>
                </a:solidFill>
              </a:defRPr>
            </a:lvl1pPr>
            <a:lvl5pPr>
              <a:defRPr/>
            </a:lvl5pPr>
          </a:lstStyle>
          <a:p>
            <a:pPr lvl="0"/>
            <a:r>
              <a:rPr lang="en-US"/>
              <a:t>Source:  </a:t>
            </a:r>
          </a:p>
        </p:txBody>
      </p:sp>
      <p:sp>
        <p:nvSpPr>
          <p:cNvPr id="10" name="AL"/>
          <p:cNvSpPr>
            <a:spLocks/>
          </p:cNvSpPr>
          <p:nvPr userDrawn="1"/>
        </p:nvSpPr>
        <p:spPr bwMode="auto">
          <a:xfrm>
            <a:off x="9051007" y="4795073"/>
            <a:ext cx="587328" cy="952490"/>
          </a:xfrm>
          <a:custGeom>
            <a:avLst/>
            <a:gdLst>
              <a:gd name="T0" fmla="*/ 2147483647 w 361"/>
              <a:gd name="T1" fmla="*/ 2147483647 h 556"/>
              <a:gd name="T2" fmla="*/ 2147483647 w 361"/>
              <a:gd name="T3" fmla="*/ 2147483647 h 556"/>
              <a:gd name="T4" fmla="*/ 2147483647 w 361"/>
              <a:gd name="T5" fmla="*/ 2147483647 h 556"/>
              <a:gd name="T6" fmla="*/ 2147483647 w 361"/>
              <a:gd name="T7" fmla="*/ 2147483647 h 556"/>
              <a:gd name="T8" fmla="*/ 2147483647 w 361"/>
              <a:gd name="T9" fmla="*/ 2147483647 h 556"/>
              <a:gd name="T10" fmla="*/ 2147483647 w 361"/>
              <a:gd name="T11" fmla="*/ 2147483647 h 556"/>
              <a:gd name="T12" fmla="*/ 2147483647 w 361"/>
              <a:gd name="T13" fmla="*/ 2147483647 h 556"/>
              <a:gd name="T14" fmla="*/ 2147483647 w 361"/>
              <a:gd name="T15" fmla="*/ 2147483647 h 556"/>
              <a:gd name="T16" fmla="*/ 2147483647 w 361"/>
              <a:gd name="T17" fmla="*/ 2147483647 h 556"/>
              <a:gd name="T18" fmla="*/ 2147483647 w 361"/>
              <a:gd name="T19" fmla="*/ 2147483647 h 556"/>
              <a:gd name="T20" fmla="*/ 2147483647 w 361"/>
              <a:gd name="T21" fmla="*/ 2147483647 h 556"/>
              <a:gd name="T22" fmla="*/ 0 w 361"/>
              <a:gd name="T23" fmla="*/ 2147483647 h 556"/>
              <a:gd name="T24" fmla="*/ 0 w 361"/>
              <a:gd name="T25" fmla="*/ 2147483647 h 556"/>
              <a:gd name="T26" fmla="*/ 2147483647 w 361"/>
              <a:gd name="T27" fmla="*/ 0 h 556"/>
              <a:gd name="T28" fmla="*/ 2147483647 w 361"/>
              <a:gd name="T29" fmla="*/ 2147483647 h 556"/>
              <a:gd name="T30" fmla="*/ 2147483647 w 361"/>
              <a:gd name="T31" fmla="*/ 2147483647 h 556"/>
              <a:gd name="T32" fmla="*/ 2147483647 w 361"/>
              <a:gd name="T33" fmla="*/ 2147483647 h 556"/>
              <a:gd name="T34" fmla="*/ 2147483647 w 361"/>
              <a:gd name="T35" fmla="*/ 2147483647 h 556"/>
              <a:gd name="T36" fmla="*/ 2147483647 w 361"/>
              <a:gd name="T37" fmla="*/ 2147483647 h 55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61"/>
              <a:gd name="T58" fmla="*/ 0 h 556"/>
              <a:gd name="T59" fmla="*/ 361 w 361"/>
              <a:gd name="T60" fmla="*/ 556 h 55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61" h="556">
                <a:moveTo>
                  <a:pt x="361" y="443"/>
                </a:moveTo>
                <a:lnTo>
                  <a:pt x="102" y="460"/>
                </a:lnTo>
                <a:lnTo>
                  <a:pt x="102" y="477"/>
                </a:lnTo>
                <a:lnTo>
                  <a:pt x="120" y="504"/>
                </a:lnTo>
                <a:lnTo>
                  <a:pt x="120" y="530"/>
                </a:lnTo>
                <a:lnTo>
                  <a:pt x="65" y="556"/>
                </a:lnTo>
                <a:lnTo>
                  <a:pt x="83" y="538"/>
                </a:lnTo>
                <a:lnTo>
                  <a:pt x="65" y="486"/>
                </a:lnTo>
                <a:lnTo>
                  <a:pt x="55" y="538"/>
                </a:lnTo>
                <a:lnTo>
                  <a:pt x="28" y="538"/>
                </a:lnTo>
                <a:lnTo>
                  <a:pt x="18" y="504"/>
                </a:lnTo>
                <a:lnTo>
                  <a:pt x="0" y="373"/>
                </a:lnTo>
                <a:lnTo>
                  <a:pt x="0" y="17"/>
                </a:lnTo>
                <a:lnTo>
                  <a:pt x="250" y="0"/>
                </a:lnTo>
                <a:lnTo>
                  <a:pt x="324" y="234"/>
                </a:lnTo>
                <a:lnTo>
                  <a:pt x="361" y="295"/>
                </a:lnTo>
                <a:lnTo>
                  <a:pt x="343" y="347"/>
                </a:lnTo>
                <a:lnTo>
                  <a:pt x="361" y="443"/>
                </a:lnTo>
                <a:lnTo>
                  <a:pt x="361" y="451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2" name="FL"/>
          <p:cNvSpPr>
            <a:spLocks/>
          </p:cNvSpPr>
          <p:nvPr userDrawn="1"/>
        </p:nvSpPr>
        <p:spPr bwMode="auto">
          <a:xfrm>
            <a:off x="9212758" y="5523823"/>
            <a:ext cx="1400795" cy="1041986"/>
          </a:xfrm>
          <a:custGeom>
            <a:avLst/>
            <a:gdLst>
              <a:gd name="T0" fmla="*/ 2147483647 w 861"/>
              <a:gd name="T1" fmla="*/ 0 h 608"/>
              <a:gd name="T2" fmla="*/ 2147483647 w 861"/>
              <a:gd name="T3" fmla="*/ 2147483647 h 608"/>
              <a:gd name="T4" fmla="*/ 2147483647 w 861"/>
              <a:gd name="T5" fmla="*/ 2147483647 h 608"/>
              <a:gd name="T6" fmla="*/ 2147483647 w 861"/>
              <a:gd name="T7" fmla="*/ 2147483647 h 608"/>
              <a:gd name="T8" fmla="*/ 2147483647 w 861"/>
              <a:gd name="T9" fmla="*/ 2147483647 h 608"/>
              <a:gd name="T10" fmla="*/ 2147483647 w 861"/>
              <a:gd name="T11" fmla="*/ 2147483647 h 608"/>
              <a:gd name="T12" fmla="*/ 2147483647 w 861"/>
              <a:gd name="T13" fmla="*/ 2147483647 h 608"/>
              <a:gd name="T14" fmla="*/ 2147483647 w 861"/>
              <a:gd name="T15" fmla="*/ 2147483647 h 608"/>
              <a:gd name="T16" fmla="*/ 2147483647 w 861"/>
              <a:gd name="T17" fmla="*/ 2147483647 h 608"/>
              <a:gd name="T18" fmla="*/ 2147483647 w 861"/>
              <a:gd name="T19" fmla="*/ 2147483647 h 608"/>
              <a:gd name="T20" fmla="*/ 2147483647 w 861"/>
              <a:gd name="T21" fmla="*/ 2147483647 h 608"/>
              <a:gd name="T22" fmla="*/ 2147483647 w 861"/>
              <a:gd name="T23" fmla="*/ 2147483647 h 608"/>
              <a:gd name="T24" fmla="*/ 2147483647 w 861"/>
              <a:gd name="T25" fmla="*/ 2147483647 h 608"/>
              <a:gd name="T26" fmla="*/ 2147483647 w 861"/>
              <a:gd name="T27" fmla="*/ 2147483647 h 608"/>
              <a:gd name="T28" fmla="*/ 2147483647 w 861"/>
              <a:gd name="T29" fmla="*/ 2147483647 h 608"/>
              <a:gd name="T30" fmla="*/ 2147483647 w 861"/>
              <a:gd name="T31" fmla="*/ 2147483647 h 608"/>
              <a:gd name="T32" fmla="*/ 2147483647 w 861"/>
              <a:gd name="T33" fmla="*/ 2147483647 h 608"/>
              <a:gd name="T34" fmla="*/ 2147483647 w 861"/>
              <a:gd name="T35" fmla="*/ 2147483647 h 608"/>
              <a:gd name="T36" fmla="*/ 2147483647 w 861"/>
              <a:gd name="T37" fmla="*/ 2147483647 h 608"/>
              <a:gd name="T38" fmla="*/ 2147483647 w 861"/>
              <a:gd name="T39" fmla="*/ 2147483647 h 608"/>
              <a:gd name="T40" fmla="*/ 2147483647 w 861"/>
              <a:gd name="T41" fmla="*/ 2147483647 h 608"/>
              <a:gd name="T42" fmla="*/ 2147483647 w 861"/>
              <a:gd name="T43" fmla="*/ 2147483647 h 608"/>
              <a:gd name="T44" fmla="*/ 2147483647 w 861"/>
              <a:gd name="T45" fmla="*/ 2147483647 h 608"/>
              <a:gd name="T46" fmla="*/ 2147483647 w 861"/>
              <a:gd name="T47" fmla="*/ 2147483647 h 608"/>
              <a:gd name="T48" fmla="*/ 2147483647 w 861"/>
              <a:gd name="T49" fmla="*/ 2147483647 h 608"/>
              <a:gd name="T50" fmla="*/ 2147483647 w 861"/>
              <a:gd name="T51" fmla="*/ 2147483647 h 608"/>
              <a:gd name="T52" fmla="*/ 2147483647 w 861"/>
              <a:gd name="T53" fmla="*/ 2147483647 h 608"/>
              <a:gd name="T54" fmla="*/ 2147483647 w 861"/>
              <a:gd name="T55" fmla="*/ 2147483647 h 608"/>
              <a:gd name="T56" fmla="*/ 2147483647 w 861"/>
              <a:gd name="T57" fmla="*/ 2147483647 h 608"/>
              <a:gd name="T58" fmla="*/ 2147483647 w 861"/>
              <a:gd name="T59" fmla="*/ 2147483647 h 608"/>
              <a:gd name="T60" fmla="*/ 2147483647 w 861"/>
              <a:gd name="T61" fmla="*/ 2147483647 h 608"/>
              <a:gd name="T62" fmla="*/ 2147483647 w 861"/>
              <a:gd name="T63" fmla="*/ 2147483647 h 608"/>
              <a:gd name="T64" fmla="*/ 2147483647 w 861"/>
              <a:gd name="T65" fmla="*/ 2147483647 h 608"/>
              <a:gd name="T66" fmla="*/ 2147483647 w 861"/>
              <a:gd name="T67" fmla="*/ 2147483647 h 608"/>
              <a:gd name="T68" fmla="*/ 2147483647 w 861"/>
              <a:gd name="T69" fmla="*/ 2147483647 h 608"/>
              <a:gd name="T70" fmla="*/ 2147483647 w 861"/>
              <a:gd name="T71" fmla="*/ 2147483647 h 608"/>
              <a:gd name="T72" fmla="*/ 2147483647 w 861"/>
              <a:gd name="T73" fmla="*/ 2147483647 h 608"/>
              <a:gd name="T74" fmla="*/ 2147483647 w 861"/>
              <a:gd name="T75" fmla="*/ 2147483647 h 608"/>
              <a:gd name="T76" fmla="*/ 2147483647 w 861"/>
              <a:gd name="T77" fmla="*/ 2147483647 h 608"/>
              <a:gd name="T78" fmla="*/ 2147483647 w 861"/>
              <a:gd name="T79" fmla="*/ 2147483647 h 608"/>
              <a:gd name="T80" fmla="*/ 2147483647 w 861"/>
              <a:gd name="T81" fmla="*/ 2147483647 h 608"/>
              <a:gd name="T82" fmla="*/ 2147483647 w 861"/>
              <a:gd name="T83" fmla="*/ 2147483647 h 608"/>
              <a:gd name="T84" fmla="*/ 2147483647 w 861"/>
              <a:gd name="T85" fmla="*/ 2147483647 h 608"/>
              <a:gd name="T86" fmla="*/ 2147483647 w 861"/>
              <a:gd name="T87" fmla="*/ 2147483647 h 608"/>
              <a:gd name="T88" fmla="*/ 0 w 861"/>
              <a:gd name="T89" fmla="*/ 2147483647 h 608"/>
              <a:gd name="T90" fmla="*/ 0 w 861"/>
              <a:gd name="T91" fmla="*/ 2147483647 h 608"/>
              <a:gd name="T92" fmla="*/ 2147483647 w 861"/>
              <a:gd name="T93" fmla="*/ 2147483647 h 608"/>
              <a:gd name="T94" fmla="*/ 2147483647 w 861"/>
              <a:gd name="T95" fmla="*/ 2147483647 h 608"/>
              <a:gd name="T96" fmla="*/ 2147483647 w 861"/>
              <a:gd name="T97" fmla="*/ 2147483647 h 608"/>
              <a:gd name="T98" fmla="*/ 2147483647 w 861"/>
              <a:gd name="T99" fmla="*/ 2147483647 h 608"/>
              <a:gd name="T100" fmla="*/ 2147483647 w 861"/>
              <a:gd name="T101" fmla="*/ 2147483647 h 608"/>
              <a:gd name="T102" fmla="*/ 2147483647 w 861"/>
              <a:gd name="T103" fmla="*/ 0 h 608"/>
              <a:gd name="T104" fmla="*/ 2147483647 w 861"/>
              <a:gd name="T105" fmla="*/ 0 h 608"/>
              <a:gd name="T106" fmla="*/ 2147483647 w 861"/>
              <a:gd name="T107" fmla="*/ 0 h 608"/>
              <a:gd name="T108" fmla="*/ 2147483647 w 861"/>
              <a:gd name="T109" fmla="*/ 2147483647 h 60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861"/>
              <a:gd name="T166" fmla="*/ 0 h 608"/>
              <a:gd name="T167" fmla="*/ 861 w 861"/>
              <a:gd name="T168" fmla="*/ 608 h 608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861" h="608">
                <a:moveTo>
                  <a:pt x="621" y="0"/>
                </a:moveTo>
                <a:lnTo>
                  <a:pt x="852" y="417"/>
                </a:lnTo>
                <a:lnTo>
                  <a:pt x="861" y="522"/>
                </a:lnTo>
                <a:lnTo>
                  <a:pt x="843" y="548"/>
                </a:lnTo>
                <a:lnTo>
                  <a:pt x="852" y="574"/>
                </a:lnTo>
                <a:lnTo>
                  <a:pt x="834" y="591"/>
                </a:lnTo>
                <a:lnTo>
                  <a:pt x="769" y="608"/>
                </a:lnTo>
                <a:lnTo>
                  <a:pt x="759" y="591"/>
                </a:lnTo>
                <a:lnTo>
                  <a:pt x="778" y="600"/>
                </a:lnTo>
                <a:lnTo>
                  <a:pt x="787" y="582"/>
                </a:lnTo>
                <a:lnTo>
                  <a:pt x="759" y="582"/>
                </a:lnTo>
                <a:lnTo>
                  <a:pt x="722" y="539"/>
                </a:lnTo>
                <a:lnTo>
                  <a:pt x="685" y="530"/>
                </a:lnTo>
                <a:lnTo>
                  <a:pt x="658" y="478"/>
                </a:lnTo>
                <a:lnTo>
                  <a:pt x="639" y="461"/>
                </a:lnTo>
                <a:lnTo>
                  <a:pt x="639" y="426"/>
                </a:lnTo>
                <a:lnTo>
                  <a:pt x="611" y="426"/>
                </a:lnTo>
                <a:lnTo>
                  <a:pt x="630" y="443"/>
                </a:lnTo>
                <a:lnTo>
                  <a:pt x="611" y="443"/>
                </a:lnTo>
                <a:lnTo>
                  <a:pt x="556" y="374"/>
                </a:lnTo>
                <a:lnTo>
                  <a:pt x="583" y="330"/>
                </a:lnTo>
                <a:lnTo>
                  <a:pt x="546" y="313"/>
                </a:lnTo>
                <a:lnTo>
                  <a:pt x="556" y="348"/>
                </a:lnTo>
                <a:lnTo>
                  <a:pt x="537" y="330"/>
                </a:lnTo>
                <a:lnTo>
                  <a:pt x="546" y="218"/>
                </a:lnTo>
                <a:lnTo>
                  <a:pt x="417" y="113"/>
                </a:lnTo>
                <a:lnTo>
                  <a:pt x="352" y="105"/>
                </a:lnTo>
                <a:lnTo>
                  <a:pt x="343" y="131"/>
                </a:lnTo>
                <a:lnTo>
                  <a:pt x="241" y="165"/>
                </a:lnTo>
                <a:lnTo>
                  <a:pt x="231" y="148"/>
                </a:lnTo>
                <a:lnTo>
                  <a:pt x="241" y="165"/>
                </a:lnTo>
                <a:lnTo>
                  <a:pt x="250" y="148"/>
                </a:lnTo>
                <a:lnTo>
                  <a:pt x="194" y="96"/>
                </a:lnTo>
                <a:lnTo>
                  <a:pt x="185" y="105"/>
                </a:lnTo>
                <a:lnTo>
                  <a:pt x="194" y="113"/>
                </a:lnTo>
                <a:lnTo>
                  <a:pt x="120" y="96"/>
                </a:lnTo>
                <a:lnTo>
                  <a:pt x="157" y="87"/>
                </a:lnTo>
                <a:lnTo>
                  <a:pt x="148" y="79"/>
                </a:lnTo>
                <a:lnTo>
                  <a:pt x="46" y="105"/>
                </a:lnTo>
                <a:lnTo>
                  <a:pt x="65" y="96"/>
                </a:lnTo>
                <a:lnTo>
                  <a:pt x="46" y="79"/>
                </a:lnTo>
                <a:lnTo>
                  <a:pt x="46" y="96"/>
                </a:lnTo>
                <a:lnTo>
                  <a:pt x="18" y="105"/>
                </a:lnTo>
                <a:lnTo>
                  <a:pt x="18" y="79"/>
                </a:lnTo>
                <a:lnTo>
                  <a:pt x="0" y="52"/>
                </a:lnTo>
                <a:lnTo>
                  <a:pt x="0" y="35"/>
                </a:lnTo>
                <a:lnTo>
                  <a:pt x="259" y="18"/>
                </a:lnTo>
                <a:lnTo>
                  <a:pt x="278" y="44"/>
                </a:lnTo>
                <a:lnTo>
                  <a:pt x="556" y="26"/>
                </a:lnTo>
                <a:lnTo>
                  <a:pt x="565" y="52"/>
                </a:lnTo>
                <a:lnTo>
                  <a:pt x="574" y="52"/>
                </a:lnTo>
                <a:lnTo>
                  <a:pt x="574" y="0"/>
                </a:lnTo>
                <a:lnTo>
                  <a:pt x="611" y="0"/>
                </a:lnTo>
                <a:lnTo>
                  <a:pt x="621" y="0"/>
                </a:lnTo>
                <a:lnTo>
                  <a:pt x="621" y="9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3" name="GA"/>
          <p:cNvSpPr>
            <a:spLocks/>
          </p:cNvSpPr>
          <p:nvPr userDrawn="1"/>
        </p:nvSpPr>
        <p:spPr bwMode="auto">
          <a:xfrm>
            <a:off x="9457740" y="4753520"/>
            <a:ext cx="844874" cy="861397"/>
          </a:xfrm>
          <a:custGeom>
            <a:avLst/>
            <a:gdLst>
              <a:gd name="T0" fmla="*/ 2147483647 w 538"/>
              <a:gd name="T1" fmla="*/ 2147483647 h 539"/>
              <a:gd name="T2" fmla="*/ 2147483647 w 538"/>
              <a:gd name="T3" fmla="*/ 0 h 539"/>
              <a:gd name="T4" fmla="*/ 2147483647 w 538"/>
              <a:gd name="T5" fmla="*/ 2147483647 h 539"/>
              <a:gd name="T6" fmla="*/ 2147483647 w 538"/>
              <a:gd name="T7" fmla="*/ 2147483647 h 539"/>
              <a:gd name="T8" fmla="*/ 2147483647 w 538"/>
              <a:gd name="T9" fmla="*/ 2147483647 h 539"/>
              <a:gd name="T10" fmla="*/ 2147483647 w 538"/>
              <a:gd name="T11" fmla="*/ 2147483647 h 539"/>
              <a:gd name="T12" fmla="*/ 2147483647 w 538"/>
              <a:gd name="T13" fmla="*/ 2147483647 h 539"/>
              <a:gd name="T14" fmla="*/ 2147483647 w 538"/>
              <a:gd name="T15" fmla="*/ 2147483647 h 539"/>
              <a:gd name="T16" fmla="*/ 2147483647 w 538"/>
              <a:gd name="T17" fmla="*/ 2147483647 h 539"/>
              <a:gd name="T18" fmla="*/ 2147483647 w 538"/>
              <a:gd name="T19" fmla="*/ 2147483647 h 539"/>
              <a:gd name="T20" fmla="*/ 2147483647 w 538"/>
              <a:gd name="T21" fmla="*/ 2147483647 h 539"/>
              <a:gd name="T22" fmla="*/ 2147483647 w 538"/>
              <a:gd name="T23" fmla="*/ 2147483647 h 539"/>
              <a:gd name="T24" fmla="*/ 2147483647 w 538"/>
              <a:gd name="T25" fmla="*/ 2147483647 h 539"/>
              <a:gd name="T26" fmla="*/ 2147483647 w 538"/>
              <a:gd name="T27" fmla="*/ 2147483647 h 539"/>
              <a:gd name="T28" fmla="*/ 2147483647 w 538"/>
              <a:gd name="T29" fmla="*/ 2147483647 h 539"/>
              <a:gd name="T30" fmla="*/ 2147483647 w 538"/>
              <a:gd name="T31" fmla="*/ 2147483647 h 539"/>
              <a:gd name="T32" fmla="*/ 2147483647 w 538"/>
              <a:gd name="T33" fmla="*/ 2147483647 h 539"/>
              <a:gd name="T34" fmla="*/ 2147483647 w 538"/>
              <a:gd name="T35" fmla="*/ 2147483647 h 539"/>
              <a:gd name="T36" fmla="*/ 2147483647 w 538"/>
              <a:gd name="T37" fmla="*/ 2147483647 h 539"/>
              <a:gd name="T38" fmla="*/ 2147483647 w 538"/>
              <a:gd name="T39" fmla="*/ 2147483647 h 539"/>
              <a:gd name="T40" fmla="*/ 2147483647 w 538"/>
              <a:gd name="T41" fmla="*/ 2147483647 h 539"/>
              <a:gd name="T42" fmla="*/ 2147483647 w 538"/>
              <a:gd name="T43" fmla="*/ 2147483647 h 539"/>
              <a:gd name="T44" fmla="*/ 2147483647 w 538"/>
              <a:gd name="T45" fmla="*/ 2147483647 h 539"/>
              <a:gd name="T46" fmla="*/ 2147483647 w 538"/>
              <a:gd name="T47" fmla="*/ 2147483647 h 539"/>
              <a:gd name="T48" fmla="*/ 0 w 538"/>
              <a:gd name="T49" fmla="*/ 2147483647 h 539"/>
              <a:gd name="T50" fmla="*/ 2147483647 w 538"/>
              <a:gd name="T51" fmla="*/ 2147483647 h 539"/>
              <a:gd name="T52" fmla="*/ 2147483647 w 538"/>
              <a:gd name="T53" fmla="*/ 2147483647 h 539"/>
              <a:gd name="T54" fmla="*/ 2147483647 w 538"/>
              <a:gd name="T55" fmla="*/ 2147483647 h 539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538"/>
              <a:gd name="T85" fmla="*/ 0 h 539"/>
              <a:gd name="T86" fmla="*/ 538 w 538"/>
              <a:gd name="T87" fmla="*/ 539 h 539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538" h="539">
                <a:moveTo>
                  <a:pt x="135" y="18"/>
                </a:moveTo>
                <a:lnTo>
                  <a:pt x="250" y="0"/>
                </a:lnTo>
                <a:lnTo>
                  <a:pt x="230" y="36"/>
                </a:lnTo>
                <a:lnTo>
                  <a:pt x="288" y="56"/>
                </a:lnTo>
                <a:lnTo>
                  <a:pt x="327" y="111"/>
                </a:lnTo>
                <a:lnTo>
                  <a:pt x="451" y="213"/>
                </a:lnTo>
                <a:lnTo>
                  <a:pt x="509" y="306"/>
                </a:lnTo>
                <a:lnTo>
                  <a:pt x="538" y="316"/>
                </a:lnTo>
                <a:lnTo>
                  <a:pt x="509" y="362"/>
                </a:lnTo>
                <a:lnTo>
                  <a:pt x="518" y="372"/>
                </a:lnTo>
                <a:lnTo>
                  <a:pt x="490" y="409"/>
                </a:lnTo>
                <a:lnTo>
                  <a:pt x="490" y="437"/>
                </a:lnTo>
                <a:lnTo>
                  <a:pt x="480" y="428"/>
                </a:lnTo>
                <a:lnTo>
                  <a:pt x="500" y="437"/>
                </a:lnTo>
                <a:lnTo>
                  <a:pt x="490" y="483"/>
                </a:lnTo>
                <a:lnTo>
                  <a:pt x="442" y="483"/>
                </a:lnTo>
                <a:lnTo>
                  <a:pt x="442" y="539"/>
                </a:lnTo>
                <a:lnTo>
                  <a:pt x="432" y="539"/>
                </a:lnTo>
                <a:lnTo>
                  <a:pt x="423" y="511"/>
                </a:lnTo>
                <a:lnTo>
                  <a:pt x="135" y="530"/>
                </a:lnTo>
                <a:lnTo>
                  <a:pt x="115" y="503"/>
                </a:lnTo>
                <a:lnTo>
                  <a:pt x="96" y="400"/>
                </a:lnTo>
                <a:lnTo>
                  <a:pt x="115" y="344"/>
                </a:lnTo>
                <a:lnTo>
                  <a:pt x="77" y="279"/>
                </a:lnTo>
                <a:lnTo>
                  <a:pt x="0" y="28"/>
                </a:lnTo>
                <a:lnTo>
                  <a:pt x="135" y="9"/>
                </a:lnTo>
                <a:lnTo>
                  <a:pt x="135" y="18"/>
                </a:lnTo>
                <a:lnTo>
                  <a:pt x="155" y="18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4" name="MS"/>
          <p:cNvSpPr>
            <a:spLocks/>
          </p:cNvSpPr>
          <p:nvPr userDrawn="1"/>
        </p:nvSpPr>
        <p:spPr bwMode="auto">
          <a:xfrm>
            <a:off x="8539058" y="4817447"/>
            <a:ext cx="557491" cy="936508"/>
          </a:xfrm>
          <a:custGeom>
            <a:avLst/>
            <a:gdLst>
              <a:gd name="T0" fmla="*/ 2147483647 w 355"/>
              <a:gd name="T1" fmla="*/ 2147483647 h 586"/>
              <a:gd name="T2" fmla="*/ 2147483647 w 355"/>
              <a:gd name="T3" fmla="*/ 2147483647 h 586"/>
              <a:gd name="T4" fmla="*/ 2147483647 w 355"/>
              <a:gd name="T5" fmla="*/ 2147483647 h 586"/>
              <a:gd name="T6" fmla="*/ 2147483647 w 355"/>
              <a:gd name="T7" fmla="*/ 2147483647 h 586"/>
              <a:gd name="T8" fmla="*/ 2147483647 w 355"/>
              <a:gd name="T9" fmla="*/ 2147483647 h 586"/>
              <a:gd name="T10" fmla="*/ 0 w 355"/>
              <a:gd name="T11" fmla="*/ 2147483647 h 586"/>
              <a:gd name="T12" fmla="*/ 2147483647 w 355"/>
              <a:gd name="T13" fmla="*/ 2147483647 h 586"/>
              <a:gd name="T14" fmla="*/ 2147483647 w 355"/>
              <a:gd name="T15" fmla="*/ 2147483647 h 586"/>
              <a:gd name="T16" fmla="*/ 2147483647 w 355"/>
              <a:gd name="T17" fmla="*/ 2147483647 h 586"/>
              <a:gd name="T18" fmla="*/ 2147483647 w 355"/>
              <a:gd name="T19" fmla="*/ 2147483647 h 586"/>
              <a:gd name="T20" fmla="*/ 2147483647 w 355"/>
              <a:gd name="T21" fmla="*/ 2147483647 h 586"/>
              <a:gd name="T22" fmla="*/ 2147483647 w 355"/>
              <a:gd name="T23" fmla="*/ 2147483647 h 586"/>
              <a:gd name="T24" fmla="*/ 2147483647 w 355"/>
              <a:gd name="T25" fmla="*/ 2147483647 h 586"/>
              <a:gd name="T26" fmla="*/ 2147483647 w 355"/>
              <a:gd name="T27" fmla="*/ 2147483647 h 586"/>
              <a:gd name="T28" fmla="*/ 2147483647 w 355"/>
              <a:gd name="T29" fmla="*/ 2147483647 h 586"/>
              <a:gd name="T30" fmla="*/ 2147483647 w 355"/>
              <a:gd name="T31" fmla="*/ 2147483647 h 586"/>
              <a:gd name="T32" fmla="*/ 2147483647 w 355"/>
              <a:gd name="T33" fmla="*/ 2147483647 h 586"/>
              <a:gd name="T34" fmla="*/ 2147483647 w 355"/>
              <a:gd name="T35" fmla="*/ 2147483647 h 586"/>
              <a:gd name="T36" fmla="*/ 2147483647 w 355"/>
              <a:gd name="T37" fmla="*/ 2147483647 h 586"/>
              <a:gd name="T38" fmla="*/ 2147483647 w 355"/>
              <a:gd name="T39" fmla="*/ 2147483647 h 586"/>
              <a:gd name="T40" fmla="*/ 2147483647 w 355"/>
              <a:gd name="T41" fmla="*/ 2147483647 h 586"/>
              <a:gd name="T42" fmla="*/ 2147483647 w 355"/>
              <a:gd name="T43" fmla="*/ 2147483647 h 586"/>
              <a:gd name="T44" fmla="*/ 2147483647 w 355"/>
              <a:gd name="T45" fmla="*/ 2147483647 h 586"/>
              <a:gd name="T46" fmla="*/ 2147483647 w 355"/>
              <a:gd name="T47" fmla="*/ 2147483647 h 586"/>
              <a:gd name="T48" fmla="*/ 2147483647 w 355"/>
              <a:gd name="T49" fmla="*/ 2147483647 h 586"/>
              <a:gd name="T50" fmla="*/ 2147483647 w 355"/>
              <a:gd name="T51" fmla="*/ 0 h 586"/>
              <a:gd name="T52" fmla="*/ 2147483647 w 355"/>
              <a:gd name="T53" fmla="*/ 2147483647 h 586"/>
              <a:gd name="T54" fmla="*/ 2147483647 w 355"/>
              <a:gd name="T55" fmla="*/ 2147483647 h 586"/>
              <a:gd name="T56" fmla="*/ 2147483647 w 355"/>
              <a:gd name="T57" fmla="*/ 2147483647 h 58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355"/>
              <a:gd name="T88" fmla="*/ 0 h 586"/>
              <a:gd name="T89" fmla="*/ 355 w 355"/>
              <a:gd name="T90" fmla="*/ 586 h 58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355" h="586">
                <a:moveTo>
                  <a:pt x="355" y="558"/>
                </a:moveTo>
                <a:lnTo>
                  <a:pt x="249" y="568"/>
                </a:lnTo>
                <a:lnTo>
                  <a:pt x="230" y="586"/>
                </a:lnTo>
                <a:lnTo>
                  <a:pt x="201" y="540"/>
                </a:lnTo>
                <a:lnTo>
                  <a:pt x="201" y="493"/>
                </a:lnTo>
                <a:lnTo>
                  <a:pt x="0" y="503"/>
                </a:lnTo>
                <a:lnTo>
                  <a:pt x="9" y="429"/>
                </a:lnTo>
                <a:lnTo>
                  <a:pt x="67" y="363"/>
                </a:lnTo>
                <a:lnTo>
                  <a:pt x="48" y="363"/>
                </a:lnTo>
                <a:lnTo>
                  <a:pt x="67" y="345"/>
                </a:lnTo>
                <a:lnTo>
                  <a:pt x="48" y="326"/>
                </a:lnTo>
                <a:lnTo>
                  <a:pt x="57" y="308"/>
                </a:lnTo>
                <a:lnTo>
                  <a:pt x="48" y="308"/>
                </a:lnTo>
                <a:lnTo>
                  <a:pt x="48" y="270"/>
                </a:lnTo>
                <a:lnTo>
                  <a:pt x="38" y="260"/>
                </a:lnTo>
                <a:lnTo>
                  <a:pt x="48" y="233"/>
                </a:lnTo>
                <a:lnTo>
                  <a:pt x="38" y="224"/>
                </a:lnTo>
                <a:lnTo>
                  <a:pt x="48" y="214"/>
                </a:lnTo>
                <a:lnTo>
                  <a:pt x="29" y="214"/>
                </a:lnTo>
                <a:lnTo>
                  <a:pt x="29" y="177"/>
                </a:lnTo>
                <a:lnTo>
                  <a:pt x="48" y="177"/>
                </a:lnTo>
                <a:lnTo>
                  <a:pt x="48" y="139"/>
                </a:lnTo>
                <a:lnTo>
                  <a:pt x="95" y="93"/>
                </a:lnTo>
                <a:lnTo>
                  <a:pt x="95" y="47"/>
                </a:lnTo>
                <a:lnTo>
                  <a:pt x="115" y="18"/>
                </a:lnTo>
                <a:lnTo>
                  <a:pt x="326" y="0"/>
                </a:lnTo>
                <a:lnTo>
                  <a:pt x="326" y="382"/>
                </a:lnTo>
                <a:lnTo>
                  <a:pt x="345" y="522"/>
                </a:lnTo>
                <a:lnTo>
                  <a:pt x="355" y="558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5" name="NC"/>
          <p:cNvSpPr>
            <a:spLocks/>
          </p:cNvSpPr>
          <p:nvPr userDrawn="1"/>
        </p:nvSpPr>
        <p:spPr bwMode="auto">
          <a:xfrm>
            <a:off x="9671314" y="4262893"/>
            <a:ext cx="1311283" cy="594507"/>
          </a:xfrm>
          <a:custGeom>
            <a:avLst/>
            <a:gdLst/>
            <a:ahLst/>
            <a:cxnLst>
              <a:cxn ang="0">
                <a:pos x="806" y="104"/>
              </a:cxn>
              <a:cxn ang="0">
                <a:pos x="778" y="139"/>
              </a:cxn>
              <a:cxn ang="0">
                <a:pos x="741" y="139"/>
              </a:cxn>
              <a:cxn ang="0">
                <a:pos x="741" y="122"/>
              </a:cxn>
              <a:cxn ang="0">
                <a:pos x="722" y="122"/>
              </a:cxn>
              <a:cxn ang="0">
                <a:pos x="732" y="139"/>
              </a:cxn>
              <a:cxn ang="0">
                <a:pos x="695" y="139"/>
              </a:cxn>
              <a:cxn ang="0">
                <a:pos x="750" y="156"/>
              </a:cxn>
              <a:cxn ang="0">
                <a:pos x="722" y="191"/>
              </a:cxn>
              <a:cxn ang="0">
                <a:pos x="695" y="182"/>
              </a:cxn>
              <a:cxn ang="0">
                <a:pos x="732" y="200"/>
              </a:cxn>
              <a:cxn ang="0">
                <a:pos x="759" y="174"/>
              </a:cxn>
              <a:cxn ang="0">
                <a:pos x="769" y="191"/>
              </a:cxn>
              <a:cxn ang="0">
                <a:pos x="750" y="217"/>
              </a:cxn>
              <a:cxn ang="0">
                <a:pos x="741" y="208"/>
              </a:cxn>
              <a:cxn ang="0">
                <a:pos x="704" y="226"/>
              </a:cxn>
              <a:cxn ang="0">
                <a:pos x="695" y="217"/>
              </a:cxn>
              <a:cxn ang="0">
                <a:pos x="685" y="243"/>
              </a:cxn>
              <a:cxn ang="0">
                <a:pos x="667" y="226"/>
              </a:cxn>
              <a:cxn ang="0">
                <a:pos x="685" y="252"/>
              </a:cxn>
              <a:cxn ang="0">
                <a:pos x="648" y="287"/>
              </a:cxn>
              <a:cxn ang="0">
                <a:pos x="639" y="321"/>
              </a:cxn>
              <a:cxn ang="0">
                <a:pos x="630" y="313"/>
              </a:cxn>
              <a:cxn ang="0">
                <a:pos x="630" y="330"/>
              </a:cxn>
              <a:cxn ang="0">
                <a:pos x="583" y="347"/>
              </a:cxn>
              <a:cxn ang="0">
                <a:pos x="574" y="339"/>
              </a:cxn>
              <a:cxn ang="0">
                <a:pos x="454" y="261"/>
              </a:cxn>
              <a:cxn ang="0">
                <a:pos x="343" y="278"/>
              </a:cxn>
              <a:cxn ang="0">
                <a:pos x="315" y="235"/>
              </a:cxn>
              <a:cxn ang="0">
                <a:pos x="185" y="252"/>
              </a:cxn>
              <a:cxn ang="0">
                <a:pos x="111" y="287"/>
              </a:cxn>
              <a:cxn ang="0">
                <a:pos x="0" y="304"/>
              </a:cxn>
              <a:cxn ang="0">
                <a:pos x="0" y="269"/>
              </a:cxn>
              <a:cxn ang="0">
                <a:pos x="18" y="261"/>
              </a:cxn>
              <a:cxn ang="0">
                <a:pos x="37" y="235"/>
              </a:cxn>
              <a:cxn ang="0">
                <a:pos x="120" y="191"/>
              </a:cxn>
              <a:cxn ang="0">
                <a:pos x="139" y="156"/>
              </a:cxn>
              <a:cxn ang="0">
                <a:pos x="157" y="174"/>
              </a:cxn>
              <a:cxn ang="0">
                <a:pos x="204" y="139"/>
              </a:cxn>
              <a:cxn ang="0">
                <a:pos x="222" y="113"/>
              </a:cxn>
              <a:cxn ang="0">
                <a:pos x="231" y="87"/>
              </a:cxn>
              <a:cxn ang="0">
                <a:pos x="759" y="0"/>
              </a:cxn>
              <a:cxn ang="0">
                <a:pos x="787" y="52"/>
              </a:cxn>
              <a:cxn ang="0">
                <a:pos x="769" y="26"/>
              </a:cxn>
              <a:cxn ang="0">
                <a:pos x="778" y="43"/>
              </a:cxn>
              <a:cxn ang="0">
                <a:pos x="750" y="35"/>
              </a:cxn>
              <a:cxn ang="0">
                <a:pos x="769" y="52"/>
              </a:cxn>
              <a:cxn ang="0">
                <a:pos x="741" y="43"/>
              </a:cxn>
              <a:cxn ang="0">
                <a:pos x="750" y="52"/>
              </a:cxn>
              <a:cxn ang="0">
                <a:pos x="732" y="52"/>
              </a:cxn>
              <a:cxn ang="0">
                <a:pos x="732" y="70"/>
              </a:cxn>
              <a:cxn ang="0">
                <a:pos x="713" y="70"/>
              </a:cxn>
              <a:cxn ang="0">
                <a:pos x="695" y="43"/>
              </a:cxn>
              <a:cxn ang="0">
                <a:pos x="704" y="87"/>
              </a:cxn>
              <a:cxn ang="0">
                <a:pos x="769" y="70"/>
              </a:cxn>
              <a:cxn ang="0">
                <a:pos x="769" y="96"/>
              </a:cxn>
              <a:cxn ang="0">
                <a:pos x="778" y="104"/>
              </a:cxn>
              <a:cxn ang="0">
                <a:pos x="787" y="61"/>
              </a:cxn>
              <a:cxn ang="0">
                <a:pos x="806" y="104"/>
              </a:cxn>
              <a:cxn ang="0">
                <a:pos x="806" y="113"/>
              </a:cxn>
            </a:cxnLst>
            <a:rect l="0" t="0" r="r" b="b"/>
            <a:pathLst>
              <a:path w="806" h="347">
                <a:moveTo>
                  <a:pt x="806" y="104"/>
                </a:moveTo>
                <a:lnTo>
                  <a:pt x="778" y="139"/>
                </a:lnTo>
                <a:lnTo>
                  <a:pt x="741" y="139"/>
                </a:lnTo>
                <a:lnTo>
                  <a:pt x="741" y="122"/>
                </a:lnTo>
                <a:lnTo>
                  <a:pt x="722" y="122"/>
                </a:lnTo>
                <a:lnTo>
                  <a:pt x="732" y="139"/>
                </a:lnTo>
                <a:lnTo>
                  <a:pt x="695" y="139"/>
                </a:lnTo>
                <a:lnTo>
                  <a:pt x="750" y="156"/>
                </a:lnTo>
                <a:lnTo>
                  <a:pt x="722" y="191"/>
                </a:lnTo>
                <a:lnTo>
                  <a:pt x="695" y="182"/>
                </a:lnTo>
                <a:lnTo>
                  <a:pt x="732" y="200"/>
                </a:lnTo>
                <a:lnTo>
                  <a:pt x="759" y="174"/>
                </a:lnTo>
                <a:lnTo>
                  <a:pt x="769" y="191"/>
                </a:lnTo>
                <a:lnTo>
                  <a:pt x="750" y="217"/>
                </a:lnTo>
                <a:lnTo>
                  <a:pt x="741" y="208"/>
                </a:lnTo>
                <a:lnTo>
                  <a:pt x="704" y="226"/>
                </a:lnTo>
                <a:lnTo>
                  <a:pt x="695" y="217"/>
                </a:lnTo>
                <a:lnTo>
                  <a:pt x="685" y="243"/>
                </a:lnTo>
                <a:lnTo>
                  <a:pt x="667" y="226"/>
                </a:lnTo>
                <a:lnTo>
                  <a:pt x="685" y="252"/>
                </a:lnTo>
                <a:lnTo>
                  <a:pt x="648" y="287"/>
                </a:lnTo>
                <a:lnTo>
                  <a:pt x="639" y="321"/>
                </a:lnTo>
                <a:lnTo>
                  <a:pt x="630" y="313"/>
                </a:lnTo>
                <a:lnTo>
                  <a:pt x="630" y="330"/>
                </a:lnTo>
                <a:lnTo>
                  <a:pt x="583" y="347"/>
                </a:lnTo>
                <a:lnTo>
                  <a:pt x="574" y="339"/>
                </a:lnTo>
                <a:lnTo>
                  <a:pt x="454" y="261"/>
                </a:lnTo>
                <a:lnTo>
                  <a:pt x="343" y="278"/>
                </a:lnTo>
                <a:lnTo>
                  <a:pt x="315" y="235"/>
                </a:lnTo>
                <a:lnTo>
                  <a:pt x="185" y="252"/>
                </a:lnTo>
                <a:lnTo>
                  <a:pt x="111" y="287"/>
                </a:lnTo>
                <a:lnTo>
                  <a:pt x="0" y="304"/>
                </a:lnTo>
                <a:lnTo>
                  <a:pt x="0" y="269"/>
                </a:lnTo>
                <a:lnTo>
                  <a:pt x="18" y="261"/>
                </a:lnTo>
                <a:lnTo>
                  <a:pt x="37" y="235"/>
                </a:lnTo>
                <a:lnTo>
                  <a:pt x="120" y="191"/>
                </a:lnTo>
                <a:lnTo>
                  <a:pt x="139" y="156"/>
                </a:lnTo>
                <a:lnTo>
                  <a:pt x="157" y="174"/>
                </a:lnTo>
                <a:lnTo>
                  <a:pt x="204" y="139"/>
                </a:lnTo>
                <a:lnTo>
                  <a:pt x="222" y="113"/>
                </a:lnTo>
                <a:lnTo>
                  <a:pt x="231" y="87"/>
                </a:lnTo>
                <a:lnTo>
                  <a:pt x="759" y="0"/>
                </a:lnTo>
                <a:lnTo>
                  <a:pt x="787" y="52"/>
                </a:lnTo>
                <a:lnTo>
                  <a:pt x="769" y="26"/>
                </a:lnTo>
                <a:lnTo>
                  <a:pt x="778" y="43"/>
                </a:lnTo>
                <a:lnTo>
                  <a:pt x="750" y="35"/>
                </a:lnTo>
                <a:lnTo>
                  <a:pt x="769" y="52"/>
                </a:lnTo>
                <a:lnTo>
                  <a:pt x="741" y="43"/>
                </a:lnTo>
                <a:lnTo>
                  <a:pt x="750" y="52"/>
                </a:lnTo>
                <a:lnTo>
                  <a:pt x="732" y="52"/>
                </a:lnTo>
                <a:lnTo>
                  <a:pt x="732" y="70"/>
                </a:lnTo>
                <a:lnTo>
                  <a:pt x="713" y="70"/>
                </a:lnTo>
                <a:lnTo>
                  <a:pt x="695" y="43"/>
                </a:lnTo>
                <a:lnTo>
                  <a:pt x="704" y="87"/>
                </a:lnTo>
                <a:lnTo>
                  <a:pt x="769" y="70"/>
                </a:lnTo>
                <a:lnTo>
                  <a:pt x="769" y="96"/>
                </a:lnTo>
                <a:lnTo>
                  <a:pt x="778" y="104"/>
                </a:lnTo>
                <a:lnTo>
                  <a:pt x="787" y="61"/>
                </a:lnTo>
                <a:lnTo>
                  <a:pt x="806" y="104"/>
                </a:lnTo>
                <a:lnTo>
                  <a:pt x="806" y="113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7" name="SC"/>
          <p:cNvSpPr>
            <a:spLocks/>
          </p:cNvSpPr>
          <p:nvPr userDrawn="1"/>
        </p:nvSpPr>
        <p:spPr bwMode="auto">
          <a:xfrm>
            <a:off x="9814220" y="4662427"/>
            <a:ext cx="799332" cy="594507"/>
          </a:xfrm>
          <a:custGeom>
            <a:avLst/>
            <a:gdLst/>
            <a:ahLst/>
            <a:cxnLst>
              <a:cxn ang="0">
                <a:pos x="491" y="112"/>
              </a:cxn>
              <a:cxn ang="0">
                <a:pos x="427" y="173"/>
              </a:cxn>
              <a:cxn ang="0">
                <a:pos x="436" y="199"/>
              </a:cxn>
              <a:cxn ang="0">
                <a:pos x="389" y="251"/>
              </a:cxn>
              <a:cxn ang="0">
                <a:pos x="380" y="243"/>
              </a:cxn>
              <a:cxn ang="0">
                <a:pos x="371" y="269"/>
              </a:cxn>
              <a:cxn ang="0">
                <a:pos x="315" y="295"/>
              </a:cxn>
              <a:cxn ang="0">
                <a:pos x="315" y="312"/>
              </a:cxn>
              <a:cxn ang="0">
                <a:pos x="297" y="304"/>
              </a:cxn>
              <a:cxn ang="0">
                <a:pos x="315" y="330"/>
              </a:cxn>
              <a:cxn ang="0">
                <a:pos x="297" y="347"/>
              </a:cxn>
              <a:cxn ang="0">
                <a:pos x="269" y="338"/>
              </a:cxn>
              <a:cxn ang="0">
                <a:pos x="213" y="251"/>
              </a:cxn>
              <a:cxn ang="0">
                <a:pos x="93" y="156"/>
              </a:cxn>
              <a:cxn ang="0">
                <a:pos x="56" y="104"/>
              </a:cxn>
              <a:cxn ang="0">
                <a:pos x="0" y="86"/>
              </a:cxn>
              <a:cxn ang="0">
                <a:pos x="19" y="52"/>
              </a:cxn>
              <a:cxn ang="0">
                <a:pos x="93" y="17"/>
              </a:cxn>
              <a:cxn ang="0">
                <a:pos x="223" y="0"/>
              </a:cxn>
              <a:cxn ang="0">
                <a:pos x="251" y="43"/>
              </a:cxn>
              <a:cxn ang="0">
                <a:pos x="362" y="26"/>
              </a:cxn>
              <a:cxn ang="0">
                <a:pos x="482" y="104"/>
              </a:cxn>
              <a:cxn ang="0">
                <a:pos x="491" y="112"/>
              </a:cxn>
              <a:cxn ang="0">
                <a:pos x="491" y="121"/>
              </a:cxn>
            </a:cxnLst>
            <a:rect l="0" t="0" r="r" b="b"/>
            <a:pathLst>
              <a:path w="491" h="347">
                <a:moveTo>
                  <a:pt x="491" y="112"/>
                </a:moveTo>
                <a:lnTo>
                  <a:pt x="427" y="173"/>
                </a:lnTo>
                <a:lnTo>
                  <a:pt x="436" y="199"/>
                </a:lnTo>
                <a:lnTo>
                  <a:pt x="389" y="251"/>
                </a:lnTo>
                <a:lnTo>
                  <a:pt x="380" y="243"/>
                </a:lnTo>
                <a:lnTo>
                  <a:pt x="371" y="269"/>
                </a:lnTo>
                <a:lnTo>
                  <a:pt x="315" y="295"/>
                </a:lnTo>
                <a:lnTo>
                  <a:pt x="315" y="312"/>
                </a:lnTo>
                <a:lnTo>
                  <a:pt x="297" y="304"/>
                </a:lnTo>
                <a:lnTo>
                  <a:pt x="315" y="330"/>
                </a:lnTo>
                <a:lnTo>
                  <a:pt x="297" y="347"/>
                </a:lnTo>
                <a:lnTo>
                  <a:pt x="269" y="338"/>
                </a:lnTo>
                <a:lnTo>
                  <a:pt x="213" y="251"/>
                </a:lnTo>
                <a:lnTo>
                  <a:pt x="93" y="156"/>
                </a:lnTo>
                <a:lnTo>
                  <a:pt x="56" y="104"/>
                </a:lnTo>
                <a:lnTo>
                  <a:pt x="0" y="86"/>
                </a:lnTo>
                <a:lnTo>
                  <a:pt x="19" y="52"/>
                </a:lnTo>
                <a:lnTo>
                  <a:pt x="93" y="17"/>
                </a:lnTo>
                <a:lnTo>
                  <a:pt x="223" y="0"/>
                </a:lnTo>
                <a:lnTo>
                  <a:pt x="251" y="43"/>
                </a:lnTo>
                <a:lnTo>
                  <a:pt x="362" y="26"/>
                </a:lnTo>
                <a:lnTo>
                  <a:pt x="482" y="104"/>
                </a:lnTo>
                <a:lnTo>
                  <a:pt x="491" y="112"/>
                </a:lnTo>
                <a:lnTo>
                  <a:pt x="491" y="121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9" name="TN"/>
          <p:cNvSpPr>
            <a:spLocks/>
          </p:cNvSpPr>
          <p:nvPr userDrawn="1"/>
        </p:nvSpPr>
        <p:spPr bwMode="auto">
          <a:xfrm>
            <a:off x="8718082" y="4406726"/>
            <a:ext cx="1325416" cy="445880"/>
          </a:xfrm>
          <a:custGeom>
            <a:avLst/>
            <a:gdLst/>
            <a:ahLst/>
            <a:cxnLst>
              <a:cxn ang="0">
                <a:pos x="844" y="0"/>
              </a:cxn>
              <a:cxn ang="0">
                <a:pos x="835" y="28"/>
              </a:cxn>
              <a:cxn ang="0">
                <a:pos x="815" y="65"/>
              </a:cxn>
              <a:cxn ang="0">
                <a:pos x="767" y="93"/>
              </a:cxn>
              <a:cxn ang="0">
                <a:pos x="749" y="91"/>
              </a:cxn>
              <a:cxn ang="0">
                <a:pos x="735" y="117"/>
              </a:cxn>
              <a:cxn ang="0">
                <a:pos x="655" y="153"/>
              </a:cxn>
              <a:cxn ang="0">
                <a:pos x="623" y="187"/>
              </a:cxn>
              <a:cxn ang="0">
                <a:pos x="605" y="195"/>
              </a:cxn>
              <a:cxn ang="0">
                <a:pos x="605" y="223"/>
              </a:cxn>
              <a:cxn ang="0">
                <a:pos x="470" y="243"/>
              </a:cxn>
              <a:cxn ang="0">
                <a:pos x="211" y="261"/>
              </a:cxn>
              <a:cxn ang="0">
                <a:pos x="0" y="279"/>
              </a:cxn>
              <a:cxn ang="0">
                <a:pos x="19" y="261"/>
              </a:cxn>
              <a:cxn ang="0">
                <a:pos x="9" y="233"/>
              </a:cxn>
              <a:cxn ang="0">
                <a:pos x="37" y="209"/>
              </a:cxn>
              <a:cxn ang="0">
                <a:pos x="29" y="187"/>
              </a:cxn>
              <a:cxn ang="0">
                <a:pos x="53" y="161"/>
              </a:cxn>
              <a:cxn ang="0">
                <a:pos x="48" y="159"/>
              </a:cxn>
              <a:cxn ang="0">
                <a:pos x="48" y="149"/>
              </a:cxn>
              <a:cxn ang="0">
                <a:pos x="67" y="84"/>
              </a:cxn>
              <a:cxn ang="0">
                <a:pos x="77" y="93"/>
              </a:cxn>
              <a:cxn ang="0">
                <a:pos x="211" y="84"/>
              </a:cxn>
              <a:cxn ang="0">
                <a:pos x="211" y="65"/>
              </a:cxn>
              <a:cxn ang="0">
                <a:pos x="643" y="28"/>
              </a:cxn>
              <a:cxn ang="0">
                <a:pos x="844" y="0"/>
              </a:cxn>
              <a:cxn ang="0">
                <a:pos x="844" y="10"/>
              </a:cxn>
            </a:cxnLst>
            <a:rect l="0" t="0" r="r" b="b"/>
            <a:pathLst>
              <a:path w="844" h="279">
                <a:moveTo>
                  <a:pt x="844" y="0"/>
                </a:moveTo>
                <a:lnTo>
                  <a:pt x="835" y="28"/>
                </a:lnTo>
                <a:lnTo>
                  <a:pt x="815" y="65"/>
                </a:lnTo>
                <a:lnTo>
                  <a:pt x="767" y="93"/>
                </a:lnTo>
                <a:lnTo>
                  <a:pt x="749" y="91"/>
                </a:lnTo>
                <a:lnTo>
                  <a:pt x="735" y="117"/>
                </a:lnTo>
                <a:lnTo>
                  <a:pt x="655" y="153"/>
                </a:lnTo>
                <a:lnTo>
                  <a:pt x="623" y="187"/>
                </a:lnTo>
                <a:lnTo>
                  <a:pt x="605" y="195"/>
                </a:lnTo>
                <a:lnTo>
                  <a:pt x="605" y="223"/>
                </a:lnTo>
                <a:lnTo>
                  <a:pt x="470" y="243"/>
                </a:lnTo>
                <a:lnTo>
                  <a:pt x="211" y="261"/>
                </a:lnTo>
                <a:lnTo>
                  <a:pt x="0" y="279"/>
                </a:lnTo>
                <a:lnTo>
                  <a:pt x="19" y="261"/>
                </a:lnTo>
                <a:lnTo>
                  <a:pt x="9" y="233"/>
                </a:lnTo>
                <a:lnTo>
                  <a:pt x="37" y="209"/>
                </a:lnTo>
                <a:lnTo>
                  <a:pt x="29" y="187"/>
                </a:lnTo>
                <a:lnTo>
                  <a:pt x="53" y="161"/>
                </a:lnTo>
                <a:lnTo>
                  <a:pt x="48" y="159"/>
                </a:lnTo>
                <a:lnTo>
                  <a:pt x="48" y="149"/>
                </a:lnTo>
                <a:lnTo>
                  <a:pt x="67" y="84"/>
                </a:lnTo>
                <a:lnTo>
                  <a:pt x="77" y="93"/>
                </a:lnTo>
                <a:lnTo>
                  <a:pt x="211" y="84"/>
                </a:lnTo>
                <a:lnTo>
                  <a:pt x="211" y="65"/>
                </a:lnTo>
                <a:lnTo>
                  <a:pt x="643" y="28"/>
                </a:lnTo>
                <a:lnTo>
                  <a:pt x="844" y="0"/>
                </a:lnTo>
                <a:lnTo>
                  <a:pt x="844" y="10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20" name="Text Box 219"/>
          <p:cNvSpPr txBox="1">
            <a:spLocks noChangeArrowheads="1"/>
          </p:cNvSpPr>
          <p:nvPr userDrawn="1"/>
        </p:nvSpPr>
        <p:spPr bwMode="auto">
          <a:xfrm>
            <a:off x="9143961" y="4544163"/>
            <a:ext cx="308767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TN</a:t>
            </a:r>
          </a:p>
        </p:txBody>
      </p:sp>
      <p:sp>
        <p:nvSpPr>
          <p:cNvPr id="21" name="Text Box 220"/>
          <p:cNvSpPr txBox="1">
            <a:spLocks noChangeArrowheads="1"/>
          </p:cNvSpPr>
          <p:nvPr userDrawn="1"/>
        </p:nvSpPr>
        <p:spPr bwMode="auto">
          <a:xfrm>
            <a:off x="8578316" y="5092325"/>
            <a:ext cx="535506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MS</a:t>
            </a:r>
          </a:p>
        </p:txBody>
      </p:sp>
      <p:sp>
        <p:nvSpPr>
          <p:cNvPr id="22" name="Text Box 221"/>
          <p:cNvSpPr txBox="1">
            <a:spLocks noChangeArrowheads="1"/>
          </p:cNvSpPr>
          <p:nvPr userDrawn="1"/>
        </p:nvSpPr>
        <p:spPr bwMode="auto">
          <a:xfrm>
            <a:off x="9125599" y="5075705"/>
            <a:ext cx="328212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AL</a:t>
            </a:r>
          </a:p>
        </p:txBody>
      </p:sp>
      <p:sp>
        <p:nvSpPr>
          <p:cNvPr id="23" name="Text Box 222"/>
          <p:cNvSpPr txBox="1">
            <a:spLocks noChangeArrowheads="1"/>
          </p:cNvSpPr>
          <p:nvPr userDrawn="1"/>
        </p:nvSpPr>
        <p:spPr bwMode="auto">
          <a:xfrm>
            <a:off x="9669743" y="5061961"/>
            <a:ext cx="343917" cy="18205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GA</a:t>
            </a:r>
          </a:p>
        </p:txBody>
      </p:sp>
      <p:sp>
        <p:nvSpPr>
          <p:cNvPr id="24" name="Text Box 223"/>
          <p:cNvSpPr txBox="1">
            <a:spLocks noChangeArrowheads="1"/>
          </p:cNvSpPr>
          <p:nvPr userDrawn="1"/>
        </p:nvSpPr>
        <p:spPr bwMode="auto">
          <a:xfrm>
            <a:off x="10141156" y="5918891"/>
            <a:ext cx="304364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FL</a:t>
            </a:r>
          </a:p>
        </p:txBody>
      </p:sp>
      <p:sp>
        <p:nvSpPr>
          <p:cNvPr id="25" name="Text Box 224"/>
          <p:cNvSpPr txBox="1">
            <a:spLocks noChangeArrowheads="1"/>
          </p:cNvSpPr>
          <p:nvPr userDrawn="1"/>
        </p:nvSpPr>
        <p:spPr bwMode="auto">
          <a:xfrm>
            <a:off x="10301041" y="4403529"/>
            <a:ext cx="314875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NC</a:t>
            </a:r>
          </a:p>
        </p:txBody>
      </p:sp>
      <p:sp>
        <p:nvSpPr>
          <p:cNvPr id="26" name="Text Box 225"/>
          <p:cNvSpPr txBox="1">
            <a:spLocks noChangeArrowheads="1"/>
          </p:cNvSpPr>
          <p:nvPr userDrawn="1"/>
        </p:nvSpPr>
        <p:spPr bwMode="auto">
          <a:xfrm>
            <a:off x="10101584" y="4808192"/>
            <a:ext cx="343936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SC</a:t>
            </a:r>
          </a:p>
        </p:txBody>
      </p:sp>
      <p:sp>
        <p:nvSpPr>
          <p:cNvPr id="27" name="IL"/>
          <p:cNvSpPr>
            <a:spLocks/>
          </p:cNvSpPr>
          <p:nvPr userDrawn="1"/>
        </p:nvSpPr>
        <p:spPr bwMode="auto">
          <a:xfrm>
            <a:off x="7832960" y="1704972"/>
            <a:ext cx="612454" cy="1086734"/>
          </a:xfrm>
          <a:custGeom>
            <a:avLst/>
            <a:gdLst>
              <a:gd name="T0" fmla="*/ 2147483647 w 390"/>
              <a:gd name="T1" fmla="*/ 2147483647 h 680"/>
              <a:gd name="T2" fmla="*/ 2147483647 w 390"/>
              <a:gd name="T3" fmla="*/ 2147483647 h 680"/>
              <a:gd name="T4" fmla="*/ 2147483647 w 390"/>
              <a:gd name="T5" fmla="*/ 2147483647 h 680"/>
              <a:gd name="T6" fmla="*/ 2147483647 w 390"/>
              <a:gd name="T7" fmla="*/ 2147483647 h 680"/>
              <a:gd name="T8" fmla="*/ 2147483647 w 390"/>
              <a:gd name="T9" fmla="*/ 2147483647 h 680"/>
              <a:gd name="T10" fmla="*/ 2147483647 w 390"/>
              <a:gd name="T11" fmla="*/ 2147483647 h 680"/>
              <a:gd name="T12" fmla="*/ 2147483647 w 390"/>
              <a:gd name="T13" fmla="*/ 2147483647 h 680"/>
              <a:gd name="T14" fmla="*/ 2147483647 w 390"/>
              <a:gd name="T15" fmla="*/ 2147483647 h 680"/>
              <a:gd name="T16" fmla="*/ 2147483647 w 390"/>
              <a:gd name="T17" fmla="*/ 2147483647 h 680"/>
              <a:gd name="T18" fmla="*/ 0 w 390"/>
              <a:gd name="T19" fmla="*/ 2147483647 h 680"/>
              <a:gd name="T20" fmla="*/ 0 w 390"/>
              <a:gd name="T21" fmla="*/ 2147483647 h 680"/>
              <a:gd name="T22" fmla="*/ 2147483647 w 390"/>
              <a:gd name="T23" fmla="*/ 2147483647 h 680"/>
              <a:gd name="T24" fmla="*/ 2147483647 w 390"/>
              <a:gd name="T25" fmla="*/ 2147483647 h 680"/>
              <a:gd name="T26" fmla="*/ 2147483647 w 390"/>
              <a:gd name="T27" fmla="*/ 2147483647 h 680"/>
              <a:gd name="T28" fmla="*/ 2147483647 w 390"/>
              <a:gd name="T29" fmla="*/ 2147483647 h 680"/>
              <a:gd name="T30" fmla="*/ 2147483647 w 390"/>
              <a:gd name="T31" fmla="*/ 2147483647 h 680"/>
              <a:gd name="T32" fmla="*/ 2147483647 w 390"/>
              <a:gd name="T33" fmla="*/ 2147483647 h 680"/>
              <a:gd name="T34" fmla="*/ 2147483647 w 390"/>
              <a:gd name="T35" fmla="*/ 2147483647 h 680"/>
              <a:gd name="T36" fmla="*/ 2147483647 w 390"/>
              <a:gd name="T37" fmla="*/ 2147483647 h 680"/>
              <a:gd name="T38" fmla="*/ 2147483647 w 390"/>
              <a:gd name="T39" fmla="*/ 2147483647 h 680"/>
              <a:gd name="T40" fmla="*/ 2147483647 w 390"/>
              <a:gd name="T41" fmla="*/ 0 h 680"/>
              <a:gd name="T42" fmla="*/ 2147483647 w 390"/>
              <a:gd name="T43" fmla="*/ 2147483647 h 680"/>
              <a:gd name="T44" fmla="*/ 2147483647 w 390"/>
              <a:gd name="T45" fmla="*/ 2147483647 h 680"/>
              <a:gd name="T46" fmla="*/ 2147483647 w 390"/>
              <a:gd name="T47" fmla="*/ 2147483647 h 680"/>
              <a:gd name="T48" fmla="*/ 2147483647 w 390"/>
              <a:gd name="T49" fmla="*/ 2147483647 h 680"/>
              <a:gd name="T50" fmla="*/ 2147483647 w 390"/>
              <a:gd name="T51" fmla="*/ 2147483647 h 680"/>
              <a:gd name="T52" fmla="*/ 2147483647 w 390"/>
              <a:gd name="T53" fmla="*/ 2147483647 h 680"/>
              <a:gd name="T54" fmla="*/ 2147483647 w 390"/>
              <a:gd name="T55" fmla="*/ 2147483647 h 680"/>
              <a:gd name="T56" fmla="*/ 2147483647 w 390"/>
              <a:gd name="T57" fmla="*/ 2147483647 h 680"/>
              <a:gd name="T58" fmla="*/ 2147483647 w 390"/>
              <a:gd name="T59" fmla="*/ 2147483647 h 680"/>
              <a:gd name="T60" fmla="*/ 2147483647 w 390"/>
              <a:gd name="T61" fmla="*/ 2147483647 h 680"/>
              <a:gd name="T62" fmla="*/ 2147483647 w 390"/>
              <a:gd name="T63" fmla="*/ 2147483647 h 680"/>
              <a:gd name="T64" fmla="*/ 2147483647 w 390"/>
              <a:gd name="T65" fmla="*/ 2147483647 h 680"/>
              <a:gd name="T66" fmla="*/ 2147483647 w 390"/>
              <a:gd name="T67" fmla="*/ 2147483647 h 680"/>
              <a:gd name="T68" fmla="*/ 2147483647 w 390"/>
              <a:gd name="T69" fmla="*/ 2147483647 h 68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90"/>
              <a:gd name="T106" fmla="*/ 0 h 680"/>
              <a:gd name="T107" fmla="*/ 390 w 390"/>
              <a:gd name="T108" fmla="*/ 680 h 68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90" h="680">
                <a:moveTo>
                  <a:pt x="244" y="670"/>
                </a:moveTo>
                <a:lnTo>
                  <a:pt x="198" y="634"/>
                </a:lnTo>
                <a:lnTo>
                  <a:pt x="202" y="594"/>
                </a:lnTo>
                <a:lnTo>
                  <a:pt x="112" y="528"/>
                </a:lnTo>
                <a:lnTo>
                  <a:pt x="136" y="452"/>
                </a:lnTo>
                <a:lnTo>
                  <a:pt x="110" y="446"/>
                </a:lnTo>
                <a:lnTo>
                  <a:pt x="90" y="456"/>
                </a:lnTo>
                <a:lnTo>
                  <a:pt x="71" y="410"/>
                </a:lnTo>
                <a:lnTo>
                  <a:pt x="33" y="372"/>
                </a:lnTo>
                <a:lnTo>
                  <a:pt x="0" y="336"/>
                </a:lnTo>
                <a:lnTo>
                  <a:pt x="0" y="256"/>
                </a:lnTo>
                <a:lnTo>
                  <a:pt x="33" y="241"/>
                </a:lnTo>
                <a:lnTo>
                  <a:pt x="34" y="206"/>
                </a:lnTo>
                <a:lnTo>
                  <a:pt x="26" y="154"/>
                </a:lnTo>
                <a:lnTo>
                  <a:pt x="84" y="128"/>
                </a:lnTo>
                <a:lnTo>
                  <a:pt x="104" y="88"/>
                </a:lnTo>
                <a:lnTo>
                  <a:pt x="106" y="58"/>
                </a:lnTo>
                <a:lnTo>
                  <a:pt x="98" y="50"/>
                </a:lnTo>
                <a:lnTo>
                  <a:pt x="62" y="18"/>
                </a:lnTo>
                <a:lnTo>
                  <a:pt x="81" y="18"/>
                </a:lnTo>
                <a:lnTo>
                  <a:pt x="321" y="0"/>
                </a:lnTo>
                <a:lnTo>
                  <a:pt x="359" y="92"/>
                </a:lnTo>
                <a:lnTo>
                  <a:pt x="378" y="382"/>
                </a:lnTo>
                <a:lnTo>
                  <a:pt x="368" y="400"/>
                </a:lnTo>
                <a:lnTo>
                  <a:pt x="390" y="452"/>
                </a:lnTo>
                <a:lnTo>
                  <a:pt x="366" y="488"/>
                </a:lnTo>
                <a:lnTo>
                  <a:pt x="354" y="512"/>
                </a:lnTo>
                <a:lnTo>
                  <a:pt x="349" y="567"/>
                </a:lnTo>
                <a:lnTo>
                  <a:pt x="339" y="587"/>
                </a:lnTo>
                <a:lnTo>
                  <a:pt x="350" y="612"/>
                </a:lnTo>
                <a:lnTo>
                  <a:pt x="318" y="616"/>
                </a:lnTo>
                <a:lnTo>
                  <a:pt x="310" y="661"/>
                </a:lnTo>
                <a:lnTo>
                  <a:pt x="266" y="652"/>
                </a:lnTo>
                <a:lnTo>
                  <a:pt x="244" y="670"/>
                </a:lnTo>
                <a:lnTo>
                  <a:pt x="244" y="680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28" name="IN"/>
          <p:cNvSpPr>
            <a:spLocks/>
          </p:cNvSpPr>
          <p:nvPr userDrawn="1"/>
        </p:nvSpPr>
        <p:spPr bwMode="auto">
          <a:xfrm>
            <a:off x="8373176" y="1816843"/>
            <a:ext cx="480542" cy="818247"/>
          </a:xfrm>
          <a:custGeom>
            <a:avLst/>
            <a:gdLst>
              <a:gd name="T0" fmla="*/ 2147483647 w 306"/>
              <a:gd name="T1" fmla="*/ 2147483647 h 512"/>
              <a:gd name="T2" fmla="*/ 2147483647 w 306"/>
              <a:gd name="T3" fmla="*/ 2147483647 h 512"/>
              <a:gd name="T4" fmla="*/ 2147483647 w 306"/>
              <a:gd name="T5" fmla="*/ 2147483647 h 512"/>
              <a:gd name="T6" fmla="*/ 2147483647 w 306"/>
              <a:gd name="T7" fmla="*/ 2147483647 h 512"/>
              <a:gd name="T8" fmla="*/ 2147483647 w 306"/>
              <a:gd name="T9" fmla="*/ 2147483647 h 512"/>
              <a:gd name="T10" fmla="*/ 2147483647 w 306"/>
              <a:gd name="T11" fmla="*/ 2147483647 h 512"/>
              <a:gd name="T12" fmla="*/ 2147483647 w 306"/>
              <a:gd name="T13" fmla="*/ 2147483647 h 512"/>
              <a:gd name="T14" fmla="*/ 2147483647 w 306"/>
              <a:gd name="T15" fmla="*/ 2147483647 h 512"/>
              <a:gd name="T16" fmla="*/ 2147483647 w 306"/>
              <a:gd name="T17" fmla="*/ 2147483647 h 512"/>
              <a:gd name="T18" fmla="*/ 2147483647 w 306"/>
              <a:gd name="T19" fmla="*/ 2147483647 h 512"/>
              <a:gd name="T20" fmla="*/ 2147483647 w 306"/>
              <a:gd name="T21" fmla="*/ 0 h 512"/>
              <a:gd name="T22" fmla="*/ 2147483647 w 306"/>
              <a:gd name="T23" fmla="*/ 2147483647 h 512"/>
              <a:gd name="T24" fmla="*/ 2147483647 w 306"/>
              <a:gd name="T25" fmla="*/ 2147483647 h 512"/>
              <a:gd name="T26" fmla="*/ 2147483647 w 306"/>
              <a:gd name="T27" fmla="*/ 2147483647 h 512"/>
              <a:gd name="T28" fmla="*/ 2147483647 w 306"/>
              <a:gd name="T29" fmla="*/ 2147483647 h 512"/>
              <a:gd name="T30" fmla="*/ 2147483647 w 306"/>
              <a:gd name="T31" fmla="*/ 2147483647 h 512"/>
              <a:gd name="T32" fmla="*/ 2147483647 w 306"/>
              <a:gd name="T33" fmla="*/ 2147483647 h 512"/>
              <a:gd name="T34" fmla="*/ 2147483647 w 306"/>
              <a:gd name="T35" fmla="*/ 2147483647 h 512"/>
              <a:gd name="T36" fmla="*/ 2147483647 w 306"/>
              <a:gd name="T37" fmla="*/ 2147483647 h 512"/>
              <a:gd name="T38" fmla="*/ 2147483647 w 306"/>
              <a:gd name="T39" fmla="*/ 2147483647 h 512"/>
              <a:gd name="T40" fmla="*/ 2147483647 w 306"/>
              <a:gd name="T41" fmla="*/ 2147483647 h 512"/>
              <a:gd name="T42" fmla="*/ 2147483647 w 306"/>
              <a:gd name="T43" fmla="*/ 2147483647 h 512"/>
              <a:gd name="T44" fmla="*/ 2147483647 w 306"/>
              <a:gd name="T45" fmla="*/ 2147483647 h 512"/>
              <a:gd name="T46" fmla="*/ 2147483647 w 306"/>
              <a:gd name="T47" fmla="*/ 2147483647 h 512"/>
              <a:gd name="T48" fmla="*/ 2147483647 w 306"/>
              <a:gd name="T49" fmla="*/ 2147483647 h 512"/>
              <a:gd name="T50" fmla="*/ 0 w 306"/>
              <a:gd name="T51" fmla="*/ 2147483647 h 51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306"/>
              <a:gd name="T79" fmla="*/ 0 h 512"/>
              <a:gd name="T80" fmla="*/ 306 w 306"/>
              <a:gd name="T81" fmla="*/ 512 h 512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306" h="512">
                <a:moveTo>
                  <a:pt x="7" y="504"/>
                </a:moveTo>
                <a:lnTo>
                  <a:pt x="7" y="449"/>
                </a:lnTo>
                <a:lnTo>
                  <a:pt x="46" y="383"/>
                </a:lnTo>
                <a:lnTo>
                  <a:pt x="22" y="328"/>
                </a:lnTo>
                <a:lnTo>
                  <a:pt x="34" y="316"/>
                </a:lnTo>
                <a:lnTo>
                  <a:pt x="17" y="30"/>
                </a:lnTo>
                <a:lnTo>
                  <a:pt x="46" y="39"/>
                </a:lnTo>
                <a:lnTo>
                  <a:pt x="74" y="21"/>
                </a:lnTo>
                <a:lnTo>
                  <a:pt x="86" y="16"/>
                </a:lnTo>
                <a:lnTo>
                  <a:pt x="154" y="8"/>
                </a:lnTo>
                <a:lnTo>
                  <a:pt x="266" y="0"/>
                </a:lnTo>
                <a:lnTo>
                  <a:pt x="296" y="319"/>
                </a:lnTo>
                <a:lnTo>
                  <a:pt x="306" y="355"/>
                </a:lnTo>
                <a:lnTo>
                  <a:pt x="248" y="375"/>
                </a:lnTo>
                <a:lnTo>
                  <a:pt x="248" y="393"/>
                </a:lnTo>
                <a:lnTo>
                  <a:pt x="209" y="458"/>
                </a:lnTo>
                <a:lnTo>
                  <a:pt x="180" y="458"/>
                </a:lnTo>
                <a:lnTo>
                  <a:pt x="171" y="440"/>
                </a:lnTo>
                <a:lnTo>
                  <a:pt x="142" y="486"/>
                </a:lnTo>
                <a:lnTo>
                  <a:pt x="123" y="468"/>
                </a:lnTo>
                <a:lnTo>
                  <a:pt x="94" y="496"/>
                </a:lnTo>
                <a:lnTo>
                  <a:pt x="46" y="486"/>
                </a:lnTo>
                <a:lnTo>
                  <a:pt x="46" y="496"/>
                </a:lnTo>
                <a:lnTo>
                  <a:pt x="17" y="486"/>
                </a:lnTo>
                <a:lnTo>
                  <a:pt x="7" y="504"/>
                </a:lnTo>
                <a:lnTo>
                  <a:pt x="0" y="512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30" name="KY"/>
          <p:cNvSpPr>
            <a:spLocks/>
          </p:cNvSpPr>
          <p:nvPr userDrawn="1"/>
        </p:nvSpPr>
        <p:spPr bwMode="auto">
          <a:xfrm>
            <a:off x="8191010" y="2309069"/>
            <a:ext cx="1130686" cy="581721"/>
          </a:xfrm>
          <a:custGeom>
            <a:avLst/>
            <a:gdLst/>
            <a:ahLst/>
            <a:cxnLst>
              <a:cxn ang="0">
                <a:pos x="567" y="299"/>
              </a:cxn>
              <a:cxn ang="0">
                <a:pos x="135" y="336"/>
              </a:cxn>
              <a:cxn ang="0">
                <a:pos x="135" y="354"/>
              </a:cxn>
              <a:cxn ang="0">
                <a:pos x="0" y="364"/>
              </a:cxn>
              <a:cxn ang="0">
                <a:pos x="9" y="345"/>
              </a:cxn>
              <a:cxn ang="0">
                <a:pos x="23" y="348"/>
              </a:cxn>
              <a:cxn ang="0">
                <a:pos x="14" y="292"/>
              </a:cxn>
              <a:cxn ang="0">
                <a:pos x="42" y="272"/>
              </a:cxn>
              <a:cxn ang="0">
                <a:pos x="80" y="285"/>
              </a:cxn>
              <a:cxn ang="0">
                <a:pos x="86" y="243"/>
              </a:cxn>
              <a:cxn ang="0">
                <a:pos x="124" y="233"/>
              </a:cxn>
              <a:cxn ang="0">
                <a:pos x="113" y="210"/>
              </a:cxn>
              <a:cxn ang="0">
                <a:pos x="119" y="195"/>
              </a:cxn>
              <a:cxn ang="0">
                <a:pos x="135" y="177"/>
              </a:cxn>
              <a:cxn ang="0">
                <a:pos x="164" y="187"/>
              </a:cxn>
              <a:cxn ang="0">
                <a:pos x="164" y="177"/>
              </a:cxn>
              <a:cxn ang="0">
                <a:pos x="211" y="187"/>
              </a:cxn>
              <a:cxn ang="0">
                <a:pos x="240" y="159"/>
              </a:cxn>
              <a:cxn ang="0">
                <a:pos x="259" y="177"/>
              </a:cxn>
              <a:cxn ang="0">
                <a:pos x="288" y="131"/>
              </a:cxn>
              <a:cxn ang="0">
                <a:pos x="297" y="149"/>
              </a:cxn>
              <a:cxn ang="0">
                <a:pos x="326" y="149"/>
              </a:cxn>
              <a:cxn ang="0">
                <a:pos x="365" y="84"/>
              </a:cxn>
              <a:cxn ang="0">
                <a:pos x="365" y="65"/>
              </a:cxn>
              <a:cxn ang="0">
                <a:pos x="423" y="46"/>
              </a:cxn>
              <a:cxn ang="0">
                <a:pos x="412" y="10"/>
              </a:cxn>
              <a:cxn ang="0">
                <a:pos x="452" y="0"/>
              </a:cxn>
              <a:cxn ang="0">
                <a:pos x="480" y="38"/>
              </a:cxn>
              <a:cxn ang="0">
                <a:pos x="538" y="46"/>
              </a:cxn>
              <a:cxn ang="0">
                <a:pos x="605" y="28"/>
              </a:cxn>
              <a:cxn ang="0">
                <a:pos x="643" y="65"/>
              </a:cxn>
              <a:cxn ang="0">
                <a:pos x="662" y="121"/>
              </a:cxn>
              <a:cxn ang="0">
                <a:pos x="720" y="159"/>
              </a:cxn>
              <a:cxn ang="0">
                <a:pos x="614" y="271"/>
              </a:cxn>
              <a:cxn ang="0">
                <a:pos x="567" y="299"/>
              </a:cxn>
              <a:cxn ang="0">
                <a:pos x="536" y="300"/>
              </a:cxn>
            </a:cxnLst>
            <a:rect l="0" t="0" r="r" b="b"/>
            <a:pathLst>
              <a:path w="720" h="364">
                <a:moveTo>
                  <a:pt x="567" y="299"/>
                </a:moveTo>
                <a:lnTo>
                  <a:pt x="135" y="336"/>
                </a:lnTo>
                <a:lnTo>
                  <a:pt x="135" y="354"/>
                </a:lnTo>
                <a:lnTo>
                  <a:pt x="0" y="364"/>
                </a:lnTo>
                <a:lnTo>
                  <a:pt x="9" y="345"/>
                </a:lnTo>
                <a:lnTo>
                  <a:pt x="23" y="348"/>
                </a:lnTo>
                <a:lnTo>
                  <a:pt x="14" y="292"/>
                </a:lnTo>
                <a:lnTo>
                  <a:pt x="42" y="272"/>
                </a:lnTo>
                <a:lnTo>
                  <a:pt x="80" y="285"/>
                </a:lnTo>
                <a:lnTo>
                  <a:pt x="86" y="243"/>
                </a:lnTo>
                <a:lnTo>
                  <a:pt x="124" y="233"/>
                </a:lnTo>
                <a:lnTo>
                  <a:pt x="113" y="210"/>
                </a:lnTo>
                <a:lnTo>
                  <a:pt x="119" y="195"/>
                </a:lnTo>
                <a:lnTo>
                  <a:pt x="135" y="177"/>
                </a:lnTo>
                <a:lnTo>
                  <a:pt x="164" y="187"/>
                </a:lnTo>
                <a:lnTo>
                  <a:pt x="164" y="177"/>
                </a:lnTo>
                <a:lnTo>
                  <a:pt x="211" y="187"/>
                </a:lnTo>
                <a:lnTo>
                  <a:pt x="240" y="159"/>
                </a:lnTo>
                <a:lnTo>
                  <a:pt x="259" y="177"/>
                </a:lnTo>
                <a:lnTo>
                  <a:pt x="288" y="131"/>
                </a:lnTo>
                <a:lnTo>
                  <a:pt x="297" y="149"/>
                </a:lnTo>
                <a:lnTo>
                  <a:pt x="326" y="149"/>
                </a:lnTo>
                <a:lnTo>
                  <a:pt x="365" y="84"/>
                </a:lnTo>
                <a:lnTo>
                  <a:pt x="365" y="65"/>
                </a:lnTo>
                <a:lnTo>
                  <a:pt x="423" y="46"/>
                </a:lnTo>
                <a:lnTo>
                  <a:pt x="412" y="10"/>
                </a:lnTo>
                <a:lnTo>
                  <a:pt x="452" y="0"/>
                </a:lnTo>
                <a:lnTo>
                  <a:pt x="480" y="38"/>
                </a:lnTo>
                <a:lnTo>
                  <a:pt x="538" y="46"/>
                </a:lnTo>
                <a:lnTo>
                  <a:pt x="605" y="28"/>
                </a:lnTo>
                <a:lnTo>
                  <a:pt x="643" y="65"/>
                </a:lnTo>
                <a:lnTo>
                  <a:pt x="662" y="121"/>
                </a:lnTo>
                <a:lnTo>
                  <a:pt x="720" y="159"/>
                </a:lnTo>
                <a:lnTo>
                  <a:pt x="614" y="271"/>
                </a:lnTo>
                <a:lnTo>
                  <a:pt x="567" y="299"/>
                </a:lnTo>
                <a:lnTo>
                  <a:pt x="536" y="300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grpSp>
        <p:nvGrpSpPr>
          <p:cNvPr id="31" name="MI"/>
          <p:cNvGrpSpPr>
            <a:grpSpLocks/>
          </p:cNvGrpSpPr>
          <p:nvPr userDrawn="1">
            <p:custDataLst>
              <p:tags r:id="rId2"/>
            </p:custDataLst>
          </p:nvPr>
        </p:nvGrpSpPr>
        <p:grpSpPr bwMode="auto">
          <a:xfrm>
            <a:off x="7911480" y="745091"/>
            <a:ext cx="1193502" cy="1089931"/>
            <a:chOff x="3368" y="1129"/>
            <a:chExt cx="760" cy="682"/>
          </a:xfrm>
          <a:solidFill>
            <a:schemeClr val="bg1">
              <a:lumMod val="65000"/>
            </a:schemeClr>
          </a:solidFill>
        </p:grpSpPr>
        <p:sp>
          <p:nvSpPr>
            <p:cNvPr id="32" name="Freeform 64"/>
            <p:cNvSpPr>
              <a:spLocks/>
            </p:cNvSpPr>
            <p:nvPr/>
          </p:nvSpPr>
          <p:spPr bwMode="auto">
            <a:xfrm>
              <a:off x="3744" y="1308"/>
              <a:ext cx="384" cy="503"/>
            </a:xfrm>
            <a:custGeom>
              <a:avLst/>
              <a:gdLst>
                <a:gd name="T0" fmla="*/ 372 w 371"/>
                <a:gd name="T1" fmla="*/ 1826 h 469"/>
                <a:gd name="T2" fmla="*/ 0 w 371"/>
                <a:gd name="T3" fmla="*/ 1897 h 469"/>
                <a:gd name="T4" fmla="*/ 94 w 371"/>
                <a:gd name="T5" fmla="*/ 1470 h 469"/>
                <a:gd name="T6" fmla="*/ 10 w 371"/>
                <a:gd name="T7" fmla="*/ 1022 h 469"/>
                <a:gd name="T8" fmla="*/ 39 w 371"/>
                <a:gd name="T9" fmla="*/ 562 h 469"/>
                <a:gd name="T10" fmla="*/ 149 w 371"/>
                <a:gd name="T11" fmla="*/ 279 h 469"/>
                <a:gd name="T12" fmla="*/ 149 w 371"/>
                <a:gd name="T13" fmla="*/ 489 h 469"/>
                <a:gd name="T14" fmla="*/ 149 w 371"/>
                <a:gd name="T15" fmla="*/ 384 h 469"/>
                <a:gd name="T16" fmla="*/ 166 w 371"/>
                <a:gd name="T17" fmla="*/ 489 h 469"/>
                <a:gd name="T18" fmla="*/ 166 w 371"/>
                <a:gd name="T19" fmla="*/ 242 h 469"/>
                <a:gd name="T20" fmla="*/ 241 w 371"/>
                <a:gd name="T21" fmla="*/ 211 h 469"/>
                <a:gd name="T22" fmla="*/ 204 w 371"/>
                <a:gd name="T23" fmla="*/ 104 h 469"/>
                <a:gd name="T24" fmla="*/ 259 w 371"/>
                <a:gd name="T25" fmla="*/ 0 h 469"/>
                <a:gd name="T26" fmla="*/ 479 w 371"/>
                <a:gd name="T27" fmla="*/ 138 h 469"/>
                <a:gd name="T28" fmla="*/ 534 w 371"/>
                <a:gd name="T29" fmla="*/ 279 h 469"/>
                <a:gd name="T30" fmla="*/ 499 w 371"/>
                <a:gd name="T31" fmla="*/ 279 h 469"/>
                <a:gd name="T32" fmla="*/ 534 w 371"/>
                <a:gd name="T33" fmla="*/ 423 h 469"/>
                <a:gd name="T34" fmla="*/ 534 w 371"/>
                <a:gd name="T35" fmla="*/ 592 h 469"/>
                <a:gd name="T36" fmla="*/ 462 w 371"/>
                <a:gd name="T37" fmla="*/ 803 h 469"/>
                <a:gd name="T38" fmla="*/ 462 w 371"/>
                <a:gd name="T39" fmla="*/ 916 h 469"/>
                <a:gd name="T40" fmla="*/ 499 w 371"/>
                <a:gd name="T41" fmla="*/ 949 h 469"/>
                <a:gd name="T42" fmla="*/ 610 w 371"/>
                <a:gd name="T43" fmla="*/ 698 h 469"/>
                <a:gd name="T44" fmla="*/ 682 w 371"/>
                <a:gd name="T45" fmla="*/ 803 h 469"/>
                <a:gd name="T46" fmla="*/ 738 w 371"/>
                <a:gd name="T47" fmla="*/ 1160 h 469"/>
                <a:gd name="T48" fmla="*/ 738 w 371"/>
                <a:gd name="T49" fmla="*/ 1303 h 469"/>
                <a:gd name="T50" fmla="*/ 723 w 371"/>
                <a:gd name="T51" fmla="*/ 1369 h 469"/>
                <a:gd name="T52" fmla="*/ 701 w 371"/>
                <a:gd name="T53" fmla="*/ 1303 h 469"/>
                <a:gd name="T54" fmla="*/ 682 w 371"/>
                <a:gd name="T55" fmla="*/ 1345 h 469"/>
                <a:gd name="T56" fmla="*/ 610 w 371"/>
                <a:gd name="T57" fmla="*/ 1759 h 469"/>
                <a:gd name="T58" fmla="*/ 445 w 371"/>
                <a:gd name="T59" fmla="*/ 1826 h 469"/>
                <a:gd name="T60" fmla="*/ 372 w 371"/>
                <a:gd name="T61" fmla="*/ 1826 h 469"/>
                <a:gd name="T62" fmla="*/ 372 w 371"/>
                <a:gd name="T63" fmla="*/ 1861 h 46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71"/>
                <a:gd name="T97" fmla="*/ 0 h 469"/>
                <a:gd name="T98" fmla="*/ 371 w 371"/>
                <a:gd name="T99" fmla="*/ 469 h 46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71" h="469">
                  <a:moveTo>
                    <a:pt x="186" y="451"/>
                  </a:moveTo>
                  <a:lnTo>
                    <a:pt x="0" y="469"/>
                  </a:lnTo>
                  <a:lnTo>
                    <a:pt x="47" y="364"/>
                  </a:lnTo>
                  <a:lnTo>
                    <a:pt x="10" y="252"/>
                  </a:lnTo>
                  <a:lnTo>
                    <a:pt x="19" y="139"/>
                  </a:lnTo>
                  <a:lnTo>
                    <a:pt x="74" y="69"/>
                  </a:lnTo>
                  <a:lnTo>
                    <a:pt x="74" y="121"/>
                  </a:lnTo>
                  <a:lnTo>
                    <a:pt x="74" y="95"/>
                  </a:lnTo>
                  <a:lnTo>
                    <a:pt x="84" y="121"/>
                  </a:lnTo>
                  <a:lnTo>
                    <a:pt x="84" y="60"/>
                  </a:lnTo>
                  <a:lnTo>
                    <a:pt x="121" y="52"/>
                  </a:lnTo>
                  <a:lnTo>
                    <a:pt x="102" y="26"/>
                  </a:lnTo>
                  <a:lnTo>
                    <a:pt x="130" y="0"/>
                  </a:lnTo>
                  <a:lnTo>
                    <a:pt x="241" y="34"/>
                  </a:lnTo>
                  <a:lnTo>
                    <a:pt x="269" y="69"/>
                  </a:lnTo>
                  <a:lnTo>
                    <a:pt x="251" y="69"/>
                  </a:lnTo>
                  <a:lnTo>
                    <a:pt x="269" y="104"/>
                  </a:lnTo>
                  <a:lnTo>
                    <a:pt x="269" y="147"/>
                  </a:lnTo>
                  <a:lnTo>
                    <a:pt x="232" y="199"/>
                  </a:lnTo>
                  <a:lnTo>
                    <a:pt x="232" y="225"/>
                  </a:lnTo>
                  <a:lnTo>
                    <a:pt x="251" y="234"/>
                  </a:lnTo>
                  <a:lnTo>
                    <a:pt x="306" y="173"/>
                  </a:lnTo>
                  <a:lnTo>
                    <a:pt x="343" y="199"/>
                  </a:lnTo>
                  <a:lnTo>
                    <a:pt x="371" y="286"/>
                  </a:lnTo>
                  <a:lnTo>
                    <a:pt x="371" y="321"/>
                  </a:lnTo>
                  <a:lnTo>
                    <a:pt x="362" y="338"/>
                  </a:lnTo>
                  <a:lnTo>
                    <a:pt x="352" y="321"/>
                  </a:lnTo>
                  <a:lnTo>
                    <a:pt x="343" y="330"/>
                  </a:lnTo>
                  <a:lnTo>
                    <a:pt x="306" y="434"/>
                  </a:lnTo>
                  <a:lnTo>
                    <a:pt x="223" y="451"/>
                  </a:lnTo>
                  <a:lnTo>
                    <a:pt x="186" y="451"/>
                  </a:lnTo>
                  <a:lnTo>
                    <a:pt x="186" y="460"/>
                  </a:lnTo>
                </a:path>
              </a:pathLst>
            </a:custGeom>
            <a:grpFill/>
            <a:ln w="1905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700">
                <a:solidFill>
                  <a:prstClr val="black"/>
                </a:solidFill>
              </a:endParaRPr>
            </a:p>
          </p:txBody>
        </p:sp>
        <p:sp>
          <p:nvSpPr>
            <p:cNvPr id="33" name="Freeform 66"/>
            <p:cNvSpPr>
              <a:spLocks/>
            </p:cNvSpPr>
            <p:nvPr/>
          </p:nvSpPr>
          <p:spPr bwMode="auto">
            <a:xfrm>
              <a:off x="3368" y="1129"/>
              <a:ext cx="566" cy="288"/>
            </a:xfrm>
            <a:custGeom>
              <a:avLst/>
              <a:gdLst>
                <a:gd name="T0" fmla="*/ 1085 w 547"/>
                <a:gd name="T1" fmla="*/ 545 h 269"/>
                <a:gd name="T2" fmla="*/ 976 w 547"/>
                <a:gd name="T3" fmla="*/ 545 h 269"/>
                <a:gd name="T4" fmla="*/ 955 w 547"/>
                <a:gd name="T5" fmla="*/ 618 h 269"/>
                <a:gd name="T6" fmla="*/ 825 w 547"/>
                <a:gd name="T7" fmla="*/ 545 h 269"/>
                <a:gd name="T8" fmla="*/ 698 w 547"/>
                <a:gd name="T9" fmla="*/ 646 h 269"/>
                <a:gd name="T10" fmla="*/ 643 w 547"/>
                <a:gd name="T11" fmla="*/ 779 h 269"/>
                <a:gd name="T12" fmla="*/ 660 w 547"/>
                <a:gd name="T13" fmla="*/ 646 h 269"/>
                <a:gd name="T14" fmla="*/ 589 w 547"/>
                <a:gd name="T15" fmla="*/ 744 h 269"/>
                <a:gd name="T16" fmla="*/ 589 w 547"/>
                <a:gd name="T17" fmla="*/ 678 h 269"/>
                <a:gd name="T18" fmla="*/ 497 w 547"/>
                <a:gd name="T19" fmla="*/ 1055 h 269"/>
                <a:gd name="T20" fmla="*/ 477 w 547"/>
                <a:gd name="T21" fmla="*/ 1021 h 269"/>
                <a:gd name="T22" fmla="*/ 477 w 547"/>
                <a:gd name="T23" fmla="*/ 920 h 269"/>
                <a:gd name="T24" fmla="*/ 443 w 547"/>
                <a:gd name="T25" fmla="*/ 920 h 269"/>
                <a:gd name="T26" fmla="*/ 459 w 547"/>
                <a:gd name="T27" fmla="*/ 779 h 269"/>
                <a:gd name="T28" fmla="*/ 388 w 547"/>
                <a:gd name="T29" fmla="*/ 678 h 269"/>
                <a:gd name="T30" fmla="*/ 52 w 547"/>
                <a:gd name="T31" fmla="*/ 545 h 269"/>
                <a:gd name="T32" fmla="*/ 0 w 547"/>
                <a:gd name="T33" fmla="*/ 475 h 269"/>
                <a:gd name="T34" fmla="*/ 404 w 547"/>
                <a:gd name="T35" fmla="*/ 0 h 269"/>
                <a:gd name="T36" fmla="*/ 420 w 547"/>
                <a:gd name="T37" fmla="*/ 34 h 269"/>
                <a:gd name="T38" fmla="*/ 330 w 547"/>
                <a:gd name="T39" fmla="*/ 237 h 269"/>
                <a:gd name="T40" fmla="*/ 330 w 547"/>
                <a:gd name="T41" fmla="*/ 335 h 269"/>
                <a:gd name="T42" fmla="*/ 366 w 547"/>
                <a:gd name="T43" fmla="*/ 237 h 269"/>
                <a:gd name="T44" fmla="*/ 350 w 547"/>
                <a:gd name="T45" fmla="*/ 306 h 269"/>
                <a:gd name="T46" fmla="*/ 420 w 547"/>
                <a:gd name="T47" fmla="*/ 272 h 269"/>
                <a:gd name="T48" fmla="*/ 515 w 547"/>
                <a:gd name="T49" fmla="*/ 410 h 269"/>
                <a:gd name="T50" fmla="*/ 623 w 547"/>
                <a:gd name="T51" fmla="*/ 444 h 269"/>
                <a:gd name="T52" fmla="*/ 698 w 547"/>
                <a:gd name="T53" fmla="*/ 306 h 269"/>
                <a:gd name="T54" fmla="*/ 897 w 547"/>
                <a:gd name="T55" fmla="*/ 237 h 269"/>
                <a:gd name="T56" fmla="*/ 897 w 547"/>
                <a:gd name="T57" fmla="*/ 370 h 269"/>
                <a:gd name="T58" fmla="*/ 1013 w 547"/>
                <a:gd name="T59" fmla="*/ 335 h 269"/>
                <a:gd name="T60" fmla="*/ 1026 w 547"/>
                <a:gd name="T61" fmla="*/ 475 h 269"/>
                <a:gd name="T62" fmla="*/ 1085 w 547"/>
                <a:gd name="T63" fmla="*/ 545 h 269"/>
                <a:gd name="T64" fmla="*/ 1085 w 547"/>
                <a:gd name="T65" fmla="*/ 578 h 26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47"/>
                <a:gd name="T100" fmla="*/ 0 h 269"/>
                <a:gd name="T101" fmla="*/ 547 w 547"/>
                <a:gd name="T102" fmla="*/ 269 h 26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47" h="269">
                  <a:moveTo>
                    <a:pt x="547" y="139"/>
                  </a:moveTo>
                  <a:lnTo>
                    <a:pt x="491" y="139"/>
                  </a:lnTo>
                  <a:lnTo>
                    <a:pt x="482" y="156"/>
                  </a:lnTo>
                  <a:lnTo>
                    <a:pt x="417" y="139"/>
                  </a:lnTo>
                  <a:lnTo>
                    <a:pt x="352" y="165"/>
                  </a:lnTo>
                  <a:lnTo>
                    <a:pt x="325" y="199"/>
                  </a:lnTo>
                  <a:lnTo>
                    <a:pt x="334" y="165"/>
                  </a:lnTo>
                  <a:lnTo>
                    <a:pt x="297" y="191"/>
                  </a:lnTo>
                  <a:lnTo>
                    <a:pt x="297" y="173"/>
                  </a:lnTo>
                  <a:lnTo>
                    <a:pt x="250" y="269"/>
                  </a:lnTo>
                  <a:lnTo>
                    <a:pt x="241" y="260"/>
                  </a:lnTo>
                  <a:lnTo>
                    <a:pt x="241" y="234"/>
                  </a:lnTo>
                  <a:lnTo>
                    <a:pt x="223" y="234"/>
                  </a:lnTo>
                  <a:lnTo>
                    <a:pt x="232" y="199"/>
                  </a:lnTo>
                  <a:lnTo>
                    <a:pt x="195" y="173"/>
                  </a:lnTo>
                  <a:lnTo>
                    <a:pt x="28" y="139"/>
                  </a:lnTo>
                  <a:lnTo>
                    <a:pt x="0" y="121"/>
                  </a:lnTo>
                  <a:lnTo>
                    <a:pt x="204" y="0"/>
                  </a:lnTo>
                  <a:lnTo>
                    <a:pt x="213" y="8"/>
                  </a:lnTo>
                  <a:lnTo>
                    <a:pt x="167" y="60"/>
                  </a:lnTo>
                  <a:lnTo>
                    <a:pt x="167" y="86"/>
                  </a:lnTo>
                  <a:lnTo>
                    <a:pt x="186" y="60"/>
                  </a:lnTo>
                  <a:lnTo>
                    <a:pt x="176" y="78"/>
                  </a:lnTo>
                  <a:lnTo>
                    <a:pt x="213" y="69"/>
                  </a:lnTo>
                  <a:lnTo>
                    <a:pt x="260" y="104"/>
                  </a:lnTo>
                  <a:lnTo>
                    <a:pt x="315" y="113"/>
                  </a:lnTo>
                  <a:lnTo>
                    <a:pt x="352" y="78"/>
                  </a:lnTo>
                  <a:lnTo>
                    <a:pt x="454" y="60"/>
                  </a:lnTo>
                  <a:lnTo>
                    <a:pt x="454" y="95"/>
                  </a:lnTo>
                  <a:lnTo>
                    <a:pt x="510" y="86"/>
                  </a:lnTo>
                  <a:lnTo>
                    <a:pt x="519" y="121"/>
                  </a:lnTo>
                  <a:lnTo>
                    <a:pt x="547" y="139"/>
                  </a:lnTo>
                  <a:lnTo>
                    <a:pt x="547" y="147"/>
                  </a:lnTo>
                </a:path>
              </a:pathLst>
            </a:custGeom>
            <a:grpFill/>
            <a:ln w="19050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700">
                <a:solidFill>
                  <a:prstClr val="black"/>
                </a:solidFill>
              </a:endParaRPr>
            </a:p>
          </p:txBody>
        </p:sp>
      </p:grpSp>
      <p:sp>
        <p:nvSpPr>
          <p:cNvPr id="34" name="OH"/>
          <p:cNvSpPr>
            <a:spLocks/>
          </p:cNvSpPr>
          <p:nvPr userDrawn="1"/>
        </p:nvSpPr>
        <p:spPr bwMode="auto">
          <a:xfrm>
            <a:off x="8790903" y="1685795"/>
            <a:ext cx="650144" cy="730350"/>
          </a:xfrm>
          <a:custGeom>
            <a:avLst/>
            <a:gdLst>
              <a:gd name="T0" fmla="*/ 2147483647 w 414"/>
              <a:gd name="T1" fmla="*/ 2147483647 h 457"/>
              <a:gd name="T2" fmla="*/ 2147483647 w 414"/>
              <a:gd name="T3" fmla="*/ 2147483647 h 457"/>
              <a:gd name="T4" fmla="*/ 2147483647 w 414"/>
              <a:gd name="T5" fmla="*/ 2147483647 h 457"/>
              <a:gd name="T6" fmla="*/ 2147483647 w 414"/>
              <a:gd name="T7" fmla="*/ 2147483647 h 457"/>
              <a:gd name="T8" fmla="*/ 2147483647 w 414"/>
              <a:gd name="T9" fmla="*/ 2147483647 h 457"/>
              <a:gd name="T10" fmla="*/ 2147483647 w 414"/>
              <a:gd name="T11" fmla="*/ 2147483647 h 457"/>
              <a:gd name="T12" fmla="*/ 2147483647 w 414"/>
              <a:gd name="T13" fmla="*/ 2147483647 h 457"/>
              <a:gd name="T14" fmla="*/ 2147483647 w 414"/>
              <a:gd name="T15" fmla="*/ 2147483647 h 457"/>
              <a:gd name="T16" fmla="*/ 2147483647 w 414"/>
              <a:gd name="T17" fmla="*/ 2147483647 h 457"/>
              <a:gd name="T18" fmla="*/ 2147483647 w 414"/>
              <a:gd name="T19" fmla="*/ 2147483647 h 457"/>
              <a:gd name="T20" fmla="*/ 2147483647 w 414"/>
              <a:gd name="T21" fmla="*/ 2147483647 h 457"/>
              <a:gd name="T22" fmla="*/ 2147483647 w 414"/>
              <a:gd name="T23" fmla="*/ 2147483647 h 457"/>
              <a:gd name="T24" fmla="*/ 2147483647 w 414"/>
              <a:gd name="T25" fmla="*/ 2147483647 h 457"/>
              <a:gd name="T26" fmla="*/ 2147483647 w 414"/>
              <a:gd name="T27" fmla="*/ 2147483647 h 457"/>
              <a:gd name="T28" fmla="*/ 0 w 414"/>
              <a:gd name="T29" fmla="*/ 2147483647 h 457"/>
              <a:gd name="T30" fmla="*/ 2147483647 w 414"/>
              <a:gd name="T31" fmla="*/ 2147483647 h 457"/>
              <a:gd name="T32" fmla="*/ 2147483647 w 414"/>
              <a:gd name="T33" fmla="*/ 2147483647 h 457"/>
              <a:gd name="T34" fmla="*/ 2147483647 w 414"/>
              <a:gd name="T35" fmla="*/ 2147483647 h 457"/>
              <a:gd name="T36" fmla="*/ 2147483647 w 414"/>
              <a:gd name="T37" fmla="*/ 2147483647 h 457"/>
              <a:gd name="T38" fmla="*/ 2147483647 w 414"/>
              <a:gd name="T39" fmla="*/ 2147483647 h 457"/>
              <a:gd name="T40" fmla="*/ 2147483647 w 414"/>
              <a:gd name="T41" fmla="*/ 2147483647 h 457"/>
              <a:gd name="T42" fmla="*/ 2147483647 w 414"/>
              <a:gd name="T43" fmla="*/ 2147483647 h 457"/>
              <a:gd name="T44" fmla="*/ 2147483647 w 414"/>
              <a:gd name="T45" fmla="*/ 2147483647 h 457"/>
              <a:gd name="T46" fmla="*/ 2147483647 w 414"/>
              <a:gd name="T47" fmla="*/ 0 h 457"/>
              <a:gd name="T48" fmla="*/ 2147483647 w 414"/>
              <a:gd name="T49" fmla="*/ 2147483647 h 457"/>
              <a:gd name="T50" fmla="*/ 2147483647 w 414"/>
              <a:gd name="T51" fmla="*/ 2147483647 h 457"/>
              <a:gd name="T52" fmla="*/ 2147483647 w 414"/>
              <a:gd name="T53" fmla="*/ 2147483647 h 45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414"/>
              <a:gd name="T82" fmla="*/ 0 h 457"/>
              <a:gd name="T83" fmla="*/ 414 w 414"/>
              <a:gd name="T84" fmla="*/ 457 h 457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414" h="457">
                <a:moveTo>
                  <a:pt x="414" y="159"/>
                </a:moveTo>
                <a:lnTo>
                  <a:pt x="395" y="168"/>
                </a:lnTo>
                <a:lnTo>
                  <a:pt x="414" y="205"/>
                </a:lnTo>
                <a:lnTo>
                  <a:pt x="395" y="289"/>
                </a:lnTo>
                <a:lnTo>
                  <a:pt x="328" y="345"/>
                </a:lnTo>
                <a:lnTo>
                  <a:pt x="328" y="382"/>
                </a:lnTo>
                <a:lnTo>
                  <a:pt x="299" y="382"/>
                </a:lnTo>
                <a:lnTo>
                  <a:pt x="289" y="429"/>
                </a:lnTo>
                <a:lnTo>
                  <a:pt x="260" y="457"/>
                </a:lnTo>
                <a:lnTo>
                  <a:pt x="222" y="419"/>
                </a:lnTo>
                <a:lnTo>
                  <a:pt x="155" y="438"/>
                </a:lnTo>
                <a:lnTo>
                  <a:pt x="96" y="429"/>
                </a:lnTo>
                <a:lnTo>
                  <a:pt x="68" y="392"/>
                </a:lnTo>
                <a:lnTo>
                  <a:pt x="29" y="401"/>
                </a:lnTo>
                <a:lnTo>
                  <a:pt x="0" y="82"/>
                </a:lnTo>
                <a:lnTo>
                  <a:pt x="40" y="78"/>
                </a:lnTo>
                <a:lnTo>
                  <a:pt x="126" y="65"/>
                </a:lnTo>
                <a:lnTo>
                  <a:pt x="116" y="75"/>
                </a:lnTo>
                <a:lnTo>
                  <a:pt x="193" y="84"/>
                </a:lnTo>
                <a:lnTo>
                  <a:pt x="173" y="103"/>
                </a:lnTo>
                <a:lnTo>
                  <a:pt x="222" y="103"/>
                </a:lnTo>
                <a:lnTo>
                  <a:pt x="289" y="75"/>
                </a:lnTo>
                <a:lnTo>
                  <a:pt x="317" y="38"/>
                </a:lnTo>
                <a:lnTo>
                  <a:pt x="385" y="0"/>
                </a:lnTo>
                <a:lnTo>
                  <a:pt x="405" y="139"/>
                </a:lnTo>
                <a:lnTo>
                  <a:pt x="414" y="159"/>
                </a:lnTo>
                <a:lnTo>
                  <a:pt x="414" y="168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35" name="WV"/>
          <p:cNvSpPr>
            <a:spLocks/>
          </p:cNvSpPr>
          <p:nvPr userDrawn="1"/>
        </p:nvSpPr>
        <p:spPr bwMode="auto">
          <a:xfrm>
            <a:off x="9197636" y="1941497"/>
            <a:ext cx="694116" cy="684004"/>
          </a:xfrm>
          <a:custGeom>
            <a:avLst/>
            <a:gdLst/>
            <a:ahLst/>
            <a:cxnLst>
              <a:cxn ang="0">
                <a:pos x="259" y="87"/>
              </a:cxn>
              <a:cxn ang="0">
                <a:pos x="269" y="147"/>
              </a:cxn>
              <a:cxn ang="0">
                <a:pos x="324" y="87"/>
              </a:cxn>
              <a:cxn ang="0">
                <a:pos x="352" y="95"/>
              </a:cxn>
              <a:cxn ang="0">
                <a:pos x="370" y="78"/>
              </a:cxn>
              <a:cxn ang="0">
                <a:pos x="408" y="78"/>
              </a:cxn>
              <a:cxn ang="0">
                <a:pos x="426" y="104"/>
              </a:cxn>
              <a:cxn ang="0">
                <a:pos x="417" y="130"/>
              </a:cxn>
              <a:cxn ang="0">
                <a:pos x="370" y="104"/>
              </a:cxn>
              <a:cxn ang="0">
                <a:pos x="361" y="139"/>
              </a:cxn>
              <a:cxn ang="0">
                <a:pos x="333" y="191"/>
              </a:cxn>
              <a:cxn ang="0">
                <a:pos x="315" y="191"/>
              </a:cxn>
              <a:cxn ang="0">
                <a:pos x="306" y="234"/>
              </a:cxn>
              <a:cxn ang="0">
                <a:pos x="259" y="217"/>
              </a:cxn>
              <a:cxn ang="0">
                <a:pos x="222" y="330"/>
              </a:cxn>
              <a:cxn ang="0">
                <a:pos x="232" y="339"/>
              </a:cxn>
              <a:cxn ang="0">
                <a:pos x="213" y="365"/>
              </a:cxn>
              <a:cxn ang="0">
                <a:pos x="102" y="399"/>
              </a:cxn>
              <a:cxn ang="0">
                <a:pos x="83" y="391"/>
              </a:cxn>
              <a:cxn ang="0">
                <a:pos x="74" y="365"/>
              </a:cxn>
              <a:cxn ang="0">
                <a:pos x="18" y="330"/>
              </a:cxn>
              <a:cxn ang="0">
                <a:pos x="0" y="278"/>
              </a:cxn>
              <a:cxn ang="0">
                <a:pos x="28" y="252"/>
              </a:cxn>
              <a:cxn ang="0">
                <a:pos x="37" y="208"/>
              </a:cxn>
              <a:cxn ang="0">
                <a:pos x="65" y="208"/>
              </a:cxn>
              <a:cxn ang="0">
                <a:pos x="65" y="174"/>
              </a:cxn>
              <a:cxn ang="0">
                <a:pos x="130" y="121"/>
              </a:cxn>
              <a:cxn ang="0">
                <a:pos x="148" y="43"/>
              </a:cxn>
              <a:cxn ang="0">
                <a:pos x="130" y="9"/>
              </a:cxn>
              <a:cxn ang="0">
                <a:pos x="148" y="0"/>
              </a:cxn>
              <a:cxn ang="0">
                <a:pos x="167" y="104"/>
              </a:cxn>
              <a:cxn ang="0">
                <a:pos x="232" y="95"/>
              </a:cxn>
              <a:cxn ang="0">
                <a:pos x="259" y="87"/>
              </a:cxn>
              <a:cxn ang="0">
                <a:pos x="259" y="95"/>
              </a:cxn>
            </a:cxnLst>
            <a:rect l="0" t="0" r="r" b="b"/>
            <a:pathLst>
              <a:path w="426" h="399">
                <a:moveTo>
                  <a:pt x="259" y="87"/>
                </a:moveTo>
                <a:lnTo>
                  <a:pt x="269" y="147"/>
                </a:lnTo>
                <a:lnTo>
                  <a:pt x="324" y="87"/>
                </a:lnTo>
                <a:lnTo>
                  <a:pt x="352" y="95"/>
                </a:lnTo>
                <a:lnTo>
                  <a:pt x="370" y="78"/>
                </a:lnTo>
                <a:lnTo>
                  <a:pt x="408" y="78"/>
                </a:lnTo>
                <a:lnTo>
                  <a:pt x="426" y="104"/>
                </a:lnTo>
                <a:lnTo>
                  <a:pt x="417" y="130"/>
                </a:lnTo>
                <a:lnTo>
                  <a:pt x="370" y="104"/>
                </a:lnTo>
                <a:lnTo>
                  <a:pt x="361" y="139"/>
                </a:lnTo>
                <a:lnTo>
                  <a:pt x="333" y="191"/>
                </a:lnTo>
                <a:lnTo>
                  <a:pt x="315" y="191"/>
                </a:lnTo>
                <a:lnTo>
                  <a:pt x="306" y="234"/>
                </a:lnTo>
                <a:lnTo>
                  <a:pt x="259" y="217"/>
                </a:lnTo>
                <a:lnTo>
                  <a:pt x="222" y="330"/>
                </a:lnTo>
                <a:lnTo>
                  <a:pt x="232" y="339"/>
                </a:lnTo>
                <a:lnTo>
                  <a:pt x="213" y="365"/>
                </a:lnTo>
                <a:lnTo>
                  <a:pt x="102" y="399"/>
                </a:lnTo>
                <a:lnTo>
                  <a:pt x="83" y="391"/>
                </a:lnTo>
                <a:lnTo>
                  <a:pt x="74" y="365"/>
                </a:lnTo>
                <a:lnTo>
                  <a:pt x="18" y="330"/>
                </a:lnTo>
                <a:lnTo>
                  <a:pt x="0" y="278"/>
                </a:lnTo>
                <a:lnTo>
                  <a:pt x="28" y="252"/>
                </a:lnTo>
                <a:lnTo>
                  <a:pt x="37" y="208"/>
                </a:lnTo>
                <a:lnTo>
                  <a:pt x="65" y="208"/>
                </a:lnTo>
                <a:lnTo>
                  <a:pt x="65" y="174"/>
                </a:lnTo>
                <a:lnTo>
                  <a:pt x="130" y="121"/>
                </a:lnTo>
                <a:lnTo>
                  <a:pt x="148" y="43"/>
                </a:lnTo>
                <a:lnTo>
                  <a:pt x="130" y="9"/>
                </a:lnTo>
                <a:lnTo>
                  <a:pt x="148" y="0"/>
                </a:lnTo>
                <a:lnTo>
                  <a:pt x="167" y="104"/>
                </a:lnTo>
                <a:lnTo>
                  <a:pt x="232" y="95"/>
                </a:lnTo>
                <a:lnTo>
                  <a:pt x="259" y="87"/>
                </a:lnTo>
                <a:lnTo>
                  <a:pt x="259" y="95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36" name="WI"/>
          <p:cNvSpPr>
            <a:spLocks/>
          </p:cNvSpPr>
          <p:nvPr userDrawn="1"/>
        </p:nvSpPr>
        <p:spPr bwMode="auto">
          <a:xfrm>
            <a:off x="7576986" y="885128"/>
            <a:ext cx="830739" cy="867789"/>
          </a:xfrm>
          <a:custGeom>
            <a:avLst/>
            <a:gdLst>
              <a:gd name="T0" fmla="*/ 2147483647 w 529"/>
              <a:gd name="T1" fmla="*/ 2147483647 h 543"/>
              <a:gd name="T2" fmla="*/ 2147483647 w 529"/>
              <a:gd name="T3" fmla="*/ 2147483647 h 543"/>
              <a:gd name="T4" fmla="*/ 2147483647 w 529"/>
              <a:gd name="T5" fmla="*/ 2147483647 h 543"/>
              <a:gd name="T6" fmla="*/ 2147483647 w 529"/>
              <a:gd name="T7" fmla="*/ 2147483647 h 543"/>
              <a:gd name="T8" fmla="*/ 2147483647 w 529"/>
              <a:gd name="T9" fmla="*/ 2147483647 h 543"/>
              <a:gd name="T10" fmla="*/ 2147483647 w 529"/>
              <a:gd name="T11" fmla="*/ 2147483647 h 543"/>
              <a:gd name="T12" fmla="*/ 2147483647 w 529"/>
              <a:gd name="T13" fmla="*/ 2147483647 h 543"/>
              <a:gd name="T14" fmla="*/ 2147483647 w 529"/>
              <a:gd name="T15" fmla="*/ 2147483647 h 543"/>
              <a:gd name="T16" fmla="*/ 0 w 529"/>
              <a:gd name="T17" fmla="*/ 2147483647 h 543"/>
              <a:gd name="T18" fmla="*/ 2147483647 w 529"/>
              <a:gd name="T19" fmla="*/ 2147483647 h 543"/>
              <a:gd name="T20" fmla="*/ 2147483647 w 529"/>
              <a:gd name="T21" fmla="*/ 2147483647 h 543"/>
              <a:gd name="T22" fmla="*/ 2147483647 w 529"/>
              <a:gd name="T23" fmla="*/ 2147483647 h 543"/>
              <a:gd name="T24" fmla="*/ 2147483647 w 529"/>
              <a:gd name="T25" fmla="*/ 2147483647 h 543"/>
              <a:gd name="T26" fmla="*/ 2147483647 w 529"/>
              <a:gd name="T27" fmla="*/ 2147483647 h 543"/>
              <a:gd name="T28" fmla="*/ 2147483647 w 529"/>
              <a:gd name="T29" fmla="*/ 0 h 543"/>
              <a:gd name="T30" fmla="*/ 2147483647 w 529"/>
              <a:gd name="T31" fmla="*/ 2147483647 h 543"/>
              <a:gd name="T32" fmla="*/ 2147483647 w 529"/>
              <a:gd name="T33" fmla="*/ 2147483647 h 543"/>
              <a:gd name="T34" fmla="*/ 2147483647 w 529"/>
              <a:gd name="T35" fmla="*/ 2147483647 h 543"/>
              <a:gd name="T36" fmla="*/ 2147483647 w 529"/>
              <a:gd name="T37" fmla="*/ 2147483647 h 543"/>
              <a:gd name="T38" fmla="*/ 2147483647 w 529"/>
              <a:gd name="T39" fmla="*/ 2147483647 h 543"/>
              <a:gd name="T40" fmla="*/ 2147483647 w 529"/>
              <a:gd name="T41" fmla="*/ 2147483647 h 543"/>
              <a:gd name="T42" fmla="*/ 2147483647 w 529"/>
              <a:gd name="T43" fmla="*/ 2147483647 h 543"/>
              <a:gd name="T44" fmla="*/ 2147483647 w 529"/>
              <a:gd name="T45" fmla="*/ 2147483647 h 543"/>
              <a:gd name="T46" fmla="*/ 2147483647 w 529"/>
              <a:gd name="T47" fmla="*/ 2147483647 h 543"/>
              <a:gd name="T48" fmla="*/ 2147483647 w 529"/>
              <a:gd name="T49" fmla="*/ 2147483647 h 543"/>
              <a:gd name="T50" fmla="*/ 2147483647 w 529"/>
              <a:gd name="T51" fmla="*/ 2147483647 h 543"/>
              <a:gd name="T52" fmla="*/ 2147483647 w 529"/>
              <a:gd name="T53" fmla="*/ 2147483647 h 543"/>
              <a:gd name="T54" fmla="*/ 2147483647 w 529"/>
              <a:gd name="T55" fmla="*/ 2147483647 h 543"/>
              <a:gd name="T56" fmla="*/ 2147483647 w 529"/>
              <a:gd name="T57" fmla="*/ 2147483647 h 543"/>
              <a:gd name="T58" fmla="*/ 2147483647 w 529"/>
              <a:gd name="T59" fmla="*/ 2147483647 h 543"/>
              <a:gd name="T60" fmla="*/ 2147483647 w 529"/>
              <a:gd name="T61" fmla="*/ 2147483647 h 543"/>
              <a:gd name="T62" fmla="*/ 2147483647 w 529"/>
              <a:gd name="T63" fmla="*/ 2147483647 h 543"/>
              <a:gd name="T64" fmla="*/ 2147483647 w 529"/>
              <a:gd name="T65" fmla="*/ 2147483647 h 54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529"/>
              <a:gd name="T100" fmla="*/ 0 h 543"/>
              <a:gd name="T101" fmla="*/ 529 w 529"/>
              <a:gd name="T102" fmla="*/ 543 h 54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529" h="543">
                <a:moveTo>
                  <a:pt x="222" y="530"/>
                </a:moveTo>
                <a:lnTo>
                  <a:pt x="183" y="503"/>
                </a:lnTo>
                <a:lnTo>
                  <a:pt x="173" y="465"/>
                </a:lnTo>
                <a:lnTo>
                  <a:pt x="183" y="437"/>
                </a:lnTo>
                <a:lnTo>
                  <a:pt x="164" y="409"/>
                </a:lnTo>
                <a:lnTo>
                  <a:pt x="144" y="354"/>
                </a:lnTo>
                <a:lnTo>
                  <a:pt x="20" y="270"/>
                </a:lnTo>
                <a:lnTo>
                  <a:pt x="29" y="185"/>
                </a:lnTo>
                <a:lnTo>
                  <a:pt x="0" y="167"/>
                </a:lnTo>
                <a:lnTo>
                  <a:pt x="20" y="130"/>
                </a:lnTo>
                <a:lnTo>
                  <a:pt x="58" y="111"/>
                </a:lnTo>
                <a:lnTo>
                  <a:pt x="49" y="38"/>
                </a:lnTo>
                <a:lnTo>
                  <a:pt x="67" y="28"/>
                </a:lnTo>
                <a:lnTo>
                  <a:pt x="96" y="38"/>
                </a:lnTo>
                <a:lnTo>
                  <a:pt x="173" y="0"/>
                </a:lnTo>
                <a:lnTo>
                  <a:pt x="173" y="38"/>
                </a:lnTo>
                <a:lnTo>
                  <a:pt x="212" y="46"/>
                </a:lnTo>
                <a:lnTo>
                  <a:pt x="241" y="65"/>
                </a:lnTo>
                <a:lnTo>
                  <a:pt x="414" y="102"/>
                </a:lnTo>
                <a:lnTo>
                  <a:pt x="452" y="130"/>
                </a:lnTo>
                <a:lnTo>
                  <a:pt x="443" y="167"/>
                </a:lnTo>
                <a:lnTo>
                  <a:pt x="462" y="167"/>
                </a:lnTo>
                <a:lnTo>
                  <a:pt x="462" y="195"/>
                </a:lnTo>
                <a:lnTo>
                  <a:pt x="471" y="205"/>
                </a:lnTo>
                <a:lnTo>
                  <a:pt x="443" y="251"/>
                </a:lnTo>
                <a:lnTo>
                  <a:pt x="452" y="270"/>
                </a:lnTo>
                <a:lnTo>
                  <a:pt x="529" y="177"/>
                </a:lnTo>
                <a:lnTo>
                  <a:pt x="481" y="326"/>
                </a:lnTo>
                <a:lnTo>
                  <a:pt x="462" y="419"/>
                </a:lnTo>
                <a:lnTo>
                  <a:pt x="481" y="512"/>
                </a:lnTo>
                <a:lnTo>
                  <a:pt x="241" y="530"/>
                </a:lnTo>
                <a:lnTo>
                  <a:pt x="222" y="530"/>
                </a:lnTo>
                <a:lnTo>
                  <a:pt x="238" y="543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37" name="Text Box 213"/>
          <p:cNvSpPr txBox="1">
            <a:spLocks noChangeArrowheads="1"/>
          </p:cNvSpPr>
          <p:nvPr userDrawn="1"/>
        </p:nvSpPr>
        <p:spPr bwMode="auto">
          <a:xfrm>
            <a:off x="7873009" y="1216520"/>
            <a:ext cx="358052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WI</a:t>
            </a:r>
          </a:p>
        </p:txBody>
      </p:sp>
      <p:sp>
        <p:nvSpPr>
          <p:cNvPr id="38" name="Text Box 214"/>
          <p:cNvSpPr txBox="1">
            <a:spLocks noChangeArrowheads="1"/>
          </p:cNvSpPr>
          <p:nvPr userDrawn="1"/>
        </p:nvSpPr>
        <p:spPr bwMode="auto">
          <a:xfrm>
            <a:off x="8019726" y="1998587"/>
            <a:ext cx="284243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IL</a:t>
            </a:r>
          </a:p>
        </p:txBody>
      </p:sp>
      <p:sp>
        <p:nvSpPr>
          <p:cNvPr id="39" name="Text Box 215"/>
          <p:cNvSpPr txBox="1">
            <a:spLocks noChangeArrowheads="1"/>
          </p:cNvSpPr>
          <p:nvPr userDrawn="1"/>
        </p:nvSpPr>
        <p:spPr bwMode="auto">
          <a:xfrm>
            <a:off x="8468599" y="2050168"/>
            <a:ext cx="328585" cy="200055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IN</a:t>
            </a:r>
          </a:p>
        </p:txBody>
      </p:sp>
      <p:sp>
        <p:nvSpPr>
          <p:cNvPr id="40" name="Text Box 216"/>
          <p:cNvSpPr txBox="1">
            <a:spLocks noChangeArrowheads="1"/>
          </p:cNvSpPr>
          <p:nvPr userDrawn="1"/>
        </p:nvSpPr>
        <p:spPr bwMode="auto">
          <a:xfrm>
            <a:off x="8947158" y="1951257"/>
            <a:ext cx="336065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OH</a:t>
            </a:r>
          </a:p>
        </p:txBody>
      </p:sp>
      <p:sp>
        <p:nvSpPr>
          <p:cNvPr id="41" name="Text Box 217"/>
          <p:cNvSpPr txBox="1">
            <a:spLocks noChangeArrowheads="1"/>
          </p:cNvSpPr>
          <p:nvPr userDrawn="1"/>
        </p:nvSpPr>
        <p:spPr bwMode="auto">
          <a:xfrm>
            <a:off x="8600593" y="1375717"/>
            <a:ext cx="313589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MI</a:t>
            </a:r>
          </a:p>
        </p:txBody>
      </p:sp>
      <p:sp>
        <p:nvSpPr>
          <p:cNvPr id="42" name="Text Box 218"/>
          <p:cNvSpPr txBox="1">
            <a:spLocks noChangeArrowheads="1"/>
          </p:cNvSpPr>
          <p:nvPr userDrawn="1"/>
        </p:nvSpPr>
        <p:spPr bwMode="auto">
          <a:xfrm>
            <a:off x="8752814" y="2501203"/>
            <a:ext cx="314875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KY</a:t>
            </a:r>
          </a:p>
        </p:txBody>
      </p:sp>
      <p:sp>
        <p:nvSpPr>
          <p:cNvPr id="43" name="Text Box 227"/>
          <p:cNvSpPr txBox="1">
            <a:spLocks noChangeArrowheads="1"/>
          </p:cNvSpPr>
          <p:nvPr userDrawn="1"/>
        </p:nvSpPr>
        <p:spPr bwMode="auto">
          <a:xfrm>
            <a:off x="9256424" y="2233157"/>
            <a:ext cx="383566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WV</a:t>
            </a:r>
          </a:p>
        </p:txBody>
      </p:sp>
      <p:sp>
        <p:nvSpPr>
          <p:cNvPr id="44" name="CT"/>
          <p:cNvSpPr>
            <a:spLocks/>
          </p:cNvSpPr>
          <p:nvPr userDrawn="1"/>
        </p:nvSpPr>
        <p:spPr bwMode="auto">
          <a:xfrm>
            <a:off x="11232035" y="2365168"/>
            <a:ext cx="254404" cy="266889"/>
          </a:xfrm>
          <a:custGeom>
            <a:avLst/>
            <a:gdLst>
              <a:gd name="T0" fmla="*/ 2147483647 w 157"/>
              <a:gd name="T1" fmla="*/ 2147483647 h 156"/>
              <a:gd name="T2" fmla="*/ 2147483647 w 157"/>
              <a:gd name="T3" fmla="*/ 2147483647 h 156"/>
              <a:gd name="T4" fmla="*/ 2147483647 w 157"/>
              <a:gd name="T5" fmla="*/ 2147483647 h 156"/>
              <a:gd name="T6" fmla="*/ 2147483647 w 157"/>
              <a:gd name="T7" fmla="*/ 2147483647 h 156"/>
              <a:gd name="T8" fmla="*/ 2147483647 w 157"/>
              <a:gd name="T9" fmla="*/ 2147483647 h 156"/>
              <a:gd name="T10" fmla="*/ 0 w 157"/>
              <a:gd name="T11" fmla="*/ 2147483647 h 156"/>
              <a:gd name="T12" fmla="*/ 2147483647 w 157"/>
              <a:gd name="T13" fmla="*/ 0 h 156"/>
              <a:gd name="T14" fmla="*/ 2147483647 w 157"/>
              <a:gd name="T15" fmla="*/ 2147483647 h 156"/>
              <a:gd name="T16" fmla="*/ 2147483647 w 157"/>
              <a:gd name="T17" fmla="*/ 2147483647 h 1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57"/>
              <a:gd name="T28" fmla="*/ 0 h 156"/>
              <a:gd name="T29" fmla="*/ 157 w 157"/>
              <a:gd name="T30" fmla="*/ 156 h 15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57" h="156">
                <a:moveTo>
                  <a:pt x="148" y="8"/>
                </a:moveTo>
                <a:lnTo>
                  <a:pt x="157" y="78"/>
                </a:lnTo>
                <a:lnTo>
                  <a:pt x="65" y="104"/>
                </a:lnTo>
                <a:lnTo>
                  <a:pt x="9" y="156"/>
                </a:lnTo>
                <a:lnTo>
                  <a:pt x="18" y="130"/>
                </a:lnTo>
                <a:lnTo>
                  <a:pt x="0" y="35"/>
                </a:lnTo>
                <a:lnTo>
                  <a:pt x="148" y="0"/>
                </a:lnTo>
                <a:lnTo>
                  <a:pt x="148" y="8"/>
                </a:lnTo>
                <a:lnTo>
                  <a:pt x="148" y="17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45" name="DE"/>
          <p:cNvSpPr>
            <a:spLocks/>
          </p:cNvSpPr>
          <p:nvPr userDrawn="1"/>
        </p:nvSpPr>
        <p:spPr bwMode="auto">
          <a:xfrm>
            <a:off x="11014496" y="2898781"/>
            <a:ext cx="164893" cy="254104"/>
          </a:xfrm>
          <a:custGeom>
            <a:avLst/>
            <a:gdLst>
              <a:gd name="T0" fmla="*/ 2147483647 w 105"/>
              <a:gd name="T1" fmla="*/ 0 h 159"/>
              <a:gd name="T2" fmla="*/ 2147483647 w 105"/>
              <a:gd name="T3" fmla="*/ 2147483647 h 159"/>
              <a:gd name="T4" fmla="*/ 2147483647 w 105"/>
              <a:gd name="T5" fmla="*/ 2147483647 h 159"/>
              <a:gd name="T6" fmla="*/ 2147483647 w 105"/>
              <a:gd name="T7" fmla="*/ 2147483647 h 159"/>
              <a:gd name="T8" fmla="*/ 2147483647 w 105"/>
              <a:gd name="T9" fmla="*/ 2147483647 h 159"/>
              <a:gd name="T10" fmla="*/ 2147483647 w 105"/>
              <a:gd name="T11" fmla="*/ 2147483647 h 159"/>
              <a:gd name="T12" fmla="*/ 2147483647 w 105"/>
              <a:gd name="T13" fmla="*/ 2147483647 h 159"/>
              <a:gd name="T14" fmla="*/ 2147483647 w 105"/>
              <a:gd name="T15" fmla="*/ 2147483647 h 159"/>
              <a:gd name="T16" fmla="*/ 0 w 105"/>
              <a:gd name="T17" fmla="*/ 2147483647 h 159"/>
              <a:gd name="T18" fmla="*/ 2147483647 w 105"/>
              <a:gd name="T19" fmla="*/ 0 h 159"/>
              <a:gd name="T20" fmla="*/ 2147483647 w 105"/>
              <a:gd name="T21" fmla="*/ 2147483647 h 15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05"/>
              <a:gd name="T34" fmla="*/ 0 h 159"/>
              <a:gd name="T35" fmla="*/ 105 w 105"/>
              <a:gd name="T36" fmla="*/ 159 h 15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05" h="159">
                <a:moveTo>
                  <a:pt x="38" y="0"/>
                </a:moveTo>
                <a:lnTo>
                  <a:pt x="21" y="17"/>
                </a:lnTo>
                <a:lnTo>
                  <a:pt x="28" y="38"/>
                </a:lnTo>
                <a:lnTo>
                  <a:pt x="76" y="103"/>
                </a:lnTo>
                <a:lnTo>
                  <a:pt x="95" y="112"/>
                </a:lnTo>
                <a:lnTo>
                  <a:pt x="85" y="140"/>
                </a:lnTo>
                <a:lnTo>
                  <a:pt x="105" y="149"/>
                </a:lnTo>
                <a:lnTo>
                  <a:pt x="47" y="159"/>
                </a:lnTo>
                <a:lnTo>
                  <a:pt x="0" y="10"/>
                </a:lnTo>
                <a:lnTo>
                  <a:pt x="38" y="0"/>
                </a:lnTo>
                <a:lnTo>
                  <a:pt x="21" y="14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46" name="ME"/>
          <p:cNvSpPr>
            <a:spLocks/>
          </p:cNvSpPr>
          <p:nvPr userDrawn="1"/>
        </p:nvSpPr>
        <p:spPr bwMode="auto">
          <a:xfrm>
            <a:off x="11396926" y="1246307"/>
            <a:ext cx="573196" cy="891762"/>
          </a:xfrm>
          <a:custGeom>
            <a:avLst/>
            <a:gdLst>
              <a:gd name="T0" fmla="*/ 2147483647 w 352"/>
              <a:gd name="T1" fmla="*/ 2147483647 h 521"/>
              <a:gd name="T2" fmla="*/ 2147483647 w 352"/>
              <a:gd name="T3" fmla="*/ 2147483647 h 521"/>
              <a:gd name="T4" fmla="*/ 0 w 352"/>
              <a:gd name="T5" fmla="*/ 2147483647 h 521"/>
              <a:gd name="T6" fmla="*/ 2147483647 w 352"/>
              <a:gd name="T7" fmla="*/ 2147483647 h 521"/>
              <a:gd name="T8" fmla="*/ 2147483647 w 352"/>
              <a:gd name="T9" fmla="*/ 2147483647 h 521"/>
              <a:gd name="T10" fmla="*/ 2147483647 w 352"/>
              <a:gd name="T11" fmla="*/ 2147483647 h 521"/>
              <a:gd name="T12" fmla="*/ 2147483647 w 352"/>
              <a:gd name="T13" fmla="*/ 2147483647 h 521"/>
              <a:gd name="T14" fmla="*/ 2147483647 w 352"/>
              <a:gd name="T15" fmla="*/ 2147483647 h 521"/>
              <a:gd name="T16" fmla="*/ 2147483647 w 352"/>
              <a:gd name="T17" fmla="*/ 2147483647 h 521"/>
              <a:gd name="T18" fmla="*/ 2147483647 w 352"/>
              <a:gd name="T19" fmla="*/ 2147483647 h 521"/>
              <a:gd name="T20" fmla="*/ 2147483647 w 352"/>
              <a:gd name="T21" fmla="*/ 2147483647 h 521"/>
              <a:gd name="T22" fmla="*/ 2147483647 w 352"/>
              <a:gd name="T23" fmla="*/ 2147483647 h 521"/>
              <a:gd name="T24" fmla="*/ 2147483647 w 352"/>
              <a:gd name="T25" fmla="*/ 0 h 521"/>
              <a:gd name="T26" fmla="*/ 2147483647 w 352"/>
              <a:gd name="T27" fmla="*/ 2147483647 h 521"/>
              <a:gd name="T28" fmla="*/ 2147483647 w 352"/>
              <a:gd name="T29" fmla="*/ 2147483647 h 521"/>
              <a:gd name="T30" fmla="*/ 2147483647 w 352"/>
              <a:gd name="T31" fmla="*/ 2147483647 h 521"/>
              <a:gd name="T32" fmla="*/ 2147483647 w 352"/>
              <a:gd name="T33" fmla="*/ 2147483647 h 521"/>
              <a:gd name="T34" fmla="*/ 2147483647 w 352"/>
              <a:gd name="T35" fmla="*/ 2147483647 h 521"/>
              <a:gd name="T36" fmla="*/ 2147483647 w 352"/>
              <a:gd name="T37" fmla="*/ 2147483647 h 521"/>
              <a:gd name="T38" fmla="*/ 2147483647 w 352"/>
              <a:gd name="T39" fmla="*/ 2147483647 h 521"/>
              <a:gd name="T40" fmla="*/ 2147483647 w 352"/>
              <a:gd name="T41" fmla="*/ 2147483647 h 521"/>
              <a:gd name="T42" fmla="*/ 2147483647 w 352"/>
              <a:gd name="T43" fmla="*/ 2147483647 h 521"/>
              <a:gd name="T44" fmla="*/ 2147483647 w 352"/>
              <a:gd name="T45" fmla="*/ 2147483647 h 521"/>
              <a:gd name="T46" fmla="*/ 2147483647 w 352"/>
              <a:gd name="T47" fmla="*/ 2147483647 h 521"/>
              <a:gd name="T48" fmla="*/ 2147483647 w 352"/>
              <a:gd name="T49" fmla="*/ 2147483647 h 521"/>
              <a:gd name="T50" fmla="*/ 2147483647 w 352"/>
              <a:gd name="T51" fmla="*/ 2147483647 h 521"/>
              <a:gd name="T52" fmla="*/ 2147483647 w 352"/>
              <a:gd name="T53" fmla="*/ 2147483647 h 521"/>
              <a:gd name="T54" fmla="*/ 2147483647 w 352"/>
              <a:gd name="T55" fmla="*/ 2147483647 h 521"/>
              <a:gd name="T56" fmla="*/ 2147483647 w 352"/>
              <a:gd name="T57" fmla="*/ 2147483647 h 521"/>
              <a:gd name="T58" fmla="*/ 2147483647 w 352"/>
              <a:gd name="T59" fmla="*/ 2147483647 h 521"/>
              <a:gd name="T60" fmla="*/ 2147483647 w 352"/>
              <a:gd name="T61" fmla="*/ 2147483647 h 521"/>
              <a:gd name="T62" fmla="*/ 2147483647 w 352"/>
              <a:gd name="T63" fmla="*/ 2147483647 h 521"/>
              <a:gd name="T64" fmla="*/ 2147483647 w 352"/>
              <a:gd name="T65" fmla="*/ 2147483647 h 521"/>
              <a:gd name="T66" fmla="*/ 2147483647 w 352"/>
              <a:gd name="T67" fmla="*/ 2147483647 h 521"/>
              <a:gd name="T68" fmla="*/ 2147483647 w 352"/>
              <a:gd name="T69" fmla="*/ 2147483647 h 521"/>
              <a:gd name="T70" fmla="*/ 2147483647 w 352"/>
              <a:gd name="T71" fmla="*/ 2147483647 h 521"/>
              <a:gd name="T72" fmla="*/ 2147483647 w 352"/>
              <a:gd name="T73" fmla="*/ 2147483647 h 521"/>
              <a:gd name="T74" fmla="*/ 2147483647 w 352"/>
              <a:gd name="T75" fmla="*/ 2147483647 h 521"/>
              <a:gd name="T76" fmla="*/ 2147483647 w 352"/>
              <a:gd name="T77" fmla="*/ 2147483647 h 52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352"/>
              <a:gd name="T118" fmla="*/ 0 h 521"/>
              <a:gd name="T119" fmla="*/ 352 w 352"/>
              <a:gd name="T120" fmla="*/ 521 h 52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352" h="521">
                <a:moveTo>
                  <a:pt x="102" y="512"/>
                </a:moveTo>
                <a:lnTo>
                  <a:pt x="74" y="478"/>
                </a:lnTo>
                <a:lnTo>
                  <a:pt x="0" y="278"/>
                </a:lnTo>
                <a:lnTo>
                  <a:pt x="28" y="278"/>
                </a:lnTo>
                <a:lnTo>
                  <a:pt x="18" y="261"/>
                </a:lnTo>
                <a:lnTo>
                  <a:pt x="37" y="261"/>
                </a:lnTo>
                <a:lnTo>
                  <a:pt x="28" y="243"/>
                </a:lnTo>
                <a:lnTo>
                  <a:pt x="46" y="200"/>
                </a:lnTo>
                <a:lnTo>
                  <a:pt x="46" y="104"/>
                </a:lnTo>
                <a:lnTo>
                  <a:pt x="83" y="9"/>
                </a:lnTo>
                <a:lnTo>
                  <a:pt x="102" y="9"/>
                </a:lnTo>
                <a:lnTo>
                  <a:pt x="120" y="26"/>
                </a:lnTo>
                <a:lnTo>
                  <a:pt x="167" y="0"/>
                </a:lnTo>
                <a:lnTo>
                  <a:pt x="213" y="26"/>
                </a:lnTo>
                <a:lnTo>
                  <a:pt x="259" y="165"/>
                </a:lnTo>
                <a:lnTo>
                  <a:pt x="287" y="165"/>
                </a:lnTo>
                <a:lnTo>
                  <a:pt x="296" y="200"/>
                </a:lnTo>
                <a:lnTo>
                  <a:pt x="333" y="208"/>
                </a:lnTo>
                <a:lnTo>
                  <a:pt x="333" y="235"/>
                </a:lnTo>
                <a:lnTo>
                  <a:pt x="352" y="235"/>
                </a:lnTo>
                <a:lnTo>
                  <a:pt x="343" y="261"/>
                </a:lnTo>
                <a:lnTo>
                  <a:pt x="296" y="287"/>
                </a:lnTo>
                <a:lnTo>
                  <a:pt x="278" y="313"/>
                </a:lnTo>
                <a:lnTo>
                  <a:pt x="268" y="304"/>
                </a:lnTo>
                <a:lnTo>
                  <a:pt x="250" y="313"/>
                </a:lnTo>
                <a:lnTo>
                  <a:pt x="241" y="313"/>
                </a:lnTo>
                <a:lnTo>
                  <a:pt x="241" y="339"/>
                </a:lnTo>
                <a:lnTo>
                  <a:pt x="222" y="330"/>
                </a:lnTo>
                <a:lnTo>
                  <a:pt x="231" y="330"/>
                </a:lnTo>
                <a:lnTo>
                  <a:pt x="213" y="313"/>
                </a:lnTo>
                <a:lnTo>
                  <a:pt x="194" y="382"/>
                </a:lnTo>
                <a:lnTo>
                  <a:pt x="185" y="374"/>
                </a:lnTo>
                <a:lnTo>
                  <a:pt x="176" y="400"/>
                </a:lnTo>
                <a:lnTo>
                  <a:pt x="157" y="400"/>
                </a:lnTo>
                <a:lnTo>
                  <a:pt x="157" y="426"/>
                </a:lnTo>
                <a:lnTo>
                  <a:pt x="148" y="408"/>
                </a:lnTo>
                <a:lnTo>
                  <a:pt x="130" y="417"/>
                </a:lnTo>
                <a:lnTo>
                  <a:pt x="102" y="512"/>
                </a:lnTo>
                <a:lnTo>
                  <a:pt x="102" y="521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47" name="MD"/>
          <p:cNvSpPr>
            <a:spLocks/>
          </p:cNvSpPr>
          <p:nvPr userDrawn="1"/>
        </p:nvSpPr>
        <p:spPr bwMode="auto">
          <a:xfrm>
            <a:off x="10467252" y="2916361"/>
            <a:ext cx="700396" cy="356386"/>
          </a:xfrm>
          <a:custGeom>
            <a:avLst/>
            <a:gdLst>
              <a:gd name="T0" fmla="*/ 2147483647 w 446"/>
              <a:gd name="T1" fmla="*/ 0 h 223"/>
              <a:gd name="T2" fmla="*/ 2147483647 w 446"/>
              <a:gd name="T3" fmla="*/ 2147483647 h 223"/>
              <a:gd name="T4" fmla="*/ 2147483647 w 446"/>
              <a:gd name="T5" fmla="*/ 2147483647 h 223"/>
              <a:gd name="T6" fmla="*/ 2147483647 w 446"/>
              <a:gd name="T7" fmla="*/ 2147483647 h 223"/>
              <a:gd name="T8" fmla="*/ 2147483647 w 446"/>
              <a:gd name="T9" fmla="*/ 2147483647 h 223"/>
              <a:gd name="T10" fmla="*/ 2147483647 w 446"/>
              <a:gd name="T11" fmla="*/ 2147483647 h 223"/>
              <a:gd name="T12" fmla="*/ 2147483647 w 446"/>
              <a:gd name="T13" fmla="*/ 2147483647 h 223"/>
              <a:gd name="T14" fmla="*/ 2147483647 w 446"/>
              <a:gd name="T15" fmla="*/ 2147483647 h 223"/>
              <a:gd name="T16" fmla="*/ 2147483647 w 446"/>
              <a:gd name="T17" fmla="*/ 2147483647 h 223"/>
              <a:gd name="T18" fmla="*/ 2147483647 w 446"/>
              <a:gd name="T19" fmla="*/ 2147483647 h 223"/>
              <a:gd name="T20" fmla="*/ 2147483647 w 446"/>
              <a:gd name="T21" fmla="*/ 2147483647 h 223"/>
              <a:gd name="T22" fmla="*/ 2147483647 w 446"/>
              <a:gd name="T23" fmla="*/ 2147483647 h 223"/>
              <a:gd name="T24" fmla="*/ 2147483647 w 446"/>
              <a:gd name="T25" fmla="*/ 2147483647 h 223"/>
              <a:gd name="T26" fmla="*/ 2147483647 w 446"/>
              <a:gd name="T27" fmla="*/ 2147483647 h 223"/>
              <a:gd name="T28" fmla="*/ 2147483647 w 446"/>
              <a:gd name="T29" fmla="*/ 2147483647 h 223"/>
              <a:gd name="T30" fmla="*/ 2147483647 w 446"/>
              <a:gd name="T31" fmla="*/ 2147483647 h 223"/>
              <a:gd name="T32" fmla="*/ 2147483647 w 446"/>
              <a:gd name="T33" fmla="*/ 2147483647 h 223"/>
              <a:gd name="T34" fmla="*/ 2147483647 w 446"/>
              <a:gd name="T35" fmla="*/ 2147483647 h 223"/>
              <a:gd name="T36" fmla="*/ 2147483647 w 446"/>
              <a:gd name="T37" fmla="*/ 2147483647 h 223"/>
              <a:gd name="T38" fmla="*/ 2147483647 w 446"/>
              <a:gd name="T39" fmla="*/ 2147483647 h 223"/>
              <a:gd name="T40" fmla="*/ 2147483647 w 446"/>
              <a:gd name="T41" fmla="*/ 2147483647 h 223"/>
              <a:gd name="T42" fmla="*/ 2147483647 w 446"/>
              <a:gd name="T43" fmla="*/ 2147483647 h 223"/>
              <a:gd name="T44" fmla="*/ 2147483647 w 446"/>
              <a:gd name="T45" fmla="*/ 2147483647 h 223"/>
              <a:gd name="T46" fmla="*/ 2147483647 w 446"/>
              <a:gd name="T47" fmla="*/ 2147483647 h 223"/>
              <a:gd name="T48" fmla="*/ 2147483647 w 446"/>
              <a:gd name="T49" fmla="*/ 2147483647 h 223"/>
              <a:gd name="T50" fmla="*/ 2147483647 w 446"/>
              <a:gd name="T51" fmla="*/ 2147483647 h 223"/>
              <a:gd name="T52" fmla="*/ 2147483647 w 446"/>
              <a:gd name="T53" fmla="*/ 2147483647 h 223"/>
              <a:gd name="T54" fmla="*/ 2147483647 w 446"/>
              <a:gd name="T55" fmla="*/ 2147483647 h 223"/>
              <a:gd name="T56" fmla="*/ 2147483647 w 446"/>
              <a:gd name="T57" fmla="*/ 2147483647 h 223"/>
              <a:gd name="T58" fmla="*/ 2147483647 w 446"/>
              <a:gd name="T59" fmla="*/ 2147483647 h 223"/>
              <a:gd name="T60" fmla="*/ 2147483647 w 446"/>
              <a:gd name="T61" fmla="*/ 2147483647 h 223"/>
              <a:gd name="T62" fmla="*/ 2147483647 w 446"/>
              <a:gd name="T63" fmla="*/ 2147483647 h 223"/>
              <a:gd name="T64" fmla="*/ 2147483647 w 446"/>
              <a:gd name="T65" fmla="*/ 2147483647 h 223"/>
              <a:gd name="T66" fmla="*/ 2147483647 w 446"/>
              <a:gd name="T67" fmla="*/ 2147483647 h 223"/>
              <a:gd name="T68" fmla="*/ 2147483647 w 446"/>
              <a:gd name="T69" fmla="*/ 2147483647 h 223"/>
              <a:gd name="T70" fmla="*/ 2147483647 w 446"/>
              <a:gd name="T71" fmla="*/ 2147483647 h 223"/>
              <a:gd name="T72" fmla="*/ 2147483647 w 446"/>
              <a:gd name="T73" fmla="*/ 2147483647 h 223"/>
              <a:gd name="T74" fmla="*/ 2147483647 w 446"/>
              <a:gd name="T75" fmla="*/ 2147483647 h 223"/>
              <a:gd name="T76" fmla="*/ 2147483647 w 446"/>
              <a:gd name="T77" fmla="*/ 2147483647 h 223"/>
              <a:gd name="T78" fmla="*/ 2147483647 w 446"/>
              <a:gd name="T79" fmla="*/ 2147483647 h 223"/>
              <a:gd name="T80" fmla="*/ 2147483647 w 446"/>
              <a:gd name="T81" fmla="*/ 2147483647 h 223"/>
              <a:gd name="T82" fmla="*/ 2147483647 w 446"/>
              <a:gd name="T83" fmla="*/ 2147483647 h 223"/>
              <a:gd name="T84" fmla="*/ 2147483647 w 446"/>
              <a:gd name="T85" fmla="*/ 2147483647 h 223"/>
              <a:gd name="T86" fmla="*/ 2147483647 w 446"/>
              <a:gd name="T87" fmla="*/ 2147483647 h 223"/>
              <a:gd name="T88" fmla="*/ 2147483647 w 446"/>
              <a:gd name="T89" fmla="*/ 2147483647 h 223"/>
              <a:gd name="T90" fmla="*/ 2147483647 w 446"/>
              <a:gd name="T91" fmla="*/ 2147483647 h 223"/>
              <a:gd name="T92" fmla="*/ 0 w 446"/>
              <a:gd name="T93" fmla="*/ 2147483647 h 223"/>
              <a:gd name="T94" fmla="*/ 2147483647 w 446"/>
              <a:gd name="T95" fmla="*/ 2147483647 h 223"/>
              <a:gd name="T96" fmla="*/ 2147483647 w 446"/>
              <a:gd name="T97" fmla="*/ 0 h 223"/>
              <a:gd name="T98" fmla="*/ 2147483647 w 446"/>
              <a:gd name="T99" fmla="*/ 2147483647 h 223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446"/>
              <a:gd name="T151" fmla="*/ 0 h 223"/>
              <a:gd name="T152" fmla="*/ 446 w 446"/>
              <a:gd name="T153" fmla="*/ 223 h 223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446" h="223">
                <a:moveTo>
                  <a:pt x="340" y="0"/>
                </a:moveTo>
                <a:lnTo>
                  <a:pt x="388" y="149"/>
                </a:lnTo>
                <a:lnTo>
                  <a:pt x="446" y="139"/>
                </a:lnTo>
                <a:lnTo>
                  <a:pt x="446" y="195"/>
                </a:lnTo>
                <a:lnTo>
                  <a:pt x="436" y="195"/>
                </a:lnTo>
                <a:lnTo>
                  <a:pt x="436" y="167"/>
                </a:lnTo>
                <a:lnTo>
                  <a:pt x="436" y="195"/>
                </a:lnTo>
                <a:lnTo>
                  <a:pt x="407" y="205"/>
                </a:lnTo>
                <a:lnTo>
                  <a:pt x="407" y="214"/>
                </a:lnTo>
                <a:lnTo>
                  <a:pt x="388" y="223"/>
                </a:lnTo>
                <a:lnTo>
                  <a:pt x="368" y="167"/>
                </a:lnTo>
                <a:lnTo>
                  <a:pt x="359" y="187"/>
                </a:lnTo>
                <a:lnTo>
                  <a:pt x="330" y="167"/>
                </a:lnTo>
                <a:lnTo>
                  <a:pt x="340" y="149"/>
                </a:lnTo>
                <a:lnTo>
                  <a:pt x="330" y="149"/>
                </a:lnTo>
                <a:lnTo>
                  <a:pt x="350" y="149"/>
                </a:lnTo>
                <a:lnTo>
                  <a:pt x="340" y="130"/>
                </a:lnTo>
                <a:lnTo>
                  <a:pt x="321" y="130"/>
                </a:lnTo>
                <a:lnTo>
                  <a:pt x="330" y="121"/>
                </a:lnTo>
                <a:lnTo>
                  <a:pt x="330" y="84"/>
                </a:lnTo>
                <a:lnTo>
                  <a:pt x="321" y="84"/>
                </a:lnTo>
                <a:lnTo>
                  <a:pt x="340" y="38"/>
                </a:lnTo>
                <a:lnTo>
                  <a:pt x="330" y="28"/>
                </a:lnTo>
                <a:lnTo>
                  <a:pt x="302" y="74"/>
                </a:lnTo>
                <a:lnTo>
                  <a:pt x="282" y="74"/>
                </a:lnTo>
                <a:lnTo>
                  <a:pt x="302" y="93"/>
                </a:lnTo>
                <a:lnTo>
                  <a:pt x="302" y="130"/>
                </a:lnTo>
                <a:lnTo>
                  <a:pt x="321" y="177"/>
                </a:lnTo>
                <a:lnTo>
                  <a:pt x="292" y="167"/>
                </a:lnTo>
                <a:lnTo>
                  <a:pt x="330" y="187"/>
                </a:lnTo>
                <a:lnTo>
                  <a:pt x="340" y="214"/>
                </a:lnTo>
                <a:lnTo>
                  <a:pt x="263" y="187"/>
                </a:lnTo>
                <a:lnTo>
                  <a:pt x="244" y="195"/>
                </a:lnTo>
                <a:lnTo>
                  <a:pt x="235" y="187"/>
                </a:lnTo>
                <a:lnTo>
                  <a:pt x="253" y="139"/>
                </a:lnTo>
                <a:lnTo>
                  <a:pt x="263" y="121"/>
                </a:lnTo>
                <a:lnTo>
                  <a:pt x="244" y="121"/>
                </a:lnTo>
                <a:lnTo>
                  <a:pt x="173" y="84"/>
                </a:lnTo>
                <a:lnTo>
                  <a:pt x="177" y="84"/>
                </a:lnTo>
                <a:lnTo>
                  <a:pt x="167" y="81"/>
                </a:lnTo>
                <a:lnTo>
                  <a:pt x="155" y="57"/>
                </a:lnTo>
                <a:lnTo>
                  <a:pt x="156" y="56"/>
                </a:lnTo>
                <a:lnTo>
                  <a:pt x="119" y="56"/>
                </a:lnTo>
                <a:lnTo>
                  <a:pt x="95" y="81"/>
                </a:lnTo>
                <a:lnTo>
                  <a:pt x="68" y="66"/>
                </a:lnTo>
                <a:lnTo>
                  <a:pt x="8" y="132"/>
                </a:lnTo>
                <a:lnTo>
                  <a:pt x="0" y="68"/>
                </a:lnTo>
                <a:lnTo>
                  <a:pt x="321" y="10"/>
                </a:lnTo>
                <a:lnTo>
                  <a:pt x="340" y="0"/>
                </a:lnTo>
                <a:lnTo>
                  <a:pt x="340" y="10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48" name="MA"/>
          <p:cNvSpPr>
            <a:spLocks/>
          </p:cNvSpPr>
          <p:nvPr userDrawn="1"/>
        </p:nvSpPr>
        <p:spPr bwMode="auto">
          <a:xfrm>
            <a:off x="11232035" y="2179619"/>
            <a:ext cx="511950" cy="238123"/>
          </a:xfrm>
          <a:custGeom>
            <a:avLst/>
            <a:gdLst>
              <a:gd name="T0" fmla="*/ 2147483647 w 326"/>
              <a:gd name="T1" fmla="*/ 2147483647 h 149"/>
              <a:gd name="T2" fmla="*/ 2147483647 w 326"/>
              <a:gd name="T3" fmla="*/ 2147483647 h 149"/>
              <a:gd name="T4" fmla="*/ 2147483647 w 326"/>
              <a:gd name="T5" fmla="*/ 0 h 149"/>
              <a:gd name="T6" fmla="*/ 2147483647 w 326"/>
              <a:gd name="T7" fmla="*/ 2147483647 h 149"/>
              <a:gd name="T8" fmla="*/ 2147483647 w 326"/>
              <a:gd name="T9" fmla="*/ 2147483647 h 149"/>
              <a:gd name="T10" fmla="*/ 2147483647 w 326"/>
              <a:gd name="T11" fmla="*/ 2147483647 h 149"/>
              <a:gd name="T12" fmla="*/ 2147483647 w 326"/>
              <a:gd name="T13" fmla="*/ 2147483647 h 149"/>
              <a:gd name="T14" fmla="*/ 2147483647 w 326"/>
              <a:gd name="T15" fmla="*/ 2147483647 h 149"/>
              <a:gd name="T16" fmla="*/ 2147483647 w 326"/>
              <a:gd name="T17" fmla="*/ 2147483647 h 149"/>
              <a:gd name="T18" fmla="*/ 2147483647 w 326"/>
              <a:gd name="T19" fmla="*/ 2147483647 h 149"/>
              <a:gd name="T20" fmla="*/ 2147483647 w 326"/>
              <a:gd name="T21" fmla="*/ 2147483647 h 149"/>
              <a:gd name="T22" fmla="*/ 2147483647 w 326"/>
              <a:gd name="T23" fmla="*/ 2147483647 h 149"/>
              <a:gd name="T24" fmla="*/ 2147483647 w 326"/>
              <a:gd name="T25" fmla="*/ 2147483647 h 149"/>
              <a:gd name="T26" fmla="*/ 2147483647 w 326"/>
              <a:gd name="T27" fmla="*/ 2147483647 h 149"/>
              <a:gd name="T28" fmla="*/ 2147483647 w 326"/>
              <a:gd name="T29" fmla="*/ 2147483647 h 149"/>
              <a:gd name="T30" fmla="*/ 2147483647 w 326"/>
              <a:gd name="T31" fmla="*/ 2147483647 h 149"/>
              <a:gd name="T32" fmla="*/ 2147483647 w 326"/>
              <a:gd name="T33" fmla="*/ 2147483647 h 149"/>
              <a:gd name="T34" fmla="*/ 2147483647 w 326"/>
              <a:gd name="T35" fmla="*/ 2147483647 h 149"/>
              <a:gd name="T36" fmla="*/ 0 w 326"/>
              <a:gd name="T37" fmla="*/ 2147483647 h 149"/>
              <a:gd name="T38" fmla="*/ 0 w 326"/>
              <a:gd name="T39" fmla="*/ 2147483647 h 149"/>
              <a:gd name="T40" fmla="*/ 2147483647 w 326"/>
              <a:gd name="T41" fmla="*/ 2147483647 h 149"/>
              <a:gd name="T42" fmla="*/ 2147483647 w 326"/>
              <a:gd name="T43" fmla="*/ 2147483647 h 149"/>
              <a:gd name="T44" fmla="*/ 2147483647 w 326"/>
              <a:gd name="T45" fmla="*/ 2147483647 h 14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326"/>
              <a:gd name="T70" fmla="*/ 0 h 149"/>
              <a:gd name="T71" fmla="*/ 326 w 326"/>
              <a:gd name="T72" fmla="*/ 149 h 149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326" h="149">
                <a:moveTo>
                  <a:pt x="67" y="46"/>
                </a:moveTo>
                <a:lnTo>
                  <a:pt x="173" y="28"/>
                </a:lnTo>
                <a:lnTo>
                  <a:pt x="211" y="0"/>
                </a:lnTo>
                <a:lnTo>
                  <a:pt x="230" y="28"/>
                </a:lnTo>
                <a:lnTo>
                  <a:pt x="211" y="74"/>
                </a:lnTo>
                <a:lnTo>
                  <a:pt x="240" y="74"/>
                </a:lnTo>
                <a:lnTo>
                  <a:pt x="278" y="120"/>
                </a:lnTo>
                <a:lnTo>
                  <a:pt x="317" y="101"/>
                </a:lnTo>
                <a:lnTo>
                  <a:pt x="288" y="74"/>
                </a:lnTo>
                <a:lnTo>
                  <a:pt x="297" y="74"/>
                </a:lnTo>
                <a:lnTo>
                  <a:pt x="326" y="120"/>
                </a:lnTo>
                <a:lnTo>
                  <a:pt x="268" y="148"/>
                </a:lnTo>
                <a:lnTo>
                  <a:pt x="259" y="120"/>
                </a:lnTo>
                <a:lnTo>
                  <a:pt x="235" y="149"/>
                </a:lnTo>
                <a:lnTo>
                  <a:pt x="220" y="148"/>
                </a:lnTo>
                <a:lnTo>
                  <a:pt x="182" y="111"/>
                </a:lnTo>
                <a:lnTo>
                  <a:pt x="153" y="120"/>
                </a:lnTo>
                <a:lnTo>
                  <a:pt x="153" y="111"/>
                </a:lnTo>
                <a:lnTo>
                  <a:pt x="0" y="148"/>
                </a:lnTo>
                <a:lnTo>
                  <a:pt x="0" y="64"/>
                </a:lnTo>
                <a:lnTo>
                  <a:pt x="29" y="56"/>
                </a:lnTo>
                <a:lnTo>
                  <a:pt x="67" y="46"/>
                </a:lnTo>
                <a:lnTo>
                  <a:pt x="40" y="53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49" name="NH"/>
          <p:cNvSpPr>
            <a:spLocks/>
          </p:cNvSpPr>
          <p:nvPr userDrawn="1"/>
        </p:nvSpPr>
        <p:spPr bwMode="auto">
          <a:xfrm>
            <a:off x="11308984" y="1728944"/>
            <a:ext cx="257545" cy="522591"/>
          </a:xfrm>
          <a:custGeom>
            <a:avLst/>
            <a:gdLst>
              <a:gd name="T0" fmla="*/ 2147483647 w 164"/>
              <a:gd name="T1" fmla="*/ 2147483647 h 327"/>
              <a:gd name="T2" fmla="*/ 2147483647 w 164"/>
              <a:gd name="T3" fmla="*/ 2147483647 h 327"/>
              <a:gd name="T4" fmla="*/ 2147483647 w 164"/>
              <a:gd name="T5" fmla="*/ 2147483647 h 327"/>
              <a:gd name="T6" fmla="*/ 2147483647 w 164"/>
              <a:gd name="T7" fmla="*/ 2147483647 h 327"/>
              <a:gd name="T8" fmla="*/ 0 w 164"/>
              <a:gd name="T9" fmla="*/ 2147483647 h 327"/>
              <a:gd name="T10" fmla="*/ 2147483647 w 164"/>
              <a:gd name="T11" fmla="*/ 2147483647 h 327"/>
              <a:gd name="T12" fmla="*/ 2147483647 w 164"/>
              <a:gd name="T13" fmla="*/ 2147483647 h 327"/>
              <a:gd name="T14" fmla="*/ 2147483647 w 164"/>
              <a:gd name="T15" fmla="*/ 2147483647 h 327"/>
              <a:gd name="T16" fmla="*/ 2147483647 w 164"/>
              <a:gd name="T17" fmla="*/ 2147483647 h 327"/>
              <a:gd name="T18" fmla="*/ 2147483647 w 164"/>
              <a:gd name="T19" fmla="*/ 0 h 327"/>
              <a:gd name="T20" fmla="*/ 2147483647 w 164"/>
              <a:gd name="T21" fmla="*/ 2147483647 h 327"/>
              <a:gd name="T22" fmla="*/ 2147483647 w 164"/>
              <a:gd name="T23" fmla="*/ 2147483647 h 327"/>
              <a:gd name="T24" fmla="*/ 2147483647 w 164"/>
              <a:gd name="T25" fmla="*/ 2147483647 h 32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64"/>
              <a:gd name="T40" fmla="*/ 0 h 327"/>
              <a:gd name="T41" fmla="*/ 164 w 164"/>
              <a:gd name="T42" fmla="*/ 327 h 32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64" h="327">
                <a:moveTo>
                  <a:pt x="164" y="251"/>
                </a:moveTo>
                <a:lnTo>
                  <a:pt x="164" y="280"/>
                </a:lnTo>
                <a:lnTo>
                  <a:pt x="126" y="308"/>
                </a:lnTo>
                <a:lnTo>
                  <a:pt x="20" y="327"/>
                </a:lnTo>
                <a:lnTo>
                  <a:pt x="0" y="233"/>
                </a:lnTo>
                <a:lnTo>
                  <a:pt x="9" y="139"/>
                </a:lnTo>
                <a:lnTo>
                  <a:pt x="38" y="103"/>
                </a:lnTo>
                <a:lnTo>
                  <a:pt x="38" y="38"/>
                </a:lnTo>
                <a:lnTo>
                  <a:pt x="29" y="10"/>
                </a:lnTo>
                <a:lnTo>
                  <a:pt x="58" y="0"/>
                </a:lnTo>
                <a:lnTo>
                  <a:pt x="135" y="214"/>
                </a:lnTo>
                <a:lnTo>
                  <a:pt x="164" y="251"/>
                </a:lnTo>
                <a:lnTo>
                  <a:pt x="164" y="261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50" name="NJ"/>
          <p:cNvSpPr>
            <a:spLocks/>
          </p:cNvSpPr>
          <p:nvPr userDrawn="1"/>
        </p:nvSpPr>
        <p:spPr bwMode="auto">
          <a:xfrm>
            <a:off x="11039123" y="2588743"/>
            <a:ext cx="212004" cy="460264"/>
          </a:xfrm>
          <a:custGeom>
            <a:avLst/>
            <a:gdLst>
              <a:gd name="T0" fmla="*/ 2147483647 w 135"/>
              <a:gd name="T1" fmla="*/ 2147483647 h 288"/>
              <a:gd name="T2" fmla="*/ 2147483647 w 135"/>
              <a:gd name="T3" fmla="*/ 2147483647 h 288"/>
              <a:gd name="T4" fmla="*/ 2147483647 w 135"/>
              <a:gd name="T5" fmla="*/ 2147483647 h 288"/>
              <a:gd name="T6" fmla="*/ 2147483647 w 135"/>
              <a:gd name="T7" fmla="*/ 2147483647 h 288"/>
              <a:gd name="T8" fmla="*/ 2147483647 w 135"/>
              <a:gd name="T9" fmla="*/ 2147483647 h 288"/>
              <a:gd name="T10" fmla="*/ 2147483647 w 135"/>
              <a:gd name="T11" fmla="*/ 2147483647 h 288"/>
              <a:gd name="T12" fmla="*/ 2147483647 w 135"/>
              <a:gd name="T13" fmla="*/ 2147483647 h 288"/>
              <a:gd name="T14" fmla="*/ 2147483647 w 135"/>
              <a:gd name="T15" fmla="*/ 2147483647 h 288"/>
              <a:gd name="T16" fmla="*/ 2147483647 w 135"/>
              <a:gd name="T17" fmla="*/ 2147483647 h 288"/>
              <a:gd name="T18" fmla="*/ 2147483647 w 135"/>
              <a:gd name="T19" fmla="*/ 2147483647 h 288"/>
              <a:gd name="T20" fmla="*/ 0 w 135"/>
              <a:gd name="T21" fmla="*/ 2147483647 h 288"/>
              <a:gd name="T22" fmla="*/ 0 w 135"/>
              <a:gd name="T23" fmla="*/ 2147483647 h 288"/>
              <a:gd name="T24" fmla="*/ 2147483647 w 135"/>
              <a:gd name="T25" fmla="*/ 2147483647 h 288"/>
              <a:gd name="T26" fmla="*/ 2147483647 w 135"/>
              <a:gd name="T27" fmla="*/ 2147483647 h 288"/>
              <a:gd name="T28" fmla="*/ 2147483647 w 135"/>
              <a:gd name="T29" fmla="*/ 2147483647 h 288"/>
              <a:gd name="T30" fmla="*/ 2147483647 w 135"/>
              <a:gd name="T31" fmla="*/ 2147483647 h 288"/>
              <a:gd name="T32" fmla="*/ 2147483647 w 135"/>
              <a:gd name="T33" fmla="*/ 0 h 288"/>
              <a:gd name="T34" fmla="*/ 2147483647 w 135"/>
              <a:gd name="T35" fmla="*/ 2147483647 h 288"/>
              <a:gd name="T36" fmla="*/ 2147483647 w 135"/>
              <a:gd name="T37" fmla="*/ 2147483647 h 288"/>
              <a:gd name="T38" fmla="*/ 2147483647 w 135"/>
              <a:gd name="T39" fmla="*/ 2147483647 h 28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35"/>
              <a:gd name="T61" fmla="*/ 0 h 288"/>
              <a:gd name="T62" fmla="*/ 135 w 135"/>
              <a:gd name="T63" fmla="*/ 288 h 28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35" h="288">
                <a:moveTo>
                  <a:pt x="116" y="37"/>
                </a:moveTo>
                <a:lnTo>
                  <a:pt x="97" y="84"/>
                </a:lnTo>
                <a:lnTo>
                  <a:pt x="126" y="93"/>
                </a:lnTo>
                <a:lnTo>
                  <a:pt x="135" y="167"/>
                </a:lnTo>
                <a:lnTo>
                  <a:pt x="126" y="139"/>
                </a:lnTo>
                <a:lnTo>
                  <a:pt x="126" y="177"/>
                </a:lnTo>
                <a:lnTo>
                  <a:pt x="87" y="278"/>
                </a:lnTo>
                <a:lnTo>
                  <a:pt x="78" y="288"/>
                </a:lnTo>
                <a:lnTo>
                  <a:pt x="78" y="260"/>
                </a:lnTo>
                <a:lnTo>
                  <a:pt x="20" y="242"/>
                </a:lnTo>
                <a:lnTo>
                  <a:pt x="0" y="214"/>
                </a:lnTo>
                <a:lnTo>
                  <a:pt x="0" y="211"/>
                </a:lnTo>
                <a:lnTo>
                  <a:pt x="10" y="195"/>
                </a:lnTo>
                <a:lnTo>
                  <a:pt x="68" y="139"/>
                </a:lnTo>
                <a:lnTo>
                  <a:pt x="10" y="93"/>
                </a:lnTo>
                <a:lnTo>
                  <a:pt x="10" y="46"/>
                </a:lnTo>
                <a:lnTo>
                  <a:pt x="29" y="0"/>
                </a:lnTo>
                <a:lnTo>
                  <a:pt x="116" y="28"/>
                </a:lnTo>
                <a:lnTo>
                  <a:pt x="116" y="37"/>
                </a:lnTo>
                <a:lnTo>
                  <a:pt x="116" y="46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grpSp>
        <p:nvGrpSpPr>
          <p:cNvPr id="51" name="Group 50"/>
          <p:cNvGrpSpPr/>
          <p:nvPr userDrawn="1">
            <p:custDataLst>
              <p:tags r:id="rId3"/>
            </p:custDataLst>
          </p:nvPr>
        </p:nvGrpSpPr>
        <p:grpSpPr>
          <a:xfrm>
            <a:off x="10327485" y="1856796"/>
            <a:ext cx="1204243" cy="805022"/>
            <a:chOff x="8311830" y="1739702"/>
            <a:chExt cx="1217359" cy="799664"/>
          </a:xfrm>
          <a:solidFill>
            <a:schemeClr val="bg1">
              <a:lumMod val="65000"/>
            </a:schemeClr>
          </a:solidFill>
        </p:grpSpPr>
        <p:sp>
          <p:nvSpPr>
            <p:cNvPr id="52" name="Freeform 51"/>
            <p:cNvSpPr/>
            <p:nvPr/>
          </p:nvSpPr>
          <p:spPr>
            <a:xfrm>
              <a:off x="9222807" y="2426754"/>
              <a:ext cx="306382" cy="112612"/>
            </a:xfrm>
            <a:custGeom>
              <a:avLst/>
              <a:gdLst>
                <a:gd name="connsiteX0" fmla="*/ 16443 w 306382"/>
                <a:gd name="connsiteY0" fmla="*/ 112611 h 112612"/>
                <a:gd name="connsiteX1" fmla="*/ 275523 w 306382"/>
                <a:gd name="connsiteY1" fmla="*/ 53556 h 112612"/>
                <a:gd name="connsiteX2" fmla="*/ 298383 w 306382"/>
                <a:gd name="connsiteY2" fmla="*/ 17361 h 112612"/>
                <a:gd name="connsiteX3" fmla="*/ 246948 w 306382"/>
                <a:gd name="connsiteY3" fmla="*/ 32601 h 112612"/>
                <a:gd name="connsiteX4" fmla="*/ 275523 w 306382"/>
                <a:gd name="connsiteY4" fmla="*/ 216 h 112612"/>
                <a:gd name="connsiteX5" fmla="*/ 52638 w 306382"/>
                <a:gd name="connsiteY5" fmla="*/ 51651 h 112612"/>
                <a:gd name="connsiteX6" fmla="*/ 16443 w 306382"/>
                <a:gd name="connsiteY6" fmla="*/ 112611 h 11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6382" h="112612">
                  <a:moveTo>
                    <a:pt x="16443" y="112611"/>
                  </a:moveTo>
                  <a:cubicBezTo>
                    <a:pt x="53590" y="112928"/>
                    <a:pt x="228533" y="69431"/>
                    <a:pt x="275523" y="53556"/>
                  </a:cubicBezTo>
                  <a:cubicBezTo>
                    <a:pt x="322513" y="37681"/>
                    <a:pt x="303145" y="20853"/>
                    <a:pt x="298383" y="17361"/>
                  </a:cubicBezTo>
                  <a:cubicBezTo>
                    <a:pt x="293621" y="13869"/>
                    <a:pt x="250758" y="35458"/>
                    <a:pt x="246948" y="32601"/>
                  </a:cubicBezTo>
                  <a:cubicBezTo>
                    <a:pt x="243138" y="29744"/>
                    <a:pt x="307908" y="-2959"/>
                    <a:pt x="275523" y="216"/>
                  </a:cubicBezTo>
                  <a:cubicBezTo>
                    <a:pt x="243138" y="3391"/>
                    <a:pt x="94230" y="36094"/>
                    <a:pt x="52638" y="51651"/>
                  </a:cubicBezTo>
                  <a:cubicBezTo>
                    <a:pt x="11046" y="67208"/>
                    <a:pt x="-20704" y="112294"/>
                    <a:pt x="16443" y="112611"/>
                  </a:cubicBezTo>
                  <a:close/>
                </a:path>
              </a:pathLst>
            </a:custGeom>
            <a:grpFill/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700">
                <a:solidFill>
                  <a:prstClr val="black"/>
                </a:solidFill>
              </a:endParaRPr>
            </a:p>
          </p:txBody>
        </p:sp>
        <p:sp>
          <p:nvSpPr>
            <p:cNvPr id="53" name="NY"/>
            <p:cNvSpPr>
              <a:spLocks/>
            </p:cNvSpPr>
            <p:nvPr/>
          </p:nvSpPr>
          <p:spPr bwMode="auto">
            <a:xfrm>
              <a:off x="8311830" y="1739702"/>
              <a:ext cx="942975" cy="798512"/>
            </a:xfrm>
            <a:custGeom>
              <a:avLst/>
              <a:gdLst>
                <a:gd name="T0" fmla="*/ 2147483647 w 574"/>
                <a:gd name="T1" fmla="*/ 2147483647 h 469"/>
                <a:gd name="T2" fmla="*/ 2147483647 w 574"/>
                <a:gd name="T3" fmla="*/ 2147483647 h 469"/>
                <a:gd name="T4" fmla="*/ 2147483647 w 574"/>
                <a:gd name="T5" fmla="*/ 2147483647 h 469"/>
                <a:gd name="T6" fmla="*/ 2147483647 w 574"/>
                <a:gd name="T7" fmla="*/ 2147483647 h 469"/>
                <a:gd name="T8" fmla="*/ 2147483647 w 574"/>
                <a:gd name="T9" fmla="*/ 2147483647 h 469"/>
                <a:gd name="T10" fmla="*/ 2147483647 w 574"/>
                <a:gd name="T11" fmla="*/ 2147483647 h 469"/>
                <a:gd name="T12" fmla="*/ 2147483647 w 574"/>
                <a:gd name="T13" fmla="*/ 2147483647 h 469"/>
                <a:gd name="T14" fmla="*/ 2147483647 w 574"/>
                <a:gd name="T15" fmla="*/ 2147483647 h 469"/>
                <a:gd name="T16" fmla="*/ 2147483647 w 574"/>
                <a:gd name="T17" fmla="*/ 2147483647 h 469"/>
                <a:gd name="T18" fmla="*/ 2147483647 w 574"/>
                <a:gd name="T19" fmla="*/ 2147483647 h 469"/>
                <a:gd name="T20" fmla="*/ 2147483647 w 574"/>
                <a:gd name="T21" fmla="*/ 2147483647 h 469"/>
                <a:gd name="T22" fmla="*/ 0 w 574"/>
                <a:gd name="T23" fmla="*/ 2147483647 h 469"/>
                <a:gd name="T24" fmla="*/ 2147483647 w 574"/>
                <a:gd name="T25" fmla="*/ 2147483647 h 469"/>
                <a:gd name="T26" fmla="*/ 2147483647 w 574"/>
                <a:gd name="T27" fmla="*/ 2147483647 h 469"/>
                <a:gd name="T28" fmla="*/ 2147483647 w 574"/>
                <a:gd name="T29" fmla="*/ 2147483647 h 469"/>
                <a:gd name="T30" fmla="*/ 2147483647 w 574"/>
                <a:gd name="T31" fmla="*/ 2147483647 h 469"/>
                <a:gd name="T32" fmla="*/ 2147483647 w 574"/>
                <a:gd name="T33" fmla="*/ 2147483647 h 469"/>
                <a:gd name="T34" fmla="*/ 2147483647 w 574"/>
                <a:gd name="T35" fmla="*/ 2147483647 h 469"/>
                <a:gd name="T36" fmla="*/ 2147483647 w 574"/>
                <a:gd name="T37" fmla="*/ 2147483647 h 469"/>
                <a:gd name="T38" fmla="*/ 2147483647 w 574"/>
                <a:gd name="T39" fmla="*/ 2147483647 h 469"/>
                <a:gd name="T40" fmla="*/ 2147483647 w 574"/>
                <a:gd name="T41" fmla="*/ 2147483647 h 469"/>
                <a:gd name="T42" fmla="*/ 2147483647 w 574"/>
                <a:gd name="T43" fmla="*/ 2147483647 h 469"/>
                <a:gd name="T44" fmla="*/ 2147483647 w 574"/>
                <a:gd name="T45" fmla="*/ 2147483647 h 469"/>
                <a:gd name="T46" fmla="*/ 2147483647 w 574"/>
                <a:gd name="T47" fmla="*/ 2147483647 h 469"/>
                <a:gd name="T48" fmla="*/ 2147483647 w 574"/>
                <a:gd name="T49" fmla="*/ 0 h 469"/>
                <a:gd name="T50" fmla="*/ 2147483647 w 574"/>
                <a:gd name="T51" fmla="*/ 2147483647 h 469"/>
                <a:gd name="T52" fmla="*/ 2147483647 w 574"/>
                <a:gd name="T53" fmla="*/ 2147483647 h 469"/>
                <a:gd name="T54" fmla="*/ 2147483647 w 574"/>
                <a:gd name="T55" fmla="*/ 2147483647 h 469"/>
                <a:gd name="T56" fmla="*/ 2147483647 w 574"/>
                <a:gd name="T57" fmla="*/ 2147483647 h 469"/>
                <a:gd name="T58" fmla="*/ 2147483647 w 574"/>
                <a:gd name="T59" fmla="*/ 2147483647 h 469"/>
                <a:gd name="T60" fmla="*/ 2147483647 w 574"/>
                <a:gd name="T61" fmla="*/ 2147483647 h 46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574"/>
                <a:gd name="T94" fmla="*/ 0 h 469"/>
                <a:gd name="T95" fmla="*/ 574 w 574"/>
                <a:gd name="T96" fmla="*/ 469 h 469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574" h="469">
                  <a:moveTo>
                    <a:pt x="556" y="243"/>
                  </a:moveTo>
                  <a:lnTo>
                    <a:pt x="556" y="322"/>
                  </a:lnTo>
                  <a:lnTo>
                    <a:pt x="574" y="417"/>
                  </a:lnTo>
                  <a:lnTo>
                    <a:pt x="565" y="443"/>
                  </a:lnTo>
                  <a:lnTo>
                    <a:pt x="556" y="469"/>
                  </a:lnTo>
                  <a:lnTo>
                    <a:pt x="547" y="461"/>
                  </a:lnTo>
                  <a:lnTo>
                    <a:pt x="547" y="452"/>
                  </a:lnTo>
                  <a:lnTo>
                    <a:pt x="463" y="426"/>
                  </a:lnTo>
                  <a:lnTo>
                    <a:pt x="435" y="408"/>
                  </a:lnTo>
                  <a:lnTo>
                    <a:pt x="398" y="365"/>
                  </a:lnTo>
                  <a:lnTo>
                    <a:pt x="9" y="434"/>
                  </a:lnTo>
                  <a:lnTo>
                    <a:pt x="0" y="400"/>
                  </a:lnTo>
                  <a:lnTo>
                    <a:pt x="74" y="339"/>
                  </a:lnTo>
                  <a:lnTo>
                    <a:pt x="46" y="278"/>
                  </a:lnTo>
                  <a:lnTo>
                    <a:pt x="130" y="261"/>
                  </a:lnTo>
                  <a:lnTo>
                    <a:pt x="176" y="269"/>
                  </a:lnTo>
                  <a:lnTo>
                    <a:pt x="241" y="243"/>
                  </a:lnTo>
                  <a:lnTo>
                    <a:pt x="278" y="209"/>
                  </a:lnTo>
                  <a:lnTo>
                    <a:pt x="269" y="174"/>
                  </a:lnTo>
                  <a:lnTo>
                    <a:pt x="278" y="156"/>
                  </a:lnTo>
                  <a:lnTo>
                    <a:pt x="269" y="165"/>
                  </a:lnTo>
                  <a:lnTo>
                    <a:pt x="250" y="148"/>
                  </a:lnTo>
                  <a:lnTo>
                    <a:pt x="324" y="52"/>
                  </a:lnTo>
                  <a:lnTo>
                    <a:pt x="361" y="26"/>
                  </a:lnTo>
                  <a:lnTo>
                    <a:pt x="482" y="0"/>
                  </a:lnTo>
                  <a:lnTo>
                    <a:pt x="500" y="104"/>
                  </a:lnTo>
                  <a:lnTo>
                    <a:pt x="519" y="156"/>
                  </a:lnTo>
                  <a:lnTo>
                    <a:pt x="528" y="156"/>
                  </a:lnTo>
                  <a:lnTo>
                    <a:pt x="547" y="235"/>
                  </a:lnTo>
                  <a:lnTo>
                    <a:pt x="556" y="243"/>
                  </a:lnTo>
                  <a:lnTo>
                    <a:pt x="556" y="252"/>
                  </a:lnTo>
                </a:path>
              </a:pathLst>
            </a:custGeom>
            <a:grpFill/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700">
                <a:solidFill>
                  <a:prstClr val="black"/>
                </a:solidFill>
              </a:endParaRPr>
            </a:p>
          </p:txBody>
        </p:sp>
      </p:grpSp>
      <p:sp>
        <p:nvSpPr>
          <p:cNvPr id="54" name="PA"/>
          <p:cNvSpPr>
            <a:spLocks/>
          </p:cNvSpPr>
          <p:nvPr userDrawn="1"/>
        </p:nvSpPr>
        <p:spPr bwMode="auto">
          <a:xfrm>
            <a:off x="10241113" y="2484864"/>
            <a:ext cx="904548" cy="564143"/>
          </a:xfrm>
          <a:custGeom>
            <a:avLst/>
            <a:gdLst>
              <a:gd name="T0" fmla="*/ 2147483647 w 556"/>
              <a:gd name="T1" fmla="*/ 2147483647 h 330"/>
              <a:gd name="T2" fmla="*/ 2147483647 w 556"/>
              <a:gd name="T3" fmla="*/ 2147483647 h 330"/>
              <a:gd name="T4" fmla="*/ 2147483647 w 556"/>
              <a:gd name="T5" fmla="*/ 0 h 330"/>
              <a:gd name="T6" fmla="*/ 2147483647 w 556"/>
              <a:gd name="T7" fmla="*/ 2147483647 h 330"/>
              <a:gd name="T8" fmla="*/ 2147483647 w 556"/>
              <a:gd name="T9" fmla="*/ 2147483647 h 330"/>
              <a:gd name="T10" fmla="*/ 2147483647 w 556"/>
              <a:gd name="T11" fmla="*/ 2147483647 h 330"/>
              <a:gd name="T12" fmla="*/ 2147483647 w 556"/>
              <a:gd name="T13" fmla="*/ 2147483647 h 330"/>
              <a:gd name="T14" fmla="*/ 2147483647 w 556"/>
              <a:gd name="T15" fmla="*/ 2147483647 h 330"/>
              <a:gd name="T16" fmla="*/ 2147483647 w 556"/>
              <a:gd name="T17" fmla="*/ 2147483647 h 330"/>
              <a:gd name="T18" fmla="*/ 2147483647 w 556"/>
              <a:gd name="T19" fmla="*/ 2147483647 h 330"/>
              <a:gd name="T20" fmla="*/ 2147483647 w 556"/>
              <a:gd name="T21" fmla="*/ 2147483647 h 330"/>
              <a:gd name="T22" fmla="*/ 2147483647 w 556"/>
              <a:gd name="T23" fmla="*/ 2147483647 h 330"/>
              <a:gd name="T24" fmla="*/ 2147483647 w 556"/>
              <a:gd name="T25" fmla="*/ 2147483647 h 330"/>
              <a:gd name="T26" fmla="*/ 2147483647 w 556"/>
              <a:gd name="T27" fmla="*/ 2147483647 h 330"/>
              <a:gd name="T28" fmla="*/ 2147483647 w 556"/>
              <a:gd name="T29" fmla="*/ 2147483647 h 330"/>
              <a:gd name="T30" fmla="*/ 2147483647 w 556"/>
              <a:gd name="T31" fmla="*/ 2147483647 h 330"/>
              <a:gd name="T32" fmla="*/ 0 w 556"/>
              <a:gd name="T33" fmla="*/ 2147483647 h 330"/>
              <a:gd name="T34" fmla="*/ 2147483647 w 556"/>
              <a:gd name="T35" fmla="*/ 2147483647 h 330"/>
              <a:gd name="T36" fmla="*/ 2147483647 w 556"/>
              <a:gd name="T37" fmla="*/ 2147483647 h 33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556"/>
              <a:gd name="T58" fmla="*/ 0 h 330"/>
              <a:gd name="T59" fmla="*/ 556 w 556"/>
              <a:gd name="T60" fmla="*/ 330 h 330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556" h="330">
                <a:moveTo>
                  <a:pt x="56" y="35"/>
                </a:moveTo>
                <a:lnTo>
                  <a:pt x="65" y="69"/>
                </a:lnTo>
                <a:lnTo>
                  <a:pt x="454" y="0"/>
                </a:lnTo>
                <a:lnTo>
                  <a:pt x="491" y="43"/>
                </a:lnTo>
                <a:lnTo>
                  <a:pt x="519" y="61"/>
                </a:lnTo>
                <a:lnTo>
                  <a:pt x="501" y="104"/>
                </a:lnTo>
                <a:lnTo>
                  <a:pt x="501" y="148"/>
                </a:lnTo>
                <a:lnTo>
                  <a:pt x="556" y="191"/>
                </a:lnTo>
                <a:lnTo>
                  <a:pt x="501" y="243"/>
                </a:lnTo>
                <a:lnTo>
                  <a:pt x="464" y="252"/>
                </a:lnTo>
                <a:lnTo>
                  <a:pt x="445" y="261"/>
                </a:lnTo>
                <a:lnTo>
                  <a:pt x="139" y="313"/>
                </a:lnTo>
                <a:lnTo>
                  <a:pt x="112" y="321"/>
                </a:lnTo>
                <a:lnTo>
                  <a:pt x="47" y="330"/>
                </a:lnTo>
                <a:lnTo>
                  <a:pt x="28" y="226"/>
                </a:lnTo>
                <a:lnTo>
                  <a:pt x="19" y="208"/>
                </a:lnTo>
                <a:lnTo>
                  <a:pt x="0" y="78"/>
                </a:lnTo>
                <a:lnTo>
                  <a:pt x="56" y="35"/>
                </a:lnTo>
                <a:lnTo>
                  <a:pt x="56" y="43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55" name="RI"/>
          <p:cNvSpPr>
            <a:spLocks/>
          </p:cNvSpPr>
          <p:nvPr userDrawn="1"/>
        </p:nvSpPr>
        <p:spPr bwMode="auto">
          <a:xfrm>
            <a:off x="11473876" y="2352218"/>
            <a:ext cx="120920" cy="134244"/>
          </a:xfrm>
          <a:custGeom>
            <a:avLst/>
            <a:gdLst>
              <a:gd name="T0" fmla="*/ 2147483647 w 77"/>
              <a:gd name="T1" fmla="*/ 2147483647 h 84"/>
              <a:gd name="T2" fmla="*/ 2147483647 w 77"/>
              <a:gd name="T3" fmla="*/ 2147483647 h 84"/>
              <a:gd name="T4" fmla="*/ 2147483647 w 77"/>
              <a:gd name="T5" fmla="*/ 2147483647 h 84"/>
              <a:gd name="T6" fmla="*/ 2147483647 w 77"/>
              <a:gd name="T7" fmla="*/ 2147483647 h 84"/>
              <a:gd name="T8" fmla="*/ 2147483647 w 77"/>
              <a:gd name="T9" fmla="*/ 2147483647 h 84"/>
              <a:gd name="T10" fmla="*/ 0 w 77"/>
              <a:gd name="T11" fmla="*/ 2147483647 h 84"/>
              <a:gd name="T12" fmla="*/ 2147483647 w 77"/>
              <a:gd name="T13" fmla="*/ 0 h 84"/>
              <a:gd name="T14" fmla="*/ 2147483647 w 77"/>
              <a:gd name="T15" fmla="*/ 2147483647 h 84"/>
              <a:gd name="T16" fmla="*/ 2147483647 w 77"/>
              <a:gd name="T17" fmla="*/ 2147483647 h 84"/>
              <a:gd name="T18" fmla="*/ 2147483647 w 77"/>
              <a:gd name="T19" fmla="*/ 2147483647 h 8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7"/>
              <a:gd name="T31" fmla="*/ 0 h 84"/>
              <a:gd name="T32" fmla="*/ 77 w 77"/>
              <a:gd name="T33" fmla="*/ 84 h 8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7" h="84">
                <a:moveTo>
                  <a:pt x="77" y="46"/>
                </a:moveTo>
                <a:lnTo>
                  <a:pt x="58" y="66"/>
                </a:lnTo>
                <a:lnTo>
                  <a:pt x="48" y="38"/>
                </a:lnTo>
                <a:lnTo>
                  <a:pt x="48" y="74"/>
                </a:lnTo>
                <a:lnTo>
                  <a:pt x="9" y="84"/>
                </a:lnTo>
                <a:lnTo>
                  <a:pt x="0" y="9"/>
                </a:lnTo>
                <a:lnTo>
                  <a:pt x="29" y="0"/>
                </a:lnTo>
                <a:lnTo>
                  <a:pt x="68" y="38"/>
                </a:lnTo>
                <a:lnTo>
                  <a:pt x="77" y="46"/>
                </a:lnTo>
                <a:lnTo>
                  <a:pt x="63" y="62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56" name="VT"/>
          <p:cNvSpPr>
            <a:spLocks/>
          </p:cNvSpPr>
          <p:nvPr userDrawn="1"/>
        </p:nvSpPr>
        <p:spPr bwMode="auto">
          <a:xfrm>
            <a:off x="11112685" y="1781683"/>
            <a:ext cx="255974" cy="501816"/>
          </a:xfrm>
          <a:custGeom>
            <a:avLst/>
            <a:gdLst>
              <a:gd name="T0" fmla="*/ 2147483647 w 163"/>
              <a:gd name="T1" fmla="*/ 2147483647 h 314"/>
              <a:gd name="T2" fmla="*/ 2147483647 w 163"/>
              <a:gd name="T3" fmla="*/ 2147483647 h 314"/>
              <a:gd name="T4" fmla="*/ 2147483647 w 163"/>
              <a:gd name="T5" fmla="*/ 2147483647 h 314"/>
              <a:gd name="T6" fmla="*/ 2147483647 w 163"/>
              <a:gd name="T7" fmla="*/ 2147483647 h 314"/>
              <a:gd name="T8" fmla="*/ 2147483647 w 163"/>
              <a:gd name="T9" fmla="*/ 2147483647 h 314"/>
              <a:gd name="T10" fmla="*/ 2147483647 w 163"/>
              <a:gd name="T11" fmla="*/ 2147483647 h 314"/>
              <a:gd name="T12" fmla="*/ 2147483647 w 163"/>
              <a:gd name="T13" fmla="*/ 2147483647 h 314"/>
              <a:gd name="T14" fmla="*/ 2147483647 w 163"/>
              <a:gd name="T15" fmla="*/ 2147483647 h 314"/>
              <a:gd name="T16" fmla="*/ 0 w 163"/>
              <a:gd name="T17" fmla="*/ 2147483647 h 314"/>
              <a:gd name="T18" fmla="*/ 2147483647 w 163"/>
              <a:gd name="T19" fmla="*/ 0 h 314"/>
              <a:gd name="T20" fmla="*/ 2147483647 w 163"/>
              <a:gd name="T21" fmla="*/ 2147483647 h 314"/>
              <a:gd name="T22" fmla="*/ 2147483647 w 163"/>
              <a:gd name="T23" fmla="*/ 2147483647 h 314"/>
              <a:gd name="T24" fmla="*/ 2147483647 w 163"/>
              <a:gd name="T25" fmla="*/ 2147483647 h 314"/>
              <a:gd name="T26" fmla="*/ 2147483647 w 163"/>
              <a:gd name="T27" fmla="*/ 2147483647 h 31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63"/>
              <a:gd name="T43" fmla="*/ 0 h 314"/>
              <a:gd name="T44" fmla="*/ 163 w 163"/>
              <a:gd name="T45" fmla="*/ 314 h 31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63" h="314">
                <a:moveTo>
                  <a:pt x="144" y="289"/>
                </a:moveTo>
                <a:lnTo>
                  <a:pt x="145" y="294"/>
                </a:lnTo>
                <a:lnTo>
                  <a:pt x="117" y="302"/>
                </a:lnTo>
                <a:lnTo>
                  <a:pt x="81" y="314"/>
                </a:lnTo>
                <a:lnTo>
                  <a:pt x="67" y="298"/>
                </a:lnTo>
                <a:lnTo>
                  <a:pt x="48" y="214"/>
                </a:lnTo>
                <a:lnTo>
                  <a:pt x="38" y="214"/>
                </a:lnTo>
                <a:lnTo>
                  <a:pt x="19" y="158"/>
                </a:lnTo>
                <a:lnTo>
                  <a:pt x="0" y="46"/>
                </a:lnTo>
                <a:lnTo>
                  <a:pt x="163" y="0"/>
                </a:lnTo>
                <a:lnTo>
                  <a:pt x="163" y="65"/>
                </a:lnTo>
                <a:lnTo>
                  <a:pt x="134" y="102"/>
                </a:lnTo>
                <a:lnTo>
                  <a:pt x="125" y="195"/>
                </a:lnTo>
                <a:lnTo>
                  <a:pt x="144" y="289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57" name="VA"/>
          <p:cNvSpPr>
            <a:spLocks/>
          </p:cNvSpPr>
          <p:nvPr userDrawn="1"/>
        </p:nvSpPr>
        <p:spPr bwMode="auto">
          <a:xfrm>
            <a:off x="9928606" y="3049007"/>
            <a:ext cx="1204495" cy="669620"/>
          </a:xfrm>
          <a:custGeom>
            <a:avLst/>
            <a:gdLst/>
            <a:ahLst/>
            <a:cxnLst>
              <a:cxn ang="0">
                <a:pos x="767" y="298"/>
              </a:cxn>
              <a:cxn ang="0">
                <a:pos x="758" y="298"/>
              </a:cxn>
              <a:cxn ang="0">
                <a:pos x="747" y="288"/>
              </a:cxn>
              <a:cxn ang="0">
                <a:pos x="758" y="298"/>
              </a:cxn>
              <a:cxn ang="0">
                <a:pos x="747" y="298"/>
              </a:cxn>
              <a:cxn ang="0">
                <a:pos x="201" y="391"/>
              </a:cxn>
              <a:cxn ang="0">
                <a:pos x="0" y="419"/>
              </a:cxn>
              <a:cxn ang="0">
                <a:pos x="48" y="391"/>
              </a:cxn>
              <a:cxn ang="0">
                <a:pos x="153" y="280"/>
              </a:cxn>
              <a:cxn ang="0">
                <a:pos x="163" y="308"/>
              </a:cxn>
              <a:cxn ang="0">
                <a:pos x="182" y="316"/>
              </a:cxn>
              <a:cxn ang="0">
                <a:pos x="297" y="280"/>
              </a:cxn>
              <a:cxn ang="0">
                <a:pos x="312" y="253"/>
              </a:cxn>
              <a:cxn ang="0">
                <a:pos x="303" y="244"/>
              </a:cxn>
              <a:cxn ang="0">
                <a:pos x="345" y="121"/>
              </a:cxn>
              <a:cxn ang="0">
                <a:pos x="393" y="139"/>
              </a:cxn>
              <a:cxn ang="0">
                <a:pos x="403" y="93"/>
              </a:cxn>
              <a:cxn ang="0">
                <a:pos x="421" y="93"/>
              </a:cxn>
              <a:cxn ang="0">
                <a:pos x="450" y="38"/>
              </a:cxn>
              <a:cxn ang="0">
                <a:pos x="460" y="0"/>
              </a:cxn>
              <a:cxn ang="0">
                <a:pos x="508" y="28"/>
              </a:cxn>
              <a:cxn ang="0">
                <a:pos x="518" y="0"/>
              </a:cxn>
              <a:cxn ang="0">
                <a:pos x="585" y="38"/>
              </a:cxn>
              <a:cxn ang="0">
                <a:pos x="594" y="56"/>
              </a:cxn>
              <a:cxn ang="0">
                <a:pos x="576" y="103"/>
              </a:cxn>
              <a:cxn ang="0">
                <a:pos x="585" y="111"/>
              </a:cxn>
              <a:cxn ang="0">
                <a:pos x="603" y="103"/>
              </a:cxn>
              <a:cxn ang="0">
                <a:pos x="614" y="121"/>
              </a:cxn>
              <a:cxn ang="0">
                <a:pos x="690" y="149"/>
              </a:cxn>
              <a:cxn ang="0">
                <a:pos x="690" y="177"/>
              </a:cxn>
              <a:cxn ang="0">
                <a:pos x="623" y="139"/>
              </a:cxn>
              <a:cxn ang="0">
                <a:pos x="671" y="186"/>
              </a:cxn>
              <a:cxn ang="0">
                <a:pos x="690" y="186"/>
              </a:cxn>
              <a:cxn ang="0">
                <a:pos x="681" y="195"/>
              </a:cxn>
              <a:cxn ang="0">
                <a:pos x="700" y="205"/>
              </a:cxn>
              <a:cxn ang="0">
                <a:pos x="700" y="214"/>
              </a:cxn>
              <a:cxn ang="0">
                <a:pos x="681" y="205"/>
              </a:cxn>
              <a:cxn ang="0">
                <a:pos x="690" y="224"/>
              </a:cxn>
              <a:cxn ang="0">
                <a:pos x="643" y="205"/>
              </a:cxn>
              <a:cxn ang="0">
                <a:pos x="709" y="252"/>
              </a:cxn>
              <a:cxn ang="0">
                <a:pos x="700" y="260"/>
              </a:cxn>
              <a:cxn ang="0">
                <a:pos x="643" y="224"/>
              </a:cxn>
              <a:cxn ang="0">
                <a:pos x="632" y="242"/>
              </a:cxn>
              <a:cxn ang="0">
                <a:pos x="671" y="242"/>
              </a:cxn>
              <a:cxn ang="0">
                <a:pos x="690" y="270"/>
              </a:cxn>
              <a:cxn ang="0">
                <a:pos x="738" y="260"/>
              </a:cxn>
              <a:cxn ang="0">
                <a:pos x="767" y="298"/>
              </a:cxn>
              <a:cxn ang="0">
                <a:pos x="767" y="308"/>
              </a:cxn>
            </a:cxnLst>
            <a:rect l="0" t="0" r="r" b="b"/>
            <a:pathLst>
              <a:path w="767" h="419">
                <a:moveTo>
                  <a:pt x="767" y="298"/>
                </a:moveTo>
                <a:lnTo>
                  <a:pt x="758" y="298"/>
                </a:lnTo>
                <a:lnTo>
                  <a:pt x="747" y="288"/>
                </a:lnTo>
                <a:lnTo>
                  <a:pt x="758" y="298"/>
                </a:lnTo>
                <a:lnTo>
                  <a:pt x="747" y="298"/>
                </a:lnTo>
                <a:lnTo>
                  <a:pt x="201" y="391"/>
                </a:lnTo>
                <a:lnTo>
                  <a:pt x="0" y="419"/>
                </a:lnTo>
                <a:lnTo>
                  <a:pt x="48" y="391"/>
                </a:lnTo>
                <a:lnTo>
                  <a:pt x="153" y="280"/>
                </a:lnTo>
                <a:lnTo>
                  <a:pt x="163" y="308"/>
                </a:lnTo>
                <a:lnTo>
                  <a:pt x="182" y="316"/>
                </a:lnTo>
                <a:lnTo>
                  <a:pt x="297" y="280"/>
                </a:lnTo>
                <a:lnTo>
                  <a:pt x="312" y="253"/>
                </a:lnTo>
                <a:lnTo>
                  <a:pt x="303" y="244"/>
                </a:lnTo>
                <a:lnTo>
                  <a:pt x="345" y="121"/>
                </a:lnTo>
                <a:lnTo>
                  <a:pt x="393" y="139"/>
                </a:lnTo>
                <a:lnTo>
                  <a:pt x="403" y="93"/>
                </a:lnTo>
                <a:lnTo>
                  <a:pt x="421" y="93"/>
                </a:lnTo>
                <a:lnTo>
                  <a:pt x="450" y="38"/>
                </a:lnTo>
                <a:lnTo>
                  <a:pt x="460" y="0"/>
                </a:lnTo>
                <a:lnTo>
                  <a:pt x="508" y="28"/>
                </a:lnTo>
                <a:lnTo>
                  <a:pt x="518" y="0"/>
                </a:lnTo>
                <a:lnTo>
                  <a:pt x="585" y="38"/>
                </a:lnTo>
                <a:lnTo>
                  <a:pt x="594" y="56"/>
                </a:lnTo>
                <a:lnTo>
                  <a:pt x="576" y="103"/>
                </a:lnTo>
                <a:lnTo>
                  <a:pt x="585" y="111"/>
                </a:lnTo>
                <a:lnTo>
                  <a:pt x="603" y="103"/>
                </a:lnTo>
                <a:lnTo>
                  <a:pt x="614" y="121"/>
                </a:lnTo>
                <a:lnTo>
                  <a:pt x="690" y="149"/>
                </a:lnTo>
                <a:lnTo>
                  <a:pt x="690" y="177"/>
                </a:lnTo>
                <a:lnTo>
                  <a:pt x="623" y="139"/>
                </a:lnTo>
                <a:lnTo>
                  <a:pt x="671" y="186"/>
                </a:lnTo>
                <a:lnTo>
                  <a:pt x="690" y="186"/>
                </a:lnTo>
                <a:lnTo>
                  <a:pt x="681" y="195"/>
                </a:lnTo>
                <a:lnTo>
                  <a:pt x="700" y="205"/>
                </a:lnTo>
                <a:lnTo>
                  <a:pt x="700" y="214"/>
                </a:lnTo>
                <a:lnTo>
                  <a:pt x="681" y="205"/>
                </a:lnTo>
                <a:lnTo>
                  <a:pt x="690" y="224"/>
                </a:lnTo>
                <a:lnTo>
                  <a:pt x="643" y="205"/>
                </a:lnTo>
                <a:lnTo>
                  <a:pt x="709" y="252"/>
                </a:lnTo>
                <a:lnTo>
                  <a:pt x="700" y="260"/>
                </a:lnTo>
                <a:lnTo>
                  <a:pt x="643" y="224"/>
                </a:lnTo>
                <a:lnTo>
                  <a:pt x="632" y="242"/>
                </a:lnTo>
                <a:lnTo>
                  <a:pt x="671" y="242"/>
                </a:lnTo>
                <a:lnTo>
                  <a:pt x="690" y="270"/>
                </a:lnTo>
                <a:lnTo>
                  <a:pt x="738" y="260"/>
                </a:lnTo>
                <a:lnTo>
                  <a:pt x="767" y="298"/>
                </a:lnTo>
                <a:lnTo>
                  <a:pt x="767" y="308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58" name="Text Box 226"/>
          <p:cNvSpPr txBox="1">
            <a:spLocks noChangeArrowheads="1"/>
          </p:cNvSpPr>
          <p:nvPr userDrawn="1"/>
        </p:nvSpPr>
        <p:spPr bwMode="auto">
          <a:xfrm>
            <a:off x="10546552" y="3287130"/>
            <a:ext cx="377707" cy="202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VA</a:t>
            </a:r>
          </a:p>
        </p:txBody>
      </p:sp>
      <p:sp>
        <p:nvSpPr>
          <p:cNvPr id="59" name="Text Box 229"/>
          <p:cNvSpPr txBox="1">
            <a:spLocks noChangeArrowheads="1"/>
          </p:cNvSpPr>
          <p:nvPr userDrawn="1"/>
        </p:nvSpPr>
        <p:spPr bwMode="auto">
          <a:xfrm>
            <a:off x="10551840" y="2649030"/>
            <a:ext cx="350403" cy="200055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PA</a:t>
            </a:r>
          </a:p>
        </p:txBody>
      </p:sp>
      <p:sp>
        <p:nvSpPr>
          <p:cNvPr id="60" name="Text Box 230"/>
          <p:cNvSpPr txBox="1">
            <a:spLocks noChangeArrowheads="1"/>
          </p:cNvSpPr>
          <p:nvPr userDrawn="1"/>
        </p:nvSpPr>
        <p:spPr bwMode="auto">
          <a:xfrm>
            <a:off x="10776416" y="2187843"/>
            <a:ext cx="335910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NY</a:t>
            </a:r>
          </a:p>
        </p:txBody>
      </p:sp>
      <p:sp>
        <p:nvSpPr>
          <p:cNvPr id="61" name="Text Box 231"/>
          <p:cNvSpPr txBox="1">
            <a:spLocks noChangeArrowheads="1"/>
          </p:cNvSpPr>
          <p:nvPr userDrawn="1"/>
        </p:nvSpPr>
        <p:spPr bwMode="auto">
          <a:xfrm>
            <a:off x="11459744" y="1515550"/>
            <a:ext cx="380034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ME</a:t>
            </a:r>
          </a:p>
        </p:txBody>
      </p:sp>
      <p:sp>
        <p:nvSpPr>
          <p:cNvPr id="62" name="Text Box 232"/>
          <p:cNvSpPr txBox="1">
            <a:spLocks noChangeArrowheads="1"/>
          </p:cNvSpPr>
          <p:nvPr userDrawn="1"/>
        </p:nvSpPr>
        <p:spPr bwMode="auto">
          <a:xfrm>
            <a:off x="11051661" y="1867878"/>
            <a:ext cx="318429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VT</a:t>
            </a:r>
          </a:p>
        </p:txBody>
      </p:sp>
      <p:sp>
        <p:nvSpPr>
          <p:cNvPr id="63" name="Text Box 233"/>
          <p:cNvSpPr txBox="1">
            <a:spLocks noChangeArrowheads="1"/>
          </p:cNvSpPr>
          <p:nvPr userDrawn="1"/>
        </p:nvSpPr>
        <p:spPr bwMode="auto">
          <a:xfrm>
            <a:off x="11215756" y="1999172"/>
            <a:ext cx="390820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NH</a:t>
            </a:r>
          </a:p>
        </p:txBody>
      </p:sp>
      <p:sp>
        <p:nvSpPr>
          <p:cNvPr id="64" name="Text Box 236"/>
          <p:cNvSpPr txBox="1">
            <a:spLocks noChangeArrowheads="1"/>
          </p:cNvSpPr>
          <p:nvPr userDrawn="1"/>
        </p:nvSpPr>
        <p:spPr bwMode="auto">
          <a:xfrm>
            <a:off x="11666251" y="1982575"/>
            <a:ext cx="347054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black"/>
                </a:solidFill>
                <a:latin typeface="Arial Black" panose="020B0A04020102020204" pitchFamily="34" charset="0"/>
              </a:rPr>
              <a:t>MA</a:t>
            </a:r>
          </a:p>
        </p:txBody>
      </p:sp>
      <p:sp>
        <p:nvSpPr>
          <p:cNvPr id="65" name="Line 237"/>
          <p:cNvSpPr>
            <a:spLocks noChangeShapeType="1"/>
          </p:cNvSpPr>
          <p:nvPr userDrawn="1"/>
        </p:nvSpPr>
        <p:spPr bwMode="auto">
          <a:xfrm flipH="1">
            <a:off x="11593230" y="2112496"/>
            <a:ext cx="149188" cy="15182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66" name="Text Box 238"/>
          <p:cNvSpPr txBox="1">
            <a:spLocks noChangeArrowheads="1"/>
          </p:cNvSpPr>
          <p:nvPr userDrawn="1"/>
        </p:nvSpPr>
        <p:spPr bwMode="auto">
          <a:xfrm>
            <a:off x="11668607" y="2485890"/>
            <a:ext cx="342343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black"/>
                </a:solidFill>
                <a:latin typeface="Arial Black" panose="020B0A04020102020204" pitchFamily="34" charset="0"/>
              </a:rPr>
              <a:t>RI</a:t>
            </a:r>
          </a:p>
        </p:txBody>
      </p:sp>
      <p:sp>
        <p:nvSpPr>
          <p:cNvPr id="67" name="Line 239"/>
          <p:cNvSpPr>
            <a:spLocks noChangeShapeType="1"/>
          </p:cNvSpPr>
          <p:nvPr userDrawn="1"/>
        </p:nvSpPr>
        <p:spPr bwMode="auto">
          <a:xfrm>
            <a:off x="11517853" y="2417738"/>
            <a:ext cx="224567" cy="15342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68" name="Text Box 240"/>
          <p:cNvSpPr txBox="1">
            <a:spLocks noChangeArrowheads="1"/>
          </p:cNvSpPr>
          <p:nvPr userDrawn="1"/>
        </p:nvSpPr>
        <p:spPr bwMode="auto">
          <a:xfrm>
            <a:off x="11498182" y="2593947"/>
            <a:ext cx="323885" cy="198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black"/>
                </a:solidFill>
                <a:latin typeface="Arial Black" panose="020B0A04020102020204" pitchFamily="34" charset="0"/>
              </a:rPr>
              <a:t>CT</a:t>
            </a:r>
          </a:p>
        </p:txBody>
      </p:sp>
      <p:sp>
        <p:nvSpPr>
          <p:cNvPr id="69" name="Line 241"/>
          <p:cNvSpPr>
            <a:spLocks noChangeShapeType="1"/>
          </p:cNvSpPr>
          <p:nvPr userDrawn="1"/>
        </p:nvSpPr>
        <p:spPr bwMode="auto">
          <a:xfrm>
            <a:off x="11338826" y="2456093"/>
            <a:ext cx="254403" cy="180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70" name="Text Box 242"/>
          <p:cNvSpPr txBox="1">
            <a:spLocks noChangeArrowheads="1"/>
          </p:cNvSpPr>
          <p:nvPr userDrawn="1"/>
        </p:nvSpPr>
        <p:spPr bwMode="auto">
          <a:xfrm>
            <a:off x="11498182" y="2935536"/>
            <a:ext cx="359117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black"/>
                </a:solidFill>
                <a:latin typeface="Arial Black" panose="020B0A04020102020204" pitchFamily="34" charset="0"/>
              </a:rPr>
              <a:t>NJ</a:t>
            </a:r>
          </a:p>
        </p:txBody>
      </p:sp>
      <p:sp>
        <p:nvSpPr>
          <p:cNvPr id="71" name="Text Box 243"/>
          <p:cNvSpPr txBox="1">
            <a:spLocks noChangeArrowheads="1"/>
          </p:cNvSpPr>
          <p:nvPr userDrawn="1"/>
        </p:nvSpPr>
        <p:spPr bwMode="auto">
          <a:xfrm>
            <a:off x="11169885" y="3159326"/>
            <a:ext cx="375316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black"/>
                </a:solidFill>
                <a:latin typeface="Arial Black" panose="020B0A04020102020204" pitchFamily="34" charset="0"/>
              </a:rPr>
              <a:t>MD</a:t>
            </a:r>
          </a:p>
        </p:txBody>
      </p:sp>
      <p:sp>
        <p:nvSpPr>
          <p:cNvPr id="72" name="Line 244"/>
          <p:cNvSpPr>
            <a:spLocks noChangeShapeType="1"/>
          </p:cNvSpPr>
          <p:nvPr userDrawn="1"/>
        </p:nvSpPr>
        <p:spPr bwMode="auto">
          <a:xfrm>
            <a:off x="11197169" y="2803269"/>
            <a:ext cx="375327" cy="23013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73" name="Text Box 245"/>
          <p:cNvSpPr txBox="1">
            <a:spLocks noChangeArrowheads="1"/>
          </p:cNvSpPr>
          <p:nvPr userDrawn="1"/>
        </p:nvSpPr>
        <p:spPr bwMode="auto">
          <a:xfrm>
            <a:off x="11200355" y="2970794"/>
            <a:ext cx="3245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black"/>
                </a:solidFill>
                <a:latin typeface="Arial Black" panose="020B0A04020102020204" pitchFamily="34" charset="0"/>
              </a:rPr>
              <a:t>DE</a:t>
            </a:r>
          </a:p>
        </p:txBody>
      </p:sp>
      <p:sp>
        <p:nvSpPr>
          <p:cNvPr id="74" name="Line 246"/>
          <p:cNvSpPr>
            <a:spLocks noChangeShapeType="1"/>
          </p:cNvSpPr>
          <p:nvPr userDrawn="1"/>
        </p:nvSpPr>
        <p:spPr bwMode="auto">
          <a:xfrm flipV="1">
            <a:off x="11126257" y="3073397"/>
            <a:ext cx="138618" cy="1768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75" name="Line 247"/>
          <p:cNvSpPr>
            <a:spLocks noChangeShapeType="1"/>
          </p:cNvSpPr>
          <p:nvPr userDrawn="1"/>
        </p:nvSpPr>
        <p:spPr bwMode="auto">
          <a:xfrm>
            <a:off x="10883847" y="3029220"/>
            <a:ext cx="362322" cy="20771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76" name="Text Box 243"/>
          <p:cNvSpPr txBox="1">
            <a:spLocks noChangeArrowheads="1"/>
          </p:cNvSpPr>
          <p:nvPr userDrawn="1"/>
        </p:nvSpPr>
        <p:spPr bwMode="auto">
          <a:xfrm>
            <a:off x="11033578" y="3325756"/>
            <a:ext cx="375316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black"/>
                </a:solidFill>
                <a:latin typeface="Arial Black" panose="020B0A04020102020204" pitchFamily="34" charset="0"/>
              </a:rPr>
              <a:t>DC</a:t>
            </a:r>
          </a:p>
        </p:txBody>
      </p:sp>
      <p:sp>
        <p:nvSpPr>
          <p:cNvPr id="77" name="Freeform 76"/>
          <p:cNvSpPr>
            <a:spLocks/>
          </p:cNvSpPr>
          <p:nvPr userDrawn="1"/>
        </p:nvSpPr>
        <p:spPr bwMode="auto">
          <a:xfrm>
            <a:off x="11072317" y="3228795"/>
            <a:ext cx="97568" cy="156811"/>
          </a:xfrm>
          <a:custGeom>
            <a:avLst/>
            <a:gdLst>
              <a:gd name="T0" fmla="*/ 0 w 45"/>
              <a:gd name="T1" fmla="*/ 6 h 80"/>
              <a:gd name="T2" fmla="*/ 408 w 45"/>
              <a:gd name="T3" fmla="*/ 0 h 80"/>
              <a:gd name="T4" fmla="*/ 163 w 45"/>
              <a:gd name="T5" fmla="*/ 79 h 80"/>
              <a:gd name="T6" fmla="*/ 0 w 45"/>
              <a:gd name="T7" fmla="*/ 78 h 80"/>
              <a:gd name="T8" fmla="*/ 0 w 45"/>
              <a:gd name="T9" fmla="*/ 6 h 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5"/>
              <a:gd name="T16" fmla="*/ 0 h 80"/>
              <a:gd name="T17" fmla="*/ 45 w 45"/>
              <a:gd name="T18" fmla="*/ 80 h 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5" h="80">
                <a:moveTo>
                  <a:pt x="0" y="6"/>
                </a:moveTo>
                <a:lnTo>
                  <a:pt x="44" y="0"/>
                </a:lnTo>
                <a:lnTo>
                  <a:pt x="18" y="79"/>
                </a:lnTo>
                <a:lnTo>
                  <a:pt x="0" y="78"/>
                </a:lnTo>
                <a:lnTo>
                  <a:pt x="0" y="6"/>
                </a:lnTo>
              </a:path>
            </a:pathLst>
          </a:custGeom>
          <a:solidFill>
            <a:schemeClr val="bg1">
              <a:lumMod val="65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kern="0">
              <a:solidFill>
                <a:prstClr val="black"/>
              </a:solidFill>
            </a:endParaRPr>
          </a:p>
        </p:txBody>
      </p:sp>
      <p:sp>
        <p:nvSpPr>
          <p:cNvPr id="78" name="Flowchart: Process 77"/>
          <p:cNvSpPr/>
          <p:nvPr userDrawn="1"/>
        </p:nvSpPr>
        <p:spPr>
          <a:xfrm rot="2700000">
            <a:off x="10774605" y="3069712"/>
            <a:ext cx="91019" cy="93806"/>
          </a:xfrm>
          <a:prstGeom prst="flowChartProcess">
            <a:avLst/>
          </a:prstGeom>
          <a:solidFill>
            <a:schemeClr val="bg1">
              <a:lumMod val="65000"/>
            </a:schemeClr>
          </a:solidFill>
          <a:ln w="6350" cap="rnd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79" name="Line 247"/>
          <p:cNvSpPr>
            <a:spLocks noChangeShapeType="1"/>
          </p:cNvSpPr>
          <p:nvPr userDrawn="1"/>
        </p:nvSpPr>
        <p:spPr bwMode="auto">
          <a:xfrm>
            <a:off x="10816032" y="3122129"/>
            <a:ext cx="323139" cy="26347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80" name="AR"/>
          <p:cNvSpPr>
            <a:spLocks/>
          </p:cNvSpPr>
          <p:nvPr userDrawn="1"/>
        </p:nvSpPr>
        <p:spPr bwMode="auto">
          <a:xfrm>
            <a:off x="6567527" y="4586299"/>
            <a:ext cx="789910" cy="699984"/>
          </a:xfrm>
          <a:custGeom>
            <a:avLst/>
            <a:gdLst>
              <a:gd name="T0" fmla="*/ 2147483647 w 503"/>
              <a:gd name="T1" fmla="*/ 2147483647 h 438"/>
              <a:gd name="T2" fmla="*/ 2147483647 w 503"/>
              <a:gd name="T3" fmla="*/ 2147483647 h 438"/>
              <a:gd name="T4" fmla="*/ 2147483647 w 503"/>
              <a:gd name="T5" fmla="*/ 2147483647 h 438"/>
              <a:gd name="T6" fmla="*/ 2147483647 w 503"/>
              <a:gd name="T7" fmla="*/ 2147483647 h 438"/>
              <a:gd name="T8" fmla="*/ 2147483647 w 503"/>
              <a:gd name="T9" fmla="*/ 2147483647 h 438"/>
              <a:gd name="T10" fmla="*/ 2147483647 w 503"/>
              <a:gd name="T11" fmla="*/ 2147483647 h 438"/>
              <a:gd name="T12" fmla="*/ 2147483647 w 503"/>
              <a:gd name="T13" fmla="*/ 2147483647 h 438"/>
              <a:gd name="T14" fmla="*/ 0 w 503"/>
              <a:gd name="T15" fmla="*/ 2147483647 h 438"/>
              <a:gd name="T16" fmla="*/ 2147483647 w 503"/>
              <a:gd name="T17" fmla="*/ 0 h 438"/>
              <a:gd name="T18" fmla="*/ 2147483647 w 503"/>
              <a:gd name="T19" fmla="*/ 2147483647 h 438"/>
              <a:gd name="T20" fmla="*/ 2147483647 w 503"/>
              <a:gd name="T21" fmla="*/ 2147483647 h 438"/>
              <a:gd name="T22" fmla="*/ 2147483647 w 503"/>
              <a:gd name="T23" fmla="*/ 2147483647 h 438"/>
              <a:gd name="T24" fmla="*/ 2147483647 w 503"/>
              <a:gd name="T25" fmla="*/ 2147483647 h 438"/>
              <a:gd name="T26" fmla="*/ 2147483647 w 503"/>
              <a:gd name="T27" fmla="*/ 2147483647 h 438"/>
              <a:gd name="T28" fmla="*/ 2147483647 w 503"/>
              <a:gd name="T29" fmla="*/ 2147483647 h 438"/>
              <a:gd name="T30" fmla="*/ 2147483647 w 503"/>
              <a:gd name="T31" fmla="*/ 2147483647 h 438"/>
              <a:gd name="T32" fmla="*/ 2147483647 w 503"/>
              <a:gd name="T33" fmla="*/ 2147483647 h 438"/>
              <a:gd name="T34" fmla="*/ 2147483647 w 503"/>
              <a:gd name="T35" fmla="*/ 2147483647 h 438"/>
              <a:gd name="T36" fmla="*/ 2147483647 w 503"/>
              <a:gd name="T37" fmla="*/ 2147483647 h 438"/>
              <a:gd name="T38" fmla="*/ 2147483647 w 503"/>
              <a:gd name="T39" fmla="*/ 2147483647 h 438"/>
              <a:gd name="T40" fmla="*/ 2147483647 w 503"/>
              <a:gd name="T41" fmla="*/ 2147483647 h 438"/>
              <a:gd name="T42" fmla="*/ 2147483647 w 503"/>
              <a:gd name="T43" fmla="*/ 2147483647 h 438"/>
              <a:gd name="T44" fmla="*/ 2147483647 w 503"/>
              <a:gd name="T45" fmla="*/ 2147483647 h 438"/>
              <a:gd name="T46" fmla="*/ 2147483647 w 503"/>
              <a:gd name="T47" fmla="*/ 2147483647 h 438"/>
              <a:gd name="T48" fmla="*/ 2147483647 w 503"/>
              <a:gd name="T49" fmla="*/ 2147483647 h 438"/>
              <a:gd name="T50" fmla="*/ 2147483647 w 503"/>
              <a:gd name="T51" fmla="*/ 2147483647 h 438"/>
              <a:gd name="T52" fmla="*/ 2147483647 w 503"/>
              <a:gd name="T53" fmla="*/ 2147483647 h 438"/>
              <a:gd name="T54" fmla="*/ 2147483647 w 503"/>
              <a:gd name="T55" fmla="*/ 2147483647 h 438"/>
              <a:gd name="T56" fmla="*/ 2147483647 w 503"/>
              <a:gd name="T57" fmla="*/ 2147483647 h 43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503"/>
              <a:gd name="T88" fmla="*/ 0 h 438"/>
              <a:gd name="T89" fmla="*/ 503 w 503"/>
              <a:gd name="T90" fmla="*/ 438 h 43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503" h="438">
                <a:moveTo>
                  <a:pt x="368" y="428"/>
                </a:moveTo>
                <a:lnTo>
                  <a:pt x="71" y="438"/>
                </a:lnTo>
                <a:lnTo>
                  <a:pt x="71" y="373"/>
                </a:lnTo>
                <a:lnTo>
                  <a:pt x="44" y="357"/>
                </a:lnTo>
                <a:lnTo>
                  <a:pt x="44" y="361"/>
                </a:lnTo>
                <a:lnTo>
                  <a:pt x="20" y="353"/>
                </a:lnTo>
                <a:lnTo>
                  <a:pt x="20" y="149"/>
                </a:lnTo>
                <a:lnTo>
                  <a:pt x="0" y="17"/>
                </a:lnTo>
                <a:lnTo>
                  <a:pt x="445" y="0"/>
                </a:lnTo>
                <a:lnTo>
                  <a:pt x="454" y="28"/>
                </a:lnTo>
                <a:lnTo>
                  <a:pt x="425" y="65"/>
                </a:lnTo>
                <a:lnTo>
                  <a:pt x="493" y="65"/>
                </a:lnTo>
                <a:lnTo>
                  <a:pt x="503" y="74"/>
                </a:lnTo>
                <a:lnTo>
                  <a:pt x="474" y="93"/>
                </a:lnTo>
                <a:lnTo>
                  <a:pt x="483" y="121"/>
                </a:lnTo>
                <a:lnTo>
                  <a:pt x="454" y="140"/>
                </a:lnTo>
                <a:lnTo>
                  <a:pt x="464" y="167"/>
                </a:lnTo>
                <a:lnTo>
                  <a:pt x="445" y="186"/>
                </a:lnTo>
                <a:lnTo>
                  <a:pt x="425" y="215"/>
                </a:lnTo>
                <a:lnTo>
                  <a:pt x="425" y="261"/>
                </a:lnTo>
                <a:lnTo>
                  <a:pt x="378" y="307"/>
                </a:lnTo>
                <a:lnTo>
                  <a:pt x="378" y="345"/>
                </a:lnTo>
                <a:lnTo>
                  <a:pt x="359" y="345"/>
                </a:lnTo>
                <a:lnTo>
                  <a:pt x="359" y="382"/>
                </a:lnTo>
                <a:lnTo>
                  <a:pt x="378" y="382"/>
                </a:lnTo>
                <a:lnTo>
                  <a:pt x="368" y="392"/>
                </a:lnTo>
                <a:lnTo>
                  <a:pt x="378" y="400"/>
                </a:lnTo>
                <a:lnTo>
                  <a:pt x="368" y="428"/>
                </a:lnTo>
                <a:lnTo>
                  <a:pt x="368" y="438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81" name="LA"/>
          <p:cNvSpPr>
            <a:spLocks/>
          </p:cNvSpPr>
          <p:nvPr userDrawn="1"/>
        </p:nvSpPr>
        <p:spPr bwMode="auto">
          <a:xfrm>
            <a:off x="6679026" y="5265507"/>
            <a:ext cx="873141" cy="759116"/>
          </a:xfrm>
          <a:custGeom>
            <a:avLst/>
            <a:gdLst>
              <a:gd name="T0" fmla="*/ 2147483647 w 556"/>
              <a:gd name="T1" fmla="*/ 2147483647 h 475"/>
              <a:gd name="T2" fmla="*/ 2147483647 w 556"/>
              <a:gd name="T3" fmla="*/ 2147483647 h 475"/>
              <a:gd name="T4" fmla="*/ 2147483647 w 556"/>
              <a:gd name="T5" fmla="*/ 2147483647 h 475"/>
              <a:gd name="T6" fmla="*/ 2147483647 w 556"/>
              <a:gd name="T7" fmla="*/ 2147483647 h 475"/>
              <a:gd name="T8" fmla="*/ 2147483647 w 556"/>
              <a:gd name="T9" fmla="*/ 2147483647 h 475"/>
              <a:gd name="T10" fmla="*/ 2147483647 w 556"/>
              <a:gd name="T11" fmla="*/ 2147483647 h 475"/>
              <a:gd name="T12" fmla="*/ 2147483647 w 556"/>
              <a:gd name="T13" fmla="*/ 2147483647 h 475"/>
              <a:gd name="T14" fmla="*/ 2147483647 w 556"/>
              <a:gd name="T15" fmla="*/ 2147483647 h 475"/>
              <a:gd name="T16" fmla="*/ 2147483647 w 556"/>
              <a:gd name="T17" fmla="*/ 2147483647 h 475"/>
              <a:gd name="T18" fmla="*/ 2147483647 w 556"/>
              <a:gd name="T19" fmla="*/ 2147483647 h 475"/>
              <a:gd name="T20" fmla="*/ 2147483647 w 556"/>
              <a:gd name="T21" fmla="*/ 2147483647 h 475"/>
              <a:gd name="T22" fmla="*/ 2147483647 w 556"/>
              <a:gd name="T23" fmla="*/ 2147483647 h 475"/>
              <a:gd name="T24" fmla="*/ 2147483647 w 556"/>
              <a:gd name="T25" fmla="*/ 2147483647 h 475"/>
              <a:gd name="T26" fmla="*/ 2147483647 w 556"/>
              <a:gd name="T27" fmla="*/ 2147483647 h 475"/>
              <a:gd name="T28" fmla="*/ 2147483647 w 556"/>
              <a:gd name="T29" fmla="*/ 2147483647 h 475"/>
              <a:gd name="T30" fmla="*/ 2147483647 w 556"/>
              <a:gd name="T31" fmla="*/ 2147483647 h 475"/>
              <a:gd name="T32" fmla="*/ 2147483647 w 556"/>
              <a:gd name="T33" fmla="*/ 2147483647 h 475"/>
              <a:gd name="T34" fmla="*/ 2147483647 w 556"/>
              <a:gd name="T35" fmla="*/ 2147483647 h 475"/>
              <a:gd name="T36" fmla="*/ 2147483647 w 556"/>
              <a:gd name="T37" fmla="*/ 2147483647 h 475"/>
              <a:gd name="T38" fmla="*/ 2147483647 w 556"/>
              <a:gd name="T39" fmla="*/ 2147483647 h 475"/>
              <a:gd name="T40" fmla="*/ 2147483647 w 556"/>
              <a:gd name="T41" fmla="*/ 2147483647 h 475"/>
              <a:gd name="T42" fmla="*/ 2147483647 w 556"/>
              <a:gd name="T43" fmla="*/ 2147483647 h 475"/>
              <a:gd name="T44" fmla="*/ 2147483647 w 556"/>
              <a:gd name="T45" fmla="*/ 2147483647 h 475"/>
              <a:gd name="T46" fmla="*/ 2147483647 w 556"/>
              <a:gd name="T47" fmla="*/ 2147483647 h 475"/>
              <a:gd name="T48" fmla="*/ 2147483647 w 556"/>
              <a:gd name="T49" fmla="*/ 2147483647 h 475"/>
              <a:gd name="T50" fmla="*/ 2147483647 w 556"/>
              <a:gd name="T51" fmla="*/ 2147483647 h 475"/>
              <a:gd name="T52" fmla="*/ 2147483647 w 556"/>
              <a:gd name="T53" fmla="*/ 2147483647 h 475"/>
              <a:gd name="T54" fmla="*/ 2147483647 w 556"/>
              <a:gd name="T55" fmla="*/ 2147483647 h 475"/>
              <a:gd name="T56" fmla="*/ 2147483647 w 556"/>
              <a:gd name="T57" fmla="*/ 2147483647 h 475"/>
              <a:gd name="T58" fmla="*/ 2147483647 w 556"/>
              <a:gd name="T59" fmla="*/ 2147483647 h 475"/>
              <a:gd name="T60" fmla="*/ 2147483647 w 556"/>
              <a:gd name="T61" fmla="*/ 2147483647 h 475"/>
              <a:gd name="T62" fmla="*/ 2147483647 w 556"/>
              <a:gd name="T63" fmla="*/ 2147483647 h 475"/>
              <a:gd name="T64" fmla="*/ 2147483647 w 556"/>
              <a:gd name="T65" fmla="*/ 2147483647 h 475"/>
              <a:gd name="T66" fmla="*/ 2147483647 w 556"/>
              <a:gd name="T67" fmla="*/ 2147483647 h 475"/>
              <a:gd name="T68" fmla="*/ 2147483647 w 556"/>
              <a:gd name="T69" fmla="*/ 2147483647 h 475"/>
              <a:gd name="T70" fmla="*/ 2147483647 w 556"/>
              <a:gd name="T71" fmla="*/ 2147483647 h 475"/>
              <a:gd name="T72" fmla="*/ 2147483647 w 556"/>
              <a:gd name="T73" fmla="*/ 2147483647 h 475"/>
              <a:gd name="T74" fmla="*/ 2147483647 w 556"/>
              <a:gd name="T75" fmla="*/ 2147483647 h 475"/>
              <a:gd name="T76" fmla="*/ 2147483647 w 556"/>
              <a:gd name="T77" fmla="*/ 2147483647 h 475"/>
              <a:gd name="T78" fmla="*/ 2147483647 w 556"/>
              <a:gd name="T79" fmla="*/ 2147483647 h 475"/>
              <a:gd name="T80" fmla="*/ 0 w 556"/>
              <a:gd name="T81" fmla="*/ 2147483647 h 475"/>
              <a:gd name="T82" fmla="*/ 0 w 556"/>
              <a:gd name="T83" fmla="*/ 2147483647 h 475"/>
              <a:gd name="T84" fmla="*/ 2147483647 w 556"/>
              <a:gd name="T85" fmla="*/ 0 h 475"/>
              <a:gd name="T86" fmla="*/ 2147483647 w 556"/>
              <a:gd name="T87" fmla="*/ 2147483647 h 475"/>
              <a:gd name="T88" fmla="*/ 2147483647 w 556"/>
              <a:gd name="T89" fmla="*/ 2147483647 h 475"/>
              <a:gd name="T90" fmla="*/ 2147483647 w 556"/>
              <a:gd name="T91" fmla="*/ 2147483647 h 475"/>
              <a:gd name="T92" fmla="*/ 2147483647 w 556"/>
              <a:gd name="T93" fmla="*/ 2147483647 h 475"/>
              <a:gd name="T94" fmla="*/ 2147483647 w 556"/>
              <a:gd name="T95" fmla="*/ 2147483647 h 475"/>
              <a:gd name="T96" fmla="*/ 2147483647 w 556"/>
              <a:gd name="T97" fmla="*/ 2147483647 h 475"/>
              <a:gd name="T98" fmla="*/ 2147483647 w 556"/>
              <a:gd name="T99" fmla="*/ 2147483647 h 475"/>
              <a:gd name="T100" fmla="*/ 2147483647 w 556"/>
              <a:gd name="T101" fmla="*/ 2147483647 h 475"/>
              <a:gd name="T102" fmla="*/ 2147483647 w 556"/>
              <a:gd name="T103" fmla="*/ 2147483647 h 475"/>
              <a:gd name="T104" fmla="*/ 2147483647 w 556"/>
              <a:gd name="T105" fmla="*/ 2147483647 h 475"/>
              <a:gd name="T106" fmla="*/ 2147483647 w 556"/>
              <a:gd name="T107" fmla="*/ 2147483647 h 475"/>
              <a:gd name="T108" fmla="*/ 2147483647 w 556"/>
              <a:gd name="T109" fmla="*/ 2147483647 h 475"/>
              <a:gd name="T110" fmla="*/ 2147483647 w 556"/>
              <a:gd name="T111" fmla="*/ 2147483647 h 475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556"/>
              <a:gd name="T169" fmla="*/ 0 h 475"/>
              <a:gd name="T170" fmla="*/ 556 w 556"/>
              <a:gd name="T171" fmla="*/ 475 h 475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556" h="475">
                <a:moveTo>
                  <a:pt x="489" y="336"/>
                </a:moveTo>
                <a:lnTo>
                  <a:pt x="421" y="308"/>
                </a:lnTo>
                <a:lnTo>
                  <a:pt x="392" y="345"/>
                </a:lnTo>
                <a:lnTo>
                  <a:pt x="432" y="354"/>
                </a:lnTo>
                <a:lnTo>
                  <a:pt x="479" y="336"/>
                </a:lnTo>
                <a:lnTo>
                  <a:pt x="460" y="354"/>
                </a:lnTo>
                <a:lnTo>
                  <a:pt x="479" y="373"/>
                </a:lnTo>
                <a:lnTo>
                  <a:pt x="498" y="345"/>
                </a:lnTo>
                <a:lnTo>
                  <a:pt x="527" y="336"/>
                </a:lnTo>
                <a:lnTo>
                  <a:pt x="536" y="363"/>
                </a:lnTo>
                <a:lnTo>
                  <a:pt x="489" y="401"/>
                </a:lnTo>
                <a:lnTo>
                  <a:pt x="498" y="429"/>
                </a:lnTo>
                <a:lnTo>
                  <a:pt x="556" y="447"/>
                </a:lnTo>
                <a:lnTo>
                  <a:pt x="536" y="466"/>
                </a:lnTo>
                <a:lnTo>
                  <a:pt x="527" y="457"/>
                </a:lnTo>
                <a:lnTo>
                  <a:pt x="518" y="475"/>
                </a:lnTo>
                <a:lnTo>
                  <a:pt x="498" y="439"/>
                </a:lnTo>
                <a:lnTo>
                  <a:pt x="441" y="419"/>
                </a:lnTo>
                <a:lnTo>
                  <a:pt x="450" y="447"/>
                </a:lnTo>
                <a:lnTo>
                  <a:pt x="432" y="466"/>
                </a:lnTo>
                <a:lnTo>
                  <a:pt x="412" y="447"/>
                </a:lnTo>
                <a:lnTo>
                  <a:pt x="403" y="457"/>
                </a:lnTo>
                <a:lnTo>
                  <a:pt x="383" y="439"/>
                </a:lnTo>
                <a:lnTo>
                  <a:pt x="374" y="466"/>
                </a:lnTo>
                <a:lnTo>
                  <a:pt x="354" y="466"/>
                </a:lnTo>
                <a:lnTo>
                  <a:pt x="326" y="457"/>
                </a:lnTo>
                <a:lnTo>
                  <a:pt x="306" y="429"/>
                </a:lnTo>
                <a:lnTo>
                  <a:pt x="277" y="419"/>
                </a:lnTo>
                <a:lnTo>
                  <a:pt x="268" y="391"/>
                </a:lnTo>
                <a:lnTo>
                  <a:pt x="239" y="401"/>
                </a:lnTo>
                <a:lnTo>
                  <a:pt x="239" y="382"/>
                </a:lnTo>
                <a:lnTo>
                  <a:pt x="210" y="401"/>
                </a:lnTo>
                <a:lnTo>
                  <a:pt x="221" y="411"/>
                </a:lnTo>
                <a:lnTo>
                  <a:pt x="201" y="419"/>
                </a:lnTo>
                <a:lnTo>
                  <a:pt x="105" y="391"/>
                </a:lnTo>
                <a:lnTo>
                  <a:pt x="28" y="411"/>
                </a:lnTo>
                <a:lnTo>
                  <a:pt x="19" y="391"/>
                </a:lnTo>
                <a:lnTo>
                  <a:pt x="48" y="363"/>
                </a:lnTo>
                <a:lnTo>
                  <a:pt x="38" y="308"/>
                </a:lnTo>
                <a:lnTo>
                  <a:pt x="57" y="252"/>
                </a:lnTo>
                <a:lnTo>
                  <a:pt x="0" y="131"/>
                </a:lnTo>
                <a:lnTo>
                  <a:pt x="0" y="10"/>
                </a:lnTo>
                <a:lnTo>
                  <a:pt x="297" y="0"/>
                </a:lnTo>
                <a:lnTo>
                  <a:pt x="306" y="10"/>
                </a:lnTo>
                <a:lnTo>
                  <a:pt x="306" y="47"/>
                </a:lnTo>
                <a:lnTo>
                  <a:pt x="316" y="47"/>
                </a:lnTo>
                <a:lnTo>
                  <a:pt x="306" y="65"/>
                </a:lnTo>
                <a:lnTo>
                  <a:pt x="326" y="85"/>
                </a:lnTo>
                <a:lnTo>
                  <a:pt x="306" y="103"/>
                </a:lnTo>
                <a:lnTo>
                  <a:pt x="326" y="103"/>
                </a:lnTo>
                <a:lnTo>
                  <a:pt x="268" y="168"/>
                </a:lnTo>
                <a:lnTo>
                  <a:pt x="259" y="242"/>
                </a:lnTo>
                <a:lnTo>
                  <a:pt x="460" y="233"/>
                </a:lnTo>
                <a:lnTo>
                  <a:pt x="460" y="280"/>
                </a:lnTo>
                <a:lnTo>
                  <a:pt x="489" y="326"/>
                </a:lnTo>
                <a:lnTo>
                  <a:pt x="489" y="336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82" name="NM"/>
          <p:cNvSpPr>
            <a:spLocks/>
          </p:cNvSpPr>
          <p:nvPr userDrawn="1"/>
        </p:nvSpPr>
        <p:spPr bwMode="auto">
          <a:xfrm>
            <a:off x="4186804" y="4365756"/>
            <a:ext cx="1085145" cy="1101117"/>
          </a:xfrm>
          <a:custGeom>
            <a:avLst/>
            <a:gdLst>
              <a:gd name="T0" fmla="*/ 2147483647 w 667"/>
              <a:gd name="T1" fmla="*/ 2147483647 h 643"/>
              <a:gd name="T2" fmla="*/ 2147483647 w 667"/>
              <a:gd name="T3" fmla="*/ 2147483647 h 643"/>
              <a:gd name="T4" fmla="*/ 2147483647 w 667"/>
              <a:gd name="T5" fmla="*/ 2147483647 h 643"/>
              <a:gd name="T6" fmla="*/ 2147483647 w 667"/>
              <a:gd name="T7" fmla="*/ 2147483647 h 643"/>
              <a:gd name="T8" fmla="*/ 2147483647 w 667"/>
              <a:gd name="T9" fmla="*/ 2147483647 h 643"/>
              <a:gd name="T10" fmla="*/ 2147483647 w 667"/>
              <a:gd name="T11" fmla="*/ 2147483647 h 643"/>
              <a:gd name="T12" fmla="*/ 0 w 667"/>
              <a:gd name="T13" fmla="*/ 2147483647 h 643"/>
              <a:gd name="T14" fmla="*/ 2147483647 w 667"/>
              <a:gd name="T15" fmla="*/ 2147483647 h 643"/>
              <a:gd name="T16" fmla="*/ 2147483647 w 667"/>
              <a:gd name="T17" fmla="*/ 0 h 643"/>
              <a:gd name="T18" fmla="*/ 2147483647 w 667"/>
              <a:gd name="T19" fmla="*/ 2147483647 h 643"/>
              <a:gd name="T20" fmla="*/ 2147483647 w 667"/>
              <a:gd name="T21" fmla="*/ 2147483647 h 643"/>
              <a:gd name="T22" fmla="*/ 2147483647 w 667"/>
              <a:gd name="T23" fmla="*/ 2147483647 h 64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67"/>
              <a:gd name="T37" fmla="*/ 0 h 643"/>
              <a:gd name="T38" fmla="*/ 667 w 667"/>
              <a:gd name="T39" fmla="*/ 643 h 64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67" h="643">
                <a:moveTo>
                  <a:pt x="667" y="122"/>
                </a:moveTo>
                <a:lnTo>
                  <a:pt x="620" y="626"/>
                </a:lnTo>
                <a:lnTo>
                  <a:pt x="259" y="591"/>
                </a:lnTo>
                <a:lnTo>
                  <a:pt x="259" y="617"/>
                </a:lnTo>
                <a:lnTo>
                  <a:pt x="92" y="600"/>
                </a:lnTo>
                <a:lnTo>
                  <a:pt x="83" y="643"/>
                </a:lnTo>
                <a:lnTo>
                  <a:pt x="0" y="634"/>
                </a:lnTo>
                <a:lnTo>
                  <a:pt x="18" y="513"/>
                </a:lnTo>
                <a:lnTo>
                  <a:pt x="102" y="0"/>
                </a:lnTo>
                <a:lnTo>
                  <a:pt x="667" y="61"/>
                </a:lnTo>
                <a:lnTo>
                  <a:pt x="667" y="122"/>
                </a:lnTo>
                <a:lnTo>
                  <a:pt x="667" y="130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83" name="OK"/>
          <p:cNvSpPr>
            <a:spLocks/>
          </p:cNvSpPr>
          <p:nvPr userDrawn="1"/>
        </p:nvSpPr>
        <p:spPr bwMode="auto">
          <a:xfrm>
            <a:off x="5271950" y="4472830"/>
            <a:ext cx="1325416" cy="685601"/>
          </a:xfrm>
          <a:custGeom>
            <a:avLst/>
            <a:gdLst>
              <a:gd name="T0" fmla="*/ 2147483647 w 815"/>
              <a:gd name="T1" fmla="*/ 2147483647 h 400"/>
              <a:gd name="T2" fmla="*/ 2147483647 w 815"/>
              <a:gd name="T3" fmla="*/ 2147483647 h 400"/>
              <a:gd name="T4" fmla="*/ 2147483647 w 815"/>
              <a:gd name="T5" fmla="*/ 2147483647 h 400"/>
              <a:gd name="T6" fmla="*/ 2147483647 w 815"/>
              <a:gd name="T7" fmla="*/ 2147483647 h 400"/>
              <a:gd name="T8" fmla="*/ 2147483647 w 815"/>
              <a:gd name="T9" fmla="*/ 2147483647 h 400"/>
              <a:gd name="T10" fmla="*/ 2147483647 w 815"/>
              <a:gd name="T11" fmla="*/ 2147483647 h 400"/>
              <a:gd name="T12" fmla="*/ 2147483647 w 815"/>
              <a:gd name="T13" fmla="*/ 2147483647 h 400"/>
              <a:gd name="T14" fmla="*/ 2147483647 w 815"/>
              <a:gd name="T15" fmla="*/ 2147483647 h 400"/>
              <a:gd name="T16" fmla="*/ 2147483647 w 815"/>
              <a:gd name="T17" fmla="*/ 2147483647 h 400"/>
              <a:gd name="T18" fmla="*/ 2147483647 w 815"/>
              <a:gd name="T19" fmla="*/ 2147483647 h 400"/>
              <a:gd name="T20" fmla="*/ 2147483647 w 815"/>
              <a:gd name="T21" fmla="*/ 2147483647 h 400"/>
              <a:gd name="T22" fmla="*/ 2147483647 w 815"/>
              <a:gd name="T23" fmla="*/ 2147483647 h 400"/>
              <a:gd name="T24" fmla="*/ 2147483647 w 815"/>
              <a:gd name="T25" fmla="*/ 2147483647 h 400"/>
              <a:gd name="T26" fmla="*/ 2147483647 w 815"/>
              <a:gd name="T27" fmla="*/ 2147483647 h 400"/>
              <a:gd name="T28" fmla="*/ 2147483647 w 815"/>
              <a:gd name="T29" fmla="*/ 2147483647 h 400"/>
              <a:gd name="T30" fmla="*/ 2147483647 w 815"/>
              <a:gd name="T31" fmla="*/ 2147483647 h 400"/>
              <a:gd name="T32" fmla="*/ 2147483647 w 815"/>
              <a:gd name="T33" fmla="*/ 2147483647 h 400"/>
              <a:gd name="T34" fmla="*/ 2147483647 w 815"/>
              <a:gd name="T35" fmla="*/ 2147483647 h 400"/>
              <a:gd name="T36" fmla="*/ 2147483647 w 815"/>
              <a:gd name="T37" fmla="*/ 2147483647 h 400"/>
              <a:gd name="T38" fmla="*/ 2147483647 w 815"/>
              <a:gd name="T39" fmla="*/ 2147483647 h 400"/>
              <a:gd name="T40" fmla="*/ 0 w 815"/>
              <a:gd name="T41" fmla="*/ 2147483647 h 400"/>
              <a:gd name="T42" fmla="*/ 0 w 815"/>
              <a:gd name="T43" fmla="*/ 0 h 400"/>
              <a:gd name="T44" fmla="*/ 2147483647 w 815"/>
              <a:gd name="T45" fmla="*/ 2147483647 h 400"/>
              <a:gd name="T46" fmla="*/ 2147483647 w 815"/>
              <a:gd name="T47" fmla="*/ 2147483647 h 400"/>
              <a:gd name="T48" fmla="*/ 2147483647 w 815"/>
              <a:gd name="T49" fmla="*/ 2147483647 h 400"/>
              <a:gd name="T50" fmla="*/ 2147483647 w 815"/>
              <a:gd name="T51" fmla="*/ 2147483647 h 400"/>
              <a:gd name="T52" fmla="*/ 2147483647 w 815"/>
              <a:gd name="T53" fmla="*/ 2147483647 h 400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815"/>
              <a:gd name="T82" fmla="*/ 0 h 400"/>
              <a:gd name="T83" fmla="*/ 815 w 815"/>
              <a:gd name="T84" fmla="*/ 400 h 400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815" h="400">
                <a:moveTo>
                  <a:pt x="797" y="78"/>
                </a:moveTo>
                <a:lnTo>
                  <a:pt x="815" y="200"/>
                </a:lnTo>
                <a:lnTo>
                  <a:pt x="815" y="400"/>
                </a:lnTo>
                <a:lnTo>
                  <a:pt x="741" y="365"/>
                </a:lnTo>
                <a:lnTo>
                  <a:pt x="630" y="400"/>
                </a:lnTo>
                <a:lnTo>
                  <a:pt x="602" y="373"/>
                </a:lnTo>
                <a:lnTo>
                  <a:pt x="584" y="382"/>
                </a:lnTo>
                <a:lnTo>
                  <a:pt x="574" y="365"/>
                </a:lnTo>
                <a:lnTo>
                  <a:pt x="556" y="391"/>
                </a:lnTo>
                <a:lnTo>
                  <a:pt x="547" y="373"/>
                </a:lnTo>
                <a:lnTo>
                  <a:pt x="528" y="382"/>
                </a:lnTo>
                <a:lnTo>
                  <a:pt x="500" y="365"/>
                </a:lnTo>
                <a:lnTo>
                  <a:pt x="482" y="373"/>
                </a:lnTo>
                <a:lnTo>
                  <a:pt x="454" y="339"/>
                </a:lnTo>
                <a:lnTo>
                  <a:pt x="417" y="347"/>
                </a:lnTo>
                <a:lnTo>
                  <a:pt x="352" y="330"/>
                </a:lnTo>
                <a:lnTo>
                  <a:pt x="333" y="304"/>
                </a:lnTo>
                <a:lnTo>
                  <a:pt x="306" y="313"/>
                </a:lnTo>
                <a:lnTo>
                  <a:pt x="278" y="287"/>
                </a:lnTo>
                <a:lnTo>
                  <a:pt x="287" y="69"/>
                </a:lnTo>
                <a:lnTo>
                  <a:pt x="0" y="61"/>
                </a:lnTo>
                <a:lnTo>
                  <a:pt x="0" y="0"/>
                </a:lnTo>
                <a:lnTo>
                  <a:pt x="92" y="9"/>
                </a:lnTo>
                <a:lnTo>
                  <a:pt x="797" y="17"/>
                </a:lnTo>
                <a:lnTo>
                  <a:pt x="797" y="61"/>
                </a:lnTo>
                <a:lnTo>
                  <a:pt x="797" y="78"/>
                </a:lnTo>
                <a:lnTo>
                  <a:pt x="797" y="87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84" name="TX"/>
          <p:cNvSpPr>
            <a:spLocks/>
          </p:cNvSpPr>
          <p:nvPr userDrawn="1"/>
        </p:nvSpPr>
        <p:spPr bwMode="auto">
          <a:xfrm>
            <a:off x="4607672" y="4576710"/>
            <a:ext cx="2156156" cy="2052010"/>
          </a:xfrm>
          <a:custGeom>
            <a:avLst/>
            <a:gdLst>
              <a:gd name="T0" fmla="*/ 2147483647 w 1373"/>
              <a:gd name="T1" fmla="*/ 2147483647 h 1284"/>
              <a:gd name="T2" fmla="*/ 2147483647 w 1373"/>
              <a:gd name="T3" fmla="*/ 2147483647 h 1284"/>
              <a:gd name="T4" fmla="*/ 2147483647 w 1373"/>
              <a:gd name="T5" fmla="*/ 2147483647 h 1284"/>
              <a:gd name="T6" fmla="*/ 2147483647 w 1373"/>
              <a:gd name="T7" fmla="*/ 2147483647 h 1284"/>
              <a:gd name="T8" fmla="*/ 2147483647 w 1373"/>
              <a:gd name="T9" fmla="*/ 2147483647 h 1284"/>
              <a:gd name="T10" fmla="*/ 2147483647 w 1373"/>
              <a:gd name="T11" fmla="*/ 2147483647 h 1284"/>
              <a:gd name="T12" fmla="*/ 2147483647 w 1373"/>
              <a:gd name="T13" fmla="*/ 2147483647 h 1284"/>
              <a:gd name="T14" fmla="*/ 2147483647 w 1373"/>
              <a:gd name="T15" fmla="*/ 2147483647 h 1284"/>
              <a:gd name="T16" fmla="*/ 2147483647 w 1373"/>
              <a:gd name="T17" fmla="*/ 2147483647 h 1284"/>
              <a:gd name="T18" fmla="*/ 2147483647 w 1373"/>
              <a:gd name="T19" fmla="*/ 2147483647 h 1284"/>
              <a:gd name="T20" fmla="*/ 2147483647 w 1373"/>
              <a:gd name="T21" fmla="*/ 2147483647 h 1284"/>
              <a:gd name="T22" fmla="*/ 2147483647 w 1373"/>
              <a:gd name="T23" fmla="*/ 2147483647 h 1284"/>
              <a:gd name="T24" fmla="*/ 2147483647 w 1373"/>
              <a:gd name="T25" fmla="*/ 2147483647 h 1284"/>
              <a:gd name="T26" fmla="*/ 2147483647 w 1373"/>
              <a:gd name="T27" fmla="*/ 2147483647 h 1284"/>
              <a:gd name="T28" fmla="*/ 2147483647 w 1373"/>
              <a:gd name="T29" fmla="*/ 2147483647 h 1284"/>
              <a:gd name="T30" fmla="*/ 2147483647 w 1373"/>
              <a:gd name="T31" fmla="*/ 2147483647 h 1284"/>
              <a:gd name="T32" fmla="*/ 2147483647 w 1373"/>
              <a:gd name="T33" fmla="*/ 2147483647 h 1284"/>
              <a:gd name="T34" fmla="*/ 2147483647 w 1373"/>
              <a:gd name="T35" fmla="*/ 2147483647 h 1284"/>
              <a:gd name="T36" fmla="*/ 2147483647 w 1373"/>
              <a:gd name="T37" fmla="*/ 2147483647 h 1284"/>
              <a:gd name="T38" fmla="*/ 2147483647 w 1373"/>
              <a:gd name="T39" fmla="*/ 2147483647 h 1284"/>
              <a:gd name="T40" fmla="*/ 2147483647 w 1373"/>
              <a:gd name="T41" fmla="*/ 2147483647 h 1284"/>
              <a:gd name="T42" fmla="*/ 2147483647 w 1373"/>
              <a:gd name="T43" fmla="*/ 2147483647 h 1284"/>
              <a:gd name="T44" fmla="*/ 2147483647 w 1373"/>
              <a:gd name="T45" fmla="*/ 2147483647 h 1284"/>
              <a:gd name="T46" fmla="*/ 2147483647 w 1373"/>
              <a:gd name="T47" fmla="*/ 2147483647 h 1284"/>
              <a:gd name="T48" fmla="*/ 2147483647 w 1373"/>
              <a:gd name="T49" fmla="*/ 2147483647 h 1284"/>
              <a:gd name="T50" fmla="*/ 2147483647 w 1373"/>
              <a:gd name="T51" fmla="*/ 2147483647 h 1284"/>
              <a:gd name="T52" fmla="*/ 2147483647 w 1373"/>
              <a:gd name="T53" fmla="*/ 2147483647 h 1284"/>
              <a:gd name="T54" fmla="*/ 2147483647 w 1373"/>
              <a:gd name="T55" fmla="*/ 2147483647 h 1284"/>
              <a:gd name="T56" fmla="*/ 2147483647 w 1373"/>
              <a:gd name="T57" fmla="*/ 2147483647 h 1284"/>
              <a:gd name="T58" fmla="*/ 2147483647 w 1373"/>
              <a:gd name="T59" fmla="*/ 2147483647 h 1284"/>
              <a:gd name="T60" fmla="*/ 0 w 1373"/>
              <a:gd name="T61" fmla="*/ 2147483647 h 1284"/>
              <a:gd name="T62" fmla="*/ 2147483647 w 1373"/>
              <a:gd name="T63" fmla="*/ 2147483647 h 1284"/>
              <a:gd name="T64" fmla="*/ 2147483647 w 1373"/>
              <a:gd name="T65" fmla="*/ 2147483647 h 1284"/>
              <a:gd name="T66" fmla="*/ 2147483647 w 1373"/>
              <a:gd name="T67" fmla="*/ 2147483647 h 1284"/>
              <a:gd name="T68" fmla="*/ 2147483647 w 1373"/>
              <a:gd name="T69" fmla="*/ 2147483647 h 1284"/>
              <a:gd name="T70" fmla="*/ 2147483647 w 1373"/>
              <a:gd name="T71" fmla="*/ 2147483647 h 1284"/>
              <a:gd name="T72" fmla="*/ 2147483647 w 1373"/>
              <a:gd name="T73" fmla="*/ 2147483647 h 1284"/>
              <a:gd name="T74" fmla="*/ 2147483647 w 1373"/>
              <a:gd name="T75" fmla="*/ 2147483647 h 1284"/>
              <a:gd name="T76" fmla="*/ 2147483647 w 1373"/>
              <a:gd name="T77" fmla="*/ 2147483647 h 1284"/>
              <a:gd name="T78" fmla="*/ 2147483647 w 1373"/>
              <a:gd name="T79" fmla="*/ 2147483647 h 1284"/>
              <a:gd name="T80" fmla="*/ 2147483647 w 1373"/>
              <a:gd name="T81" fmla="*/ 2147483647 h 128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373"/>
              <a:gd name="T124" fmla="*/ 0 h 1284"/>
              <a:gd name="T125" fmla="*/ 1373 w 1373"/>
              <a:gd name="T126" fmla="*/ 1284 h 128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373" h="1284">
                <a:moveTo>
                  <a:pt x="1267" y="363"/>
                </a:moveTo>
                <a:lnTo>
                  <a:pt x="1316" y="372"/>
                </a:lnTo>
                <a:lnTo>
                  <a:pt x="1316" y="558"/>
                </a:lnTo>
                <a:lnTo>
                  <a:pt x="1373" y="680"/>
                </a:lnTo>
                <a:lnTo>
                  <a:pt x="1354" y="735"/>
                </a:lnTo>
                <a:lnTo>
                  <a:pt x="1364" y="791"/>
                </a:lnTo>
                <a:lnTo>
                  <a:pt x="1335" y="819"/>
                </a:lnTo>
                <a:lnTo>
                  <a:pt x="1344" y="838"/>
                </a:lnTo>
                <a:lnTo>
                  <a:pt x="1249" y="875"/>
                </a:lnTo>
                <a:lnTo>
                  <a:pt x="1277" y="856"/>
                </a:lnTo>
                <a:lnTo>
                  <a:pt x="1249" y="856"/>
                </a:lnTo>
                <a:lnTo>
                  <a:pt x="1258" y="819"/>
                </a:lnTo>
                <a:lnTo>
                  <a:pt x="1229" y="838"/>
                </a:lnTo>
                <a:lnTo>
                  <a:pt x="1220" y="838"/>
                </a:lnTo>
                <a:lnTo>
                  <a:pt x="1229" y="884"/>
                </a:lnTo>
                <a:lnTo>
                  <a:pt x="1200" y="894"/>
                </a:lnTo>
                <a:lnTo>
                  <a:pt x="1200" y="922"/>
                </a:lnTo>
                <a:lnTo>
                  <a:pt x="1076" y="996"/>
                </a:lnTo>
                <a:lnTo>
                  <a:pt x="1143" y="950"/>
                </a:lnTo>
                <a:lnTo>
                  <a:pt x="1085" y="977"/>
                </a:lnTo>
                <a:lnTo>
                  <a:pt x="1085" y="950"/>
                </a:lnTo>
                <a:lnTo>
                  <a:pt x="1076" y="968"/>
                </a:lnTo>
                <a:lnTo>
                  <a:pt x="1066" y="958"/>
                </a:lnTo>
                <a:lnTo>
                  <a:pt x="1056" y="977"/>
                </a:lnTo>
                <a:lnTo>
                  <a:pt x="1037" y="958"/>
                </a:lnTo>
                <a:lnTo>
                  <a:pt x="1047" y="987"/>
                </a:lnTo>
                <a:lnTo>
                  <a:pt x="1066" y="987"/>
                </a:lnTo>
                <a:lnTo>
                  <a:pt x="1037" y="1005"/>
                </a:lnTo>
                <a:lnTo>
                  <a:pt x="1018" y="987"/>
                </a:lnTo>
                <a:lnTo>
                  <a:pt x="1018" y="1015"/>
                </a:lnTo>
                <a:lnTo>
                  <a:pt x="1008" y="1024"/>
                </a:lnTo>
                <a:lnTo>
                  <a:pt x="1008" y="1005"/>
                </a:lnTo>
                <a:lnTo>
                  <a:pt x="970" y="1033"/>
                </a:lnTo>
                <a:lnTo>
                  <a:pt x="990" y="1051"/>
                </a:lnTo>
                <a:lnTo>
                  <a:pt x="941" y="1051"/>
                </a:lnTo>
                <a:lnTo>
                  <a:pt x="961" y="1061"/>
                </a:lnTo>
                <a:lnTo>
                  <a:pt x="961" y="1079"/>
                </a:lnTo>
                <a:lnTo>
                  <a:pt x="970" y="1079"/>
                </a:lnTo>
                <a:lnTo>
                  <a:pt x="950" y="1126"/>
                </a:lnTo>
                <a:lnTo>
                  <a:pt x="941" y="1126"/>
                </a:lnTo>
                <a:lnTo>
                  <a:pt x="941" y="1107"/>
                </a:lnTo>
                <a:lnTo>
                  <a:pt x="932" y="1126"/>
                </a:lnTo>
                <a:lnTo>
                  <a:pt x="912" y="1107"/>
                </a:lnTo>
                <a:lnTo>
                  <a:pt x="912" y="1126"/>
                </a:lnTo>
                <a:lnTo>
                  <a:pt x="950" y="1126"/>
                </a:lnTo>
                <a:lnTo>
                  <a:pt x="941" y="1182"/>
                </a:lnTo>
                <a:lnTo>
                  <a:pt x="979" y="1284"/>
                </a:lnTo>
                <a:lnTo>
                  <a:pt x="864" y="1275"/>
                </a:lnTo>
                <a:lnTo>
                  <a:pt x="768" y="1228"/>
                </a:lnTo>
                <a:lnTo>
                  <a:pt x="730" y="1154"/>
                </a:lnTo>
                <a:lnTo>
                  <a:pt x="720" y="1089"/>
                </a:lnTo>
                <a:lnTo>
                  <a:pt x="643" y="1005"/>
                </a:lnTo>
                <a:lnTo>
                  <a:pt x="596" y="884"/>
                </a:lnTo>
                <a:lnTo>
                  <a:pt x="528" y="819"/>
                </a:lnTo>
                <a:lnTo>
                  <a:pt x="432" y="801"/>
                </a:lnTo>
                <a:lnTo>
                  <a:pt x="394" y="809"/>
                </a:lnTo>
                <a:lnTo>
                  <a:pt x="365" y="875"/>
                </a:lnTo>
                <a:lnTo>
                  <a:pt x="336" y="894"/>
                </a:lnTo>
                <a:lnTo>
                  <a:pt x="308" y="894"/>
                </a:lnTo>
                <a:lnTo>
                  <a:pt x="202" y="809"/>
                </a:lnTo>
                <a:lnTo>
                  <a:pt x="164" y="698"/>
                </a:lnTo>
                <a:lnTo>
                  <a:pt x="0" y="531"/>
                </a:lnTo>
                <a:lnTo>
                  <a:pt x="0" y="503"/>
                </a:lnTo>
                <a:lnTo>
                  <a:pt x="374" y="540"/>
                </a:lnTo>
                <a:lnTo>
                  <a:pt x="423" y="0"/>
                </a:lnTo>
                <a:lnTo>
                  <a:pt x="720" y="9"/>
                </a:lnTo>
                <a:lnTo>
                  <a:pt x="711" y="242"/>
                </a:lnTo>
                <a:lnTo>
                  <a:pt x="740" y="270"/>
                </a:lnTo>
                <a:lnTo>
                  <a:pt x="768" y="260"/>
                </a:lnTo>
                <a:lnTo>
                  <a:pt x="788" y="288"/>
                </a:lnTo>
                <a:lnTo>
                  <a:pt x="855" y="307"/>
                </a:lnTo>
                <a:lnTo>
                  <a:pt x="893" y="298"/>
                </a:lnTo>
                <a:lnTo>
                  <a:pt x="922" y="334"/>
                </a:lnTo>
                <a:lnTo>
                  <a:pt x="941" y="326"/>
                </a:lnTo>
                <a:lnTo>
                  <a:pt x="970" y="344"/>
                </a:lnTo>
                <a:lnTo>
                  <a:pt x="990" y="334"/>
                </a:lnTo>
                <a:lnTo>
                  <a:pt x="999" y="354"/>
                </a:lnTo>
                <a:lnTo>
                  <a:pt x="1018" y="326"/>
                </a:lnTo>
                <a:lnTo>
                  <a:pt x="1028" y="344"/>
                </a:lnTo>
                <a:lnTo>
                  <a:pt x="1047" y="334"/>
                </a:lnTo>
                <a:lnTo>
                  <a:pt x="1076" y="363"/>
                </a:lnTo>
                <a:lnTo>
                  <a:pt x="1191" y="326"/>
                </a:lnTo>
                <a:lnTo>
                  <a:pt x="1267" y="363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85" name="Text Box 200"/>
          <p:cNvSpPr txBox="1">
            <a:spLocks noChangeArrowheads="1"/>
          </p:cNvSpPr>
          <p:nvPr userDrawn="1"/>
        </p:nvSpPr>
        <p:spPr bwMode="auto">
          <a:xfrm>
            <a:off x="4584196" y="4781270"/>
            <a:ext cx="328617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NM</a:t>
            </a:r>
          </a:p>
        </p:txBody>
      </p:sp>
      <p:sp>
        <p:nvSpPr>
          <p:cNvPr id="86" name="Text Box 202"/>
          <p:cNvSpPr txBox="1">
            <a:spLocks noChangeArrowheads="1"/>
          </p:cNvSpPr>
          <p:nvPr userDrawn="1"/>
        </p:nvSpPr>
        <p:spPr bwMode="auto">
          <a:xfrm>
            <a:off x="5693288" y="5436880"/>
            <a:ext cx="304185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TX</a:t>
            </a:r>
          </a:p>
        </p:txBody>
      </p:sp>
      <p:sp>
        <p:nvSpPr>
          <p:cNvPr id="87" name="Text Box 205"/>
          <p:cNvSpPr txBox="1">
            <a:spLocks noChangeArrowheads="1"/>
          </p:cNvSpPr>
          <p:nvPr userDrawn="1"/>
        </p:nvSpPr>
        <p:spPr bwMode="auto">
          <a:xfrm>
            <a:off x="5978297" y="4666097"/>
            <a:ext cx="319455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OK</a:t>
            </a:r>
          </a:p>
        </p:txBody>
      </p:sp>
      <p:sp>
        <p:nvSpPr>
          <p:cNvPr id="88" name="Text Box 208"/>
          <p:cNvSpPr txBox="1">
            <a:spLocks noChangeArrowheads="1"/>
          </p:cNvSpPr>
          <p:nvPr userDrawn="1"/>
        </p:nvSpPr>
        <p:spPr bwMode="auto">
          <a:xfrm>
            <a:off x="6749554" y="4796799"/>
            <a:ext cx="310293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AR</a:t>
            </a:r>
          </a:p>
        </p:txBody>
      </p:sp>
      <p:sp>
        <p:nvSpPr>
          <p:cNvPr id="89" name="Text Box 209"/>
          <p:cNvSpPr txBox="1">
            <a:spLocks noChangeArrowheads="1"/>
          </p:cNvSpPr>
          <p:nvPr userDrawn="1"/>
        </p:nvSpPr>
        <p:spPr bwMode="auto">
          <a:xfrm>
            <a:off x="6763828" y="5451164"/>
            <a:ext cx="336067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LA</a:t>
            </a:r>
          </a:p>
        </p:txBody>
      </p:sp>
      <p:grpSp>
        <p:nvGrpSpPr>
          <p:cNvPr id="90" name="HI"/>
          <p:cNvGrpSpPr>
            <a:grpSpLocks/>
          </p:cNvGrpSpPr>
          <p:nvPr userDrawn="1">
            <p:custDataLst>
              <p:tags r:id="rId4"/>
            </p:custDataLst>
          </p:nvPr>
        </p:nvGrpSpPr>
        <p:grpSpPr bwMode="auto">
          <a:xfrm>
            <a:off x="430487" y="5602715"/>
            <a:ext cx="822885" cy="612085"/>
            <a:chOff x="990" y="2888"/>
            <a:chExt cx="460" cy="376"/>
          </a:xfrm>
          <a:solidFill>
            <a:schemeClr val="bg1">
              <a:lumMod val="65000"/>
            </a:schemeClr>
          </a:solidFill>
        </p:grpSpPr>
        <p:sp>
          <p:nvSpPr>
            <p:cNvPr id="91" name="Freeform 32"/>
            <p:cNvSpPr>
              <a:spLocks/>
            </p:cNvSpPr>
            <p:nvPr/>
          </p:nvSpPr>
          <p:spPr bwMode="auto">
            <a:xfrm>
              <a:off x="990" y="2888"/>
              <a:ext cx="46" cy="43"/>
            </a:xfrm>
            <a:custGeom>
              <a:avLst/>
              <a:gdLst>
                <a:gd name="T0" fmla="*/ 18 w 46"/>
                <a:gd name="T1" fmla="*/ 0 h 43"/>
                <a:gd name="T2" fmla="*/ 37 w 46"/>
                <a:gd name="T3" fmla="*/ 0 h 43"/>
                <a:gd name="T4" fmla="*/ 46 w 46"/>
                <a:gd name="T5" fmla="*/ 9 h 43"/>
                <a:gd name="T6" fmla="*/ 46 w 46"/>
                <a:gd name="T7" fmla="*/ 17 h 43"/>
                <a:gd name="T8" fmla="*/ 37 w 46"/>
                <a:gd name="T9" fmla="*/ 35 h 43"/>
                <a:gd name="T10" fmla="*/ 27 w 46"/>
                <a:gd name="T11" fmla="*/ 43 h 43"/>
                <a:gd name="T12" fmla="*/ 18 w 46"/>
                <a:gd name="T13" fmla="*/ 43 h 43"/>
                <a:gd name="T14" fmla="*/ 18 w 46"/>
                <a:gd name="T15" fmla="*/ 35 h 43"/>
                <a:gd name="T16" fmla="*/ 9 w 46"/>
                <a:gd name="T17" fmla="*/ 26 h 43"/>
                <a:gd name="T18" fmla="*/ 0 w 46"/>
                <a:gd name="T19" fmla="*/ 17 h 43"/>
                <a:gd name="T20" fmla="*/ 9 w 46"/>
                <a:gd name="T21" fmla="*/ 9 h 43"/>
                <a:gd name="T22" fmla="*/ 18 w 46"/>
                <a:gd name="T23" fmla="*/ 0 h 43"/>
                <a:gd name="T24" fmla="*/ 18 w 46"/>
                <a:gd name="T25" fmla="*/ 9 h 4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6"/>
                <a:gd name="T40" fmla="*/ 0 h 43"/>
                <a:gd name="T41" fmla="*/ 46 w 46"/>
                <a:gd name="T42" fmla="*/ 43 h 4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6" h="43">
                  <a:moveTo>
                    <a:pt x="18" y="0"/>
                  </a:moveTo>
                  <a:lnTo>
                    <a:pt x="37" y="0"/>
                  </a:lnTo>
                  <a:lnTo>
                    <a:pt x="46" y="9"/>
                  </a:lnTo>
                  <a:lnTo>
                    <a:pt x="46" y="17"/>
                  </a:lnTo>
                  <a:lnTo>
                    <a:pt x="37" y="35"/>
                  </a:lnTo>
                  <a:lnTo>
                    <a:pt x="27" y="43"/>
                  </a:lnTo>
                  <a:lnTo>
                    <a:pt x="18" y="43"/>
                  </a:lnTo>
                  <a:lnTo>
                    <a:pt x="18" y="35"/>
                  </a:lnTo>
                  <a:lnTo>
                    <a:pt x="9" y="26"/>
                  </a:lnTo>
                  <a:lnTo>
                    <a:pt x="0" y="17"/>
                  </a:lnTo>
                  <a:lnTo>
                    <a:pt x="9" y="9"/>
                  </a:lnTo>
                  <a:lnTo>
                    <a:pt x="18" y="0"/>
                  </a:lnTo>
                  <a:lnTo>
                    <a:pt x="18" y="9"/>
                  </a:lnTo>
                </a:path>
              </a:pathLst>
            </a:custGeom>
            <a:grpFill/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700">
                <a:solidFill>
                  <a:prstClr val="black"/>
                </a:solidFill>
              </a:endParaRPr>
            </a:p>
          </p:txBody>
        </p:sp>
        <p:sp>
          <p:nvSpPr>
            <p:cNvPr id="92" name="Freeform 34"/>
            <p:cNvSpPr>
              <a:spLocks/>
            </p:cNvSpPr>
            <p:nvPr/>
          </p:nvSpPr>
          <p:spPr bwMode="auto">
            <a:xfrm>
              <a:off x="1107" y="2940"/>
              <a:ext cx="46" cy="44"/>
            </a:xfrm>
            <a:custGeom>
              <a:avLst/>
              <a:gdLst>
                <a:gd name="T0" fmla="*/ 9 w 46"/>
                <a:gd name="T1" fmla="*/ 18 h 44"/>
                <a:gd name="T2" fmla="*/ 9 w 46"/>
                <a:gd name="T3" fmla="*/ 9 h 44"/>
                <a:gd name="T4" fmla="*/ 19 w 46"/>
                <a:gd name="T5" fmla="*/ 0 h 44"/>
                <a:gd name="T6" fmla="*/ 28 w 46"/>
                <a:gd name="T7" fmla="*/ 9 h 44"/>
                <a:gd name="T8" fmla="*/ 37 w 46"/>
                <a:gd name="T9" fmla="*/ 26 h 44"/>
                <a:gd name="T10" fmla="*/ 46 w 46"/>
                <a:gd name="T11" fmla="*/ 35 h 44"/>
                <a:gd name="T12" fmla="*/ 37 w 46"/>
                <a:gd name="T13" fmla="*/ 44 h 44"/>
                <a:gd name="T14" fmla="*/ 19 w 46"/>
                <a:gd name="T15" fmla="*/ 44 h 44"/>
                <a:gd name="T16" fmla="*/ 9 w 46"/>
                <a:gd name="T17" fmla="*/ 35 h 44"/>
                <a:gd name="T18" fmla="*/ 0 w 46"/>
                <a:gd name="T19" fmla="*/ 18 h 44"/>
                <a:gd name="T20" fmla="*/ 9 w 46"/>
                <a:gd name="T21" fmla="*/ 18 h 44"/>
                <a:gd name="T22" fmla="*/ 9 w 46"/>
                <a:gd name="T23" fmla="*/ 26 h 4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6"/>
                <a:gd name="T37" fmla="*/ 0 h 44"/>
                <a:gd name="T38" fmla="*/ 46 w 46"/>
                <a:gd name="T39" fmla="*/ 44 h 4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6" h="44">
                  <a:moveTo>
                    <a:pt x="9" y="18"/>
                  </a:moveTo>
                  <a:lnTo>
                    <a:pt x="9" y="9"/>
                  </a:lnTo>
                  <a:lnTo>
                    <a:pt x="19" y="0"/>
                  </a:lnTo>
                  <a:lnTo>
                    <a:pt x="28" y="9"/>
                  </a:lnTo>
                  <a:lnTo>
                    <a:pt x="37" y="26"/>
                  </a:lnTo>
                  <a:lnTo>
                    <a:pt x="46" y="35"/>
                  </a:lnTo>
                  <a:lnTo>
                    <a:pt x="37" y="44"/>
                  </a:lnTo>
                  <a:lnTo>
                    <a:pt x="19" y="44"/>
                  </a:lnTo>
                  <a:lnTo>
                    <a:pt x="9" y="35"/>
                  </a:lnTo>
                  <a:lnTo>
                    <a:pt x="0" y="18"/>
                  </a:lnTo>
                  <a:lnTo>
                    <a:pt x="9" y="18"/>
                  </a:lnTo>
                  <a:lnTo>
                    <a:pt x="9" y="26"/>
                  </a:lnTo>
                </a:path>
              </a:pathLst>
            </a:custGeom>
            <a:grpFill/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700">
                <a:solidFill>
                  <a:prstClr val="black"/>
                </a:solidFill>
              </a:endParaRPr>
            </a:p>
          </p:txBody>
        </p:sp>
        <p:sp>
          <p:nvSpPr>
            <p:cNvPr id="93" name="Freeform 36"/>
            <p:cNvSpPr>
              <a:spLocks/>
            </p:cNvSpPr>
            <p:nvPr/>
          </p:nvSpPr>
          <p:spPr bwMode="auto">
            <a:xfrm>
              <a:off x="1200" y="2978"/>
              <a:ext cx="55" cy="26"/>
            </a:xfrm>
            <a:custGeom>
              <a:avLst/>
              <a:gdLst>
                <a:gd name="T0" fmla="*/ 0 w 55"/>
                <a:gd name="T1" fmla="*/ 17 h 26"/>
                <a:gd name="T2" fmla="*/ 0 w 55"/>
                <a:gd name="T3" fmla="*/ 8 h 26"/>
                <a:gd name="T4" fmla="*/ 28 w 55"/>
                <a:gd name="T5" fmla="*/ 8 h 26"/>
                <a:gd name="T6" fmla="*/ 37 w 55"/>
                <a:gd name="T7" fmla="*/ 0 h 26"/>
                <a:gd name="T8" fmla="*/ 55 w 55"/>
                <a:gd name="T9" fmla="*/ 0 h 26"/>
                <a:gd name="T10" fmla="*/ 55 w 55"/>
                <a:gd name="T11" fmla="*/ 17 h 26"/>
                <a:gd name="T12" fmla="*/ 37 w 55"/>
                <a:gd name="T13" fmla="*/ 26 h 26"/>
                <a:gd name="T14" fmla="*/ 18 w 55"/>
                <a:gd name="T15" fmla="*/ 17 h 26"/>
                <a:gd name="T16" fmla="*/ 9 w 55"/>
                <a:gd name="T17" fmla="*/ 17 h 26"/>
                <a:gd name="T18" fmla="*/ 0 w 55"/>
                <a:gd name="T19" fmla="*/ 17 h 26"/>
                <a:gd name="T20" fmla="*/ 0 w 55"/>
                <a:gd name="T21" fmla="*/ 26 h 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5"/>
                <a:gd name="T34" fmla="*/ 0 h 26"/>
                <a:gd name="T35" fmla="*/ 55 w 55"/>
                <a:gd name="T36" fmla="*/ 26 h 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5" h="26">
                  <a:moveTo>
                    <a:pt x="0" y="17"/>
                  </a:moveTo>
                  <a:lnTo>
                    <a:pt x="0" y="8"/>
                  </a:lnTo>
                  <a:lnTo>
                    <a:pt x="28" y="8"/>
                  </a:lnTo>
                  <a:lnTo>
                    <a:pt x="37" y="0"/>
                  </a:lnTo>
                  <a:lnTo>
                    <a:pt x="55" y="0"/>
                  </a:lnTo>
                  <a:lnTo>
                    <a:pt x="55" y="17"/>
                  </a:lnTo>
                  <a:lnTo>
                    <a:pt x="37" y="26"/>
                  </a:lnTo>
                  <a:lnTo>
                    <a:pt x="18" y="17"/>
                  </a:lnTo>
                  <a:lnTo>
                    <a:pt x="9" y="17"/>
                  </a:lnTo>
                  <a:lnTo>
                    <a:pt x="0" y="17"/>
                  </a:lnTo>
                  <a:lnTo>
                    <a:pt x="0" y="26"/>
                  </a:lnTo>
                </a:path>
              </a:pathLst>
            </a:custGeom>
            <a:grpFill/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700">
                <a:solidFill>
                  <a:prstClr val="black"/>
                </a:solidFill>
              </a:endParaRPr>
            </a:p>
          </p:txBody>
        </p:sp>
        <p:sp>
          <p:nvSpPr>
            <p:cNvPr id="94" name="Freeform 93"/>
            <p:cNvSpPr>
              <a:spLocks/>
            </p:cNvSpPr>
            <p:nvPr/>
          </p:nvSpPr>
          <p:spPr bwMode="auto">
            <a:xfrm>
              <a:off x="1265" y="3004"/>
              <a:ext cx="64" cy="60"/>
            </a:xfrm>
            <a:custGeom>
              <a:avLst/>
              <a:gdLst>
                <a:gd name="T0" fmla="*/ 18 w 64"/>
                <a:gd name="T1" fmla="*/ 8 h 60"/>
                <a:gd name="T2" fmla="*/ 27 w 64"/>
                <a:gd name="T3" fmla="*/ 8 h 60"/>
                <a:gd name="T4" fmla="*/ 37 w 64"/>
                <a:gd name="T5" fmla="*/ 17 h 60"/>
                <a:gd name="T6" fmla="*/ 64 w 64"/>
                <a:gd name="T7" fmla="*/ 34 h 60"/>
                <a:gd name="T8" fmla="*/ 64 w 64"/>
                <a:gd name="T9" fmla="*/ 43 h 60"/>
                <a:gd name="T10" fmla="*/ 46 w 64"/>
                <a:gd name="T11" fmla="*/ 52 h 60"/>
                <a:gd name="T12" fmla="*/ 37 w 64"/>
                <a:gd name="T13" fmla="*/ 60 h 60"/>
                <a:gd name="T14" fmla="*/ 27 w 64"/>
                <a:gd name="T15" fmla="*/ 52 h 60"/>
                <a:gd name="T16" fmla="*/ 18 w 64"/>
                <a:gd name="T17" fmla="*/ 34 h 60"/>
                <a:gd name="T18" fmla="*/ 9 w 64"/>
                <a:gd name="T19" fmla="*/ 26 h 60"/>
                <a:gd name="T20" fmla="*/ 9 w 64"/>
                <a:gd name="T21" fmla="*/ 17 h 60"/>
                <a:gd name="T22" fmla="*/ 0 w 64"/>
                <a:gd name="T23" fmla="*/ 8 h 60"/>
                <a:gd name="T24" fmla="*/ 0 w 64"/>
                <a:gd name="T25" fmla="*/ 0 h 60"/>
                <a:gd name="T26" fmla="*/ 9 w 64"/>
                <a:gd name="T27" fmla="*/ 0 h 60"/>
                <a:gd name="T28" fmla="*/ 18 w 64"/>
                <a:gd name="T29" fmla="*/ 8 h 60"/>
                <a:gd name="T30" fmla="*/ 18 w 64"/>
                <a:gd name="T31" fmla="*/ 17 h 6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64"/>
                <a:gd name="T49" fmla="*/ 0 h 60"/>
                <a:gd name="T50" fmla="*/ 64 w 64"/>
                <a:gd name="T51" fmla="*/ 60 h 6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64" h="60">
                  <a:moveTo>
                    <a:pt x="18" y="8"/>
                  </a:moveTo>
                  <a:lnTo>
                    <a:pt x="27" y="8"/>
                  </a:lnTo>
                  <a:lnTo>
                    <a:pt x="37" y="17"/>
                  </a:lnTo>
                  <a:lnTo>
                    <a:pt x="64" y="34"/>
                  </a:lnTo>
                  <a:lnTo>
                    <a:pt x="64" y="43"/>
                  </a:lnTo>
                  <a:lnTo>
                    <a:pt x="46" y="52"/>
                  </a:lnTo>
                  <a:lnTo>
                    <a:pt x="37" y="60"/>
                  </a:lnTo>
                  <a:lnTo>
                    <a:pt x="27" y="52"/>
                  </a:lnTo>
                  <a:lnTo>
                    <a:pt x="18" y="34"/>
                  </a:lnTo>
                  <a:lnTo>
                    <a:pt x="9" y="26"/>
                  </a:lnTo>
                  <a:lnTo>
                    <a:pt x="9" y="17"/>
                  </a:lnTo>
                  <a:lnTo>
                    <a:pt x="0" y="8"/>
                  </a:lnTo>
                  <a:lnTo>
                    <a:pt x="0" y="0"/>
                  </a:lnTo>
                  <a:lnTo>
                    <a:pt x="9" y="0"/>
                  </a:lnTo>
                  <a:lnTo>
                    <a:pt x="18" y="8"/>
                  </a:lnTo>
                  <a:lnTo>
                    <a:pt x="18" y="17"/>
                  </a:lnTo>
                </a:path>
              </a:pathLst>
            </a:custGeom>
            <a:grpFill/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700">
                <a:solidFill>
                  <a:prstClr val="black"/>
                </a:solidFill>
              </a:endParaRPr>
            </a:p>
          </p:txBody>
        </p:sp>
        <p:sp>
          <p:nvSpPr>
            <p:cNvPr id="95" name="Freeform 40"/>
            <p:cNvSpPr>
              <a:spLocks/>
            </p:cNvSpPr>
            <p:nvPr/>
          </p:nvSpPr>
          <p:spPr bwMode="auto">
            <a:xfrm>
              <a:off x="1329" y="3108"/>
              <a:ext cx="121" cy="156"/>
            </a:xfrm>
            <a:custGeom>
              <a:avLst/>
              <a:gdLst>
                <a:gd name="T0" fmla="*/ 10 w 121"/>
                <a:gd name="T1" fmla="*/ 0 h 156"/>
                <a:gd name="T2" fmla="*/ 19 w 121"/>
                <a:gd name="T3" fmla="*/ 0 h 156"/>
                <a:gd name="T4" fmla="*/ 28 w 121"/>
                <a:gd name="T5" fmla="*/ 8 h 156"/>
                <a:gd name="T6" fmla="*/ 47 w 121"/>
                <a:gd name="T7" fmla="*/ 8 h 156"/>
                <a:gd name="T8" fmla="*/ 65 w 121"/>
                <a:gd name="T9" fmla="*/ 17 h 156"/>
                <a:gd name="T10" fmla="*/ 75 w 121"/>
                <a:gd name="T11" fmla="*/ 17 h 156"/>
                <a:gd name="T12" fmla="*/ 84 w 121"/>
                <a:gd name="T13" fmla="*/ 26 h 156"/>
                <a:gd name="T14" fmla="*/ 84 w 121"/>
                <a:gd name="T15" fmla="*/ 35 h 156"/>
                <a:gd name="T16" fmla="*/ 93 w 121"/>
                <a:gd name="T17" fmla="*/ 43 h 156"/>
                <a:gd name="T18" fmla="*/ 102 w 121"/>
                <a:gd name="T19" fmla="*/ 52 h 156"/>
                <a:gd name="T20" fmla="*/ 102 w 121"/>
                <a:gd name="T21" fmla="*/ 61 h 156"/>
                <a:gd name="T22" fmla="*/ 112 w 121"/>
                <a:gd name="T23" fmla="*/ 69 h 156"/>
                <a:gd name="T24" fmla="*/ 121 w 121"/>
                <a:gd name="T25" fmla="*/ 69 h 156"/>
                <a:gd name="T26" fmla="*/ 121 w 121"/>
                <a:gd name="T27" fmla="*/ 87 h 156"/>
                <a:gd name="T28" fmla="*/ 112 w 121"/>
                <a:gd name="T29" fmla="*/ 104 h 156"/>
                <a:gd name="T30" fmla="*/ 84 w 121"/>
                <a:gd name="T31" fmla="*/ 104 h 156"/>
                <a:gd name="T32" fmla="*/ 75 w 121"/>
                <a:gd name="T33" fmla="*/ 113 h 156"/>
                <a:gd name="T34" fmla="*/ 65 w 121"/>
                <a:gd name="T35" fmla="*/ 121 h 156"/>
                <a:gd name="T36" fmla="*/ 56 w 121"/>
                <a:gd name="T37" fmla="*/ 121 h 156"/>
                <a:gd name="T38" fmla="*/ 47 w 121"/>
                <a:gd name="T39" fmla="*/ 139 h 156"/>
                <a:gd name="T40" fmla="*/ 47 w 121"/>
                <a:gd name="T41" fmla="*/ 147 h 156"/>
                <a:gd name="T42" fmla="*/ 38 w 121"/>
                <a:gd name="T43" fmla="*/ 156 h 156"/>
                <a:gd name="T44" fmla="*/ 28 w 121"/>
                <a:gd name="T45" fmla="*/ 147 h 156"/>
                <a:gd name="T46" fmla="*/ 19 w 121"/>
                <a:gd name="T47" fmla="*/ 130 h 156"/>
                <a:gd name="T48" fmla="*/ 10 w 121"/>
                <a:gd name="T49" fmla="*/ 113 h 156"/>
                <a:gd name="T50" fmla="*/ 10 w 121"/>
                <a:gd name="T51" fmla="*/ 87 h 156"/>
                <a:gd name="T52" fmla="*/ 0 w 121"/>
                <a:gd name="T53" fmla="*/ 69 h 156"/>
                <a:gd name="T54" fmla="*/ 0 w 121"/>
                <a:gd name="T55" fmla="*/ 52 h 156"/>
                <a:gd name="T56" fmla="*/ 10 w 121"/>
                <a:gd name="T57" fmla="*/ 26 h 156"/>
                <a:gd name="T58" fmla="*/ 19 w 121"/>
                <a:gd name="T59" fmla="*/ 17 h 156"/>
                <a:gd name="T60" fmla="*/ 10 w 121"/>
                <a:gd name="T61" fmla="*/ 0 h 156"/>
                <a:gd name="T62" fmla="*/ 10 w 121"/>
                <a:gd name="T63" fmla="*/ 8 h 1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21"/>
                <a:gd name="T97" fmla="*/ 0 h 156"/>
                <a:gd name="T98" fmla="*/ 121 w 121"/>
                <a:gd name="T99" fmla="*/ 156 h 1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21" h="156">
                  <a:moveTo>
                    <a:pt x="10" y="0"/>
                  </a:moveTo>
                  <a:lnTo>
                    <a:pt x="19" y="0"/>
                  </a:lnTo>
                  <a:lnTo>
                    <a:pt x="28" y="8"/>
                  </a:lnTo>
                  <a:lnTo>
                    <a:pt x="47" y="8"/>
                  </a:lnTo>
                  <a:lnTo>
                    <a:pt x="65" y="17"/>
                  </a:lnTo>
                  <a:lnTo>
                    <a:pt x="75" y="17"/>
                  </a:lnTo>
                  <a:lnTo>
                    <a:pt x="84" y="26"/>
                  </a:lnTo>
                  <a:lnTo>
                    <a:pt x="84" y="35"/>
                  </a:lnTo>
                  <a:lnTo>
                    <a:pt x="93" y="43"/>
                  </a:lnTo>
                  <a:lnTo>
                    <a:pt x="102" y="52"/>
                  </a:lnTo>
                  <a:lnTo>
                    <a:pt x="102" y="61"/>
                  </a:lnTo>
                  <a:lnTo>
                    <a:pt x="112" y="69"/>
                  </a:lnTo>
                  <a:lnTo>
                    <a:pt x="121" y="69"/>
                  </a:lnTo>
                  <a:lnTo>
                    <a:pt x="121" y="87"/>
                  </a:lnTo>
                  <a:lnTo>
                    <a:pt x="112" y="104"/>
                  </a:lnTo>
                  <a:lnTo>
                    <a:pt x="84" y="104"/>
                  </a:lnTo>
                  <a:lnTo>
                    <a:pt x="75" y="113"/>
                  </a:lnTo>
                  <a:lnTo>
                    <a:pt x="65" y="121"/>
                  </a:lnTo>
                  <a:lnTo>
                    <a:pt x="56" y="121"/>
                  </a:lnTo>
                  <a:lnTo>
                    <a:pt x="47" y="139"/>
                  </a:lnTo>
                  <a:lnTo>
                    <a:pt x="47" y="147"/>
                  </a:lnTo>
                  <a:lnTo>
                    <a:pt x="38" y="156"/>
                  </a:lnTo>
                  <a:lnTo>
                    <a:pt x="28" y="147"/>
                  </a:lnTo>
                  <a:lnTo>
                    <a:pt x="19" y="130"/>
                  </a:lnTo>
                  <a:lnTo>
                    <a:pt x="10" y="113"/>
                  </a:lnTo>
                  <a:lnTo>
                    <a:pt x="10" y="87"/>
                  </a:lnTo>
                  <a:lnTo>
                    <a:pt x="0" y="69"/>
                  </a:lnTo>
                  <a:lnTo>
                    <a:pt x="0" y="52"/>
                  </a:lnTo>
                  <a:lnTo>
                    <a:pt x="10" y="26"/>
                  </a:lnTo>
                  <a:lnTo>
                    <a:pt x="19" y="17"/>
                  </a:lnTo>
                  <a:lnTo>
                    <a:pt x="10" y="0"/>
                  </a:lnTo>
                  <a:lnTo>
                    <a:pt x="10" y="8"/>
                  </a:lnTo>
                </a:path>
              </a:pathLst>
            </a:custGeom>
            <a:grpFill/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700">
                <a:solidFill>
                  <a:prstClr val="black"/>
                </a:solidFill>
              </a:endParaRPr>
            </a:p>
          </p:txBody>
        </p:sp>
        <p:sp>
          <p:nvSpPr>
            <p:cNvPr id="96" name="Freeform 42"/>
            <p:cNvSpPr>
              <a:spLocks/>
            </p:cNvSpPr>
            <p:nvPr/>
          </p:nvSpPr>
          <p:spPr bwMode="auto">
            <a:xfrm>
              <a:off x="1228" y="3012"/>
              <a:ext cx="18" cy="26"/>
            </a:xfrm>
            <a:custGeom>
              <a:avLst/>
              <a:gdLst>
                <a:gd name="T0" fmla="*/ 0 w 18"/>
                <a:gd name="T1" fmla="*/ 9 h 26"/>
                <a:gd name="T2" fmla="*/ 0 w 18"/>
                <a:gd name="T3" fmla="*/ 0 h 26"/>
                <a:gd name="T4" fmla="*/ 9 w 18"/>
                <a:gd name="T5" fmla="*/ 0 h 26"/>
                <a:gd name="T6" fmla="*/ 18 w 18"/>
                <a:gd name="T7" fmla="*/ 9 h 26"/>
                <a:gd name="T8" fmla="*/ 18 w 18"/>
                <a:gd name="T9" fmla="*/ 26 h 26"/>
                <a:gd name="T10" fmla="*/ 9 w 18"/>
                <a:gd name="T11" fmla="*/ 26 h 26"/>
                <a:gd name="T12" fmla="*/ 0 w 18"/>
                <a:gd name="T13" fmla="*/ 18 h 26"/>
                <a:gd name="T14" fmla="*/ 0 w 18"/>
                <a:gd name="T15" fmla="*/ 9 h 26"/>
                <a:gd name="T16" fmla="*/ 0 w 18"/>
                <a:gd name="T17" fmla="*/ 18 h 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"/>
                <a:gd name="T28" fmla="*/ 0 h 26"/>
                <a:gd name="T29" fmla="*/ 18 w 18"/>
                <a:gd name="T30" fmla="*/ 26 h 2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" h="26">
                  <a:moveTo>
                    <a:pt x="0" y="9"/>
                  </a:moveTo>
                  <a:lnTo>
                    <a:pt x="0" y="0"/>
                  </a:lnTo>
                  <a:lnTo>
                    <a:pt x="9" y="0"/>
                  </a:lnTo>
                  <a:lnTo>
                    <a:pt x="18" y="9"/>
                  </a:lnTo>
                  <a:lnTo>
                    <a:pt x="18" y="26"/>
                  </a:lnTo>
                  <a:lnTo>
                    <a:pt x="9" y="26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18"/>
                  </a:lnTo>
                </a:path>
              </a:pathLst>
            </a:custGeom>
            <a:grpFill/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700">
                <a:solidFill>
                  <a:prstClr val="black"/>
                </a:solidFill>
              </a:endParaRPr>
            </a:p>
          </p:txBody>
        </p:sp>
      </p:grpSp>
      <p:sp>
        <p:nvSpPr>
          <p:cNvPr id="97" name="AZ"/>
          <p:cNvSpPr>
            <a:spLocks/>
          </p:cNvSpPr>
          <p:nvPr userDrawn="1"/>
        </p:nvSpPr>
        <p:spPr bwMode="auto">
          <a:xfrm>
            <a:off x="2250764" y="5366190"/>
            <a:ext cx="1055308" cy="1203399"/>
          </a:xfrm>
          <a:custGeom>
            <a:avLst/>
            <a:gdLst>
              <a:gd name="T0" fmla="*/ 2147483647 w 672"/>
              <a:gd name="T1" fmla="*/ 2147483647 h 753"/>
              <a:gd name="T2" fmla="*/ 2147483647 w 672"/>
              <a:gd name="T3" fmla="*/ 2147483647 h 753"/>
              <a:gd name="T4" fmla="*/ 0 w 672"/>
              <a:gd name="T5" fmla="*/ 2147483647 h 753"/>
              <a:gd name="T6" fmla="*/ 2147483647 w 672"/>
              <a:gd name="T7" fmla="*/ 2147483647 h 753"/>
              <a:gd name="T8" fmla="*/ 2147483647 w 672"/>
              <a:gd name="T9" fmla="*/ 2147483647 h 753"/>
              <a:gd name="T10" fmla="*/ 2147483647 w 672"/>
              <a:gd name="T11" fmla="*/ 2147483647 h 753"/>
              <a:gd name="T12" fmla="*/ 2147483647 w 672"/>
              <a:gd name="T13" fmla="*/ 2147483647 h 753"/>
              <a:gd name="T14" fmla="*/ 2147483647 w 672"/>
              <a:gd name="T15" fmla="*/ 2147483647 h 753"/>
              <a:gd name="T16" fmla="*/ 2147483647 w 672"/>
              <a:gd name="T17" fmla="*/ 2147483647 h 753"/>
              <a:gd name="T18" fmla="*/ 2147483647 w 672"/>
              <a:gd name="T19" fmla="*/ 2147483647 h 753"/>
              <a:gd name="T20" fmla="*/ 2147483647 w 672"/>
              <a:gd name="T21" fmla="*/ 2147483647 h 753"/>
              <a:gd name="T22" fmla="*/ 2147483647 w 672"/>
              <a:gd name="T23" fmla="*/ 2147483647 h 753"/>
              <a:gd name="T24" fmla="*/ 2147483647 w 672"/>
              <a:gd name="T25" fmla="*/ 2147483647 h 753"/>
              <a:gd name="T26" fmla="*/ 2147483647 w 672"/>
              <a:gd name="T27" fmla="*/ 2147483647 h 753"/>
              <a:gd name="T28" fmla="*/ 2147483647 w 672"/>
              <a:gd name="T29" fmla="*/ 0 h 753"/>
              <a:gd name="T30" fmla="*/ 2147483647 w 672"/>
              <a:gd name="T31" fmla="*/ 2147483647 h 753"/>
              <a:gd name="T32" fmla="*/ 2147483647 w 672"/>
              <a:gd name="T33" fmla="*/ 2147483647 h 753"/>
              <a:gd name="T34" fmla="*/ 2147483647 w 672"/>
              <a:gd name="T35" fmla="*/ 2147483647 h 753"/>
              <a:gd name="T36" fmla="*/ 2147483647 w 672"/>
              <a:gd name="T37" fmla="*/ 2147483647 h 753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672"/>
              <a:gd name="T58" fmla="*/ 0 h 753"/>
              <a:gd name="T59" fmla="*/ 672 w 672"/>
              <a:gd name="T60" fmla="*/ 753 h 753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672" h="753">
                <a:moveTo>
                  <a:pt x="566" y="753"/>
                </a:moveTo>
                <a:lnTo>
                  <a:pt x="355" y="717"/>
                </a:lnTo>
                <a:lnTo>
                  <a:pt x="0" y="511"/>
                </a:lnTo>
                <a:lnTo>
                  <a:pt x="9" y="493"/>
                </a:lnTo>
                <a:lnTo>
                  <a:pt x="30" y="480"/>
                </a:lnTo>
                <a:lnTo>
                  <a:pt x="20" y="419"/>
                </a:lnTo>
                <a:lnTo>
                  <a:pt x="48" y="390"/>
                </a:lnTo>
                <a:lnTo>
                  <a:pt x="58" y="354"/>
                </a:lnTo>
                <a:lnTo>
                  <a:pt x="106" y="326"/>
                </a:lnTo>
                <a:lnTo>
                  <a:pt x="74" y="224"/>
                </a:lnTo>
                <a:lnTo>
                  <a:pt x="77" y="213"/>
                </a:lnTo>
                <a:lnTo>
                  <a:pt x="86" y="93"/>
                </a:lnTo>
                <a:lnTo>
                  <a:pt x="115" y="93"/>
                </a:lnTo>
                <a:lnTo>
                  <a:pt x="153" y="111"/>
                </a:lnTo>
                <a:lnTo>
                  <a:pt x="182" y="0"/>
                </a:lnTo>
                <a:lnTo>
                  <a:pt x="672" y="74"/>
                </a:lnTo>
                <a:lnTo>
                  <a:pt x="585" y="624"/>
                </a:lnTo>
                <a:lnTo>
                  <a:pt x="566" y="753"/>
                </a:lnTo>
                <a:lnTo>
                  <a:pt x="546" y="749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98" name="CA"/>
          <p:cNvSpPr>
            <a:spLocks/>
          </p:cNvSpPr>
          <p:nvPr userDrawn="1"/>
        </p:nvSpPr>
        <p:spPr bwMode="auto">
          <a:xfrm>
            <a:off x="1171902" y="4070100"/>
            <a:ext cx="1245324" cy="2098355"/>
          </a:xfrm>
          <a:custGeom>
            <a:avLst/>
            <a:gdLst>
              <a:gd name="T0" fmla="*/ 2147483647 w 793"/>
              <a:gd name="T1" fmla="*/ 2147483647 h 1313"/>
              <a:gd name="T2" fmla="*/ 2147483647 w 793"/>
              <a:gd name="T3" fmla="*/ 2147483647 h 1313"/>
              <a:gd name="T4" fmla="*/ 2147483647 w 793"/>
              <a:gd name="T5" fmla="*/ 2147483647 h 1313"/>
              <a:gd name="T6" fmla="*/ 2147483647 w 793"/>
              <a:gd name="T7" fmla="*/ 2147483647 h 1313"/>
              <a:gd name="T8" fmla="*/ 2147483647 w 793"/>
              <a:gd name="T9" fmla="*/ 2147483647 h 1313"/>
              <a:gd name="T10" fmla="*/ 2147483647 w 793"/>
              <a:gd name="T11" fmla="*/ 2147483647 h 1313"/>
              <a:gd name="T12" fmla="*/ 2147483647 w 793"/>
              <a:gd name="T13" fmla="*/ 2147483647 h 1313"/>
              <a:gd name="T14" fmla="*/ 2147483647 w 793"/>
              <a:gd name="T15" fmla="*/ 2147483647 h 1313"/>
              <a:gd name="T16" fmla="*/ 2147483647 w 793"/>
              <a:gd name="T17" fmla="*/ 2147483647 h 1313"/>
              <a:gd name="T18" fmla="*/ 2147483647 w 793"/>
              <a:gd name="T19" fmla="*/ 2147483647 h 1313"/>
              <a:gd name="T20" fmla="*/ 2147483647 w 793"/>
              <a:gd name="T21" fmla="*/ 2147483647 h 1313"/>
              <a:gd name="T22" fmla="*/ 2147483647 w 793"/>
              <a:gd name="T23" fmla="*/ 2147483647 h 1313"/>
              <a:gd name="T24" fmla="*/ 2147483647 w 793"/>
              <a:gd name="T25" fmla="*/ 2147483647 h 1313"/>
              <a:gd name="T26" fmla="*/ 2147483647 w 793"/>
              <a:gd name="T27" fmla="*/ 2147483647 h 1313"/>
              <a:gd name="T28" fmla="*/ 2147483647 w 793"/>
              <a:gd name="T29" fmla="*/ 2147483647 h 1313"/>
              <a:gd name="T30" fmla="*/ 2147483647 w 793"/>
              <a:gd name="T31" fmla="*/ 2147483647 h 1313"/>
              <a:gd name="T32" fmla="*/ 2147483647 w 793"/>
              <a:gd name="T33" fmla="*/ 2147483647 h 1313"/>
              <a:gd name="T34" fmla="*/ 2147483647 w 793"/>
              <a:gd name="T35" fmla="*/ 2147483647 h 1313"/>
              <a:gd name="T36" fmla="*/ 2147483647 w 793"/>
              <a:gd name="T37" fmla="*/ 2147483647 h 1313"/>
              <a:gd name="T38" fmla="*/ 2147483647 w 793"/>
              <a:gd name="T39" fmla="*/ 2147483647 h 1313"/>
              <a:gd name="T40" fmla="*/ 2147483647 w 793"/>
              <a:gd name="T41" fmla="*/ 2147483647 h 1313"/>
              <a:gd name="T42" fmla="*/ 2147483647 w 793"/>
              <a:gd name="T43" fmla="*/ 2147483647 h 1313"/>
              <a:gd name="T44" fmla="*/ 2147483647 w 793"/>
              <a:gd name="T45" fmla="*/ 2147483647 h 1313"/>
              <a:gd name="T46" fmla="*/ 2147483647 w 793"/>
              <a:gd name="T47" fmla="*/ 2147483647 h 1313"/>
              <a:gd name="T48" fmla="*/ 2147483647 w 793"/>
              <a:gd name="T49" fmla="*/ 2147483647 h 1313"/>
              <a:gd name="T50" fmla="*/ 2147483647 w 793"/>
              <a:gd name="T51" fmla="*/ 2147483647 h 1313"/>
              <a:gd name="T52" fmla="*/ 2147483647 w 793"/>
              <a:gd name="T53" fmla="*/ 2147483647 h 1313"/>
              <a:gd name="T54" fmla="*/ 2147483647 w 793"/>
              <a:gd name="T55" fmla="*/ 2147483647 h 1313"/>
              <a:gd name="T56" fmla="*/ 0 w 793"/>
              <a:gd name="T57" fmla="*/ 2147483647 h 1313"/>
              <a:gd name="T58" fmla="*/ 2147483647 w 793"/>
              <a:gd name="T59" fmla="*/ 2147483647 h 1313"/>
              <a:gd name="T60" fmla="*/ 2147483647 w 793"/>
              <a:gd name="T61" fmla="*/ 0 h 1313"/>
              <a:gd name="T62" fmla="*/ 2147483647 w 793"/>
              <a:gd name="T63" fmla="*/ 2147483647 h 1313"/>
              <a:gd name="T64" fmla="*/ 2147483647 w 793"/>
              <a:gd name="T65" fmla="*/ 2147483647 h 1313"/>
              <a:gd name="T66" fmla="*/ 2147483647 w 793"/>
              <a:gd name="T67" fmla="*/ 2147483647 h 1313"/>
              <a:gd name="T68" fmla="*/ 2147483647 w 793"/>
              <a:gd name="T69" fmla="*/ 2147483647 h 1313"/>
              <a:gd name="T70" fmla="*/ 2147483647 w 793"/>
              <a:gd name="T71" fmla="*/ 2147483647 h 1313"/>
              <a:gd name="T72" fmla="*/ 2147483647 w 793"/>
              <a:gd name="T73" fmla="*/ 2147483647 h 1313"/>
              <a:gd name="T74" fmla="*/ 2147483647 w 793"/>
              <a:gd name="T75" fmla="*/ 2147483647 h 1313"/>
              <a:gd name="T76" fmla="*/ 2147483647 w 793"/>
              <a:gd name="T77" fmla="*/ 2147483647 h 1313"/>
              <a:gd name="T78" fmla="*/ 2147483647 w 793"/>
              <a:gd name="T79" fmla="*/ 2147483647 h 1313"/>
              <a:gd name="T80" fmla="*/ 2147483647 w 793"/>
              <a:gd name="T81" fmla="*/ 2147483647 h 1313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793"/>
              <a:gd name="T124" fmla="*/ 0 h 1313"/>
              <a:gd name="T125" fmla="*/ 793 w 793"/>
              <a:gd name="T126" fmla="*/ 1313 h 1313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793" h="1313">
                <a:moveTo>
                  <a:pt x="691" y="1303"/>
                </a:moveTo>
                <a:lnTo>
                  <a:pt x="441" y="1275"/>
                </a:lnTo>
                <a:lnTo>
                  <a:pt x="432" y="1173"/>
                </a:lnTo>
                <a:lnTo>
                  <a:pt x="384" y="1108"/>
                </a:lnTo>
                <a:lnTo>
                  <a:pt x="346" y="1099"/>
                </a:lnTo>
                <a:lnTo>
                  <a:pt x="355" y="1071"/>
                </a:lnTo>
                <a:lnTo>
                  <a:pt x="288" y="1043"/>
                </a:lnTo>
                <a:lnTo>
                  <a:pt x="259" y="996"/>
                </a:lnTo>
                <a:lnTo>
                  <a:pt x="173" y="968"/>
                </a:lnTo>
                <a:lnTo>
                  <a:pt x="153" y="950"/>
                </a:lnTo>
                <a:lnTo>
                  <a:pt x="173" y="884"/>
                </a:lnTo>
                <a:lnTo>
                  <a:pt x="153" y="866"/>
                </a:lnTo>
                <a:lnTo>
                  <a:pt x="164" y="847"/>
                </a:lnTo>
                <a:lnTo>
                  <a:pt x="87" y="717"/>
                </a:lnTo>
                <a:lnTo>
                  <a:pt x="96" y="680"/>
                </a:lnTo>
                <a:lnTo>
                  <a:pt x="115" y="652"/>
                </a:lnTo>
                <a:lnTo>
                  <a:pt x="77" y="596"/>
                </a:lnTo>
                <a:lnTo>
                  <a:pt x="87" y="531"/>
                </a:lnTo>
                <a:lnTo>
                  <a:pt x="125" y="577"/>
                </a:lnTo>
                <a:lnTo>
                  <a:pt x="96" y="512"/>
                </a:lnTo>
                <a:lnTo>
                  <a:pt x="125" y="503"/>
                </a:lnTo>
                <a:lnTo>
                  <a:pt x="96" y="484"/>
                </a:lnTo>
                <a:lnTo>
                  <a:pt x="87" y="521"/>
                </a:lnTo>
                <a:lnTo>
                  <a:pt x="58" y="484"/>
                </a:lnTo>
                <a:lnTo>
                  <a:pt x="48" y="493"/>
                </a:lnTo>
                <a:lnTo>
                  <a:pt x="58" y="465"/>
                </a:lnTo>
                <a:lnTo>
                  <a:pt x="9" y="363"/>
                </a:lnTo>
                <a:lnTo>
                  <a:pt x="29" y="260"/>
                </a:lnTo>
                <a:lnTo>
                  <a:pt x="0" y="167"/>
                </a:lnTo>
                <a:lnTo>
                  <a:pt x="48" y="111"/>
                </a:lnTo>
                <a:lnTo>
                  <a:pt x="77" y="0"/>
                </a:lnTo>
                <a:lnTo>
                  <a:pt x="451" y="93"/>
                </a:lnTo>
                <a:lnTo>
                  <a:pt x="355" y="447"/>
                </a:lnTo>
                <a:lnTo>
                  <a:pt x="758" y="1033"/>
                </a:lnTo>
                <a:lnTo>
                  <a:pt x="793" y="1137"/>
                </a:lnTo>
                <a:lnTo>
                  <a:pt x="745" y="1165"/>
                </a:lnTo>
                <a:lnTo>
                  <a:pt x="737" y="1205"/>
                </a:lnTo>
                <a:lnTo>
                  <a:pt x="709" y="1233"/>
                </a:lnTo>
                <a:lnTo>
                  <a:pt x="720" y="1294"/>
                </a:lnTo>
                <a:lnTo>
                  <a:pt x="691" y="1303"/>
                </a:lnTo>
                <a:lnTo>
                  <a:pt x="691" y="1313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99" name="NV"/>
          <p:cNvSpPr>
            <a:spLocks/>
          </p:cNvSpPr>
          <p:nvPr userDrawn="1"/>
        </p:nvSpPr>
        <p:spPr bwMode="auto">
          <a:xfrm>
            <a:off x="1726252" y="4215530"/>
            <a:ext cx="987781" cy="1526223"/>
          </a:xfrm>
          <a:custGeom>
            <a:avLst/>
            <a:gdLst>
              <a:gd name="T0" fmla="*/ 2147483647 w 629"/>
              <a:gd name="T1" fmla="*/ 2147483647 h 955"/>
              <a:gd name="T2" fmla="*/ 0 w 629"/>
              <a:gd name="T3" fmla="*/ 2147483647 h 955"/>
              <a:gd name="T4" fmla="*/ 2147483647 w 629"/>
              <a:gd name="T5" fmla="*/ 2147483647 h 955"/>
              <a:gd name="T6" fmla="*/ 2147483647 w 629"/>
              <a:gd name="T7" fmla="*/ 0 h 955"/>
              <a:gd name="T8" fmla="*/ 2147483647 w 629"/>
              <a:gd name="T9" fmla="*/ 2147483647 h 955"/>
              <a:gd name="T10" fmla="*/ 2147483647 w 629"/>
              <a:gd name="T11" fmla="*/ 2147483647 h 955"/>
              <a:gd name="T12" fmla="*/ 2147483647 w 629"/>
              <a:gd name="T13" fmla="*/ 2147483647 h 955"/>
              <a:gd name="T14" fmla="*/ 2147483647 w 629"/>
              <a:gd name="T15" fmla="*/ 2147483647 h 955"/>
              <a:gd name="T16" fmla="*/ 2147483647 w 629"/>
              <a:gd name="T17" fmla="*/ 2147483647 h 955"/>
              <a:gd name="T18" fmla="*/ 2147483647 w 629"/>
              <a:gd name="T19" fmla="*/ 2147483647 h 955"/>
              <a:gd name="T20" fmla="*/ 2147483647 w 629"/>
              <a:gd name="T21" fmla="*/ 2147483647 h 955"/>
              <a:gd name="T22" fmla="*/ 2147483647 w 629"/>
              <a:gd name="T23" fmla="*/ 2147483647 h 955"/>
              <a:gd name="T24" fmla="*/ 2147483647 w 629"/>
              <a:gd name="T25" fmla="*/ 2147483647 h 955"/>
              <a:gd name="T26" fmla="*/ 2147483647 w 629"/>
              <a:gd name="T27" fmla="*/ 2147483647 h 95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629"/>
              <a:gd name="T43" fmla="*/ 0 h 955"/>
              <a:gd name="T44" fmla="*/ 629 w 629"/>
              <a:gd name="T45" fmla="*/ 955 h 955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629" h="955">
                <a:moveTo>
                  <a:pt x="409" y="945"/>
                </a:moveTo>
                <a:lnTo>
                  <a:pt x="0" y="356"/>
                </a:lnTo>
                <a:lnTo>
                  <a:pt x="44" y="184"/>
                </a:lnTo>
                <a:lnTo>
                  <a:pt x="96" y="0"/>
                </a:lnTo>
                <a:lnTo>
                  <a:pt x="176" y="22"/>
                </a:lnTo>
                <a:lnTo>
                  <a:pt x="361" y="70"/>
                </a:lnTo>
                <a:lnTo>
                  <a:pt x="629" y="126"/>
                </a:lnTo>
                <a:lnTo>
                  <a:pt x="514" y="722"/>
                </a:lnTo>
                <a:lnTo>
                  <a:pt x="485" y="834"/>
                </a:lnTo>
                <a:lnTo>
                  <a:pt x="447" y="816"/>
                </a:lnTo>
                <a:lnTo>
                  <a:pt x="418" y="816"/>
                </a:lnTo>
                <a:lnTo>
                  <a:pt x="409" y="936"/>
                </a:lnTo>
                <a:lnTo>
                  <a:pt x="409" y="945"/>
                </a:lnTo>
                <a:lnTo>
                  <a:pt x="409" y="955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00" name="Text Box 191"/>
          <p:cNvSpPr txBox="1">
            <a:spLocks noChangeArrowheads="1"/>
          </p:cNvSpPr>
          <p:nvPr userDrawn="1"/>
        </p:nvSpPr>
        <p:spPr bwMode="auto">
          <a:xfrm>
            <a:off x="1504826" y="5072133"/>
            <a:ext cx="310293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CA</a:t>
            </a:r>
          </a:p>
        </p:txBody>
      </p:sp>
      <p:sp>
        <p:nvSpPr>
          <p:cNvPr id="101" name="Text Box 192"/>
          <p:cNvSpPr txBox="1">
            <a:spLocks noChangeArrowheads="1"/>
          </p:cNvSpPr>
          <p:nvPr userDrawn="1"/>
        </p:nvSpPr>
        <p:spPr bwMode="auto">
          <a:xfrm>
            <a:off x="2017825" y="4727415"/>
            <a:ext cx="314875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NV</a:t>
            </a:r>
          </a:p>
        </p:txBody>
      </p:sp>
      <p:sp>
        <p:nvSpPr>
          <p:cNvPr id="102" name="Text Box 194"/>
          <p:cNvSpPr txBox="1">
            <a:spLocks noChangeArrowheads="1"/>
          </p:cNvSpPr>
          <p:nvPr userDrawn="1"/>
        </p:nvSpPr>
        <p:spPr bwMode="auto">
          <a:xfrm>
            <a:off x="2629915" y="5768479"/>
            <a:ext cx="304185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AZ</a:t>
            </a:r>
          </a:p>
        </p:txBody>
      </p:sp>
      <p:sp>
        <p:nvSpPr>
          <p:cNvPr id="103" name="Text Box 199"/>
          <p:cNvSpPr txBox="1">
            <a:spLocks noChangeArrowheads="1"/>
          </p:cNvSpPr>
          <p:nvPr userDrawn="1"/>
        </p:nvSpPr>
        <p:spPr bwMode="auto">
          <a:xfrm>
            <a:off x="647536" y="5939703"/>
            <a:ext cx="299870" cy="18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black"/>
                </a:solidFill>
                <a:latin typeface="Arial Black" panose="020B0A04020102020204" pitchFamily="34" charset="0"/>
              </a:rPr>
              <a:t>HI</a:t>
            </a:r>
          </a:p>
        </p:txBody>
      </p:sp>
      <p:sp>
        <p:nvSpPr>
          <p:cNvPr id="104" name="IA"/>
          <p:cNvSpPr>
            <a:spLocks/>
          </p:cNvSpPr>
          <p:nvPr userDrawn="1"/>
        </p:nvSpPr>
        <p:spPr bwMode="auto">
          <a:xfrm>
            <a:off x="6297524" y="2559049"/>
            <a:ext cx="935957" cy="628069"/>
          </a:xfrm>
          <a:custGeom>
            <a:avLst/>
            <a:gdLst>
              <a:gd name="T0" fmla="*/ 2147483647 w 596"/>
              <a:gd name="T1" fmla="*/ 2147483647 h 393"/>
              <a:gd name="T2" fmla="*/ 2147483647 w 596"/>
              <a:gd name="T3" fmla="*/ 2147483647 h 393"/>
              <a:gd name="T4" fmla="*/ 2147483647 w 596"/>
              <a:gd name="T5" fmla="*/ 2147483647 h 393"/>
              <a:gd name="T6" fmla="*/ 2147483647 w 596"/>
              <a:gd name="T7" fmla="*/ 2147483647 h 393"/>
              <a:gd name="T8" fmla="*/ 2147483647 w 596"/>
              <a:gd name="T9" fmla="*/ 2147483647 h 393"/>
              <a:gd name="T10" fmla="*/ 0 w 596"/>
              <a:gd name="T11" fmla="*/ 2147483647 h 393"/>
              <a:gd name="T12" fmla="*/ 2147483647 w 596"/>
              <a:gd name="T13" fmla="*/ 2147483647 h 393"/>
              <a:gd name="T14" fmla="*/ 2147483647 w 596"/>
              <a:gd name="T15" fmla="*/ 2147483647 h 393"/>
              <a:gd name="T16" fmla="*/ 2147483647 w 596"/>
              <a:gd name="T17" fmla="*/ 2147483647 h 393"/>
              <a:gd name="T18" fmla="*/ 2147483647 w 596"/>
              <a:gd name="T19" fmla="*/ 0 h 393"/>
              <a:gd name="T20" fmla="*/ 2147483647 w 596"/>
              <a:gd name="T21" fmla="*/ 2147483647 h 393"/>
              <a:gd name="T22" fmla="*/ 2147483647 w 596"/>
              <a:gd name="T23" fmla="*/ 2147483647 h 393"/>
              <a:gd name="T24" fmla="*/ 2147483647 w 596"/>
              <a:gd name="T25" fmla="*/ 2147483647 h 393"/>
              <a:gd name="T26" fmla="*/ 2147483647 w 596"/>
              <a:gd name="T27" fmla="*/ 2147483647 h 393"/>
              <a:gd name="T28" fmla="*/ 2147483647 w 596"/>
              <a:gd name="T29" fmla="*/ 2147483647 h 393"/>
              <a:gd name="T30" fmla="*/ 2147483647 w 596"/>
              <a:gd name="T31" fmla="*/ 2147483647 h 393"/>
              <a:gd name="T32" fmla="*/ 2147483647 w 596"/>
              <a:gd name="T33" fmla="*/ 2147483647 h 393"/>
              <a:gd name="T34" fmla="*/ 2147483647 w 596"/>
              <a:gd name="T35" fmla="*/ 2147483647 h 393"/>
              <a:gd name="T36" fmla="*/ 2147483647 w 596"/>
              <a:gd name="T37" fmla="*/ 2147483647 h 393"/>
              <a:gd name="T38" fmla="*/ 2147483647 w 596"/>
              <a:gd name="T39" fmla="*/ 2147483647 h 393"/>
              <a:gd name="T40" fmla="*/ 2147483647 w 596"/>
              <a:gd name="T41" fmla="*/ 2147483647 h 393"/>
              <a:gd name="T42" fmla="*/ 2147483647 w 596"/>
              <a:gd name="T43" fmla="*/ 2147483647 h 393"/>
              <a:gd name="T44" fmla="*/ 2147483647 w 596"/>
              <a:gd name="T45" fmla="*/ 2147483647 h 393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596"/>
              <a:gd name="T70" fmla="*/ 0 h 393"/>
              <a:gd name="T71" fmla="*/ 596 w 596"/>
              <a:gd name="T72" fmla="*/ 393 h 393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596" h="393">
                <a:moveTo>
                  <a:pt x="490" y="383"/>
                </a:moveTo>
                <a:lnTo>
                  <a:pt x="461" y="356"/>
                </a:lnTo>
                <a:lnTo>
                  <a:pt x="87" y="365"/>
                </a:lnTo>
                <a:lnTo>
                  <a:pt x="67" y="282"/>
                </a:lnTo>
                <a:lnTo>
                  <a:pt x="20" y="141"/>
                </a:lnTo>
                <a:lnTo>
                  <a:pt x="0" y="105"/>
                </a:lnTo>
                <a:lnTo>
                  <a:pt x="20" y="58"/>
                </a:lnTo>
                <a:lnTo>
                  <a:pt x="10" y="20"/>
                </a:lnTo>
                <a:lnTo>
                  <a:pt x="19" y="8"/>
                </a:lnTo>
                <a:lnTo>
                  <a:pt x="491" y="0"/>
                </a:lnTo>
                <a:lnTo>
                  <a:pt x="509" y="30"/>
                </a:lnTo>
                <a:lnTo>
                  <a:pt x="500" y="58"/>
                </a:lnTo>
                <a:lnTo>
                  <a:pt x="509" y="95"/>
                </a:lnTo>
                <a:lnTo>
                  <a:pt x="548" y="123"/>
                </a:lnTo>
                <a:lnTo>
                  <a:pt x="596" y="161"/>
                </a:lnTo>
                <a:lnTo>
                  <a:pt x="596" y="197"/>
                </a:lnTo>
                <a:lnTo>
                  <a:pt x="576" y="234"/>
                </a:lnTo>
                <a:lnTo>
                  <a:pt x="519" y="254"/>
                </a:lnTo>
                <a:lnTo>
                  <a:pt x="529" y="309"/>
                </a:lnTo>
                <a:lnTo>
                  <a:pt x="519" y="346"/>
                </a:lnTo>
                <a:lnTo>
                  <a:pt x="490" y="356"/>
                </a:lnTo>
                <a:lnTo>
                  <a:pt x="490" y="383"/>
                </a:lnTo>
                <a:lnTo>
                  <a:pt x="490" y="393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05" name="KS"/>
          <p:cNvSpPr>
            <a:spLocks/>
          </p:cNvSpPr>
          <p:nvPr userDrawn="1"/>
        </p:nvSpPr>
        <p:spPr bwMode="auto">
          <a:xfrm>
            <a:off x="5452651" y="3217483"/>
            <a:ext cx="1147961" cy="594507"/>
          </a:xfrm>
          <a:custGeom>
            <a:avLst/>
            <a:gdLst>
              <a:gd name="T0" fmla="*/ 2147483647 w 705"/>
              <a:gd name="T1" fmla="*/ 2147483647 h 347"/>
              <a:gd name="T2" fmla="*/ 2147483647 w 705"/>
              <a:gd name="T3" fmla="*/ 2147483647 h 347"/>
              <a:gd name="T4" fmla="*/ 2147483647 w 705"/>
              <a:gd name="T5" fmla="*/ 2147483647 h 347"/>
              <a:gd name="T6" fmla="*/ 2147483647 w 705"/>
              <a:gd name="T7" fmla="*/ 2147483647 h 347"/>
              <a:gd name="T8" fmla="*/ 2147483647 w 705"/>
              <a:gd name="T9" fmla="*/ 2147483647 h 347"/>
              <a:gd name="T10" fmla="*/ 0 w 705"/>
              <a:gd name="T11" fmla="*/ 2147483647 h 347"/>
              <a:gd name="T12" fmla="*/ 2147483647 w 705"/>
              <a:gd name="T13" fmla="*/ 0 h 347"/>
              <a:gd name="T14" fmla="*/ 2147483647 w 705"/>
              <a:gd name="T15" fmla="*/ 2147483647 h 347"/>
              <a:gd name="T16" fmla="*/ 2147483647 w 705"/>
              <a:gd name="T17" fmla="*/ 2147483647 h 347"/>
              <a:gd name="T18" fmla="*/ 2147483647 w 705"/>
              <a:gd name="T19" fmla="*/ 2147483647 h 34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705"/>
              <a:gd name="T31" fmla="*/ 0 h 347"/>
              <a:gd name="T32" fmla="*/ 705 w 705"/>
              <a:gd name="T33" fmla="*/ 347 h 34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705" h="347">
                <a:moveTo>
                  <a:pt x="640" y="9"/>
                </a:moveTo>
                <a:lnTo>
                  <a:pt x="677" y="26"/>
                </a:lnTo>
                <a:lnTo>
                  <a:pt x="658" y="69"/>
                </a:lnTo>
                <a:lnTo>
                  <a:pt x="705" y="113"/>
                </a:lnTo>
                <a:lnTo>
                  <a:pt x="705" y="347"/>
                </a:lnTo>
                <a:lnTo>
                  <a:pt x="0" y="339"/>
                </a:lnTo>
                <a:lnTo>
                  <a:pt x="19" y="0"/>
                </a:lnTo>
                <a:lnTo>
                  <a:pt x="631" y="17"/>
                </a:lnTo>
                <a:lnTo>
                  <a:pt x="640" y="9"/>
                </a:lnTo>
                <a:lnTo>
                  <a:pt x="640" y="17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06" name="MN"/>
          <p:cNvSpPr>
            <a:spLocks/>
          </p:cNvSpPr>
          <p:nvPr userDrawn="1"/>
        </p:nvSpPr>
        <p:spPr bwMode="auto">
          <a:xfrm>
            <a:off x="6237849" y="1456335"/>
            <a:ext cx="1011336" cy="1117099"/>
          </a:xfrm>
          <a:custGeom>
            <a:avLst/>
            <a:gdLst>
              <a:gd name="T0" fmla="*/ 2147483647 w 621"/>
              <a:gd name="T1" fmla="*/ 2147483647 h 652"/>
              <a:gd name="T2" fmla="*/ 2147483647 w 621"/>
              <a:gd name="T3" fmla="*/ 2147483647 h 652"/>
              <a:gd name="T4" fmla="*/ 2147483647 w 621"/>
              <a:gd name="T5" fmla="*/ 2147483647 h 652"/>
              <a:gd name="T6" fmla="*/ 2147483647 w 621"/>
              <a:gd name="T7" fmla="*/ 2147483647 h 652"/>
              <a:gd name="T8" fmla="*/ 2147483647 w 621"/>
              <a:gd name="T9" fmla="*/ 2147483647 h 652"/>
              <a:gd name="T10" fmla="*/ 0 w 621"/>
              <a:gd name="T11" fmla="*/ 2147483647 h 652"/>
              <a:gd name="T12" fmla="*/ 2147483647 w 621"/>
              <a:gd name="T13" fmla="*/ 2147483647 h 652"/>
              <a:gd name="T14" fmla="*/ 2147483647 w 621"/>
              <a:gd name="T15" fmla="*/ 0 h 652"/>
              <a:gd name="T16" fmla="*/ 2147483647 w 621"/>
              <a:gd name="T17" fmla="*/ 0 h 652"/>
              <a:gd name="T18" fmla="*/ 2147483647 w 621"/>
              <a:gd name="T19" fmla="*/ 2147483647 h 652"/>
              <a:gd name="T20" fmla="*/ 2147483647 w 621"/>
              <a:gd name="T21" fmla="*/ 2147483647 h 652"/>
              <a:gd name="T22" fmla="*/ 2147483647 w 621"/>
              <a:gd name="T23" fmla="*/ 2147483647 h 652"/>
              <a:gd name="T24" fmla="*/ 2147483647 w 621"/>
              <a:gd name="T25" fmla="*/ 2147483647 h 652"/>
              <a:gd name="T26" fmla="*/ 2147483647 w 621"/>
              <a:gd name="T27" fmla="*/ 2147483647 h 652"/>
              <a:gd name="T28" fmla="*/ 2147483647 w 621"/>
              <a:gd name="T29" fmla="*/ 2147483647 h 652"/>
              <a:gd name="T30" fmla="*/ 2147483647 w 621"/>
              <a:gd name="T31" fmla="*/ 2147483647 h 652"/>
              <a:gd name="T32" fmla="*/ 2147483647 w 621"/>
              <a:gd name="T33" fmla="*/ 2147483647 h 652"/>
              <a:gd name="T34" fmla="*/ 2147483647 w 621"/>
              <a:gd name="T35" fmla="*/ 2147483647 h 652"/>
              <a:gd name="T36" fmla="*/ 2147483647 w 621"/>
              <a:gd name="T37" fmla="*/ 2147483647 h 652"/>
              <a:gd name="T38" fmla="*/ 2147483647 w 621"/>
              <a:gd name="T39" fmla="*/ 2147483647 h 652"/>
              <a:gd name="T40" fmla="*/ 2147483647 w 621"/>
              <a:gd name="T41" fmla="*/ 2147483647 h 652"/>
              <a:gd name="T42" fmla="*/ 2147483647 w 621"/>
              <a:gd name="T43" fmla="*/ 2147483647 h 652"/>
              <a:gd name="T44" fmla="*/ 2147483647 w 621"/>
              <a:gd name="T45" fmla="*/ 2147483647 h 652"/>
              <a:gd name="T46" fmla="*/ 2147483647 w 621"/>
              <a:gd name="T47" fmla="*/ 2147483647 h 652"/>
              <a:gd name="T48" fmla="*/ 2147483647 w 621"/>
              <a:gd name="T49" fmla="*/ 2147483647 h 652"/>
              <a:gd name="T50" fmla="*/ 2147483647 w 621"/>
              <a:gd name="T51" fmla="*/ 2147483647 h 652"/>
              <a:gd name="T52" fmla="*/ 2147483647 w 621"/>
              <a:gd name="T53" fmla="*/ 2147483647 h 652"/>
              <a:gd name="T54" fmla="*/ 2147483647 w 621"/>
              <a:gd name="T55" fmla="*/ 2147483647 h 652"/>
              <a:gd name="T56" fmla="*/ 2147483647 w 621"/>
              <a:gd name="T57" fmla="*/ 2147483647 h 652"/>
              <a:gd name="T58" fmla="*/ 2147483647 w 621"/>
              <a:gd name="T59" fmla="*/ 2147483647 h 652"/>
              <a:gd name="T60" fmla="*/ 2147483647 w 621"/>
              <a:gd name="T61" fmla="*/ 2147483647 h 652"/>
              <a:gd name="T62" fmla="*/ 2147483647 w 621"/>
              <a:gd name="T63" fmla="*/ 2147483647 h 652"/>
              <a:gd name="T64" fmla="*/ 2147483647 w 621"/>
              <a:gd name="T65" fmla="*/ 2147483647 h 65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621"/>
              <a:gd name="T100" fmla="*/ 0 h 652"/>
              <a:gd name="T101" fmla="*/ 621 w 621"/>
              <a:gd name="T102" fmla="*/ 652 h 65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621" h="652">
                <a:moveTo>
                  <a:pt x="510" y="643"/>
                </a:moveTo>
                <a:lnTo>
                  <a:pt x="56" y="652"/>
                </a:lnTo>
                <a:lnTo>
                  <a:pt x="56" y="452"/>
                </a:lnTo>
                <a:lnTo>
                  <a:pt x="28" y="417"/>
                </a:lnTo>
                <a:lnTo>
                  <a:pt x="47" y="382"/>
                </a:lnTo>
                <a:lnTo>
                  <a:pt x="0" y="44"/>
                </a:lnTo>
                <a:lnTo>
                  <a:pt x="167" y="44"/>
                </a:lnTo>
                <a:lnTo>
                  <a:pt x="167" y="0"/>
                </a:lnTo>
                <a:lnTo>
                  <a:pt x="186" y="0"/>
                </a:lnTo>
                <a:lnTo>
                  <a:pt x="204" y="70"/>
                </a:lnTo>
                <a:lnTo>
                  <a:pt x="269" y="78"/>
                </a:lnTo>
                <a:lnTo>
                  <a:pt x="278" y="96"/>
                </a:lnTo>
                <a:lnTo>
                  <a:pt x="343" y="78"/>
                </a:lnTo>
                <a:lnTo>
                  <a:pt x="371" y="87"/>
                </a:lnTo>
                <a:lnTo>
                  <a:pt x="362" y="96"/>
                </a:lnTo>
                <a:lnTo>
                  <a:pt x="380" y="96"/>
                </a:lnTo>
                <a:lnTo>
                  <a:pt x="389" y="122"/>
                </a:lnTo>
                <a:lnTo>
                  <a:pt x="417" y="104"/>
                </a:lnTo>
                <a:lnTo>
                  <a:pt x="454" y="139"/>
                </a:lnTo>
                <a:lnTo>
                  <a:pt x="510" y="113"/>
                </a:lnTo>
                <a:lnTo>
                  <a:pt x="519" y="130"/>
                </a:lnTo>
                <a:lnTo>
                  <a:pt x="621" y="139"/>
                </a:lnTo>
                <a:lnTo>
                  <a:pt x="519" y="191"/>
                </a:lnTo>
                <a:lnTo>
                  <a:pt x="417" y="287"/>
                </a:lnTo>
                <a:lnTo>
                  <a:pt x="399" y="296"/>
                </a:lnTo>
                <a:lnTo>
                  <a:pt x="408" y="365"/>
                </a:lnTo>
                <a:lnTo>
                  <a:pt x="371" y="382"/>
                </a:lnTo>
                <a:lnTo>
                  <a:pt x="352" y="417"/>
                </a:lnTo>
                <a:lnTo>
                  <a:pt x="380" y="434"/>
                </a:lnTo>
                <a:lnTo>
                  <a:pt x="371" y="513"/>
                </a:lnTo>
                <a:lnTo>
                  <a:pt x="491" y="591"/>
                </a:lnTo>
                <a:lnTo>
                  <a:pt x="510" y="643"/>
                </a:lnTo>
                <a:lnTo>
                  <a:pt x="510" y="652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07" name="MO"/>
          <p:cNvSpPr>
            <a:spLocks/>
          </p:cNvSpPr>
          <p:nvPr userDrawn="1"/>
        </p:nvSpPr>
        <p:spPr bwMode="auto">
          <a:xfrm>
            <a:off x="6434148" y="3124791"/>
            <a:ext cx="1030182" cy="880574"/>
          </a:xfrm>
          <a:custGeom>
            <a:avLst/>
            <a:gdLst>
              <a:gd name="T0" fmla="*/ 2147483647 w 656"/>
              <a:gd name="T1" fmla="*/ 2147483647 h 551"/>
              <a:gd name="T2" fmla="*/ 2147483647 w 656"/>
              <a:gd name="T3" fmla="*/ 2147483647 h 551"/>
              <a:gd name="T4" fmla="*/ 2147483647 w 656"/>
              <a:gd name="T5" fmla="*/ 2147483647 h 551"/>
              <a:gd name="T6" fmla="*/ 2147483647 w 656"/>
              <a:gd name="T7" fmla="*/ 2147483647 h 551"/>
              <a:gd name="T8" fmla="*/ 2147483647 w 656"/>
              <a:gd name="T9" fmla="*/ 2147483647 h 551"/>
              <a:gd name="T10" fmla="*/ 2147483647 w 656"/>
              <a:gd name="T11" fmla="*/ 2147483647 h 551"/>
              <a:gd name="T12" fmla="*/ 2147483647 w 656"/>
              <a:gd name="T13" fmla="*/ 2147483647 h 551"/>
              <a:gd name="T14" fmla="*/ 2147483647 w 656"/>
              <a:gd name="T15" fmla="*/ 2147483647 h 551"/>
              <a:gd name="T16" fmla="*/ 2147483647 w 656"/>
              <a:gd name="T17" fmla="*/ 2147483647 h 551"/>
              <a:gd name="T18" fmla="*/ 0 w 656"/>
              <a:gd name="T19" fmla="*/ 2147483647 h 551"/>
              <a:gd name="T20" fmla="*/ 2147483647 w 656"/>
              <a:gd name="T21" fmla="*/ 0 h 551"/>
              <a:gd name="T22" fmla="*/ 2147483647 w 656"/>
              <a:gd name="T23" fmla="*/ 2147483647 h 551"/>
              <a:gd name="T24" fmla="*/ 2147483647 w 656"/>
              <a:gd name="T25" fmla="*/ 2147483647 h 551"/>
              <a:gd name="T26" fmla="*/ 2147483647 w 656"/>
              <a:gd name="T27" fmla="*/ 2147483647 h 551"/>
              <a:gd name="T28" fmla="*/ 2147483647 w 656"/>
              <a:gd name="T29" fmla="*/ 2147483647 h 551"/>
              <a:gd name="T30" fmla="*/ 2147483647 w 656"/>
              <a:gd name="T31" fmla="*/ 2147483647 h 551"/>
              <a:gd name="T32" fmla="*/ 2147483647 w 656"/>
              <a:gd name="T33" fmla="*/ 2147483647 h 551"/>
              <a:gd name="T34" fmla="*/ 2147483647 w 656"/>
              <a:gd name="T35" fmla="*/ 2147483647 h 551"/>
              <a:gd name="T36" fmla="*/ 2147483647 w 656"/>
              <a:gd name="T37" fmla="*/ 2147483647 h 551"/>
              <a:gd name="T38" fmla="*/ 2147483647 w 656"/>
              <a:gd name="T39" fmla="*/ 2147483647 h 551"/>
              <a:gd name="T40" fmla="*/ 2147483647 w 656"/>
              <a:gd name="T41" fmla="*/ 2147483647 h 551"/>
              <a:gd name="T42" fmla="*/ 2147483647 w 656"/>
              <a:gd name="T43" fmla="*/ 2147483647 h 551"/>
              <a:gd name="T44" fmla="*/ 2147483647 w 656"/>
              <a:gd name="T45" fmla="*/ 2147483647 h 551"/>
              <a:gd name="T46" fmla="*/ 2147483647 w 656"/>
              <a:gd name="T47" fmla="*/ 2147483647 h 551"/>
              <a:gd name="T48" fmla="*/ 2147483647 w 656"/>
              <a:gd name="T49" fmla="*/ 2147483647 h 551"/>
              <a:gd name="T50" fmla="*/ 2147483647 w 656"/>
              <a:gd name="T51" fmla="*/ 2147483647 h 551"/>
              <a:gd name="T52" fmla="*/ 2147483647 w 656"/>
              <a:gd name="T53" fmla="*/ 2147483647 h 551"/>
              <a:gd name="T54" fmla="*/ 2147483647 w 656"/>
              <a:gd name="T55" fmla="*/ 2147483647 h 551"/>
              <a:gd name="T56" fmla="*/ 2147483647 w 656"/>
              <a:gd name="T57" fmla="*/ 2147483647 h 551"/>
              <a:gd name="T58" fmla="*/ 2147483647 w 656"/>
              <a:gd name="T59" fmla="*/ 2147483647 h 55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656"/>
              <a:gd name="T91" fmla="*/ 0 h 551"/>
              <a:gd name="T92" fmla="*/ 656 w 656"/>
              <a:gd name="T93" fmla="*/ 551 h 551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656" h="551">
                <a:moveTo>
                  <a:pt x="595" y="549"/>
                </a:moveTo>
                <a:lnTo>
                  <a:pt x="528" y="549"/>
                </a:lnTo>
                <a:lnTo>
                  <a:pt x="557" y="512"/>
                </a:lnTo>
                <a:lnTo>
                  <a:pt x="547" y="484"/>
                </a:lnTo>
                <a:lnTo>
                  <a:pt x="106" y="502"/>
                </a:lnTo>
                <a:lnTo>
                  <a:pt x="106" y="186"/>
                </a:lnTo>
                <a:lnTo>
                  <a:pt x="57" y="139"/>
                </a:lnTo>
                <a:lnTo>
                  <a:pt x="77" y="93"/>
                </a:lnTo>
                <a:lnTo>
                  <a:pt x="38" y="75"/>
                </a:lnTo>
                <a:lnTo>
                  <a:pt x="0" y="10"/>
                </a:lnTo>
                <a:lnTo>
                  <a:pt x="374" y="0"/>
                </a:lnTo>
                <a:lnTo>
                  <a:pt x="403" y="28"/>
                </a:lnTo>
                <a:lnTo>
                  <a:pt x="403" y="84"/>
                </a:lnTo>
                <a:lnTo>
                  <a:pt x="432" y="121"/>
                </a:lnTo>
                <a:lnTo>
                  <a:pt x="471" y="159"/>
                </a:lnTo>
                <a:lnTo>
                  <a:pt x="489" y="205"/>
                </a:lnTo>
                <a:lnTo>
                  <a:pt x="509" y="195"/>
                </a:lnTo>
                <a:lnTo>
                  <a:pt x="538" y="205"/>
                </a:lnTo>
                <a:lnTo>
                  <a:pt x="518" y="280"/>
                </a:lnTo>
                <a:lnTo>
                  <a:pt x="605" y="344"/>
                </a:lnTo>
                <a:lnTo>
                  <a:pt x="605" y="391"/>
                </a:lnTo>
                <a:lnTo>
                  <a:pt x="648" y="418"/>
                </a:lnTo>
                <a:lnTo>
                  <a:pt x="656" y="474"/>
                </a:lnTo>
                <a:lnTo>
                  <a:pt x="643" y="473"/>
                </a:lnTo>
                <a:lnTo>
                  <a:pt x="631" y="488"/>
                </a:lnTo>
                <a:lnTo>
                  <a:pt x="624" y="484"/>
                </a:lnTo>
                <a:lnTo>
                  <a:pt x="616" y="482"/>
                </a:lnTo>
                <a:lnTo>
                  <a:pt x="604" y="534"/>
                </a:lnTo>
                <a:lnTo>
                  <a:pt x="595" y="549"/>
                </a:lnTo>
                <a:lnTo>
                  <a:pt x="572" y="551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08" name="NE"/>
          <p:cNvSpPr>
            <a:spLocks/>
          </p:cNvSpPr>
          <p:nvPr userDrawn="1"/>
        </p:nvSpPr>
        <p:spPr bwMode="auto">
          <a:xfrm>
            <a:off x="5210809" y="2624574"/>
            <a:ext cx="1281444" cy="624871"/>
          </a:xfrm>
          <a:custGeom>
            <a:avLst/>
            <a:gdLst>
              <a:gd name="T0" fmla="*/ 2147483647 w 788"/>
              <a:gd name="T1" fmla="*/ 2147483647 h 365"/>
              <a:gd name="T2" fmla="*/ 2147483647 w 788"/>
              <a:gd name="T3" fmla="*/ 2147483647 h 365"/>
              <a:gd name="T4" fmla="*/ 2147483647 w 788"/>
              <a:gd name="T5" fmla="*/ 2147483647 h 365"/>
              <a:gd name="T6" fmla="*/ 2147483647 w 788"/>
              <a:gd name="T7" fmla="*/ 2147483647 h 365"/>
              <a:gd name="T8" fmla="*/ 2147483647 w 788"/>
              <a:gd name="T9" fmla="*/ 2147483647 h 365"/>
              <a:gd name="T10" fmla="*/ 2147483647 w 788"/>
              <a:gd name="T11" fmla="*/ 2147483647 h 365"/>
              <a:gd name="T12" fmla="*/ 2147483647 w 788"/>
              <a:gd name="T13" fmla="*/ 2147483647 h 365"/>
              <a:gd name="T14" fmla="*/ 2147483647 w 788"/>
              <a:gd name="T15" fmla="*/ 2147483647 h 365"/>
              <a:gd name="T16" fmla="*/ 0 w 788"/>
              <a:gd name="T17" fmla="*/ 2147483647 h 365"/>
              <a:gd name="T18" fmla="*/ 2147483647 w 788"/>
              <a:gd name="T19" fmla="*/ 0 h 365"/>
              <a:gd name="T20" fmla="*/ 2147483647 w 788"/>
              <a:gd name="T21" fmla="*/ 2147483647 h 365"/>
              <a:gd name="T22" fmla="*/ 2147483647 w 788"/>
              <a:gd name="T23" fmla="*/ 2147483647 h 365"/>
              <a:gd name="T24" fmla="*/ 2147483647 w 788"/>
              <a:gd name="T25" fmla="*/ 2147483647 h 365"/>
              <a:gd name="T26" fmla="*/ 2147483647 w 788"/>
              <a:gd name="T27" fmla="*/ 2147483647 h 365"/>
              <a:gd name="T28" fmla="*/ 2147483647 w 788"/>
              <a:gd name="T29" fmla="*/ 2147483647 h 36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788"/>
              <a:gd name="T46" fmla="*/ 0 h 365"/>
              <a:gd name="T47" fmla="*/ 788 w 788"/>
              <a:gd name="T48" fmla="*/ 365 h 36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788" h="365">
                <a:moveTo>
                  <a:pt x="686" y="87"/>
                </a:moveTo>
                <a:lnTo>
                  <a:pt x="732" y="218"/>
                </a:lnTo>
                <a:lnTo>
                  <a:pt x="751" y="296"/>
                </a:lnTo>
                <a:lnTo>
                  <a:pt x="788" y="357"/>
                </a:lnTo>
                <a:lnTo>
                  <a:pt x="779" y="365"/>
                </a:lnTo>
                <a:lnTo>
                  <a:pt x="167" y="348"/>
                </a:lnTo>
                <a:lnTo>
                  <a:pt x="176" y="304"/>
                </a:lnTo>
                <a:lnTo>
                  <a:pt x="176" y="235"/>
                </a:lnTo>
                <a:lnTo>
                  <a:pt x="0" y="218"/>
                </a:lnTo>
                <a:lnTo>
                  <a:pt x="19" y="0"/>
                </a:lnTo>
                <a:lnTo>
                  <a:pt x="501" y="26"/>
                </a:lnTo>
                <a:lnTo>
                  <a:pt x="556" y="53"/>
                </a:lnTo>
                <a:lnTo>
                  <a:pt x="612" y="44"/>
                </a:lnTo>
                <a:lnTo>
                  <a:pt x="686" y="87"/>
                </a:lnTo>
                <a:lnTo>
                  <a:pt x="686" y="96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09" name="ND"/>
          <p:cNvSpPr>
            <a:spLocks/>
          </p:cNvSpPr>
          <p:nvPr userDrawn="1"/>
        </p:nvSpPr>
        <p:spPr bwMode="auto">
          <a:xfrm>
            <a:off x="5287758" y="1483502"/>
            <a:ext cx="1025470" cy="639255"/>
          </a:xfrm>
          <a:custGeom>
            <a:avLst/>
            <a:gdLst>
              <a:gd name="T0" fmla="*/ 2147483647 w 630"/>
              <a:gd name="T1" fmla="*/ 2147483647 h 373"/>
              <a:gd name="T2" fmla="*/ 0 w 630"/>
              <a:gd name="T3" fmla="*/ 2147483647 h 373"/>
              <a:gd name="T4" fmla="*/ 2147483647 w 630"/>
              <a:gd name="T5" fmla="*/ 2147483647 h 373"/>
              <a:gd name="T6" fmla="*/ 2147483647 w 630"/>
              <a:gd name="T7" fmla="*/ 0 h 373"/>
              <a:gd name="T8" fmla="*/ 2147483647 w 630"/>
              <a:gd name="T9" fmla="*/ 2147483647 h 373"/>
              <a:gd name="T10" fmla="*/ 2147483647 w 630"/>
              <a:gd name="T11" fmla="*/ 2147483647 h 373"/>
              <a:gd name="T12" fmla="*/ 2147483647 w 630"/>
              <a:gd name="T13" fmla="*/ 2147483647 h 37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30"/>
              <a:gd name="T22" fmla="*/ 0 h 373"/>
              <a:gd name="T23" fmla="*/ 630 w 630"/>
              <a:gd name="T24" fmla="*/ 373 h 37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30" h="373">
                <a:moveTo>
                  <a:pt x="630" y="364"/>
                </a:moveTo>
                <a:lnTo>
                  <a:pt x="0" y="338"/>
                </a:lnTo>
                <a:lnTo>
                  <a:pt x="9" y="304"/>
                </a:lnTo>
                <a:lnTo>
                  <a:pt x="37" y="0"/>
                </a:lnTo>
                <a:lnTo>
                  <a:pt x="583" y="26"/>
                </a:lnTo>
                <a:lnTo>
                  <a:pt x="630" y="364"/>
                </a:lnTo>
                <a:lnTo>
                  <a:pt x="630" y="373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10" name="SD"/>
          <p:cNvSpPr>
            <a:spLocks/>
          </p:cNvSpPr>
          <p:nvPr userDrawn="1"/>
        </p:nvSpPr>
        <p:spPr bwMode="auto">
          <a:xfrm>
            <a:off x="5242218" y="2060430"/>
            <a:ext cx="1085143" cy="714368"/>
          </a:xfrm>
          <a:custGeom>
            <a:avLst/>
            <a:gdLst>
              <a:gd name="T0" fmla="*/ 2147483647 w 667"/>
              <a:gd name="T1" fmla="*/ 2147483647 h 417"/>
              <a:gd name="T2" fmla="*/ 2147483647 w 667"/>
              <a:gd name="T3" fmla="*/ 2147483647 h 417"/>
              <a:gd name="T4" fmla="*/ 2147483647 w 667"/>
              <a:gd name="T5" fmla="*/ 2147483647 h 417"/>
              <a:gd name="T6" fmla="*/ 2147483647 w 667"/>
              <a:gd name="T7" fmla="*/ 2147483647 h 417"/>
              <a:gd name="T8" fmla="*/ 2147483647 w 667"/>
              <a:gd name="T9" fmla="*/ 2147483647 h 417"/>
              <a:gd name="T10" fmla="*/ 2147483647 w 667"/>
              <a:gd name="T11" fmla="*/ 2147483647 h 417"/>
              <a:gd name="T12" fmla="*/ 2147483647 w 667"/>
              <a:gd name="T13" fmla="*/ 2147483647 h 417"/>
              <a:gd name="T14" fmla="*/ 2147483647 w 667"/>
              <a:gd name="T15" fmla="*/ 2147483647 h 417"/>
              <a:gd name="T16" fmla="*/ 0 w 667"/>
              <a:gd name="T17" fmla="*/ 2147483647 h 417"/>
              <a:gd name="T18" fmla="*/ 2147483647 w 667"/>
              <a:gd name="T19" fmla="*/ 2147483647 h 417"/>
              <a:gd name="T20" fmla="*/ 2147483647 w 667"/>
              <a:gd name="T21" fmla="*/ 2147483647 h 417"/>
              <a:gd name="T22" fmla="*/ 2147483647 w 667"/>
              <a:gd name="T23" fmla="*/ 0 h 417"/>
              <a:gd name="T24" fmla="*/ 2147483647 w 667"/>
              <a:gd name="T25" fmla="*/ 2147483647 h 417"/>
              <a:gd name="T26" fmla="*/ 2147483647 w 667"/>
              <a:gd name="T27" fmla="*/ 2147483647 h 417"/>
              <a:gd name="T28" fmla="*/ 2147483647 w 667"/>
              <a:gd name="T29" fmla="*/ 2147483647 h 417"/>
              <a:gd name="T30" fmla="*/ 2147483647 w 667"/>
              <a:gd name="T31" fmla="*/ 2147483647 h 417"/>
              <a:gd name="T32" fmla="*/ 2147483647 w 667"/>
              <a:gd name="T33" fmla="*/ 2147483647 h 417"/>
              <a:gd name="T34" fmla="*/ 2147483647 w 667"/>
              <a:gd name="T35" fmla="*/ 2147483647 h 41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667"/>
              <a:gd name="T55" fmla="*/ 0 h 417"/>
              <a:gd name="T56" fmla="*/ 667 w 667"/>
              <a:gd name="T57" fmla="*/ 417 h 41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667" h="417">
                <a:moveTo>
                  <a:pt x="667" y="296"/>
                </a:moveTo>
                <a:lnTo>
                  <a:pt x="658" y="304"/>
                </a:lnTo>
                <a:lnTo>
                  <a:pt x="667" y="339"/>
                </a:lnTo>
                <a:lnTo>
                  <a:pt x="648" y="383"/>
                </a:lnTo>
                <a:lnTo>
                  <a:pt x="667" y="417"/>
                </a:lnTo>
                <a:lnTo>
                  <a:pt x="593" y="374"/>
                </a:lnTo>
                <a:lnTo>
                  <a:pt x="537" y="383"/>
                </a:lnTo>
                <a:lnTo>
                  <a:pt x="482" y="356"/>
                </a:lnTo>
                <a:lnTo>
                  <a:pt x="0" y="330"/>
                </a:lnTo>
                <a:lnTo>
                  <a:pt x="9" y="270"/>
                </a:lnTo>
                <a:lnTo>
                  <a:pt x="18" y="105"/>
                </a:lnTo>
                <a:lnTo>
                  <a:pt x="28" y="0"/>
                </a:lnTo>
                <a:lnTo>
                  <a:pt x="658" y="26"/>
                </a:lnTo>
                <a:lnTo>
                  <a:pt x="639" y="61"/>
                </a:lnTo>
                <a:lnTo>
                  <a:pt x="667" y="96"/>
                </a:lnTo>
                <a:lnTo>
                  <a:pt x="667" y="261"/>
                </a:lnTo>
                <a:lnTo>
                  <a:pt x="667" y="296"/>
                </a:lnTo>
                <a:lnTo>
                  <a:pt x="667" y="304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11" name="Text Box 203"/>
          <p:cNvSpPr txBox="1">
            <a:spLocks noChangeArrowheads="1"/>
          </p:cNvSpPr>
          <p:nvPr userDrawn="1"/>
        </p:nvSpPr>
        <p:spPr bwMode="auto">
          <a:xfrm>
            <a:off x="5682450" y="2827384"/>
            <a:ext cx="308767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NE</a:t>
            </a:r>
          </a:p>
        </p:txBody>
      </p:sp>
      <p:sp>
        <p:nvSpPr>
          <p:cNvPr id="112" name="Text Box 204"/>
          <p:cNvSpPr txBox="1">
            <a:spLocks noChangeArrowheads="1"/>
          </p:cNvSpPr>
          <p:nvPr userDrawn="1"/>
        </p:nvSpPr>
        <p:spPr bwMode="auto">
          <a:xfrm>
            <a:off x="5854003" y="3406704"/>
            <a:ext cx="308767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KS</a:t>
            </a:r>
          </a:p>
        </p:txBody>
      </p:sp>
      <p:sp>
        <p:nvSpPr>
          <p:cNvPr id="113" name="Text Box 206"/>
          <p:cNvSpPr txBox="1">
            <a:spLocks noChangeArrowheads="1"/>
          </p:cNvSpPr>
          <p:nvPr userDrawn="1"/>
        </p:nvSpPr>
        <p:spPr bwMode="auto">
          <a:xfrm>
            <a:off x="6631455" y="2733383"/>
            <a:ext cx="276698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IA</a:t>
            </a:r>
          </a:p>
        </p:txBody>
      </p:sp>
      <p:sp>
        <p:nvSpPr>
          <p:cNvPr id="114" name="Text Box 207"/>
          <p:cNvSpPr txBox="1">
            <a:spLocks noChangeArrowheads="1"/>
          </p:cNvSpPr>
          <p:nvPr userDrawn="1"/>
        </p:nvSpPr>
        <p:spPr bwMode="auto">
          <a:xfrm>
            <a:off x="6743517" y="3430819"/>
            <a:ext cx="351103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MO</a:t>
            </a:r>
          </a:p>
        </p:txBody>
      </p:sp>
      <p:sp>
        <p:nvSpPr>
          <p:cNvPr id="115" name="Text Box 210"/>
          <p:cNvSpPr txBox="1">
            <a:spLocks noChangeArrowheads="1"/>
          </p:cNvSpPr>
          <p:nvPr userDrawn="1"/>
        </p:nvSpPr>
        <p:spPr bwMode="auto">
          <a:xfrm>
            <a:off x="5602784" y="2261944"/>
            <a:ext cx="304185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SD</a:t>
            </a:r>
          </a:p>
        </p:txBody>
      </p:sp>
      <p:sp>
        <p:nvSpPr>
          <p:cNvPr id="116" name="Text Box 211"/>
          <p:cNvSpPr txBox="1">
            <a:spLocks noChangeArrowheads="1"/>
          </p:cNvSpPr>
          <p:nvPr userDrawn="1"/>
        </p:nvSpPr>
        <p:spPr bwMode="auto">
          <a:xfrm>
            <a:off x="5642978" y="1677166"/>
            <a:ext cx="314875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ND</a:t>
            </a:r>
          </a:p>
        </p:txBody>
      </p:sp>
      <p:sp>
        <p:nvSpPr>
          <p:cNvPr id="117" name="Text Box 212"/>
          <p:cNvSpPr txBox="1">
            <a:spLocks noChangeArrowheads="1"/>
          </p:cNvSpPr>
          <p:nvPr userDrawn="1"/>
        </p:nvSpPr>
        <p:spPr bwMode="auto">
          <a:xfrm>
            <a:off x="6432660" y="1876250"/>
            <a:ext cx="348487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MN </a:t>
            </a:r>
          </a:p>
        </p:txBody>
      </p:sp>
      <p:sp>
        <p:nvSpPr>
          <p:cNvPr id="118" name="AK"/>
          <p:cNvSpPr>
            <a:spLocks/>
          </p:cNvSpPr>
          <p:nvPr userDrawn="1"/>
        </p:nvSpPr>
        <p:spPr bwMode="auto">
          <a:xfrm>
            <a:off x="130095" y="913063"/>
            <a:ext cx="1352113" cy="1069156"/>
          </a:xfrm>
          <a:custGeom>
            <a:avLst/>
            <a:gdLst>
              <a:gd name="T0" fmla="*/ 2147483647 w 992"/>
              <a:gd name="T1" fmla="*/ 2147483647 h 816"/>
              <a:gd name="T2" fmla="*/ 2147483647 w 992"/>
              <a:gd name="T3" fmla="*/ 2147483647 h 816"/>
              <a:gd name="T4" fmla="*/ 2147483647 w 992"/>
              <a:gd name="T5" fmla="*/ 2147483647 h 816"/>
              <a:gd name="T6" fmla="*/ 2147483647 w 992"/>
              <a:gd name="T7" fmla="*/ 2147483647 h 816"/>
              <a:gd name="T8" fmla="*/ 2147483647 w 992"/>
              <a:gd name="T9" fmla="*/ 2147483647 h 816"/>
              <a:gd name="T10" fmla="*/ 2147483647 w 992"/>
              <a:gd name="T11" fmla="*/ 2147483647 h 816"/>
              <a:gd name="T12" fmla="*/ 2147483647 w 992"/>
              <a:gd name="T13" fmla="*/ 2147483647 h 816"/>
              <a:gd name="T14" fmla="*/ 2147483647 w 992"/>
              <a:gd name="T15" fmla="*/ 2147483647 h 816"/>
              <a:gd name="T16" fmla="*/ 2147483647 w 992"/>
              <a:gd name="T17" fmla="*/ 2147483647 h 816"/>
              <a:gd name="T18" fmla="*/ 2147483647 w 992"/>
              <a:gd name="T19" fmla="*/ 2147483647 h 816"/>
              <a:gd name="T20" fmla="*/ 0 w 992"/>
              <a:gd name="T21" fmla="*/ 2147483647 h 816"/>
              <a:gd name="T22" fmla="*/ 2147483647 w 992"/>
              <a:gd name="T23" fmla="*/ 2147483647 h 816"/>
              <a:gd name="T24" fmla="*/ 2147483647 w 992"/>
              <a:gd name="T25" fmla="*/ 2147483647 h 816"/>
              <a:gd name="T26" fmla="*/ 2147483647 w 992"/>
              <a:gd name="T27" fmla="*/ 2147483647 h 816"/>
              <a:gd name="T28" fmla="*/ 2147483647 w 992"/>
              <a:gd name="T29" fmla="*/ 2147483647 h 816"/>
              <a:gd name="T30" fmla="*/ 2147483647 w 992"/>
              <a:gd name="T31" fmla="*/ 2147483647 h 816"/>
              <a:gd name="T32" fmla="*/ 2147483647 w 992"/>
              <a:gd name="T33" fmla="*/ 2147483647 h 816"/>
              <a:gd name="T34" fmla="*/ 2147483647 w 992"/>
              <a:gd name="T35" fmla="*/ 2147483647 h 816"/>
              <a:gd name="T36" fmla="*/ 2147483647 w 992"/>
              <a:gd name="T37" fmla="*/ 2147483647 h 816"/>
              <a:gd name="T38" fmla="*/ 2147483647 w 992"/>
              <a:gd name="T39" fmla="*/ 2147483647 h 816"/>
              <a:gd name="T40" fmla="*/ 2147483647 w 992"/>
              <a:gd name="T41" fmla="*/ 2147483647 h 816"/>
              <a:gd name="T42" fmla="*/ 2147483647 w 992"/>
              <a:gd name="T43" fmla="*/ 2147483647 h 816"/>
              <a:gd name="T44" fmla="*/ 2147483647 w 992"/>
              <a:gd name="T45" fmla="*/ 2147483647 h 816"/>
              <a:gd name="T46" fmla="*/ 2147483647 w 992"/>
              <a:gd name="T47" fmla="*/ 2147483647 h 816"/>
              <a:gd name="T48" fmla="*/ 2147483647 w 992"/>
              <a:gd name="T49" fmla="*/ 2147483647 h 816"/>
              <a:gd name="T50" fmla="*/ 2147483647 w 992"/>
              <a:gd name="T51" fmla="*/ 2147483647 h 816"/>
              <a:gd name="T52" fmla="*/ 2147483647 w 992"/>
              <a:gd name="T53" fmla="*/ 2147483647 h 816"/>
              <a:gd name="T54" fmla="*/ 2147483647 w 992"/>
              <a:gd name="T55" fmla="*/ 2147483647 h 816"/>
              <a:gd name="T56" fmla="*/ 2147483647 w 992"/>
              <a:gd name="T57" fmla="*/ 2147483647 h 816"/>
              <a:gd name="T58" fmla="*/ 2147483647 w 992"/>
              <a:gd name="T59" fmla="*/ 2147483647 h 816"/>
              <a:gd name="T60" fmla="*/ 2147483647 w 992"/>
              <a:gd name="T61" fmla="*/ 2147483647 h 816"/>
              <a:gd name="T62" fmla="*/ 2147483647 w 992"/>
              <a:gd name="T63" fmla="*/ 2147483647 h 816"/>
              <a:gd name="T64" fmla="*/ 2147483647 w 992"/>
              <a:gd name="T65" fmla="*/ 2147483647 h 816"/>
              <a:gd name="T66" fmla="*/ 2147483647 w 992"/>
              <a:gd name="T67" fmla="*/ 2147483647 h 816"/>
              <a:gd name="T68" fmla="*/ 2147483647 w 992"/>
              <a:gd name="T69" fmla="*/ 2147483647 h 816"/>
              <a:gd name="T70" fmla="*/ 2147483647 w 992"/>
              <a:gd name="T71" fmla="*/ 2147483647 h 816"/>
              <a:gd name="T72" fmla="*/ 2147483647 w 992"/>
              <a:gd name="T73" fmla="*/ 2147483647 h 816"/>
              <a:gd name="T74" fmla="*/ 2147483647 w 992"/>
              <a:gd name="T75" fmla="*/ 2147483647 h 816"/>
              <a:gd name="T76" fmla="*/ 2147483647 w 992"/>
              <a:gd name="T77" fmla="*/ 2147483647 h 816"/>
              <a:gd name="T78" fmla="*/ 2147483647 w 992"/>
              <a:gd name="T79" fmla="*/ 2147483647 h 816"/>
              <a:gd name="T80" fmla="*/ 2147483647 w 992"/>
              <a:gd name="T81" fmla="*/ 2147483647 h 816"/>
              <a:gd name="T82" fmla="*/ 2147483647 w 992"/>
              <a:gd name="T83" fmla="*/ 2147483647 h 816"/>
              <a:gd name="T84" fmla="*/ 2147483647 w 992"/>
              <a:gd name="T85" fmla="*/ 2147483647 h 816"/>
              <a:gd name="T86" fmla="*/ 2147483647 w 992"/>
              <a:gd name="T87" fmla="*/ 2147483647 h 816"/>
              <a:gd name="T88" fmla="*/ 2147483647 w 992"/>
              <a:gd name="T89" fmla="*/ 2147483647 h 816"/>
              <a:gd name="T90" fmla="*/ 2147483647 w 992"/>
              <a:gd name="T91" fmla="*/ 2147483647 h 816"/>
              <a:gd name="T92" fmla="*/ 2147483647 w 992"/>
              <a:gd name="T93" fmla="*/ 2147483647 h 816"/>
              <a:gd name="T94" fmla="*/ 2147483647 w 992"/>
              <a:gd name="T95" fmla="*/ 2147483647 h 816"/>
              <a:gd name="T96" fmla="*/ 2147483647 w 992"/>
              <a:gd name="T97" fmla="*/ 2147483647 h 816"/>
              <a:gd name="T98" fmla="*/ 2147483647 w 992"/>
              <a:gd name="T99" fmla="*/ 2147483647 h 816"/>
              <a:gd name="T100" fmla="*/ 2147483647 w 992"/>
              <a:gd name="T101" fmla="*/ 2147483647 h 81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992"/>
              <a:gd name="T154" fmla="*/ 0 h 816"/>
              <a:gd name="T155" fmla="*/ 992 w 992"/>
              <a:gd name="T156" fmla="*/ 816 h 81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992" h="816">
                <a:moveTo>
                  <a:pt x="84" y="399"/>
                </a:moveTo>
                <a:lnTo>
                  <a:pt x="9" y="460"/>
                </a:lnTo>
                <a:lnTo>
                  <a:pt x="37" y="460"/>
                </a:lnTo>
                <a:lnTo>
                  <a:pt x="9" y="469"/>
                </a:lnTo>
                <a:lnTo>
                  <a:pt x="28" y="495"/>
                </a:lnTo>
                <a:lnTo>
                  <a:pt x="65" y="512"/>
                </a:lnTo>
                <a:lnTo>
                  <a:pt x="37" y="538"/>
                </a:lnTo>
                <a:lnTo>
                  <a:pt x="46" y="564"/>
                </a:lnTo>
                <a:lnTo>
                  <a:pt x="65" y="573"/>
                </a:lnTo>
                <a:lnTo>
                  <a:pt x="111" y="521"/>
                </a:lnTo>
                <a:lnTo>
                  <a:pt x="93" y="608"/>
                </a:lnTo>
                <a:lnTo>
                  <a:pt x="74" y="634"/>
                </a:lnTo>
                <a:lnTo>
                  <a:pt x="130" y="608"/>
                </a:lnTo>
                <a:lnTo>
                  <a:pt x="158" y="660"/>
                </a:lnTo>
                <a:lnTo>
                  <a:pt x="176" y="625"/>
                </a:lnTo>
                <a:lnTo>
                  <a:pt x="185" y="651"/>
                </a:lnTo>
                <a:lnTo>
                  <a:pt x="222" y="634"/>
                </a:lnTo>
                <a:lnTo>
                  <a:pt x="176" y="721"/>
                </a:lnTo>
                <a:lnTo>
                  <a:pt x="111" y="755"/>
                </a:lnTo>
                <a:lnTo>
                  <a:pt x="102" y="781"/>
                </a:lnTo>
                <a:lnTo>
                  <a:pt x="65" y="773"/>
                </a:lnTo>
                <a:lnTo>
                  <a:pt x="0" y="816"/>
                </a:lnTo>
                <a:lnTo>
                  <a:pt x="65" y="790"/>
                </a:lnTo>
                <a:lnTo>
                  <a:pt x="121" y="781"/>
                </a:lnTo>
                <a:lnTo>
                  <a:pt x="111" y="799"/>
                </a:lnTo>
                <a:lnTo>
                  <a:pt x="148" y="781"/>
                </a:lnTo>
                <a:lnTo>
                  <a:pt x="139" y="755"/>
                </a:lnTo>
                <a:lnTo>
                  <a:pt x="176" y="764"/>
                </a:lnTo>
                <a:lnTo>
                  <a:pt x="287" y="686"/>
                </a:lnTo>
                <a:lnTo>
                  <a:pt x="315" y="651"/>
                </a:lnTo>
                <a:lnTo>
                  <a:pt x="297" y="625"/>
                </a:lnTo>
                <a:lnTo>
                  <a:pt x="389" y="530"/>
                </a:lnTo>
                <a:lnTo>
                  <a:pt x="399" y="477"/>
                </a:lnTo>
                <a:lnTo>
                  <a:pt x="389" y="530"/>
                </a:lnTo>
                <a:lnTo>
                  <a:pt x="426" y="521"/>
                </a:lnTo>
                <a:lnTo>
                  <a:pt x="408" y="538"/>
                </a:lnTo>
                <a:lnTo>
                  <a:pt x="426" y="547"/>
                </a:lnTo>
                <a:lnTo>
                  <a:pt x="371" y="556"/>
                </a:lnTo>
                <a:lnTo>
                  <a:pt x="352" y="608"/>
                </a:lnTo>
                <a:lnTo>
                  <a:pt x="380" y="608"/>
                </a:lnTo>
                <a:lnTo>
                  <a:pt x="361" y="634"/>
                </a:lnTo>
                <a:lnTo>
                  <a:pt x="389" y="625"/>
                </a:lnTo>
                <a:lnTo>
                  <a:pt x="417" y="590"/>
                </a:lnTo>
                <a:lnTo>
                  <a:pt x="445" y="599"/>
                </a:lnTo>
                <a:lnTo>
                  <a:pt x="463" y="530"/>
                </a:lnTo>
                <a:lnTo>
                  <a:pt x="454" y="547"/>
                </a:lnTo>
                <a:lnTo>
                  <a:pt x="500" y="538"/>
                </a:lnTo>
                <a:lnTo>
                  <a:pt x="491" y="556"/>
                </a:lnTo>
                <a:lnTo>
                  <a:pt x="565" y="590"/>
                </a:lnTo>
                <a:lnTo>
                  <a:pt x="658" y="599"/>
                </a:lnTo>
                <a:lnTo>
                  <a:pt x="677" y="573"/>
                </a:lnTo>
                <a:lnTo>
                  <a:pt x="695" y="582"/>
                </a:lnTo>
                <a:lnTo>
                  <a:pt x="677" y="608"/>
                </a:lnTo>
                <a:lnTo>
                  <a:pt x="704" y="616"/>
                </a:lnTo>
                <a:lnTo>
                  <a:pt x="723" y="590"/>
                </a:lnTo>
                <a:lnTo>
                  <a:pt x="723" y="625"/>
                </a:lnTo>
                <a:lnTo>
                  <a:pt x="769" y="651"/>
                </a:lnTo>
                <a:lnTo>
                  <a:pt x="778" y="642"/>
                </a:lnTo>
                <a:lnTo>
                  <a:pt x="751" y="616"/>
                </a:lnTo>
                <a:lnTo>
                  <a:pt x="806" y="642"/>
                </a:lnTo>
                <a:lnTo>
                  <a:pt x="788" y="590"/>
                </a:lnTo>
                <a:lnTo>
                  <a:pt x="816" y="634"/>
                </a:lnTo>
                <a:lnTo>
                  <a:pt x="871" y="686"/>
                </a:lnTo>
                <a:lnTo>
                  <a:pt x="936" y="721"/>
                </a:lnTo>
                <a:lnTo>
                  <a:pt x="927" y="764"/>
                </a:lnTo>
                <a:lnTo>
                  <a:pt x="945" y="729"/>
                </a:lnTo>
                <a:lnTo>
                  <a:pt x="973" y="790"/>
                </a:lnTo>
                <a:lnTo>
                  <a:pt x="992" y="773"/>
                </a:lnTo>
                <a:lnTo>
                  <a:pt x="982" y="729"/>
                </a:lnTo>
                <a:lnTo>
                  <a:pt x="917" y="712"/>
                </a:lnTo>
                <a:lnTo>
                  <a:pt x="788" y="573"/>
                </a:lnTo>
                <a:lnTo>
                  <a:pt x="741" y="625"/>
                </a:lnTo>
                <a:lnTo>
                  <a:pt x="732" y="590"/>
                </a:lnTo>
                <a:lnTo>
                  <a:pt x="704" y="590"/>
                </a:lnTo>
                <a:lnTo>
                  <a:pt x="686" y="564"/>
                </a:lnTo>
                <a:lnTo>
                  <a:pt x="639" y="564"/>
                </a:lnTo>
                <a:lnTo>
                  <a:pt x="575" y="78"/>
                </a:lnTo>
                <a:lnTo>
                  <a:pt x="380" y="52"/>
                </a:lnTo>
                <a:lnTo>
                  <a:pt x="324" y="8"/>
                </a:lnTo>
                <a:lnTo>
                  <a:pt x="324" y="34"/>
                </a:lnTo>
                <a:lnTo>
                  <a:pt x="306" y="0"/>
                </a:lnTo>
                <a:lnTo>
                  <a:pt x="93" y="113"/>
                </a:lnTo>
                <a:lnTo>
                  <a:pt x="139" y="191"/>
                </a:lnTo>
                <a:lnTo>
                  <a:pt x="176" y="208"/>
                </a:lnTo>
                <a:lnTo>
                  <a:pt x="213" y="234"/>
                </a:lnTo>
                <a:lnTo>
                  <a:pt x="167" y="217"/>
                </a:lnTo>
                <a:lnTo>
                  <a:pt x="185" y="243"/>
                </a:lnTo>
                <a:lnTo>
                  <a:pt x="158" y="260"/>
                </a:lnTo>
                <a:lnTo>
                  <a:pt x="121" y="243"/>
                </a:lnTo>
                <a:lnTo>
                  <a:pt x="130" y="217"/>
                </a:lnTo>
                <a:lnTo>
                  <a:pt x="111" y="217"/>
                </a:lnTo>
                <a:lnTo>
                  <a:pt x="28" y="243"/>
                </a:lnTo>
                <a:lnTo>
                  <a:pt x="65" y="269"/>
                </a:lnTo>
                <a:lnTo>
                  <a:pt x="46" y="269"/>
                </a:lnTo>
                <a:lnTo>
                  <a:pt x="56" y="304"/>
                </a:lnTo>
                <a:lnTo>
                  <a:pt x="121" y="321"/>
                </a:lnTo>
                <a:lnTo>
                  <a:pt x="121" y="338"/>
                </a:lnTo>
                <a:lnTo>
                  <a:pt x="176" y="321"/>
                </a:lnTo>
                <a:lnTo>
                  <a:pt x="158" y="330"/>
                </a:lnTo>
                <a:lnTo>
                  <a:pt x="158" y="382"/>
                </a:lnTo>
                <a:lnTo>
                  <a:pt x="84" y="399"/>
                </a:lnTo>
                <a:lnTo>
                  <a:pt x="84" y="408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19" name="CO"/>
          <p:cNvSpPr>
            <a:spLocks/>
          </p:cNvSpPr>
          <p:nvPr userDrawn="1"/>
        </p:nvSpPr>
        <p:spPr bwMode="auto">
          <a:xfrm>
            <a:off x="3338417" y="2894713"/>
            <a:ext cx="1114982" cy="878977"/>
          </a:xfrm>
          <a:custGeom>
            <a:avLst/>
            <a:gdLst>
              <a:gd name="T0" fmla="*/ 2147483647 w 685"/>
              <a:gd name="T1" fmla="*/ 2147483647 h 513"/>
              <a:gd name="T2" fmla="*/ 2147483647 w 685"/>
              <a:gd name="T3" fmla="*/ 2147483647 h 513"/>
              <a:gd name="T4" fmla="*/ 2147483647 w 685"/>
              <a:gd name="T5" fmla="*/ 2147483647 h 513"/>
              <a:gd name="T6" fmla="*/ 0 w 685"/>
              <a:gd name="T7" fmla="*/ 2147483647 h 513"/>
              <a:gd name="T8" fmla="*/ 2147483647 w 685"/>
              <a:gd name="T9" fmla="*/ 2147483647 h 513"/>
              <a:gd name="T10" fmla="*/ 2147483647 w 685"/>
              <a:gd name="T11" fmla="*/ 0 h 513"/>
              <a:gd name="T12" fmla="*/ 2147483647 w 685"/>
              <a:gd name="T13" fmla="*/ 2147483647 h 513"/>
              <a:gd name="T14" fmla="*/ 2147483647 w 685"/>
              <a:gd name="T15" fmla="*/ 2147483647 h 513"/>
              <a:gd name="T16" fmla="*/ 2147483647 w 685"/>
              <a:gd name="T17" fmla="*/ 2147483647 h 513"/>
              <a:gd name="T18" fmla="*/ 2147483647 w 685"/>
              <a:gd name="T19" fmla="*/ 2147483647 h 513"/>
              <a:gd name="T20" fmla="*/ 2147483647 w 685"/>
              <a:gd name="T21" fmla="*/ 2147483647 h 51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85"/>
              <a:gd name="T34" fmla="*/ 0 h 513"/>
              <a:gd name="T35" fmla="*/ 685 w 685"/>
              <a:gd name="T36" fmla="*/ 513 h 51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85" h="513">
                <a:moveTo>
                  <a:pt x="676" y="174"/>
                </a:moveTo>
                <a:lnTo>
                  <a:pt x="657" y="513"/>
                </a:lnTo>
                <a:lnTo>
                  <a:pt x="565" y="504"/>
                </a:lnTo>
                <a:lnTo>
                  <a:pt x="0" y="443"/>
                </a:lnTo>
                <a:lnTo>
                  <a:pt x="9" y="374"/>
                </a:lnTo>
                <a:lnTo>
                  <a:pt x="64" y="0"/>
                </a:lnTo>
                <a:lnTo>
                  <a:pt x="509" y="44"/>
                </a:lnTo>
                <a:lnTo>
                  <a:pt x="685" y="61"/>
                </a:lnTo>
                <a:lnTo>
                  <a:pt x="685" y="130"/>
                </a:lnTo>
                <a:lnTo>
                  <a:pt x="676" y="174"/>
                </a:lnTo>
                <a:lnTo>
                  <a:pt x="676" y="183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20" name="ID"/>
          <p:cNvSpPr>
            <a:spLocks/>
          </p:cNvSpPr>
          <p:nvPr userDrawn="1"/>
        </p:nvSpPr>
        <p:spPr bwMode="auto">
          <a:xfrm>
            <a:off x="2330223" y="1202286"/>
            <a:ext cx="934387" cy="1457501"/>
          </a:xfrm>
          <a:custGeom>
            <a:avLst/>
            <a:gdLst>
              <a:gd name="T0" fmla="*/ 2147483647 w 574"/>
              <a:gd name="T1" fmla="*/ 2147483647 h 851"/>
              <a:gd name="T2" fmla="*/ 0 w 574"/>
              <a:gd name="T3" fmla="*/ 2147483647 h 851"/>
              <a:gd name="T4" fmla="*/ 2147483647 w 574"/>
              <a:gd name="T5" fmla="*/ 2147483647 h 851"/>
              <a:gd name="T6" fmla="*/ 2147483647 w 574"/>
              <a:gd name="T7" fmla="*/ 2147483647 h 851"/>
              <a:gd name="T8" fmla="*/ 2147483647 w 574"/>
              <a:gd name="T9" fmla="*/ 2147483647 h 851"/>
              <a:gd name="T10" fmla="*/ 2147483647 w 574"/>
              <a:gd name="T11" fmla="*/ 2147483647 h 851"/>
              <a:gd name="T12" fmla="*/ 2147483647 w 574"/>
              <a:gd name="T13" fmla="*/ 0 h 851"/>
              <a:gd name="T14" fmla="*/ 2147483647 w 574"/>
              <a:gd name="T15" fmla="*/ 2147483647 h 851"/>
              <a:gd name="T16" fmla="*/ 2147483647 w 574"/>
              <a:gd name="T17" fmla="*/ 2147483647 h 851"/>
              <a:gd name="T18" fmla="*/ 2147483647 w 574"/>
              <a:gd name="T19" fmla="*/ 2147483647 h 851"/>
              <a:gd name="T20" fmla="*/ 2147483647 w 574"/>
              <a:gd name="T21" fmla="*/ 2147483647 h 851"/>
              <a:gd name="T22" fmla="*/ 2147483647 w 574"/>
              <a:gd name="T23" fmla="*/ 2147483647 h 851"/>
              <a:gd name="T24" fmla="*/ 2147483647 w 574"/>
              <a:gd name="T25" fmla="*/ 2147483647 h 851"/>
              <a:gd name="T26" fmla="*/ 2147483647 w 574"/>
              <a:gd name="T27" fmla="*/ 2147483647 h 851"/>
              <a:gd name="T28" fmla="*/ 2147483647 w 574"/>
              <a:gd name="T29" fmla="*/ 2147483647 h 851"/>
              <a:gd name="T30" fmla="*/ 2147483647 w 574"/>
              <a:gd name="T31" fmla="*/ 2147483647 h 851"/>
              <a:gd name="T32" fmla="*/ 2147483647 w 574"/>
              <a:gd name="T33" fmla="*/ 2147483647 h 851"/>
              <a:gd name="T34" fmla="*/ 2147483647 w 574"/>
              <a:gd name="T35" fmla="*/ 2147483647 h 851"/>
              <a:gd name="T36" fmla="*/ 2147483647 w 574"/>
              <a:gd name="T37" fmla="*/ 2147483647 h 851"/>
              <a:gd name="T38" fmla="*/ 2147483647 w 574"/>
              <a:gd name="T39" fmla="*/ 2147483647 h 851"/>
              <a:gd name="T40" fmla="*/ 2147483647 w 574"/>
              <a:gd name="T41" fmla="*/ 2147483647 h 851"/>
              <a:gd name="T42" fmla="*/ 2147483647 w 574"/>
              <a:gd name="T43" fmla="*/ 2147483647 h 851"/>
              <a:gd name="T44" fmla="*/ 2147483647 w 574"/>
              <a:gd name="T45" fmla="*/ 2147483647 h 851"/>
              <a:gd name="T46" fmla="*/ 2147483647 w 574"/>
              <a:gd name="T47" fmla="*/ 2147483647 h 851"/>
              <a:gd name="T48" fmla="*/ 2147483647 w 574"/>
              <a:gd name="T49" fmla="*/ 2147483647 h 851"/>
              <a:gd name="T50" fmla="*/ 2147483647 w 574"/>
              <a:gd name="T51" fmla="*/ 2147483647 h 851"/>
              <a:gd name="T52" fmla="*/ 2147483647 w 574"/>
              <a:gd name="T53" fmla="*/ 2147483647 h 851"/>
              <a:gd name="T54" fmla="*/ 2147483647 w 574"/>
              <a:gd name="T55" fmla="*/ 2147483647 h 851"/>
              <a:gd name="T56" fmla="*/ 2147483647 w 574"/>
              <a:gd name="T57" fmla="*/ 2147483647 h 851"/>
              <a:gd name="T58" fmla="*/ 2147483647 w 574"/>
              <a:gd name="T59" fmla="*/ 2147483647 h 851"/>
              <a:gd name="T60" fmla="*/ 2147483647 w 574"/>
              <a:gd name="T61" fmla="*/ 2147483647 h 85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574"/>
              <a:gd name="T94" fmla="*/ 0 h 851"/>
              <a:gd name="T95" fmla="*/ 574 w 574"/>
              <a:gd name="T96" fmla="*/ 851 h 851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574" h="851">
                <a:moveTo>
                  <a:pt x="259" y="808"/>
                </a:moveTo>
                <a:lnTo>
                  <a:pt x="0" y="756"/>
                </a:lnTo>
                <a:lnTo>
                  <a:pt x="74" y="530"/>
                </a:lnTo>
                <a:lnTo>
                  <a:pt x="46" y="495"/>
                </a:lnTo>
                <a:lnTo>
                  <a:pt x="148" y="373"/>
                </a:lnTo>
                <a:lnTo>
                  <a:pt x="120" y="321"/>
                </a:lnTo>
                <a:lnTo>
                  <a:pt x="185" y="0"/>
                </a:lnTo>
                <a:lnTo>
                  <a:pt x="259" y="17"/>
                </a:lnTo>
                <a:lnTo>
                  <a:pt x="241" y="121"/>
                </a:lnTo>
                <a:lnTo>
                  <a:pt x="259" y="165"/>
                </a:lnTo>
                <a:lnTo>
                  <a:pt x="250" y="191"/>
                </a:lnTo>
                <a:lnTo>
                  <a:pt x="278" y="217"/>
                </a:lnTo>
                <a:lnTo>
                  <a:pt x="306" y="287"/>
                </a:lnTo>
                <a:lnTo>
                  <a:pt x="343" y="295"/>
                </a:lnTo>
                <a:lnTo>
                  <a:pt x="306" y="408"/>
                </a:lnTo>
                <a:lnTo>
                  <a:pt x="315" y="426"/>
                </a:lnTo>
                <a:lnTo>
                  <a:pt x="352" y="399"/>
                </a:lnTo>
                <a:lnTo>
                  <a:pt x="361" y="417"/>
                </a:lnTo>
                <a:lnTo>
                  <a:pt x="380" y="504"/>
                </a:lnTo>
                <a:lnTo>
                  <a:pt x="398" y="521"/>
                </a:lnTo>
                <a:lnTo>
                  <a:pt x="417" y="564"/>
                </a:lnTo>
                <a:lnTo>
                  <a:pt x="435" y="556"/>
                </a:lnTo>
                <a:lnTo>
                  <a:pt x="454" y="564"/>
                </a:lnTo>
                <a:lnTo>
                  <a:pt x="472" y="556"/>
                </a:lnTo>
                <a:lnTo>
                  <a:pt x="537" y="564"/>
                </a:lnTo>
                <a:lnTo>
                  <a:pt x="546" y="538"/>
                </a:lnTo>
                <a:lnTo>
                  <a:pt x="574" y="573"/>
                </a:lnTo>
                <a:lnTo>
                  <a:pt x="519" y="851"/>
                </a:lnTo>
                <a:lnTo>
                  <a:pt x="352" y="825"/>
                </a:lnTo>
                <a:lnTo>
                  <a:pt x="259" y="808"/>
                </a:lnTo>
                <a:lnTo>
                  <a:pt x="259" y="816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21" name="MT"/>
          <p:cNvSpPr>
            <a:spLocks/>
          </p:cNvSpPr>
          <p:nvPr userDrawn="1"/>
        </p:nvSpPr>
        <p:spPr bwMode="auto">
          <a:xfrm>
            <a:off x="2719680" y="1234249"/>
            <a:ext cx="1582960" cy="982854"/>
          </a:xfrm>
          <a:custGeom>
            <a:avLst/>
            <a:gdLst>
              <a:gd name="T0" fmla="*/ 2147483647 w 973"/>
              <a:gd name="T1" fmla="*/ 2147483647 h 574"/>
              <a:gd name="T2" fmla="*/ 2147483647 w 973"/>
              <a:gd name="T3" fmla="*/ 2147483647 h 574"/>
              <a:gd name="T4" fmla="*/ 2147483647 w 973"/>
              <a:gd name="T5" fmla="*/ 2147483647 h 574"/>
              <a:gd name="T6" fmla="*/ 2147483647 w 973"/>
              <a:gd name="T7" fmla="*/ 2147483647 h 574"/>
              <a:gd name="T8" fmla="*/ 2147483647 w 973"/>
              <a:gd name="T9" fmla="*/ 2147483647 h 574"/>
              <a:gd name="T10" fmla="*/ 2147483647 w 973"/>
              <a:gd name="T11" fmla="*/ 2147483647 h 574"/>
              <a:gd name="T12" fmla="*/ 2147483647 w 973"/>
              <a:gd name="T13" fmla="*/ 2147483647 h 574"/>
              <a:gd name="T14" fmla="*/ 2147483647 w 973"/>
              <a:gd name="T15" fmla="*/ 2147483647 h 574"/>
              <a:gd name="T16" fmla="*/ 2147483647 w 973"/>
              <a:gd name="T17" fmla="*/ 2147483647 h 574"/>
              <a:gd name="T18" fmla="*/ 2147483647 w 973"/>
              <a:gd name="T19" fmla="*/ 2147483647 h 574"/>
              <a:gd name="T20" fmla="*/ 2147483647 w 973"/>
              <a:gd name="T21" fmla="*/ 2147483647 h 574"/>
              <a:gd name="T22" fmla="*/ 2147483647 w 973"/>
              <a:gd name="T23" fmla="*/ 2147483647 h 574"/>
              <a:gd name="T24" fmla="*/ 2147483647 w 973"/>
              <a:gd name="T25" fmla="*/ 2147483647 h 574"/>
              <a:gd name="T26" fmla="*/ 2147483647 w 973"/>
              <a:gd name="T27" fmla="*/ 2147483647 h 574"/>
              <a:gd name="T28" fmla="*/ 2147483647 w 973"/>
              <a:gd name="T29" fmla="*/ 2147483647 h 574"/>
              <a:gd name="T30" fmla="*/ 2147483647 w 973"/>
              <a:gd name="T31" fmla="*/ 2147483647 h 574"/>
              <a:gd name="T32" fmla="*/ 2147483647 w 973"/>
              <a:gd name="T33" fmla="*/ 2147483647 h 574"/>
              <a:gd name="T34" fmla="*/ 2147483647 w 973"/>
              <a:gd name="T35" fmla="*/ 2147483647 h 574"/>
              <a:gd name="T36" fmla="*/ 2147483647 w 973"/>
              <a:gd name="T37" fmla="*/ 2147483647 h 574"/>
              <a:gd name="T38" fmla="*/ 2147483647 w 973"/>
              <a:gd name="T39" fmla="*/ 2147483647 h 574"/>
              <a:gd name="T40" fmla="*/ 2147483647 w 973"/>
              <a:gd name="T41" fmla="*/ 2147483647 h 574"/>
              <a:gd name="T42" fmla="*/ 0 w 973"/>
              <a:gd name="T43" fmla="*/ 2147483647 h 574"/>
              <a:gd name="T44" fmla="*/ 2147483647 w 973"/>
              <a:gd name="T45" fmla="*/ 0 h 574"/>
              <a:gd name="T46" fmla="*/ 2147483647 w 973"/>
              <a:gd name="T47" fmla="*/ 2147483647 h 574"/>
              <a:gd name="T48" fmla="*/ 2147483647 w 973"/>
              <a:gd name="T49" fmla="*/ 2147483647 h 574"/>
              <a:gd name="T50" fmla="*/ 2147483647 w 973"/>
              <a:gd name="T51" fmla="*/ 2147483647 h 574"/>
              <a:gd name="T52" fmla="*/ 2147483647 w 973"/>
              <a:gd name="T53" fmla="*/ 2147483647 h 574"/>
              <a:gd name="T54" fmla="*/ 2147483647 w 973"/>
              <a:gd name="T55" fmla="*/ 2147483647 h 57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73"/>
              <a:gd name="T85" fmla="*/ 0 h 574"/>
              <a:gd name="T86" fmla="*/ 973 w 973"/>
              <a:gd name="T87" fmla="*/ 574 h 574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73" h="574">
                <a:moveTo>
                  <a:pt x="936" y="469"/>
                </a:moveTo>
                <a:lnTo>
                  <a:pt x="926" y="574"/>
                </a:lnTo>
                <a:lnTo>
                  <a:pt x="343" y="504"/>
                </a:lnTo>
                <a:lnTo>
                  <a:pt x="333" y="556"/>
                </a:lnTo>
                <a:lnTo>
                  <a:pt x="305" y="521"/>
                </a:lnTo>
                <a:lnTo>
                  <a:pt x="296" y="547"/>
                </a:lnTo>
                <a:lnTo>
                  <a:pt x="231" y="539"/>
                </a:lnTo>
                <a:lnTo>
                  <a:pt x="213" y="547"/>
                </a:lnTo>
                <a:lnTo>
                  <a:pt x="194" y="539"/>
                </a:lnTo>
                <a:lnTo>
                  <a:pt x="176" y="547"/>
                </a:lnTo>
                <a:lnTo>
                  <a:pt x="157" y="504"/>
                </a:lnTo>
                <a:lnTo>
                  <a:pt x="139" y="487"/>
                </a:lnTo>
                <a:lnTo>
                  <a:pt x="120" y="400"/>
                </a:lnTo>
                <a:lnTo>
                  <a:pt x="111" y="382"/>
                </a:lnTo>
                <a:lnTo>
                  <a:pt x="74" y="409"/>
                </a:lnTo>
                <a:lnTo>
                  <a:pt x="65" y="391"/>
                </a:lnTo>
                <a:lnTo>
                  <a:pt x="102" y="278"/>
                </a:lnTo>
                <a:lnTo>
                  <a:pt x="65" y="270"/>
                </a:lnTo>
                <a:lnTo>
                  <a:pt x="37" y="200"/>
                </a:lnTo>
                <a:lnTo>
                  <a:pt x="9" y="174"/>
                </a:lnTo>
                <a:lnTo>
                  <a:pt x="18" y="148"/>
                </a:lnTo>
                <a:lnTo>
                  <a:pt x="0" y="104"/>
                </a:lnTo>
                <a:lnTo>
                  <a:pt x="18" y="0"/>
                </a:lnTo>
                <a:lnTo>
                  <a:pt x="519" y="78"/>
                </a:lnTo>
                <a:lnTo>
                  <a:pt x="973" y="131"/>
                </a:lnTo>
                <a:lnTo>
                  <a:pt x="945" y="435"/>
                </a:lnTo>
                <a:lnTo>
                  <a:pt x="936" y="469"/>
                </a:lnTo>
                <a:lnTo>
                  <a:pt x="936" y="478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22" name="OR"/>
          <p:cNvSpPr>
            <a:spLocks/>
          </p:cNvSpPr>
          <p:nvPr userDrawn="1"/>
        </p:nvSpPr>
        <p:spPr bwMode="auto">
          <a:xfrm>
            <a:off x="1336161" y="1467578"/>
            <a:ext cx="1235903" cy="1029201"/>
          </a:xfrm>
          <a:custGeom>
            <a:avLst/>
            <a:gdLst>
              <a:gd name="T0" fmla="*/ 2147483647 w 787"/>
              <a:gd name="T1" fmla="*/ 2147483647 h 644"/>
              <a:gd name="T2" fmla="*/ 0 w 787"/>
              <a:gd name="T3" fmla="*/ 2147483647 h 644"/>
              <a:gd name="T4" fmla="*/ 0 w 787"/>
              <a:gd name="T5" fmla="*/ 2147483647 h 644"/>
              <a:gd name="T6" fmla="*/ 2147483647 w 787"/>
              <a:gd name="T7" fmla="*/ 2147483647 h 644"/>
              <a:gd name="T8" fmla="*/ 2147483647 w 787"/>
              <a:gd name="T9" fmla="*/ 2147483647 h 644"/>
              <a:gd name="T10" fmla="*/ 2147483647 w 787"/>
              <a:gd name="T11" fmla="*/ 0 h 644"/>
              <a:gd name="T12" fmla="*/ 2147483647 w 787"/>
              <a:gd name="T13" fmla="*/ 2147483647 h 644"/>
              <a:gd name="T14" fmla="*/ 2147483647 w 787"/>
              <a:gd name="T15" fmla="*/ 2147483647 h 644"/>
              <a:gd name="T16" fmla="*/ 2147483647 w 787"/>
              <a:gd name="T17" fmla="*/ 2147483647 h 644"/>
              <a:gd name="T18" fmla="*/ 2147483647 w 787"/>
              <a:gd name="T19" fmla="*/ 2147483647 h 644"/>
              <a:gd name="T20" fmla="*/ 2147483647 w 787"/>
              <a:gd name="T21" fmla="*/ 2147483647 h 644"/>
              <a:gd name="T22" fmla="*/ 2147483647 w 787"/>
              <a:gd name="T23" fmla="*/ 2147483647 h 644"/>
              <a:gd name="T24" fmla="*/ 2147483647 w 787"/>
              <a:gd name="T25" fmla="*/ 2147483647 h 644"/>
              <a:gd name="T26" fmla="*/ 2147483647 w 787"/>
              <a:gd name="T27" fmla="*/ 2147483647 h 644"/>
              <a:gd name="T28" fmla="*/ 2147483647 w 787"/>
              <a:gd name="T29" fmla="*/ 2147483647 h 644"/>
              <a:gd name="T30" fmla="*/ 2147483647 w 787"/>
              <a:gd name="T31" fmla="*/ 2147483647 h 644"/>
              <a:gd name="T32" fmla="*/ 2147483647 w 787"/>
              <a:gd name="T33" fmla="*/ 2147483647 h 644"/>
              <a:gd name="T34" fmla="*/ 2147483647 w 787"/>
              <a:gd name="T35" fmla="*/ 2147483647 h 644"/>
              <a:gd name="T36" fmla="*/ 2147483647 w 787"/>
              <a:gd name="T37" fmla="*/ 2147483647 h 644"/>
              <a:gd name="T38" fmla="*/ 2147483647 w 787"/>
              <a:gd name="T39" fmla="*/ 2147483647 h 644"/>
              <a:gd name="T40" fmla="*/ 2147483647 w 787"/>
              <a:gd name="T41" fmla="*/ 2147483647 h 644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787"/>
              <a:gd name="T64" fmla="*/ 0 h 644"/>
              <a:gd name="T65" fmla="*/ 787 w 787"/>
              <a:gd name="T66" fmla="*/ 644 h 644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787" h="644">
                <a:moveTo>
                  <a:pt x="375" y="579"/>
                </a:moveTo>
                <a:lnTo>
                  <a:pt x="0" y="485"/>
                </a:lnTo>
                <a:lnTo>
                  <a:pt x="0" y="374"/>
                </a:lnTo>
                <a:lnTo>
                  <a:pt x="67" y="290"/>
                </a:lnTo>
                <a:lnTo>
                  <a:pt x="153" y="93"/>
                </a:lnTo>
                <a:lnTo>
                  <a:pt x="173" y="0"/>
                </a:lnTo>
                <a:lnTo>
                  <a:pt x="211" y="19"/>
                </a:lnTo>
                <a:lnTo>
                  <a:pt x="250" y="47"/>
                </a:lnTo>
                <a:lnTo>
                  <a:pt x="250" y="103"/>
                </a:lnTo>
                <a:lnTo>
                  <a:pt x="288" y="121"/>
                </a:lnTo>
                <a:lnTo>
                  <a:pt x="326" y="112"/>
                </a:lnTo>
                <a:lnTo>
                  <a:pt x="384" y="141"/>
                </a:lnTo>
                <a:lnTo>
                  <a:pt x="451" y="149"/>
                </a:lnTo>
                <a:lnTo>
                  <a:pt x="585" y="141"/>
                </a:lnTo>
                <a:lnTo>
                  <a:pt x="758" y="177"/>
                </a:lnTo>
                <a:lnTo>
                  <a:pt x="787" y="233"/>
                </a:lnTo>
                <a:lnTo>
                  <a:pt x="681" y="364"/>
                </a:lnTo>
                <a:lnTo>
                  <a:pt x="710" y="401"/>
                </a:lnTo>
                <a:lnTo>
                  <a:pt x="634" y="644"/>
                </a:lnTo>
                <a:lnTo>
                  <a:pt x="432" y="597"/>
                </a:lnTo>
                <a:lnTo>
                  <a:pt x="375" y="579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23" name="UT"/>
          <p:cNvSpPr>
            <a:spLocks/>
          </p:cNvSpPr>
          <p:nvPr userDrawn="1"/>
        </p:nvSpPr>
        <p:spPr bwMode="auto">
          <a:xfrm>
            <a:off x="2570494" y="2587871"/>
            <a:ext cx="874711" cy="1086734"/>
          </a:xfrm>
          <a:custGeom>
            <a:avLst/>
            <a:gdLst>
              <a:gd name="T0" fmla="*/ 2147483647 w 537"/>
              <a:gd name="T1" fmla="*/ 2147483647 h 634"/>
              <a:gd name="T2" fmla="*/ 0 w 537"/>
              <a:gd name="T3" fmla="*/ 2147483647 h 634"/>
              <a:gd name="T4" fmla="*/ 2147483647 w 537"/>
              <a:gd name="T5" fmla="*/ 0 h 634"/>
              <a:gd name="T6" fmla="*/ 2147483647 w 537"/>
              <a:gd name="T7" fmla="*/ 2147483647 h 634"/>
              <a:gd name="T8" fmla="*/ 2147483647 w 537"/>
              <a:gd name="T9" fmla="*/ 2147483647 h 634"/>
              <a:gd name="T10" fmla="*/ 2147483647 w 537"/>
              <a:gd name="T11" fmla="*/ 2147483647 h 634"/>
              <a:gd name="T12" fmla="*/ 2147483647 w 537"/>
              <a:gd name="T13" fmla="*/ 2147483647 h 634"/>
              <a:gd name="T14" fmla="*/ 2147483647 w 537"/>
              <a:gd name="T15" fmla="*/ 2147483647 h 634"/>
              <a:gd name="T16" fmla="*/ 2147483647 w 537"/>
              <a:gd name="T17" fmla="*/ 2147483647 h 634"/>
              <a:gd name="T18" fmla="*/ 2147483647 w 537"/>
              <a:gd name="T19" fmla="*/ 2147483647 h 63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537"/>
              <a:gd name="T31" fmla="*/ 0 h 634"/>
              <a:gd name="T32" fmla="*/ 537 w 537"/>
              <a:gd name="T33" fmla="*/ 634 h 63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537" h="634">
                <a:moveTo>
                  <a:pt x="473" y="625"/>
                </a:moveTo>
                <a:lnTo>
                  <a:pt x="0" y="556"/>
                </a:lnTo>
                <a:lnTo>
                  <a:pt x="111" y="0"/>
                </a:lnTo>
                <a:lnTo>
                  <a:pt x="204" y="17"/>
                </a:lnTo>
                <a:lnTo>
                  <a:pt x="371" y="43"/>
                </a:lnTo>
                <a:lnTo>
                  <a:pt x="352" y="156"/>
                </a:lnTo>
                <a:lnTo>
                  <a:pt x="537" y="182"/>
                </a:lnTo>
                <a:lnTo>
                  <a:pt x="482" y="556"/>
                </a:lnTo>
                <a:lnTo>
                  <a:pt x="473" y="625"/>
                </a:lnTo>
                <a:lnTo>
                  <a:pt x="473" y="634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24" name="WA"/>
          <p:cNvSpPr>
            <a:spLocks/>
          </p:cNvSpPr>
          <p:nvPr userDrawn="1"/>
        </p:nvSpPr>
        <p:spPr bwMode="auto">
          <a:xfrm>
            <a:off x="1607839" y="1021696"/>
            <a:ext cx="1025470" cy="728751"/>
          </a:xfrm>
          <a:custGeom>
            <a:avLst/>
            <a:gdLst>
              <a:gd name="T0" fmla="*/ 2147483647 w 653"/>
              <a:gd name="T1" fmla="*/ 2147483647 h 456"/>
              <a:gd name="T2" fmla="*/ 0 w 653"/>
              <a:gd name="T3" fmla="*/ 2147483647 h 456"/>
              <a:gd name="T4" fmla="*/ 2147483647 w 653"/>
              <a:gd name="T5" fmla="*/ 2147483647 h 456"/>
              <a:gd name="T6" fmla="*/ 2147483647 w 653"/>
              <a:gd name="T7" fmla="*/ 2147483647 h 456"/>
              <a:gd name="T8" fmla="*/ 2147483647 w 653"/>
              <a:gd name="T9" fmla="*/ 2147483647 h 456"/>
              <a:gd name="T10" fmla="*/ 2147483647 w 653"/>
              <a:gd name="T11" fmla="*/ 2147483647 h 456"/>
              <a:gd name="T12" fmla="*/ 2147483647 w 653"/>
              <a:gd name="T13" fmla="*/ 2147483647 h 456"/>
              <a:gd name="T14" fmla="*/ 2147483647 w 653"/>
              <a:gd name="T15" fmla="*/ 2147483647 h 456"/>
              <a:gd name="T16" fmla="*/ 2147483647 w 653"/>
              <a:gd name="T17" fmla="*/ 2147483647 h 456"/>
              <a:gd name="T18" fmla="*/ 2147483647 w 653"/>
              <a:gd name="T19" fmla="*/ 2147483647 h 456"/>
              <a:gd name="T20" fmla="*/ 2147483647 w 653"/>
              <a:gd name="T21" fmla="*/ 2147483647 h 456"/>
              <a:gd name="T22" fmla="*/ 2147483647 w 653"/>
              <a:gd name="T23" fmla="*/ 2147483647 h 456"/>
              <a:gd name="T24" fmla="*/ 2147483647 w 653"/>
              <a:gd name="T25" fmla="*/ 2147483647 h 456"/>
              <a:gd name="T26" fmla="*/ 2147483647 w 653"/>
              <a:gd name="T27" fmla="*/ 2147483647 h 456"/>
              <a:gd name="T28" fmla="*/ 2147483647 w 653"/>
              <a:gd name="T29" fmla="*/ 2147483647 h 456"/>
              <a:gd name="T30" fmla="*/ 2147483647 w 653"/>
              <a:gd name="T31" fmla="*/ 2147483647 h 456"/>
              <a:gd name="T32" fmla="*/ 2147483647 w 653"/>
              <a:gd name="T33" fmla="*/ 2147483647 h 456"/>
              <a:gd name="T34" fmla="*/ 2147483647 w 653"/>
              <a:gd name="T35" fmla="*/ 2147483647 h 456"/>
              <a:gd name="T36" fmla="*/ 2147483647 w 653"/>
              <a:gd name="T37" fmla="*/ 2147483647 h 456"/>
              <a:gd name="T38" fmla="*/ 2147483647 w 653"/>
              <a:gd name="T39" fmla="*/ 2147483647 h 456"/>
              <a:gd name="T40" fmla="*/ 2147483647 w 653"/>
              <a:gd name="T41" fmla="*/ 2147483647 h 456"/>
              <a:gd name="T42" fmla="*/ 2147483647 w 653"/>
              <a:gd name="T43" fmla="*/ 2147483647 h 456"/>
              <a:gd name="T44" fmla="*/ 2147483647 w 653"/>
              <a:gd name="T45" fmla="*/ 2147483647 h 456"/>
              <a:gd name="T46" fmla="*/ 2147483647 w 653"/>
              <a:gd name="T47" fmla="*/ 2147483647 h 456"/>
              <a:gd name="T48" fmla="*/ 2147483647 w 653"/>
              <a:gd name="T49" fmla="*/ 2147483647 h 456"/>
              <a:gd name="T50" fmla="*/ 2147483647 w 653"/>
              <a:gd name="T51" fmla="*/ 2147483647 h 456"/>
              <a:gd name="T52" fmla="*/ 2147483647 w 653"/>
              <a:gd name="T53" fmla="*/ 2147483647 h 456"/>
              <a:gd name="T54" fmla="*/ 2147483647 w 653"/>
              <a:gd name="T55" fmla="*/ 2147483647 h 456"/>
              <a:gd name="T56" fmla="*/ 2147483647 w 653"/>
              <a:gd name="T57" fmla="*/ 2147483647 h 456"/>
              <a:gd name="T58" fmla="*/ 2147483647 w 653"/>
              <a:gd name="T59" fmla="*/ 2147483647 h 456"/>
              <a:gd name="T60" fmla="*/ 2147483647 w 653"/>
              <a:gd name="T61" fmla="*/ 2147483647 h 456"/>
              <a:gd name="T62" fmla="*/ 2147483647 w 653"/>
              <a:gd name="T63" fmla="*/ 2147483647 h 456"/>
              <a:gd name="T64" fmla="*/ 2147483647 w 653"/>
              <a:gd name="T65" fmla="*/ 2147483647 h 456"/>
              <a:gd name="T66" fmla="*/ 2147483647 w 653"/>
              <a:gd name="T67" fmla="*/ 2147483647 h 456"/>
              <a:gd name="T68" fmla="*/ 2147483647 w 653"/>
              <a:gd name="T69" fmla="*/ 2147483647 h 456"/>
              <a:gd name="T70" fmla="*/ 2147483647 w 653"/>
              <a:gd name="T71" fmla="*/ 2147483647 h 456"/>
              <a:gd name="T72" fmla="*/ 2147483647 w 653"/>
              <a:gd name="T73" fmla="*/ 2147483647 h 456"/>
              <a:gd name="T74" fmla="*/ 2147483647 w 653"/>
              <a:gd name="T75" fmla="*/ 2147483647 h 456"/>
              <a:gd name="T76" fmla="*/ 2147483647 w 653"/>
              <a:gd name="T77" fmla="*/ 2147483647 h 456"/>
              <a:gd name="T78" fmla="*/ 2147483647 w 653"/>
              <a:gd name="T79" fmla="*/ 0 h 456"/>
              <a:gd name="T80" fmla="*/ 2147483647 w 653"/>
              <a:gd name="T81" fmla="*/ 2147483647 h 456"/>
              <a:gd name="T82" fmla="*/ 2147483647 w 653"/>
              <a:gd name="T83" fmla="*/ 2147483647 h 456"/>
              <a:gd name="T84" fmla="*/ 2147483647 w 653"/>
              <a:gd name="T85" fmla="*/ 2147483647 h 456"/>
              <a:gd name="T86" fmla="*/ 2147483647 w 653"/>
              <a:gd name="T87" fmla="*/ 2147483647 h 456"/>
              <a:gd name="T88" fmla="*/ 2147483647 w 653"/>
              <a:gd name="T89" fmla="*/ 2147483647 h 456"/>
              <a:gd name="T90" fmla="*/ 2147483647 w 653"/>
              <a:gd name="T91" fmla="*/ 2147483647 h 456"/>
              <a:gd name="T92" fmla="*/ 2147483647 w 653"/>
              <a:gd name="T93" fmla="*/ 2147483647 h 456"/>
              <a:gd name="T94" fmla="*/ 2147483647 w 653"/>
              <a:gd name="T95" fmla="*/ 2147483647 h 456"/>
              <a:gd name="T96" fmla="*/ 2147483647 w 653"/>
              <a:gd name="T97" fmla="*/ 2147483647 h 456"/>
              <a:gd name="T98" fmla="*/ 2147483647 w 653"/>
              <a:gd name="T99" fmla="*/ 2147483647 h 456"/>
              <a:gd name="T100" fmla="*/ 2147483647 w 653"/>
              <a:gd name="T101" fmla="*/ 2147483647 h 456"/>
              <a:gd name="T102" fmla="*/ 2147483647 w 653"/>
              <a:gd name="T103" fmla="*/ 2147483647 h 45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653"/>
              <a:gd name="T157" fmla="*/ 0 h 456"/>
              <a:gd name="T158" fmla="*/ 653 w 653"/>
              <a:gd name="T159" fmla="*/ 456 h 45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653" h="456">
                <a:moveTo>
                  <a:pt x="38" y="298"/>
                </a:moveTo>
                <a:lnTo>
                  <a:pt x="0" y="270"/>
                </a:lnTo>
                <a:lnTo>
                  <a:pt x="9" y="233"/>
                </a:lnTo>
                <a:lnTo>
                  <a:pt x="9" y="270"/>
                </a:lnTo>
                <a:lnTo>
                  <a:pt x="29" y="233"/>
                </a:lnTo>
                <a:lnTo>
                  <a:pt x="9" y="223"/>
                </a:lnTo>
                <a:lnTo>
                  <a:pt x="9" y="205"/>
                </a:lnTo>
                <a:lnTo>
                  <a:pt x="38" y="205"/>
                </a:lnTo>
                <a:lnTo>
                  <a:pt x="20" y="195"/>
                </a:lnTo>
                <a:lnTo>
                  <a:pt x="20" y="93"/>
                </a:lnTo>
                <a:lnTo>
                  <a:pt x="9" y="64"/>
                </a:lnTo>
                <a:lnTo>
                  <a:pt x="20" y="18"/>
                </a:lnTo>
                <a:lnTo>
                  <a:pt x="77" y="64"/>
                </a:lnTo>
                <a:lnTo>
                  <a:pt x="135" y="84"/>
                </a:lnTo>
                <a:lnTo>
                  <a:pt x="153" y="102"/>
                </a:lnTo>
                <a:lnTo>
                  <a:pt x="164" y="93"/>
                </a:lnTo>
                <a:lnTo>
                  <a:pt x="173" y="102"/>
                </a:lnTo>
                <a:lnTo>
                  <a:pt x="164" y="130"/>
                </a:lnTo>
                <a:lnTo>
                  <a:pt x="144" y="130"/>
                </a:lnTo>
                <a:lnTo>
                  <a:pt x="106" y="177"/>
                </a:lnTo>
                <a:lnTo>
                  <a:pt x="135" y="167"/>
                </a:lnTo>
                <a:lnTo>
                  <a:pt x="115" y="167"/>
                </a:lnTo>
                <a:lnTo>
                  <a:pt x="173" y="130"/>
                </a:lnTo>
                <a:lnTo>
                  <a:pt x="173" y="121"/>
                </a:lnTo>
                <a:lnTo>
                  <a:pt x="182" y="130"/>
                </a:lnTo>
                <a:lnTo>
                  <a:pt x="182" y="139"/>
                </a:lnTo>
                <a:lnTo>
                  <a:pt x="153" y="149"/>
                </a:lnTo>
                <a:lnTo>
                  <a:pt x="164" y="167"/>
                </a:lnTo>
                <a:lnTo>
                  <a:pt x="153" y="195"/>
                </a:lnTo>
                <a:lnTo>
                  <a:pt x="153" y="186"/>
                </a:lnTo>
                <a:lnTo>
                  <a:pt x="135" y="205"/>
                </a:lnTo>
                <a:lnTo>
                  <a:pt x="135" y="177"/>
                </a:lnTo>
                <a:lnTo>
                  <a:pt x="106" y="195"/>
                </a:lnTo>
                <a:lnTo>
                  <a:pt x="115" y="214"/>
                </a:lnTo>
                <a:lnTo>
                  <a:pt x="173" y="195"/>
                </a:lnTo>
                <a:lnTo>
                  <a:pt x="182" y="158"/>
                </a:lnTo>
                <a:lnTo>
                  <a:pt x="211" y="121"/>
                </a:lnTo>
                <a:lnTo>
                  <a:pt x="182" y="64"/>
                </a:lnTo>
                <a:lnTo>
                  <a:pt x="211" y="46"/>
                </a:lnTo>
                <a:lnTo>
                  <a:pt x="202" y="0"/>
                </a:lnTo>
                <a:lnTo>
                  <a:pt x="653" y="112"/>
                </a:lnTo>
                <a:lnTo>
                  <a:pt x="586" y="456"/>
                </a:lnTo>
                <a:lnTo>
                  <a:pt x="413" y="420"/>
                </a:lnTo>
                <a:lnTo>
                  <a:pt x="279" y="428"/>
                </a:lnTo>
                <a:lnTo>
                  <a:pt x="211" y="420"/>
                </a:lnTo>
                <a:lnTo>
                  <a:pt x="153" y="391"/>
                </a:lnTo>
                <a:lnTo>
                  <a:pt x="115" y="400"/>
                </a:lnTo>
                <a:lnTo>
                  <a:pt x="77" y="382"/>
                </a:lnTo>
                <a:lnTo>
                  <a:pt x="77" y="326"/>
                </a:lnTo>
                <a:lnTo>
                  <a:pt x="38" y="298"/>
                </a:lnTo>
                <a:lnTo>
                  <a:pt x="52" y="308"/>
                </a:lnTo>
                <a:lnTo>
                  <a:pt x="38" y="29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25" name="WY"/>
          <p:cNvSpPr>
            <a:spLocks/>
          </p:cNvSpPr>
          <p:nvPr userDrawn="1"/>
        </p:nvSpPr>
        <p:spPr bwMode="auto">
          <a:xfrm>
            <a:off x="3138977" y="2098840"/>
            <a:ext cx="1085143" cy="872583"/>
          </a:xfrm>
          <a:custGeom>
            <a:avLst/>
            <a:gdLst>
              <a:gd name="T0" fmla="*/ 2147483647 w 691"/>
              <a:gd name="T1" fmla="*/ 2147483647 h 546"/>
              <a:gd name="T2" fmla="*/ 2147483647 w 691"/>
              <a:gd name="T3" fmla="*/ 2147483647 h 546"/>
              <a:gd name="T4" fmla="*/ 2147483647 w 691"/>
              <a:gd name="T5" fmla="*/ 2147483647 h 546"/>
              <a:gd name="T6" fmla="*/ 2147483647 w 691"/>
              <a:gd name="T7" fmla="*/ 2147483647 h 546"/>
              <a:gd name="T8" fmla="*/ 2147483647 w 691"/>
              <a:gd name="T9" fmla="*/ 2147483647 h 546"/>
              <a:gd name="T10" fmla="*/ 2147483647 w 691"/>
              <a:gd name="T11" fmla="*/ 2147483647 h 546"/>
              <a:gd name="T12" fmla="*/ 0 w 691"/>
              <a:gd name="T13" fmla="*/ 2147483647 h 546"/>
              <a:gd name="T14" fmla="*/ 2147483647 w 691"/>
              <a:gd name="T15" fmla="*/ 2147483647 h 546"/>
              <a:gd name="T16" fmla="*/ 2147483647 w 691"/>
              <a:gd name="T17" fmla="*/ 2147483647 h 546"/>
              <a:gd name="T18" fmla="*/ 2147483647 w 691"/>
              <a:gd name="T19" fmla="*/ 0 h 546"/>
              <a:gd name="T20" fmla="*/ 2147483647 w 691"/>
              <a:gd name="T21" fmla="*/ 2147483647 h 546"/>
              <a:gd name="T22" fmla="*/ 2147483647 w 691"/>
              <a:gd name="T23" fmla="*/ 2147483647 h 546"/>
              <a:gd name="T24" fmla="*/ 2147483647 w 691"/>
              <a:gd name="T25" fmla="*/ 2147483647 h 546"/>
              <a:gd name="T26" fmla="*/ 2147483647 w 691"/>
              <a:gd name="T27" fmla="*/ 2147483647 h 54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691"/>
              <a:gd name="T43" fmla="*/ 0 h 546"/>
              <a:gd name="T44" fmla="*/ 691 w 691"/>
              <a:gd name="T45" fmla="*/ 546 h 54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691" h="546">
                <a:moveTo>
                  <a:pt x="672" y="316"/>
                </a:moveTo>
                <a:lnTo>
                  <a:pt x="655" y="546"/>
                </a:lnTo>
                <a:lnTo>
                  <a:pt x="623" y="542"/>
                </a:lnTo>
                <a:lnTo>
                  <a:pt x="563" y="534"/>
                </a:lnTo>
                <a:lnTo>
                  <a:pt x="235" y="502"/>
                </a:lnTo>
                <a:lnTo>
                  <a:pt x="151" y="494"/>
                </a:lnTo>
                <a:lnTo>
                  <a:pt x="0" y="475"/>
                </a:lnTo>
                <a:lnTo>
                  <a:pt x="20" y="354"/>
                </a:lnTo>
                <a:lnTo>
                  <a:pt x="77" y="56"/>
                </a:lnTo>
                <a:lnTo>
                  <a:pt x="87" y="0"/>
                </a:lnTo>
                <a:lnTo>
                  <a:pt x="691" y="75"/>
                </a:lnTo>
                <a:lnTo>
                  <a:pt x="682" y="252"/>
                </a:lnTo>
                <a:lnTo>
                  <a:pt x="672" y="316"/>
                </a:lnTo>
                <a:lnTo>
                  <a:pt x="672" y="326"/>
                </a:lnTo>
              </a:path>
            </a:pathLst>
          </a:custGeom>
          <a:solidFill>
            <a:schemeClr val="bg1">
              <a:lumMod val="65000"/>
            </a:schemeClr>
          </a:solidFill>
          <a:ln w="1905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sz="700">
              <a:solidFill>
                <a:prstClr val="black"/>
              </a:solidFill>
            </a:endParaRPr>
          </a:p>
        </p:txBody>
      </p:sp>
      <p:sp>
        <p:nvSpPr>
          <p:cNvPr id="126" name="Text Box 189"/>
          <p:cNvSpPr txBox="1">
            <a:spLocks noChangeArrowheads="1"/>
          </p:cNvSpPr>
          <p:nvPr userDrawn="1"/>
        </p:nvSpPr>
        <p:spPr bwMode="auto">
          <a:xfrm>
            <a:off x="1928976" y="1295081"/>
            <a:ext cx="328617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WA</a:t>
            </a:r>
          </a:p>
        </p:txBody>
      </p:sp>
      <p:sp>
        <p:nvSpPr>
          <p:cNvPr id="127" name="Text Box 190"/>
          <p:cNvSpPr txBox="1">
            <a:spLocks noChangeArrowheads="1"/>
          </p:cNvSpPr>
          <p:nvPr userDrawn="1"/>
        </p:nvSpPr>
        <p:spPr bwMode="auto">
          <a:xfrm>
            <a:off x="1757027" y="1897476"/>
            <a:ext cx="314875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OR</a:t>
            </a:r>
          </a:p>
        </p:txBody>
      </p:sp>
      <p:sp>
        <p:nvSpPr>
          <p:cNvPr id="128" name="Text Box 193"/>
          <p:cNvSpPr txBox="1">
            <a:spLocks noChangeArrowheads="1"/>
          </p:cNvSpPr>
          <p:nvPr userDrawn="1"/>
        </p:nvSpPr>
        <p:spPr bwMode="auto">
          <a:xfrm>
            <a:off x="2817046" y="3091285"/>
            <a:ext cx="308767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UT</a:t>
            </a:r>
          </a:p>
        </p:txBody>
      </p:sp>
      <p:sp>
        <p:nvSpPr>
          <p:cNvPr id="129" name="Text Box 195"/>
          <p:cNvSpPr txBox="1">
            <a:spLocks noChangeArrowheads="1"/>
          </p:cNvSpPr>
          <p:nvPr userDrawn="1"/>
        </p:nvSpPr>
        <p:spPr bwMode="auto">
          <a:xfrm>
            <a:off x="2604887" y="2106390"/>
            <a:ext cx="276698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ID</a:t>
            </a:r>
          </a:p>
        </p:txBody>
      </p:sp>
      <p:sp>
        <p:nvSpPr>
          <p:cNvPr id="130" name="Text Box 196"/>
          <p:cNvSpPr txBox="1">
            <a:spLocks noChangeArrowheads="1"/>
          </p:cNvSpPr>
          <p:nvPr userDrawn="1"/>
        </p:nvSpPr>
        <p:spPr bwMode="auto">
          <a:xfrm>
            <a:off x="3459338" y="1668941"/>
            <a:ext cx="317929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MT</a:t>
            </a:r>
          </a:p>
        </p:txBody>
      </p:sp>
      <p:sp>
        <p:nvSpPr>
          <p:cNvPr id="131" name="Text Box 197"/>
          <p:cNvSpPr txBox="1">
            <a:spLocks noChangeArrowheads="1"/>
          </p:cNvSpPr>
          <p:nvPr userDrawn="1"/>
        </p:nvSpPr>
        <p:spPr bwMode="auto">
          <a:xfrm>
            <a:off x="3525676" y="2422241"/>
            <a:ext cx="328617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WY</a:t>
            </a:r>
          </a:p>
        </p:txBody>
      </p:sp>
      <p:sp>
        <p:nvSpPr>
          <p:cNvPr id="132" name="Text Box 198"/>
          <p:cNvSpPr txBox="1">
            <a:spLocks noChangeArrowheads="1"/>
          </p:cNvSpPr>
          <p:nvPr userDrawn="1"/>
        </p:nvSpPr>
        <p:spPr bwMode="auto">
          <a:xfrm>
            <a:off x="478013" y="1243156"/>
            <a:ext cx="314875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AK</a:t>
            </a:r>
          </a:p>
        </p:txBody>
      </p:sp>
      <p:sp>
        <p:nvSpPr>
          <p:cNvPr id="133" name="Text Box 201"/>
          <p:cNvSpPr txBox="1">
            <a:spLocks noChangeArrowheads="1"/>
          </p:cNvSpPr>
          <p:nvPr userDrawn="1"/>
        </p:nvSpPr>
        <p:spPr bwMode="auto">
          <a:xfrm>
            <a:off x="3683903" y="3196761"/>
            <a:ext cx="314875" cy="181032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700">
                <a:solidFill>
                  <a:prstClr val="white"/>
                </a:solidFill>
                <a:latin typeface="Arial Black" panose="020B0A04020102020204" pitchFamily="34" charset="0"/>
              </a:rPr>
              <a:t>CO</a:t>
            </a:r>
          </a:p>
        </p:txBody>
      </p:sp>
    </p:spTree>
    <p:extLst>
      <p:ext uri="{BB962C8B-B14F-4D97-AF65-F5344CB8AC3E}">
        <p14:creationId xmlns:p14="http://schemas.microsoft.com/office/powerpoint/2010/main" val="10957299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13" name="Object 1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06177" y="1856"/>
            <a:ext cx="7385824" cy="6856144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942320" cy="444325"/>
          </a:xfrm>
        </p:spPr>
        <p:txBody>
          <a:bodyPr anchor="t">
            <a:noAutofit/>
          </a:bodyPr>
          <a:lstStyle>
            <a:lvl1pPr>
              <a:defRPr sz="2400" b="1" baseline="0">
                <a:solidFill>
                  <a:srgbClr val="C00000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/>
              <a:t>Agenda</a:t>
            </a:r>
            <a:br>
              <a:rPr lang="en-US"/>
            </a:br>
            <a:endParaRPr lang="en-US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46420" y="6675112"/>
            <a:ext cx="345579" cy="152319"/>
          </a:xfrm>
        </p:spPr>
        <p:txBody>
          <a:bodyPr/>
          <a:lstStyle>
            <a:lvl1pPr>
              <a:defRPr sz="10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fld id="{DE138E8E-6F3A-4D5B-A0FD-53914EC6082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10256108" y="6556889"/>
            <a:ext cx="14580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srgbClr val="000000"/>
                </a:solidFill>
                <a:latin typeface="Franklin Gothic Heavy" panose="020B0903020102020204" pitchFamily="34" charset="0"/>
              </a:rPr>
              <a:t>ANHEUSER-BUSCH</a:t>
            </a:r>
          </a:p>
        </p:txBody>
      </p:sp>
      <p:pic>
        <p:nvPicPr>
          <p:cNvPr id="18" name="Picture 4" descr="http://www.americanbankingnews.com/logos/anheuser-busch-logo.gif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6314" y="6526600"/>
            <a:ext cx="350107" cy="26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Straight Connector 20"/>
          <p:cNvCxnSpPr/>
          <p:nvPr userDrawn="1"/>
        </p:nvCxnSpPr>
        <p:spPr>
          <a:xfrm flipV="1">
            <a:off x="301214" y="6699680"/>
            <a:ext cx="99669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4395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16" imgH="216" progId="TCLayout.ActiveDocument.1">
                  <p:embed/>
                </p:oleObj>
              </mc:Choice>
              <mc:Fallback>
                <p:oleObj name="think-cell Slide" r:id="rId3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0942320" cy="444325"/>
          </a:xfrm>
        </p:spPr>
        <p:txBody>
          <a:bodyPr anchor="t">
            <a:noAutofit/>
          </a:bodyPr>
          <a:lstStyle>
            <a:lvl1pPr>
              <a:defRPr sz="2400" b="1" baseline="0">
                <a:solidFill>
                  <a:srgbClr val="C00000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/>
              <a:t>Click to Add the Title</a:t>
            </a:r>
            <a:br>
              <a:rPr lang="en-US"/>
            </a:b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46420" y="6675112"/>
            <a:ext cx="345579" cy="152319"/>
          </a:xfrm>
        </p:spPr>
        <p:txBody>
          <a:bodyPr/>
          <a:lstStyle>
            <a:lvl1pPr>
              <a:defRPr sz="1000"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fld id="{DE138E8E-6F3A-4D5B-A0FD-53914EC6082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0256108" y="6556889"/>
            <a:ext cx="14580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>
                <a:solidFill>
                  <a:prstClr val="black"/>
                </a:solidFill>
                <a:latin typeface="Franklin Gothic Heavy" panose="020B0903020102020204" pitchFamily="34" charset="0"/>
              </a:rPr>
              <a:t>ANHEUSER-BUSCH</a:t>
            </a:r>
          </a:p>
        </p:txBody>
      </p:sp>
      <p:pic>
        <p:nvPicPr>
          <p:cNvPr id="29" name="Picture 4" descr="http://www.americanbankingnews.com/logos/anheuser-busch-logo.gif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6314" y="6526600"/>
            <a:ext cx="350107" cy="26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Connector 17"/>
          <p:cNvCxnSpPr/>
          <p:nvPr userDrawn="1"/>
        </p:nvCxnSpPr>
        <p:spPr>
          <a:xfrm flipV="1">
            <a:off x="301214" y="6699680"/>
            <a:ext cx="99669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406574"/>
            <a:ext cx="10942320" cy="587834"/>
          </a:xfrm>
        </p:spPr>
        <p:txBody>
          <a:bodyPr>
            <a:normAutofit/>
          </a:bodyPr>
          <a:lstStyle>
            <a:lvl1pPr marL="0" indent="0" algn="l" defTabSz="914400" rtl="0" eaLnBrk="1" latinLnBrk="0" hangingPunct="1">
              <a:buNone/>
              <a:defRPr lang="en-US" sz="1800" b="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add Tagline</a:t>
            </a:r>
          </a:p>
        </p:txBody>
      </p:sp>
    </p:spTree>
    <p:extLst>
      <p:ext uri="{BB962C8B-B14F-4D97-AF65-F5344CB8AC3E}">
        <p14:creationId xmlns:p14="http://schemas.microsoft.com/office/powerpoint/2010/main" val="27973428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ECE9D-ED13-44F8-AACE-A13BE3D42A3B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178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82DC6B-9DDB-427B-9D15-36480157B271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445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501414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19" y="234866"/>
            <a:ext cx="11725484" cy="29832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-1922463" y="1022350"/>
            <a:ext cx="9144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14343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791638" y="1932517"/>
            <a:ext cx="4711081" cy="343808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09523" indent="0">
              <a:buFontTx/>
              <a:buNone/>
              <a:defRPr/>
            </a:lvl2pPr>
            <a:lvl3pPr marL="1219050" indent="0">
              <a:buFontTx/>
              <a:buNone/>
              <a:defRPr/>
            </a:lvl3pPr>
            <a:lvl4pPr marL="1828573" indent="0">
              <a:buFontTx/>
              <a:buNone/>
              <a:defRPr/>
            </a:lvl4pPr>
            <a:lvl5pPr marL="2438098" indent="0">
              <a:buFontTx/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605436" y="1932517"/>
            <a:ext cx="4682445" cy="343808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09523" indent="0">
              <a:buFontTx/>
              <a:buNone/>
              <a:defRPr/>
            </a:lvl2pPr>
            <a:lvl3pPr marL="1219050" indent="0">
              <a:buFontTx/>
              <a:buNone/>
              <a:defRPr/>
            </a:lvl3pPr>
            <a:lvl4pPr marL="1828573" indent="0">
              <a:buFontTx/>
              <a:buNone/>
              <a:defRPr/>
            </a:lvl4pPr>
            <a:lvl5pPr marL="2438098" indent="0">
              <a:buFontTx/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4220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791638" y="1922556"/>
            <a:ext cx="4711081" cy="3438088"/>
          </a:xfrm>
        </p:spPr>
        <p:txBody>
          <a:bodyPr/>
          <a:lstStyle/>
          <a:p>
            <a:pPr lvl="0"/>
            <a:r>
              <a:rPr lang="en-US"/>
              <a:t>Click to edit bulleted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587010" y="1922556"/>
            <a:ext cx="4692407" cy="3438088"/>
          </a:xfrm>
        </p:spPr>
        <p:txBody>
          <a:bodyPr/>
          <a:lstStyle/>
          <a:p>
            <a:pPr lvl="0"/>
            <a:r>
              <a:rPr lang="en-US"/>
              <a:t>Click to edit bulleted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13140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9419D-A998-DF4F-AD51-461BA01EB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668936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80996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0D66AC-98FD-F24D-8533-E3F3958DFEEC}"/>
              </a:ext>
            </a:extLst>
          </p:cNvPr>
          <p:cNvSpPr/>
          <p:nvPr userDrawn="1"/>
        </p:nvSpPr>
        <p:spPr>
          <a:xfrm>
            <a:off x="0" y="0"/>
            <a:ext cx="12192000" cy="11491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324CD-3799-C34E-8762-AD5A3390ABED}"/>
              </a:ext>
            </a:extLst>
          </p:cNvPr>
          <p:cNvSpPr/>
          <p:nvPr userDrawn="1"/>
        </p:nvSpPr>
        <p:spPr>
          <a:xfrm>
            <a:off x="0" y="1149178"/>
            <a:ext cx="4040659" cy="57088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B4AAE3-55F2-5E45-9426-10BE2F5AD177}"/>
              </a:ext>
            </a:extLst>
          </p:cNvPr>
          <p:cNvSpPr/>
          <p:nvPr userDrawn="1"/>
        </p:nvSpPr>
        <p:spPr>
          <a:xfrm>
            <a:off x="4040658" y="1149178"/>
            <a:ext cx="4110684" cy="57088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68C8BD-4EE0-B141-8DC1-B9550B428832}"/>
              </a:ext>
            </a:extLst>
          </p:cNvPr>
          <p:cNvSpPr/>
          <p:nvPr userDrawn="1"/>
        </p:nvSpPr>
        <p:spPr>
          <a:xfrm>
            <a:off x="8151343" y="1149178"/>
            <a:ext cx="4040658" cy="57088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619B7BA-155C-2648-AA1B-638537F93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38" y="78049"/>
            <a:ext cx="11850000" cy="993081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239173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0D66AC-98FD-F24D-8533-E3F3958DFEEC}"/>
              </a:ext>
            </a:extLst>
          </p:cNvPr>
          <p:cNvSpPr/>
          <p:nvPr userDrawn="1"/>
        </p:nvSpPr>
        <p:spPr>
          <a:xfrm>
            <a:off x="0" y="0"/>
            <a:ext cx="12192000" cy="11491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324CD-3799-C34E-8762-AD5A3390ABED}"/>
              </a:ext>
            </a:extLst>
          </p:cNvPr>
          <p:cNvSpPr/>
          <p:nvPr userDrawn="1"/>
        </p:nvSpPr>
        <p:spPr>
          <a:xfrm>
            <a:off x="319282" y="1470454"/>
            <a:ext cx="5603725" cy="857150"/>
          </a:xfrm>
          <a:prstGeom prst="rect">
            <a:avLst/>
          </a:prstGeom>
          <a:solidFill>
            <a:schemeClr val="bg2"/>
          </a:solidFill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68C8BD-4EE0-B141-8DC1-B9550B428832}"/>
              </a:ext>
            </a:extLst>
          </p:cNvPr>
          <p:cNvSpPr/>
          <p:nvPr userDrawn="1"/>
        </p:nvSpPr>
        <p:spPr>
          <a:xfrm>
            <a:off x="6271120" y="1470454"/>
            <a:ext cx="5603724" cy="857150"/>
          </a:xfrm>
          <a:prstGeom prst="rect">
            <a:avLst/>
          </a:prstGeom>
          <a:solidFill>
            <a:schemeClr val="bg2"/>
          </a:solidFill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619B7BA-155C-2648-AA1B-638537F93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38" y="78049"/>
            <a:ext cx="11850000" cy="993081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4FEFB4-F82B-4347-A11B-F98F59AD1D99}"/>
              </a:ext>
            </a:extLst>
          </p:cNvPr>
          <p:cNvSpPr/>
          <p:nvPr userDrawn="1"/>
        </p:nvSpPr>
        <p:spPr>
          <a:xfrm>
            <a:off x="319282" y="1470454"/>
            <a:ext cx="5603725" cy="511569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5D48AB-247C-4647-896D-74FA026F380E}"/>
              </a:ext>
            </a:extLst>
          </p:cNvPr>
          <p:cNvSpPr/>
          <p:nvPr userDrawn="1"/>
        </p:nvSpPr>
        <p:spPr>
          <a:xfrm>
            <a:off x="6271120" y="1470454"/>
            <a:ext cx="5603724" cy="511569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512512E-D3ED-6140-8F50-4425913E7664}"/>
              </a:ext>
            </a:extLst>
          </p:cNvPr>
          <p:cNvSpPr txBox="1">
            <a:spLocks/>
          </p:cNvSpPr>
          <p:nvPr userDrawn="1"/>
        </p:nvSpPr>
        <p:spPr>
          <a:xfrm>
            <a:off x="343995" y="1470455"/>
            <a:ext cx="5576886" cy="857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52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267" kern="1200" baseline="0">
                <a:solidFill>
                  <a:schemeClr val="bg1"/>
                </a:solidFill>
                <a:latin typeface="Bud Light Bold"/>
                <a:ea typeface="+mj-ea"/>
                <a:cs typeface="Bud Light Bold"/>
              </a:defRPr>
            </a:lvl1pPr>
          </a:lstStyle>
          <a:p>
            <a:pPr algn="ctr"/>
            <a:r>
              <a:rPr lang="en-US" sz="2800">
                <a:solidFill>
                  <a:srgbClr val="FFFFFF"/>
                </a:solidFill>
              </a:rPr>
              <a:t>Click to edit Master title style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683D04B-0B6C-4F4B-A134-1ECD92D3C6A0}"/>
              </a:ext>
            </a:extLst>
          </p:cNvPr>
          <p:cNvSpPr txBox="1">
            <a:spLocks/>
          </p:cNvSpPr>
          <p:nvPr userDrawn="1"/>
        </p:nvSpPr>
        <p:spPr>
          <a:xfrm>
            <a:off x="6295832" y="1479108"/>
            <a:ext cx="5576886" cy="857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52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267" kern="1200" baseline="0">
                <a:solidFill>
                  <a:schemeClr val="bg1"/>
                </a:solidFill>
                <a:latin typeface="Bud Light Bold"/>
                <a:ea typeface="+mj-ea"/>
                <a:cs typeface="Bud Light Bold"/>
              </a:defRPr>
            </a:lvl1pPr>
          </a:lstStyle>
          <a:p>
            <a:pPr algn="ctr"/>
            <a:r>
              <a:rPr lang="en-US" sz="2800">
                <a:solidFill>
                  <a:srgbClr val="FFFFFF"/>
                </a:solidFill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00976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, food, white, board&#10;&#10;Description automatically generated">
            <a:extLst>
              <a:ext uri="{FF2B5EF4-FFF2-40B4-BE49-F238E27FC236}">
                <a16:creationId xmlns:a16="http://schemas.microsoft.com/office/drawing/2014/main" id="{005665C1-2025-3142-A44F-FDDDB1E59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0" y="16158"/>
            <a:ext cx="13411200" cy="682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4097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bottle&#10;&#10;Description automatically generated">
            <a:extLst>
              <a:ext uri="{FF2B5EF4-FFF2-40B4-BE49-F238E27FC236}">
                <a16:creationId xmlns:a16="http://schemas.microsoft.com/office/drawing/2014/main" id="{41AA416F-D0D7-7C43-A3DC-C1121220C5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7244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Light 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262042-1BE6-D044-8C02-A20E0A070B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3C54CB79-CBED-C34A-80B3-5B19512B530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6498786 h 6858000"/>
              <a:gd name="connsiteX1" fmla="*/ 94278 w 12192000"/>
              <a:gd name="connsiteY1" fmla="*/ 6682614 h 6858000"/>
              <a:gd name="connsiteX2" fmla="*/ 195237 w 12192000"/>
              <a:gd name="connsiteY2" fmla="*/ 6858000 h 6858000"/>
              <a:gd name="connsiteX3" fmla="*/ 76978 w 12192000"/>
              <a:gd name="connsiteY3" fmla="*/ 6858000 h 6858000"/>
              <a:gd name="connsiteX4" fmla="*/ 4217 w 12192000"/>
              <a:gd name="connsiteY4" fmla="*/ 6731616 h 6858000"/>
              <a:gd name="connsiteX5" fmla="*/ 0 w 12192000"/>
              <a:gd name="connsiteY5" fmla="*/ 6723396 h 6858000"/>
              <a:gd name="connsiteX6" fmla="*/ 12192000 w 12192000"/>
              <a:gd name="connsiteY6" fmla="*/ 6496855 h 6858000"/>
              <a:gd name="connsiteX7" fmla="*/ 12192000 w 12192000"/>
              <a:gd name="connsiteY7" fmla="*/ 6721026 h 6858000"/>
              <a:gd name="connsiteX8" fmla="*/ 12186799 w 12192000"/>
              <a:gd name="connsiteY8" fmla="*/ 6731167 h 6858000"/>
              <a:gd name="connsiteX9" fmla="*/ 12113783 w 12192000"/>
              <a:gd name="connsiteY9" fmla="*/ 6858000 h 6858000"/>
              <a:gd name="connsiteX10" fmla="*/ 11995785 w 12192000"/>
              <a:gd name="connsiteY10" fmla="*/ 6858000 h 6858000"/>
              <a:gd name="connsiteX11" fmla="*/ 12096737 w 12192000"/>
              <a:gd name="connsiteY11" fmla="*/ 6682614 h 6858000"/>
              <a:gd name="connsiteX12" fmla="*/ 8068856 w 12192000"/>
              <a:gd name="connsiteY12" fmla="*/ 6162176 h 6858000"/>
              <a:gd name="connsiteX13" fmla="*/ 8038379 w 12192000"/>
              <a:gd name="connsiteY13" fmla="*/ 6177413 h 6858000"/>
              <a:gd name="connsiteX14" fmla="*/ 7988601 w 12192000"/>
              <a:gd name="connsiteY14" fmla="*/ 6239378 h 6858000"/>
              <a:gd name="connsiteX15" fmla="*/ 7994696 w 12192000"/>
              <a:gd name="connsiteY15" fmla="*/ 6297279 h 6858000"/>
              <a:gd name="connsiteX16" fmla="*/ 8172477 w 12192000"/>
              <a:gd name="connsiteY16" fmla="*/ 6439493 h 6858000"/>
              <a:gd name="connsiteX17" fmla="*/ 8172477 w 12192000"/>
              <a:gd name="connsiteY17" fmla="*/ 6446604 h 6858000"/>
              <a:gd name="connsiteX18" fmla="*/ 8228350 w 12192000"/>
              <a:gd name="connsiteY18" fmla="*/ 6570533 h 6858000"/>
              <a:gd name="connsiteX19" fmla="*/ 8322828 w 12192000"/>
              <a:gd name="connsiteY19" fmla="*/ 6603039 h 6858000"/>
              <a:gd name="connsiteX20" fmla="*/ 8437624 w 12192000"/>
              <a:gd name="connsiteY20" fmla="*/ 6547170 h 6858000"/>
              <a:gd name="connsiteX21" fmla="*/ 8414258 w 12192000"/>
              <a:gd name="connsiteY21" fmla="*/ 6336896 h 6858000"/>
              <a:gd name="connsiteX22" fmla="*/ 8318765 w 12192000"/>
              <a:gd name="connsiteY22" fmla="*/ 6305406 h 6858000"/>
              <a:gd name="connsiteX23" fmla="*/ 8279145 w 12192000"/>
              <a:gd name="connsiteY23" fmla="*/ 6311501 h 6858000"/>
              <a:gd name="connsiteX24" fmla="*/ 8272034 w 12192000"/>
              <a:gd name="connsiteY24" fmla="*/ 6312517 h 6858000"/>
              <a:gd name="connsiteX25" fmla="*/ 8088158 w 12192000"/>
              <a:gd name="connsiteY25" fmla="*/ 6167255 h 6858000"/>
              <a:gd name="connsiteX26" fmla="*/ 8068856 w 12192000"/>
              <a:gd name="connsiteY26" fmla="*/ 6162176 h 6858000"/>
              <a:gd name="connsiteX27" fmla="*/ 7358750 w 12192000"/>
              <a:gd name="connsiteY27" fmla="*/ 6013867 h 6858000"/>
              <a:gd name="connsiteX28" fmla="*/ 6727883 w 12192000"/>
              <a:gd name="connsiteY28" fmla="*/ 6462857 h 6858000"/>
              <a:gd name="connsiteX29" fmla="*/ 6761407 w 12192000"/>
              <a:gd name="connsiteY29" fmla="*/ 6586786 h 6858000"/>
              <a:gd name="connsiteX30" fmla="*/ 7512149 w 12192000"/>
              <a:gd name="connsiteY30" fmla="*/ 6050437 h 6858000"/>
              <a:gd name="connsiteX31" fmla="*/ 7495895 w 12192000"/>
              <a:gd name="connsiteY31" fmla="*/ 6038247 h 6858000"/>
              <a:gd name="connsiteX32" fmla="*/ 7474561 w 12192000"/>
              <a:gd name="connsiteY32" fmla="*/ 6043326 h 6858000"/>
              <a:gd name="connsiteX33" fmla="*/ 7358750 w 12192000"/>
              <a:gd name="connsiteY33" fmla="*/ 6013867 h 6858000"/>
              <a:gd name="connsiteX34" fmla="*/ 7965235 w 12192000"/>
              <a:gd name="connsiteY34" fmla="*/ 5935650 h 6858000"/>
              <a:gd name="connsiteX35" fmla="*/ 7899202 w 12192000"/>
              <a:gd name="connsiteY35" fmla="*/ 5972219 h 6858000"/>
              <a:gd name="connsiteX36" fmla="*/ 7756978 w 12192000"/>
              <a:gd name="connsiteY36" fmla="*/ 6149986 h 6858000"/>
              <a:gd name="connsiteX37" fmla="*/ 7771201 w 12192000"/>
              <a:gd name="connsiteY37" fmla="*/ 6289153 h 6858000"/>
              <a:gd name="connsiteX38" fmla="*/ 7836217 w 12192000"/>
              <a:gd name="connsiteY38" fmla="*/ 6312517 h 6858000"/>
              <a:gd name="connsiteX39" fmla="*/ 7845360 w 12192000"/>
              <a:gd name="connsiteY39" fmla="*/ 6311501 h 6858000"/>
              <a:gd name="connsiteX40" fmla="*/ 7885996 w 12192000"/>
              <a:gd name="connsiteY40" fmla="*/ 6297279 h 6858000"/>
              <a:gd name="connsiteX41" fmla="*/ 7900218 w 12192000"/>
              <a:gd name="connsiteY41" fmla="*/ 6198745 h 6858000"/>
              <a:gd name="connsiteX42" fmla="*/ 7974378 w 12192000"/>
              <a:gd name="connsiteY42" fmla="*/ 6106306 h 6858000"/>
              <a:gd name="connsiteX43" fmla="*/ 8049554 w 12192000"/>
              <a:gd name="connsiteY43" fmla="*/ 6064658 h 6858000"/>
              <a:gd name="connsiteX44" fmla="*/ 8059713 w 12192000"/>
              <a:gd name="connsiteY44" fmla="*/ 6063642 h 6858000"/>
              <a:gd name="connsiteX45" fmla="*/ 8070888 w 12192000"/>
              <a:gd name="connsiteY45" fmla="*/ 6064658 h 6858000"/>
              <a:gd name="connsiteX46" fmla="*/ 8038379 w 12192000"/>
              <a:gd name="connsiteY46" fmla="*/ 5957997 h 6858000"/>
              <a:gd name="connsiteX47" fmla="*/ 7974378 w 12192000"/>
              <a:gd name="connsiteY47" fmla="*/ 5935650 h 6858000"/>
              <a:gd name="connsiteX48" fmla="*/ 7965235 w 12192000"/>
              <a:gd name="connsiteY48" fmla="*/ 5935650 h 6858000"/>
              <a:gd name="connsiteX49" fmla="*/ 11401479 w 12192000"/>
              <a:gd name="connsiteY49" fmla="*/ 5747597 h 6858000"/>
              <a:gd name="connsiteX50" fmla="*/ 11423320 w 12192000"/>
              <a:gd name="connsiteY50" fmla="*/ 5759914 h 6858000"/>
              <a:gd name="connsiteX51" fmla="*/ 11430432 w 12192000"/>
              <a:gd name="connsiteY51" fmla="*/ 5807657 h 6858000"/>
              <a:gd name="connsiteX52" fmla="*/ 10994139 w 12192000"/>
              <a:gd name="connsiteY52" fmla="*/ 6611896 h 6858000"/>
              <a:gd name="connsiteX53" fmla="*/ 10825090 w 12192000"/>
              <a:gd name="connsiteY53" fmla="*/ 6858000 h 6858000"/>
              <a:gd name="connsiteX54" fmla="*/ 10749569 w 12192000"/>
              <a:gd name="connsiteY54" fmla="*/ 6858000 h 6858000"/>
              <a:gd name="connsiteX55" fmla="*/ 10743691 w 12192000"/>
              <a:gd name="connsiteY55" fmla="*/ 6845819 h 6858000"/>
              <a:gd name="connsiteX56" fmla="*/ 10619752 w 12192000"/>
              <a:gd name="connsiteY56" fmla="*/ 6074816 h 6858000"/>
              <a:gd name="connsiteX57" fmla="*/ 10647181 w 12192000"/>
              <a:gd name="connsiteY57" fmla="*/ 6027073 h 6858000"/>
              <a:gd name="connsiteX58" fmla="*/ 11376590 w 12192000"/>
              <a:gd name="connsiteY58" fmla="*/ 5749756 h 6858000"/>
              <a:gd name="connsiteX59" fmla="*/ 11401479 w 12192000"/>
              <a:gd name="connsiteY59" fmla="*/ 5747597 h 6858000"/>
              <a:gd name="connsiteX60" fmla="*/ 789506 w 12192000"/>
              <a:gd name="connsiteY60" fmla="*/ 5747470 h 6858000"/>
              <a:gd name="connsiteX61" fmla="*/ 814395 w 12192000"/>
              <a:gd name="connsiteY61" fmla="*/ 5748740 h 6858000"/>
              <a:gd name="connsiteX62" fmla="*/ 1543803 w 12192000"/>
              <a:gd name="connsiteY62" fmla="*/ 6027073 h 6858000"/>
              <a:gd name="connsiteX63" fmla="*/ 1571232 w 12192000"/>
              <a:gd name="connsiteY63" fmla="*/ 6074816 h 6858000"/>
              <a:gd name="connsiteX64" fmla="*/ 1447294 w 12192000"/>
              <a:gd name="connsiteY64" fmla="*/ 6844803 h 6858000"/>
              <a:gd name="connsiteX65" fmla="*/ 1440953 w 12192000"/>
              <a:gd name="connsiteY65" fmla="*/ 6858000 h 6858000"/>
              <a:gd name="connsiteX66" fmla="*/ 1365894 w 12192000"/>
              <a:gd name="connsiteY66" fmla="*/ 6858000 h 6858000"/>
              <a:gd name="connsiteX67" fmla="*/ 1196829 w 12192000"/>
              <a:gd name="connsiteY67" fmla="*/ 6611880 h 6858000"/>
              <a:gd name="connsiteX68" fmla="*/ 759537 w 12192000"/>
              <a:gd name="connsiteY68" fmla="*/ 5806641 h 6858000"/>
              <a:gd name="connsiteX69" fmla="*/ 767664 w 12192000"/>
              <a:gd name="connsiteY69" fmla="*/ 5759914 h 6858000"/>
              <a:gd name="connsiteX70" fmla="*/ 789506 w 12192000"/>
              <a:gd name="connsiteY70" fmla="*/ 5747470 h 6858000"/>
              <a:gd name="connsiteX71" fmla="*/ 7469482 w 12192000"/>
              <a:gd name="connsiteY71" fmla="*/ 5630905 h 6858000"/>
              <a:gd name="connsiteX72" fmla="*/ 7354686 w 12192000"/>
              <a:gd name="connsiteY72" fmla="*/ 5687791 h 6858000"/>
              <a:gd name="connsiteX73" fmla="*/ 7324210 w 12192000"/>
              <a:gd name="connsiteY73" fmla="*/ 5797499 h 6858000"/>
              <a:gd name="connsiteX74" fmla="*/ 7380084 w 12192000"/>
              <a:gd name="connsiteY74" fmla="*/ 5898064 h 6858000"/>
              <a:gd name="connsiteX75" fmla="*/ 7473545 w 12192000"/>
              <a:gd name="connsiteY75" fmla="*/ 5929555 h 6858000"/>
              <a:gd name="connsiteX76" fmla="*/ 7514181 w 12192000"/>
              <a:gd name="connsiteY76" fmla="*/ 5923460 h 6858000"/>
              <a:gd name="connsiteX77" fmla="*/ 7521292 w 12192000"/>
              <a:gd name="connsiteY77" fmla="*/ 5921428 h 6858000"/>
              <a:gd name="connsiteX78" fmla="*/ 7733613 w 12192000"/>
              <a:gd name="connsiteY78" fmla="*/ 6090053 h 6858000"/>
              <a:gd name="connsiteX79" fmla="*/ 7833170 w 12192000"/>
              <a:gd name="connsiteY79" fmla="*/ 5965108 h 6858000"/>
              <a:gd name="connsiteX80" fmla="*/ 7620849 w 12192000"/>
              <a:gd name="connsiteY80" fmla="*/ 5795467 h 6858000"/>
              <a:gd name="connsiteX81" fmla="*/ 7620849 w 12192000"/>
              <a:gd name="connsiteY81" fmla="*/ 5788357 h 6858000"/>
              <a:gd name="connsiteX82" fmla="*/ 7564975 w 12192000"/>
              <a:gd name="connsiteY82" fmla="*/ 5663411 h 6858000"/>
              <a:gd name="connsiteX83" fmla="*/ 7469482 w 12192000"/>
              <a:gd name="connsiteY83" fmla="*/ 5630905 h 6858000"/>
              <a:gd name="connsiteX84" fmla="*/ 0 w 12192000"/>
              <a:gd name="connsiteY84" fmla="*/ 4328040 h 6858000"/>
              <a:gd name="connsiteX85" fmla="*/ 44192 w 12192000"/>
              <a:gd name="connsiteY85" fmla="*/ 4593378 h 6858000"/>
              <a:gd name="connsiteX86" fmla="*/ 890364 w 12192000"/>
              <a:gd name="connsiteY86" fmla="*/ 6728620 h 6858000"/>
              <a:gd name="connsiteX87" fmla="*/ 976922 w 12192000"/>
              <a:gd name="connsiteY87" fmla="*/ 6858000 h 6858000"/>
              <a:gd name="connsiteX88" fmla="*/ 655314 w 12192000"/>
              <a:gd name="connsiteY88" fmla="*/ 6858000 h 6858000"/>
              <a:gd name="connsiteX89" fmla="*/ 530324 w 12192000"/>
              <a:gd name="connsiteY89" fmla="*/ 6654350 h 6858000"/>
              <a:gd name="connsiteX90" fmla="*/ 21312 w 12192000"/>
              <a:gd name="connsiteY90" fmla="*/ 5546796 h 6858000"/>
              <a:gd name="connsiteX91" fmla="*/ 0 w 12192000"/>
              <a:gd name="connsiteY91" fmla="*/ 5480494 h 6858000"/>
              <a:gd name="connsiteX92" fmla="*/ 12192000 w 12192000"/>
              <a:gd name="connsiteY92" fmla="*/ 4321400 h 6858000"/>
              <a:gd name="connsiteX93" fmla="*/ 12192000 w 12192000"/>
              <a:gd name="connsiteY93" fmla="*/ 5475389 h 6858000"/>
              <a:gd name="connsiteX94" fmla="*/ 12169070 w 12192000"/>
              <a:gd name="connsiteY94" fmla="*/ 5546796 h 6858000"/>
              <a:gd name="connsiteX95" fmla="*/ 11660425 w 12192000"/>
              <a:gd name="connsiteY95" fmla="*/ 6654350 h 6858000"/>
              <a:gd name="connsiteX96" fmla="*/ 11535495 w 12192000"/>
              <a:gd name="connsiteY96" fmla="*/ 6858000 h 6858000"/>
              <a:gd name="connsiteX97" fmla="*/ 11213661 w 12192000"/>
              <a:gd name="connsiteY97" fmla="*/ 6858000 h 6858000"/>
              <a:gd name="connsiteX98" fmla="*/ 11300191 w 12192000"/>
              <a:gd name="connsiteY98" fmla="*/ 6728620 h 6858000"/>
              <a:gd name="connsiteX99" fmla="*/ 12146649 w 12192000"/>
              <a:gd name="connsiteY99" fmla="*/ 4593378 h 6858000"/>
              <a:gd name="connsiteX100" fmla="*/ 11819644 w 12192000"/>
              <a:gd name="connsiteY100" fmla="*/ 4294983 h 6858000"/>
              <a:gd name="connsiteX101" fmla="*/ 11843898 w 12192000"/>
              <a:gd name="connsiteY101" fmla="*/ 4301205 h 6858000"/>
              <a:gd name="connsiteX102" fmla="*/ 11864216 w 12192000"/>
              <a:gd name="connsiteY102" fmla="*/ 4344885 h 6858000"/>
              <a:gd name="connsiteX103" fmla="*/ 11548275 w 12192000"/>
              <a:gd name="connsiteY103" fmla="*/ 5524245 h 6858000"/>
              <a:gd name="connsiteX104" fmla="*/ 11508655 w 12192000"/>
              <a:gd name="connsiteY104" fmla="*/ 5551672 h 6858000"/>
              <a:gd name="connsiteX105" fmla="*/ 11507639 w 12192000"/>
              <a:gd name="connsiteY105" fmla="*/ 5551672 h 6858000"/>
              <a:gd name="connsiteX106" fmla="*/ 11468020 w 12192000"/>
              <a:gd name="connsiteY106" fmla="*/ 5526277 h 6858000"/>
              <a:gd name="connsiteX107" fmla="*/ 11150046 w 12192000"/>
              <a:gd name="connsiteY107" fmla="*/ 4814191 h 6858000"/>
              <a:gd name="connsiteX108" fmla="*/ 11164269 w 12192000"/>
              <a:gd name="connsiteY108" fmla="*/ 4761369 h 6858000"/>
              <a:gd name="connsiteX109" fmla="*/ 11796152 w 12192000"/>
              <a:gd name="connsiteY109" fmla="*/ 4303237 h 6858000"/>
              <a:gd name="connsiteX110" fmla="*/ 11819644 w 12192000"/>
              <a:gd name="connsiteY110" fmla="*/ 4294983 h 6858000"/>
              <a:gd name="connsiteX111" fmla="*/ 371340 w 12192000"/>
              <a:gd name="connsiteY111" fmla="*/ 4294983 h 6858000"/>
              <a:gd name="connsiteX112" fmla="*/ 394833 w 12192000"/>
              <a:gd name="connsiteY112" fmla="*/ 4303237 h 6858000"/>
              <a:gd name="connsiteX113" fmla="*/ 1026716 w 12192000"/>
              <a:gd name="connsiteY113" fmla="*/ 4761369 h 6858000"/>
              <a:gd name="connsiteX114" fmla="*/ 1040938 w 12192000"/>
              <a:gd name="connsiteY114" fmla="*/ 4814191 h 6858000"/>
              <a:gd name="connsiteX115" fmla="*/ 721949 w 12192000"/>
              <a:gd name="connsiteY115" fmla="*/ 5526277 h 6858000"/>
              <a:gd name="connsiteX116" fmla="*/ 682329 w 12192000"/>
              <a:gd name="connsiteY116" fmla="*/ 5551672 h 6858000"/>
              <a:gd name="connsiteX117" fmla="*/ 681313 w 12192000"/>
              <a:gd name="connsiteY117" fmla="*/ 5551672 h 6858000"/>
              <a:gd name="connsiteX118" fmla="*/ 642710 w 12192000"/>
              <a:gd name="connsiteY118" fmla="*/ 5524245 h 6858000"/>
              <a:gd name="connsiteX119" fmla="*/ 326768 w 12192000"/>
              <a:gd name="connsiteY119" fmla="*/ 4344885 h 6858000"/>
              <a:gd name="connsiteX120" fmla="*/ 347086 w 12192000"/>
              <a:gd name="connsiteY120" fmla="*/ 4301205 h 6858000"/>
              <a:gd name="connsiteX121" fmla="*/ 371340 w 12192000"/>
              <a:gd name="connsiteY121" fmla="*/ 4294983 h 6858000"/>
              <a:gd name="connsiteX122" fmla="*/ 10931250 w 12192000"/>
              <a:gd name="connsiteY122" fmla="*/ 3602198 h 6858000"/>
              <a:gd name="connsiteX123" fmla="*/ 10953980 w 12192000"/>
              <a:gd name="connsiteY123" fmla="*/ 3603341 h 6858000"/>
              <a:gd name="connsiteX124" fmla="*/ 10978361 w 12192000"/>
              <a:gd name="connsiteY124" fmla="*/ 3638894 h 6858000"/>
              <a:gd name="connsiteX125" fmla="*/ 10005140 w 12192000"/>
              <a:gd name="connsiteY125" fmla="*/ 6363307 h 6858000"/>
              <a:gd name="connsiteX126" fmla="*/ 9776539 w 12192000"/>
              <a:gd name="connsiteY126" fmla="*/ 6645404 h 6858000"/>
              <a:gd name="connsiteX127" fmla="*/ 9576818 w 12192000"/>
              <a:gd name="connsiteY127" fmla="*/ 6858000 h 6858000"/>
              <a:gd name="connsiteX128" fmla="*/ 8510629 w 12192000"/>
              <a:gd name="connsiteY128" fmla="*/ 6858000 h 6858000"/>
              <a:gd name="connsiteX129" fmla="*/ 10912328 w 12192000"/>
              <a:gd name="connsiteY129" fmla="*/ 3615531 h 6858000"/>
              <a:gd name="connsiteX130" fmla="*/ 10931250 w 12192000"/>
              <a:gd name="connsiteY130" fmla="*/ 3602198 h 6858000"/>
              <a:gd name="connsiteX131" fmla="*/ 1259227 w 12192000"/>
              <a:gd name="connsiteY131" fmla="*/ 3602071 h 6858000"/>
              <a:gd name="connsiteX132" fmla="*/ 1277640 w 12192000"/>
              <a:gd name="connsiteY132" fmla="*/ 3615531 h 6858000"/>
              <a:gd name="connsiteX133" fmla="*/ 3680093 w 12192000"/>
              <a:gd name="connsiteY133" fmla="*/ 6858000 h 6858000"/>
              <a:gd name="connsiteX134" fmla="*/ 2614167 w 12192000"/>
              <a:gd name="connsiteY134" fmla="*/ 6858000 h 6858000"/>
              <a:gd name="connsiteX135" fmla="*/ 2414445 w 12192000"/>
              <a:gd name="connsiteY135" fmla="*/ 6645404 h 6858000"/>
              <a:gd name="connsiteX136" fmla="*/ 2185845 w 12192000"/>
              <a:gd name="connsiteY136" fmla="*/ 6363307 h 6858000"/>
              <a:gd name="connsiteX137" fmla="*/ 1212623 w 12192000"/>
              <a:gd name="connsiteY137" fmla="*/ 3637879 h 6858000"/>
              <a:gd name="connsiteX138" fmla="*/ 1237004 w 12192000"/>
              <a:gd name="connsiteY138" fmla="*/ 3602325 h 6858000"/>
              <a:gd name="connsiteX139" fmla="*/ 1259227 w 12192000"/>
              <a:gd name="connsiteY139" fmla="*/ 3602071 h 6858000"/>
              <a:gd name="connsiteX140" fmla="*/ 6628326 w 12192000"/>
              <a:gd name="connsiteY140" fmla="*/ 3314850 h 6858000"/>
              <a:gd name="connsiteX141" fmla="*/ 6628326 w 12192000"/>
              <a:gd name="connsiteY141" fmla="*/ 3997477 h 6858000"/>
              <a:gd name="connsiteX142" fmla="*/ 6867060 w 12192000"/>
              <a:gd name="connsiteY142" fmla="*/ 4137659 h 6858000"/>
              <a:gd name="connsiteX143" fmla="*/ 7196208 w 12192000"/>
              <a:gd name="connsiteY143" fmla="*/ 3715080 h 6858000"/>
              <a:gd name="connsiteX144" fmla="*/ 6873155 w 12192000"/>
              <a:gd name="connsiteY144" fmla="*/ 3314850 h 6858000"/>
              <a:gd name="connsiteX145" fmla="*/ 342260 w 12192000"/>
              <a:gd name="connsiteY145" fmla="*/ 2784976 h 6858000"/>
              <a:gd name="connsiteX146" fmla="*/ 363340 w 12192000"/>
              <a:gd name="connsiteY146" fmla="*/ 2798816 h 6858000"/>
              <a:gd name="connsiteX147" fmla="*/ 855030 w 12192000"/>
              <a:gd name="connsiteY147" fmla="*/ 3404241 h 6858000"/>
              <a:gd name="connsiteX148" fmla="*/ 855030 w 12192000"/>
              <a:gd name="connsiteY148" fmla="*/ 3458080 h 6858000"/>
              <a:gd name="connsiteX149" fmla="*/ 363340 w 12192000"/>
              <a:gd name="connsiteY149" fmla="*/ 4064520 h 6858000"/>
              <a:gd name="connsiteX150" fmla="*/ 329816 w 12192000"/>
              <a:gd name="connsiteY150" fmla="*/ 4079758 h 6858000"/>
              <a:gd name="connsiteX151" fmla="*/ 316609 w 12192000"/>
              <a:gd name="connsiteY151" fmla="*/ 4078742 h 6858000"/>
              <a:gd name="connsiteX152" fmla="*/ 286133 w 12192000"/>
              <a:gd name="connsiteY152" fmla="*/ 4041157 h 6858000"/>
              <a:gd name="connsiteX153" fmla="*/ 286133 w 12192000"/>
              <a:gd name="connsiteY153" fmla="*/ 2822180 h 6858000"/>
              <a:gd name="connsiteX154" fmla="*/ 316609 w 12192000"/>
              <a:gd name="connsiteY154" fmla="*/ 2785611 h 6858000"/>
              <a:gd name="connsiteX155" fmla="*/ 342260 w 12192000"/>
              <a:gd name="connsiteY155" fmla="*/ 2784976 h 6858000"/>
              <a:gd name="connsiteX156" fmla="*/ 11873359 w 12192000"/>
              <a:gd name="connsiteY156" fmla="*/ 2784595 h 6858000"/>
              <a:gd name="connsiteX157" fmla="*/ 11903836 w 12192000"/>
              <a:gd name="connsiteY157" fmla="*/ 2822180 h 6858000"/>
              <a:gd name="connsiteX158" fmla="*/ 11903836 w 12192000"/>
              <a:gd name="connsiteY158" fmla="*/ 4041157 h 6858000"/>
              <a:gd name="connsiteX159" fmla="*/ 11873359 w 12192000"/>
              <a:gd name="connsiteY159" fmla="*/ 4077726 h 6858000"/>
              <a:gd name="connsiteX160" fmla="*/ 11861169 w 12192000"/>
              <a:gd name="connsiteY160" fmla="*/ 4079758 h 6858000"/>
              <a:gd name="connsiteX161" fmla="*/ 11827644 w 12192000"/>
              <a:gd name="connsiteY161" fmla="*/ 4063505 h 6858000"/>
              <a:gd name="connsiteX162" fmla="*/ 11335954 w 12192000"/>
              <a:gd name="connsiteY162" fmla="*/ 3458080 h 6858000"/>
              <a:gd name="connsiteX163" fmla="*/ 11335954 w 12192000"/>
              <a:gd name="connsiteY163" fmla="*/ 3404241 h 6858000"/>
              <a:gd name="connsiteX164" fmla="*/ 11827644 w 12192000"/>
              <a:gd name="connsiteY164" fmla="*/ 2798816 h 6858000"/>
              <a:gd name="connsiteX165" fmla="*/ 11873359 w 12192000"/>
              <a:gd name="connsiteY165" fmla="*/ 2784595 h 6858000"/>
              <a:gd name="connsiteX166" fmla="*/ 5418402 w 12192000"/>
              <a:gd name="connsiteY166" fmla="*/ 2608859 h 6858000"/>
              <a:gd name="connsiteX167" fmla="*/ 5002904 w 12192000"/>
              <a:gd name="connsiteY167" fmla="*/ 3301644 h 6858000"/>
              <a:gd name="connsiteX168" fmla="*/ 5505769 w 12192000"/>
              <a:gd name="connsiteY168" fmla="*/ 3301644 h 6858000"/>
              <a:gd name="connsiteX169" fmla="*/ 5505769 w 12192000"/>
              <a:gd name="connsiteY169" fmla="*/ 2683013 h 6858000"/>
              <a:gd name="connsiteX170" fmla="*/ 5418402 w 12192000"/>
              <a:gd name="connsiteY170" fmla="*/ 2608859 h 6858000"/>
              <a:gd name="connsiteX171" fmla="*/ 6837599 w 12192000"/>
              <a:gd name="connsiteY171" fmla="*/ 2529626 h 6858000"/>
              <a:gd name="connsiteX172" fmla="*/ 6628326 w 12192000"/>
              <a:gd name="connsiteY172" fmla="*/ 2658634 h 6858000"/>
              <a:gd name="connsiteX173" fmla="*/ 6629342 w 12192000"/>
              <a:gd name="connsiteY173" fmla="*/ 2658634 h 6858000"/>
              <a:gd name="connsiteX174" fmla="*/ 6629342 w 12192000"/>
              <a:gd name="connsiteY174" fmla="*/ 3054801 h 6858000"/>
              <a:gd name="connsiteX175" fmla="*/ 6748201 w 12192000"/>
              <a:gd name="connsiteY175" fmla="*/ 3054801 h 6858000"/>
              <a:gd name="connsiteX176" fmla="*/ 7053983 w 12192000"/>
              <a:gd name="connsiteY176" fmla="*/ 2778500 h 6858000"/>
              <a:gd name="connsiteX177" fmla="*/ 6837599 w 12192000"/>
              <a:gd name="connsiteY177" fmla="*/ 2529626 h 6858000"/>
              <a:gd name="connsiteX178" fmla="*/ 4969380 w 12192000"/>
              <a:gd name="connsiteY178" fmla="*/ 2256372 h 6858000"/>
              <a:gd name="connsiteX179" fmla="*/ 5105509 w 12192000"/>
              <a:gd name="connsiteY179" fmla="*/ 2326463 h 6858000"/>
              <a:gd name="connsiteX180" fmla="*/ 5410275 w 12192000"/>
              <a:gd name="connsiteY180" fmla="*/ 2265514 h 6858000"/>
              <a:gd name="connsiteX181" fmla="*/ 5698788 w 12192000"/>
              <a:gd name="connsiteY181" fmla="*/ 2326463 h 6858000"/>
              <a:gd name="connsiteX182" fmla="*/ 5834917 w 12192000"/>
              <a:gd name="connsiteY182" fmla="*/ 2256372 h 6858000"/>
              <a:gd name="connsiteX183" fmla="*/ 5960887 w 12192000"/>
              <a:gd name="connsiteY183" fmla="*/ 2424997 h 6858000"/>
              <a:gd name="connsiteX184" fmla="*/ 5960887 w 12192000"/>
              <a:gd name="connsiteY184" fmla="*/ 2429060 h 6858000"/>
              <a:gd name="connsiteX185" fmla="*/ 5816631 w 12192000"/>
              <a:gd name="connsiteY185" fmla="*/ 2608859 h 6858000"/>
              <a:gd name="connsiteX186" fmla="*/ 5816631 w 12192000"/>
              <a:gd name="connsiteY186" fmla="*/ 4037093 h 6858000"/>
              <a:gd name="connsiteX187" fmla="*/ 5930410 w 12192000"/>
              <a:gd name="connsiteY187" fmla="*/ 4170165 h 6858000"/>
              <a:gd name="connsiteX188" fmla="*/ 6013713 w 12192000"/>
              <a:gd name="connsiteY188" fmla="*/ 4148833 h 6858000"/>
              <a:gd name="connsiteX189" fmla="*/ 6021840 w 12192000"/>
              <a:gd name="connsiteY189" fmla="*/ 4218924 h 6858000"/>
              <a:gd name="connsiteX190" fmla="*/ 6021840 w 12192000"/>
              <a:gd name="connsiteY190" fmla="*/ 4224003 h 6858000"/>
              <a:gd name="connsiteX191" fmla="*/ 5830853 w 12192000"/>
              <a:gd name="connsiteY191" fmla="*/ 4410913 h 6858000"/>
              <a:gd name="connsiteX192" fmla="*/ 5665264 w 12192000"/>
              <a:gd name="connsiteY192" fmla="*/ 4334727 h 6858000"/>
              <a:gd name="connsiteX193" fmla="*/ 5500689 w 12192000"/>
              <a:gd name="connsiteY193" fmla="*/ 4410913 h 6858000"/>
              <a:gd name="connsiteX194" fmla="*/ 5333068 w 12192000"/>
              <a:gd name="connsiteY194" fmla="*/ 4247367 h 6858000"/>
              <a:gd name="connsiteX195" fmla="*/ 5352370 w 12192000"/>
              <a:gd name="connsiteY195" fmla="*/ 4148833 h 6858000"/>
              <a:gd name="connsiteX196" fmla="*/ 5417387 w 12192000"/>
              <a:gd name="connsiteY196" fmla="*/ 4164070 h 6858000"/>
              <a:gd name="connsiteX197" fmla="*/ 5506785 w 12192000"/>
              <a:gd name="connsiteY197" fmla="*/ 4037093 h 6858000"/>
              <a:gd name="connsiteX198" fmla="*/ 5506785 w 12192000"/>
              <a:gd name="connsiteY198" fmla="*/ 3559661 h 6858000"/>
              <a:gd name="connsiteX199" fmla="*/ 4987666 w 12192000"/>
              <a:gd name="connsiteY199" fmla="*/ 3559661 h 6858000"/>
              <a:gd name="connsiteX200" fmla="*/ 5056746 w 12192000"/>
              <a:gd name="connsiteY200" fmla="*/ 4008651 h 6858000"/>
              <a:gd name="connsiteX201" fmla="*/ 5173574 w 12192000"/>
              <a:gd name="connsiteY201" fmla="*/ 4121406 h 6858000"/>
              <a:gd name="connsiteX202" fmla="*/ 5225384 w 12192000"/>
              <a:gd name="connsiteY202" fmla="*/ 4093979 h 6858000"/>
              <a:gd name="connsiteX203" fmla="*/ 5295480 w 12192000"/>
              <a:gd name="connsiteY203" fmla="*/ 4234161 h 6858000"/>
              <a:gd name="connsiteX204" fmla="*/ 5294464 w 12192000"/>
              <a:gd name="connsiteY204" fmla="*/ 4246351 h 6858000"/>
              <a:gd name="connsiteX205" fmla="*/ 5078080 w 12192000"/>
              <a:gd name="connsiteY205" fmla="*/ 4423103 h 6858000"/>
              <a:gd name="connsiteX206" fmla="*/ 4802774 w 12192000"/>
              <a:gd name="connsiteY206" fmla="*/ 4243304 h 6858000"/>
              <a:gd name="connsiteX207" fmla="*/ 4667661 w 12192000"/>
              <a:gd name="connsiteY207" fmla="*/ 3576930 h 6858000"/>
              <a:gd name="connsiteX208" fmla="*/ 4974459 w 12192000"/>
              <a:gd name="connsiteY208" fmla="*/ 2607843 h 6858000"/>
              <a:gd name="connsiteX209" fmla="*/ 4845441 w 12192000"/>
              <a:gd name="connsiteY209" fmla="*/ 2434139 h 6858000"/>
              <a:gd name="connsiteX210" fmla="*/ 4969380 w 12192000"/>
              <a:gd name="connsiteY210" fmla="*/ 2256372 h 6858000"/>
              <a:gd name="connsiteX211" fmla="*/ 6332702 w 12192000"/>
              <a:gd name="connsiteY211" fmla="*/ 2248245 h 6858000"/>
              <a:gd name="connsiteX212" fmla="*/ 6571436 w 12192000"/>
              <a:gd name="connsiteY212" fmla="*/ 2365064 h 6858000"/>
              <a:gd name="connsiteX213" fmla="*/ 6897536 w 12192000"/>
              <a:gd name="connsiteY213" fmla="*/ 2249261 h 6858000"/>
              <a:gd name="connsiteX214" fmla="*/ 7368909 w 12192000"/>
              <a:gd name="connsiteY214" fmla="*/ 2725678 h 6858000"/>
              <a:gd name="connsiteX215" fmla="*/ 7174874 w 12192000"/>
              <a:gd name="connsiteY215" fmla="*/ 3121845 h 6858000"/>
              <a:gd name="connsiteX216" fmla="*/ 7523324 w 12192000"/>
              <a:gd name="connsiteY216" fmla="*/ 3719144 h 6858000"/>
              <a:gd name="connsiteX217" fmla="*/ 6908711 w 12192000"/>
              <a:gd name="connsiteY217" fmla="*/ 4410913 h 6858000"/>
              <a:gd name="connsiteX218" fmla="*/ 6540960 w 12192000"/>
              <a:gd name="connsiteY218" fmla="*/ 4280889 h 6858000"/>
              <a:gd name="connsiteX219" fmla="*/ 6317464 w 12192000"/>
              <a:gd name="connsiteY219" fmla="*/ 4409897 h 6858000"/>
              <a:gd name="connsiteX220" fmla="*/ 6113270 w 12192000"/>
              <a:gd name="connsiteY220" fmla="*/ 4226035 h 6858000"/>
              <a:gd name="connsiteX221" fmla="*/ 6123429 w 12192000"/>
              <a:gd name="connsiteY221" fmla="*/ 4149849 h 6858000"/>
              <a:gd name="connsiteX222" fmla="*/ 6210796 w 12192000"/>
              <a:gd name="connsiteY222" fmla="*/ 4167118 h 6858000"/>
              <a:gd name="connsiteX223" fmla="*/ 6324575 w 12192000"/>
              <a:gd name="connsiteY223" fmla="*/ 3980208 h 6858000"/>
              <a:gd name="connsiteX224" fmla="*/ 6324575 w 12192000"/>
              <a:gd name="connsiteY224" fmla="*/ 2633239 h 6858000"/>
              <a:gd name="connsiteX225" fmla="*/ 6204700 w 12192000"/>
              <a:gd name="connsiteY225" fmla="*/ 2472740 h 6858000"/>
              <a:gd name="connsiteX226" fmla="*/ 6116318 w 12192000"/>
              <a:gd name="connsiteY226" fmla="*/ 2495088 h 6858000"/>
              <a:gd name="connsiteX227" fmla="*/ 6106159 w 12192000"/>
              <a:gd name="connsiteY227" fmla="*/ 2434139 h 6858000"/>
              <a:gd name="connsiteX228" fmla="*/ 6332702 w 12192000"/>
              <a:gd name="connsiteY228" fmla="*/ 2248245 h 6858000"/>
              <a:gd name="connsiteX229" fmla="*/ 4608739 w 12192000"/>
              <a:gd name="connsiteY229" fmla="*/ 1999371 h 6858000"/>
              <a:gd name="connsiteX230" fmla="*/ 4608739 w 12192000"/>
              <a:gd name="connsiteY230" fmla="*/ 4710578 h 6858000"/>
              <a:gd name="connsiteX231" fmla="*/ 7581229 w 12192000"/>
              <a:gd name="connsiteY231" fmla="*/ 4710578 h 6858000"/>
              <a:gd name="connsiteX232" fmla="*/ 7581229 w 12192000"/>
              <a:gd name="connsiteY232" fmla="*/ 1999371 h 6858000"/>
              <a:gd name="connsiteX233" fmla="*/ 4558961 w 12192000"/>
              <a:gd name="connsiteY233" fmla="*/ 1899821 h 6858000"/>
              <a:gd name="connsiteX234" fmla="*/ 7632024 w 12192000"/>
              <a:gd name="connsiteY234" fmla="*/ 1899821 h 6858000"/>
              <a:gd name="connsiteX235" fmla="*/ 7681802 w 12192000"/>
              <a:gd name="connsiteY235" fmla="*/ 1949596 h 6858000"/>
              <a:gd name="connsiteX236" fmla="*/ 7681802 w 12192000"/>
              <a:gd name="connsiteY236" fmla="*/ 4761369 h 6858000"/>
              <a:gd name="connsiteX237" fmla="*/ 7632024 w 12192000"/>
              <a:gd name="connsiteY237" fmla="*/ 4811144 h 6858000"/>
              <a:gd name="connsiteX238" fmla="*/ 4558961 w 12192000"/>
              <a:gd name="connsiteY238" fmla="*/ 4811144 h 6858000"/>
              <a:gd name="connsiteX239" fmla="*/ 4509182 w 12192000"/>
              <a:gd name="connsiteY239" fmla="*/ 4761369 h 6858000"/>
              <a:gd name="connsiteX240" fmla="*/ 4509182 w 12192000"/>
              <a:gd name="connsiteY240" fmla="*/ 1949596 h 6858000"/>
              <a:gd name="connsiteX241" fmla="*/ 4558961 w 12192000"/>
              <a:gd name="connsiteY241" fmla="*/ 1899821 h 6858000"/>
              <a:gd name="connsiteX242" fmla="*/ 4351719 w 12192000"/>
              <a:gd name="connsiteY242" fmla="*/ 1752528 h 6858000"/>
              <a:gd name="connsiteX243" fmla="*/ 4351719 w 12192000"/>
              <a:gd name="connsiteY243" fmla="*/ 4963516 h 6858000"/>
              <a:gd name="connsiteX244" fmla="*/ 7839265 w 12192000"/>
              <a:gd name="connsiteY244" fmla="*/ 4963516 h 6858000"/>
              <a:gd name="connsiteX245" fmla="*/ 7839265 w 12192000"/>
              <a:gd name="connsiteY245" fmla="*/ 1752528 h 6858000"/>
              <a:gd name="connsiteX246" fmla="*/ 4268416 w 12192000"/>
              <a:gd name="connsiteY246" fmla="*/ 1725101 h 6858000"/>
              <a:gd name="connsiteX247" fmla="*/ 4002254 w 12192000"/>
              <a:gd name="connsiteY247" fmla="*/ 2591590 h 6858000"/>
              <a:gd name="connsiteX248" fmla="*/ 3940284 w 12192000"/>
              <a:gd name="connsiteY248" fmla="*/ 3353451 h 6858000"/>
              <a:gd name="connsiteX249" fmla="*/ 4267401 w 12192000"/>
              <a:gd name="connsiteY249" fmla="*/ 5040717 h 6858000"/>
              <a:gd name="connsiteX250" fmla="*/ 4267401 w 12192000"/>
              <a:gd name="connsiteY250" fmla="*/ 3450969 h 6858000"/>
              <a:gd name="connsiteX251" fmla="*/ 4178002 w 12192000"/>
              <a:gd name="connsiteY251" fmla="*/ 3358530 h 6858000"/>
              <a:gd name="connsiteX252" fmla="*/ 4268416 w 12192000"/>
              <a:gd name="connsiteY252" fmla="*/ 3266091 h 6858000"/>
              <a:gd name="connsiteX253" fmla="*/ 11508655 w 12192000"/>
              <a:gd name="connsiteY253" fmla="*/ 1311665 h 6858000"/>
              <a:gd name="connsiteX254" fmla="*/ 11548275 w 12192000"/>
              <a:gd name="connsiteY254" fmla="*/ 1339092 h 6858000"/>
              <a:gd name="connsiteX255" fmla="*/ 11863200 w 12192000"/>
              <a:gd name="connsiteY255" fmla="*/ 2518452 h 6858000"/>
              <a:gd name="connsiteX256" fmla="*/ 11843898 w 12192000"/>
              <a:gd name="connsiteY256" fmla="*/ 2562132 h 6858000"/>
              <a:gd name="connsiteX257" fmla="*/ 11820533 w 12192000"/>
              <a:gd name="connsiteY257" fmla="*/ 2568226 h 6858000"/>
              <a:gd name="connsiteX258" fmla="*/ 11795136 w 12192000"/>
              <a:gd name="connsiteY258" fmla="*/ 2560100 h 6858000"/>
              <a:gd name="connsiteX259" fmla="*/ 11164269 w 12192000"/>
              <a:gd name="connsiteY259" fmla="*/ 2101968 h 6858000"/>
              <a:gd name="connsiteX260" fmla="*/ 11150046 w 12192000"/>
              <a:gd name="connsiteY260" fmla="*/ 2049146 h 6858000"/>
              <a:gd name="connsiteX261" fmla="*/ 11468020 w 12192000"/>
              <a:gd name="connsiteY261" fmla="*/ 1337060 h 6858000"/>
              <a:gd name="connsiteX262" fmla="*/ 11508655 w 12192000"/>
              <a:gd name="connsiteY262" fmla="*/ 1311665 h 6858000"/>
              <a:gd name="connsiteX263" fmla="*/ 681313 w 12192000"/>
              <a:gd name="connsiteY263" fmla="*/ 1311665 h 6858000"/>
              <a:gd name="connsiteX264" fmla="*/ 721949 w 12192000"/>
              <a:gd name="connsiteY264" fmla="*/ 1337060 h 6858000"/>
              <a:gd name="connsiteX265" fmla="*/ 1039922 w 12192000"/>
              <a:gd name="connsiteY265" fmla="*/ 2049146 h 6858000"/>
              <a:gd name="connsiteX266" fmla="*/ 1026716 w 12192000"/>
              <a:gd name="connsiteY266" fmla="*/ 2101968 h 6858000"/>
              <a:gd name="connsiteX267" fmla="*/ 394833 w 12192000"/>
              <a:gd name="connsiteY267" fmla="*/ 2560100 h 6858000"/>
              <a:gd name="connsiteX268" fmla="*/ 369435 w 12192000"/>
              <a:gd name="connsiteY268" fmla="*/ 2568226 h 6858000"/>
              <a:gd name="connsiteX269" fmla="*/ 347086 w 12192000"/>
              <a:gd name="connsiteY269" fmla="*/ 2562132 h 6858000"/>
              <a:gd name="connsiteX270" fmla="*/ 326768 w 12192000"/>
              <a:gd name="connsiteY270" fmla="*/ 2518452 h 6858000"/>
              <a:gd name="connsiteX271" fmla="*/ 642710 w 12192000"/>
              <a:gd name="connsiteY271" fmla="*/ 1339092 h 6858000"/>
              <a:gd name="connsiteX272" fmla="*/ 681313 w 12192000"/>
              <a:gd name="connsiteY272" fmla="*/ 1311665 h 6858000"/>
              <a:gd name="connsiteX273" fmla="*/ 3489230 w 12192000"/>
              <a:gd name="connsiteY273" fmla="*/ 800710 h 6858000"/>
              <a:gd name="connsiteX274" fmla="*/ 1573264 w 12192000"/>
              <a:gd name="connsiteY274" fmla="*/ 3386973 h 6858000"/>
              <a:gd name="connsiteX275" fmla="*/ 3473991 w 12192000"/>
              <a:gd name="connsiteY275" fmla="*/ 5952918 h 6858000"/>
              <a:gd name="connsiteX276" fmla="*/ 2953857 w 12192000"/>
              <a:gd name="connsiteY276" fmla="*/ 4410913 h 6858000"/>
              <a:gd name="connsiteX277" fmla="*/ 2584073 w 12192000"/>
              <a:gd name="connsiteY277" fmla="*/ 3984271 h 6858000"/>
              <a:gd name="connsiteX278" fmla="*/ 2551564 w 12192000"/>
              <a:gd name="connsiteY278" fmla="*/ 3781108 h 6858000"/>
              <a:gd name="connsiteX279" fmla="*/ 2374800 w 12192000"/>
              <a:gd name="connsiteY279" fmla="*/ 3739460 h 6858000"/>
              <a:gd name="connsiteX280" fmla="*/ 2060890 w 12192000"/>
              <a:gd name="connsiteY280" fmla="*/ 3520044 h 6858000"/>
              <a:gd name="connsiteX281" fmla="*/ 1978603 w 12192000"/>
              <a:gd name="connsiteY281" fmla="*/ 3393067 h 6858000"/>
              <a:gd name="connsiteX282" fmla="*/ 1954222 w 12192000"/>
              <a:gd name="connsiteY282" fmla="*/ 3359546 h 6858000"/>
              <a:gd name="connsiteX283" fmla="*/ 1978603 w 12192000"/>
              <a:gd name="connsiteY283" fmla="*/ 3325008 h 6858000"/>
              <a:gd name="connsiteX284" fmla="*/ 2060890 w 12192000"/>
              <a:gd name="connsiteY284" fmla="*/ 3197015 h 6858000"/>
              <a:gd name="connsiteX285" fmla="*/ 2374800 w 12192000"/>
              <a:gd name="connsiteY285" fmla="*/ 2977599 h 6858000"/>
              <a:gd name="connsiteX286" fmla="*/ 2551564 w 12192000"/>
              <a:gd name="connsiteY286" fmla="*/ 2936967 h 6858000"/>
              <a:gd name="connsiteX287" fmla="*/ 2584073 w 12192000"/>
              <a:gd name="connsiteY287" fmla="*/ 2732788 h 6858000"/>
              <a:gd name="connsiteX288" fmla="*/ 2951825 w 12192000"/>
              <a:gd name="connsiteY288" fmla="*/ 2307162 h 6858000"/>
              <a:gd name="connsiteX289" fmla="*/ 3489230 w 12192000"/>
              <a:gd name="connsiteY289" fmla="*/ 800710 h 6858000"/>
              <a:gd name="connsiteX290" fmla="*/ 8691596 w 12192000"/>
              <a:gd name="connsiteY290" fmla="*/ 786489 h 6858000"/>
              <a:gd name="connsiteX291" fmla="*/ 9236112 w 12192000"/>
              <a:gd name="connsiteY291" fmla="*/ 2306146 h 6858000"/>
              <a:gd name="connsiteX292" fmla="*/ 9606911 w 12192000"/>
              <a:gd name="connsiteY292" fmla="*/ 2732788 h 6858000"/>
              <a:gd name="connsiteX293" fmla="*/ 9639420 w 12192000"/>
              <a:gd name="connsiteY293" fmla="*/ 2935951 h 6858000"/>
              <a:gd name="connsiteX294" fmla="*/ 9816185 w 12192000"/>
              <a:gd name="connsiteY294" fmla="*/ 2977599 h 6858000"/>
              <a:gd name="connsiteX295" fmla="*/ 10131110 w 12192000"/>
              <a:gd name="connsiteY295" fmla="*/ 3196000 h 6858000"/>
              <a:gd name="connsiteX296" fmla="*/ 10212381 w 12192000"/>
              <a:gd name="connsiteY296" fmla="*/ 3323992 h 6858000"/>
              <a:gd name="connsiteX297" fmla="*/ 10236762 w 12192000"/>
              <a:gd name="connsiteY297" fmla="*/ 3358530 h 6858000"/>
              <a:gd name="connsiteX298" fmla="*/ 10212381 w 12192000"/>
              <a:gd name="connsiteY298" fmla="*/ 3393067 h 6858000"/>
              <a:gd name="connsiteX299" fmla="*/ 10131110 w 12192000"/>
              <a:gd name="connsiteY299" fmla="*/ 3520044 h 6858000"/>
              <a:gd name="connsiteX300" fmla="*/ 9816185 w 12192000"/>
              <a:gd name="connsiteY300" fmla="*/ 3738444 h 6858000"/>
              <a:gd name="connsiteX301" fmla="*/ 9639420 w 12192000"/>
              <a:gd name="connsiteY301" fmla="*/ 3780093 h 6858000"/>
              <a:gd name="connsiteX302" fmla="*/ 9606911 w 12192000"/>
              <a:gd name="connsiteY302" fmla="*/ 3983255 h 6858000"/>
              <a:gd name="connsiteX303" fmla="*/ 9234080 w 12192000"/>
              <a:gd name="connsiteY303" fmla="*/ 4409897 h 6858000"/>
              <a:gd name="connsiteX304" fmla="*/ 9233064 w 12192000"/>
              <a:gd name="connsiteY304" fmla="*/ 4415992 h 6858000"/>
              <a:gd name="connsiteX305" fmla="*/ 8708866 w 12192000"/>
              <a:gd name="connsiteY305" fmla="*/ 5963077 h 6858000"/>
              <a:gd name="connsiteX306" fmla="*/ 10617721 w 12192000"/>
              <a:gd name="connsiteY306" fmla="*/ 3386973 h 6858000"/>
              <a:gd name="connsiteX307" fmla="*/ 6096000 w 12192000"/>
              <a:gd name="connsiteY307" fmla="*/ 652401 h 6858000"/>
              <a:gd name="connsiteX308" fmla="*/ 6259558 w 12192000"/>
              <a:gd name="connsiteY308" fmla="*/ 864706 h 6858000"/>
              <a:gd name="connsiteX309" fmla="*/ 6508451 w 12192000"/>
              <a:gd name="connsiteY309" fmla="*/ 798679 h 6858000"/>
              <a:gd name="connsiteX310" fmla="*/ 6617151 w 12192000"/>
              <a:gd name="connsiteY310" fmla="*/ 1043490 h 6858000"/>
              <a:gd name="connsiteX311" fmla="*/ 6904648 w 12192000"/>
              <a:gd name="connsiteY311" fmla="*/ 1043490 h 6858000"/>
              <a:gd name="connsiteX312" fmla="*/ 6586675 w 12192000"/>
              <a:gd name="connsiteY312" fmla="*/ 1520922 h 6858000"/>
              <a:gd name="connsiteX313" fmla="*/ 6094984 w 12192000"/>
              <a:gd name="connsiteY313" fmla="*/ 1420357 h 6858000"/>
              <a:gd name="connsiteX314" fmla="*/ 5603294 w 12192000"/>
              <a:gd name="connsiteY314" fmla="*/ 1520922 h 6858000"/>
              <a:gd name="connsiteX315" fmla="*/ 5284305 w 12192000"/>
              <a:gd name="connsiteY315" fmla="*/ 1043490 h 6858000"/>
              <a:gd name="connsiteX316" fmla="*/ 5573834 w 12192000"/>
              <a:gd name="connsiteY316" fmla="*/ 1043490 h 6858000"/>
              <a:gd name="connsiteX317" fmla="*/ 5681518 w 12192000"/>
              <a:gd name="connsiteY317" fmla="*/ 798679 h 6858000"/>
              <a:gd name="connsiteX318" fmla="*/ 5931426 w 12192000"/>
              <a:gd name="connsiteY318" fmla="*/ 864706 h 6858000"/>
              <a:gd name="connsiteX319" fmla="*/ 6096000 w 12192000"/>
              <a:gd name="connsiteY319" fmla="*/ 652401 h 6858000"/>
              <a:gd name="connsiteX320" fmla="*/ 6096000 w 12192000"/>
              <a:gd name="connsiteY320" fmla="*/ 245060 h 6858000"/>
              <a:gd name="connsiteX321" fmla="*/ 4292798 w 12192000"/>
              <a:gd name="connsiteY321" fmla="*/ 1669231 h 6858000"/>
              <a:gd name="connsiteX322" fmla="*/ 5603294 w 12192000"/>
              <a:gd name="connsiteY322" fmla="*/ 1669231 h 6858000"/>
              <a:gd name="connsiteX323" fmla="*/ 6587690 w 12192000"/>
              <a:gd name="connsiteY323" fmla="*/ 1669231 h 6858000"/>
              <a:gd name="connsiteX324" fmla="*/ 7897171 w 12192000"/>
              <a:gd name="connsiteY324" fmla="*/ 1669231 h 6858000"/>
              <a:gd name="connsiteX325" fmla="*/ 6096000 w 12192000"/>
              <a:gd name="connsiteY325" fmla="*/ 245060 h 6858000"/>
              <a:gd name="connsiteX326" fmla="*/ 11992713 w 12192000"/>
              <a:gd name="connsiteY326" fmla="*/ 0 h 6858000"/>
              <a:gd name="connsiteX327" fmla="*/ 12110970 w 12192000"/>
              <a:gd name="connsiteY327" fmla="*/ 0 h 6858000"/>
              <a:gd name="connsiteX328" fmla="*/ 12186799 w 12192000"/>
              <a:gd name="connsiteY328" fmla="*/ 131720 h 6858000"/>
              <a:gd name="connsiteX329" fmla="*/ 12192000 w 12192000"/>
              <a:gd name="connsiteY329" fmla="*/ 141861 h 6858000"/>
              <a:gd name="connsiteX330" fmla="*/ 12192000 w 12192000"/>
              <a:gd name="connsiteY330" fmla="*/ 366481 h 6858000"/>
              <a:gd name="connsiteX331" fmla="*/ 12096737 w 12192000"/>
              <a:gd name="connsiteY331" fmla="*/ 180722 h 6858000"/>
              <a:gd name="connsiteX332" fmla="*/ 11210773 w 12192000"/>
              <a:gd name="connsiteY332" fmla="*/ 0 h 6858000"/>
              <a:gd name="connsiteX333" fmla="*/ 11532913 w 12192000"/>
              <a:gd name="connsiteY333" fmla="*/ 0 h 6858000"/>
              <a:gd name="connsiteX334" fmla="*/ 11656671 w 12192000"/>
              <a:gd name="connsiteY334" fmla="*/ 201863 h 6858000"/>
              <a:gd name="connsiteX335" fmla="*/ 12161764 w 12192000"/>
              <a:gd name="connsiteY335" fmla="*/ 1295832 h 6858000"/>
              <a:gd name="connsiteX336" fmla="*/ 12192000 w 12192000"/>
              <a:gd name="connsiteY336" fmla="*/ 1388825 h 6858000"/>
              <a:gd name="connsiteX337" fmla="*/ 12192000 w 12192000"/>
              <a:gd name="connsiteY337" fmla="*/ 2542692 h 6858000"/>
              <a:gd name="connsiteX338" fmla="*/ 12148141 w 12192000"/>
              <a:gd name="connsiteY338" fmla="*/ 2277751 h 6858000"/>
              <a:gd name="connsiteX339" fmla="*/ 11313049 w 12192000"/>
              <a:gd name="connsiteY339" fmla="*/ 154287 h 6858000"/>
              <a:gd name="connsiteX340" fmla="*/ 10752596 w 12192000"/>
              <a:gd name="connsiteY340" fmla="*/ 0 h 6858000"/>
              <a:gd name="connsiteX341" fmla="*/ 10821425 w 12192000"/>
              <a:gd name="connsiteY341" fmla="*/ 0 h 6858000"/>
              <a:gd name="connsiteX342" fmla="*/ 10994155 w 12192000"/>
              <a:gd name="connsiteY342" fmla="*/ 251456 h 6858000"/>
              <a:gd name="connsiteX343" fmla="*/ 11431448 w 12192000"/>
              <a:gd name="connsiteY343" fmla="*/ 1056695 h 6858000"/>
              <a:gd name="connsiteX344" fmla="*/ 11423320 w 12192000"/>
              <a:gd name="connsiteY344" fmla="*/ 1103423 h 6858000"/>
              <a:gd name="connsiteX345" fmla="*/ 11391828 w 12192000"/>
              <a:gd name="connsiteY345" fmla="*/ 1116628 h 6858000"/>
              <a:gd name="connsiteX346" fmla="*/ 11376590 w 12192000"/>
              <a:gd name="connsiteY346" fmla="*/ 1114597 h 6858000"/>
              <a:gd name="connsiteX347" fmla="*/ 10647181 w 12192000"/>
              <a:gd name="connsiteY347" fmla="*/ 836264 h 6858000"/>
              <a:gd name="connsiteX348" fmla="*/ 10619752 w 12192000"/>
              <a:gd name="connsiteY348" fmla="*/ 788520 h 6858000"/>
              <a:gd name="connsiteX349" fmla="*/ 10743691 w 12192000"/>
              <a:gd name="connsiteY349" fmla="*/ 18533 h 6858000"/>
              <a:gd name="connsiteX350" fmla="*/ 8573589 w 12192000"/>
              <a:gd name="connsiteY350" fmla="*/ 0 h 6858000"/>
              <a:gd name="connsiteX351" fmla="*/ 9574278 w 12192000"/>
              <a:gd name="connsiteY351" fmla="*/ 0 h 6858000"/>
              <a:gd name="connsiteX352" fmla="*/ 9805911 w 12192000"/>
              <a:gd name="connsiteY352" fmla="*/ 251770 h 6858000"/>
              <a:gd name="connsiteX353" fmla="*/ 10972266 w 12192000"/>
              <a:gd name="connsiteY353" fmla="*/ 3127940 h 6858000"/>
              <a:gd name="connsiteX354" fmla="*/ 10948900 w 12192000"/>
              <a:gd name="connsiteY354" fmla="*/ 3163493 h 6858000"/>
              <a:gd name="connsiteX355" fmla="*/ 10936710 w 12192000"/>
              <a:gd name="connsiteY355" fmla="*/ 3165525 h 6858000"/>
              <a:gd name="connsiteX356" fmla="*/ 10907249 w 12192000"/>
              <a:gd name="connsiteY356" fmla="*/ 3151304 h 6858000"/>
              <a:gd name="connsiteX357" fmla="*/ 3953783 w 12192000"/>
              <a:gd name="connsiteY357" fmla="*/ 0 h 6858000"/>
              <a:gd name="connsiteX358" fmla="*/ 4125266 w 12192000"/>
              <a:gd name="connsiteY358" fmla="*/ 0 h 6858000"/>
              <a:gd name="connsiteX359" fmla="*/ 4061842 w 12192000"/>
              <a:gd name="connsiteY359" fmla="*/ 66452 h 6858000"/>
              <a:gd name="connsiteX360" fmla="*/ 2896967 w 12192000"/>
              <a:gd name="connsiteY360" fmla="*/ 3353451 h 6858000"/>
              <a:gd name="connsiteX361" fmla="*/ 4182066 w 12192000"/>
              <a:gd name="connsiteY361" fmla="*/ 6768617 h 6858000"/>
              <a:gd name="connsiteX362" fmla="*/ 4341560 w 12192000"/>
              <a:gd name="connsiteY362" fmla="*/ 6730016 h 6858000"/>
              <a:gd name="connsiteX363" fmla="*/ 3064588 w 12192000"/>
              <a:gd name="connsiteY363" fmla="*/ 3351419 h 6858000"/>
              <a:gd name="connsiteX364" fmla="*/ 4283139 w 12192000"/>
              <a:gd name="connsiteY364" fmla="*/ 29663 h 6858000"/>
              <a:gd name="connsiteX365" fmla="*/ 4313611 w 12192000"/>
              <a:gd name="connsiteY365" fmla="*/ 0 h 6858000"/>
              <a:gd name="connsiteX366" fmla="*/ 4469626 w 12192000"/>
              <a:gd name="connsiteY366" fmla="*/ 0 h 6858000"/>
              <a:gd name="connsiteX367" fmla="*/ 4457372 w 12192000"/>
              <a:gd name="connsiteY367" fmla="*/ 10407 h 6858000"/>
              <a:gd name="connsiteX368" fmla="*/ 4427911 w 12192000"/>
              <a:gd name="connsiteY368" fmla="*/ 37834 h 6858000"/>
              <a:gd name="connsiteX369" fmla="*/ 4357815 w 12192000"/>
              <a:gd name="connsiteY369" fmla="*/ 103862 h 6858000"/>
              <a:gd name="connsiteX370" fmla="*/ 4330386 w 12192000"/>
              <a:gd name="connsiteY370" fmla="*/ 131289 h 6858000"/>
              <a:gd name="connsiteX371" fmla="*/ 4264353 w 12192000"/>
              <a:gd name="connsiteY371" fmla="*/ 198333 h 6858000"/>
              <a:gd name="connsiteX372" fmla="*/ 4236924 w 12192000"/>
              <a:gd name="connsiteY372" fmla="*/ 228807 h 6858000"/>
              <a:gd name="connsiteX373" fmla="*/ 4172923 w 12192000"/>
              <a:gd name="connsiteY373" fmla="*/ 298898 h 6858000"/>
              <a:gd name="connsiteX374" fmla="*/ 4146510 w 12192000"/>
              <a:gd name="connsiteY374" fmla="*/ 328357 h 6858000"/>
              <a:gd name="connsiteX375" fmla="*/ 4087588 w 12192000"/>
              <a:gd name="connsiteY375" fmla="*/ 400479 h 6858000"/>
              <a:gd name="connsiteX376" fmla="*/ 4061175 w 12192000"/>
              <a:gd name="connsiteY376" fmla="*/ 432985 h 6858000"/>
              <a:gd name="connsiteX377" fmla="*/ 4003269 w 12192000"/>
              <a:gd name="connsiteY377" fmla="*/ 507140 h 6858000"/>
              <a:gd name="connsiteX378" fmla="*/ 3980920 w 12192000"/>
              <a:gd name="connsiteY378" fmla="*/ 537614 h 6858000"/>
              <a:gd name="connsiteX379" fmla="*/ 3925046 w 12192000"/>
              <a:gd name="connsiteY379" fmla="*/ 614816 h 6858000"/>
              <a:gd name="connsiteX380" fmla="*/ 3903712 w 12192000"/>
              <a:gd name="connsiteY380" fmla="*/ 646306 h 6858000"/>
              <a:gd name="connsiteX381" fmla="*/ 3850886 w 12192000"/>
              <a:gd name="connsiteY381" fmla="*/ 724524 h 6858000"/>
              <a:gd name="connsiteX382" fmla="*/ 3830568 w 12192000"/>
              <a:gd name="connsiteY382" fmla="*/ 758046 h 6858000"/>
              <a:gd name="connsiteX383" fmla="*/ 3779774 w 12192000"/>
              <a:gd name="connsiteY383" fmla="*/ 838295 h 6858000"/>
              <a:gd name="connsiteX384" fmla="*/ 3759456 w 12192000"/>
              <a:gd name="connsiteY384" fmla="*/ 872833 h 6858000"/>
              <a:gd name="connsiteX385" fmla="*/ 3712725 w 12192000"/>
              <a:gd name="connsiteY385" fmla="*/ 953082 h 6858000"/>
              <a:gd name="connsiteX386" fmla="*/ 3693423 w 12192000"/>
              <a:gd name="connsiteY386" fmla="*/ 987620 h 6858000"/>
              <a:gd name="connsiteX387" fmla="*/ 3648724 w 12192000"/>
              <a:gd name="connsiteY387" fmla="*/ 1070917 h 6858000"/>
              <a:gd name="connsiteX388" fmla="*/ 3632470 w 12192000"/>
              <a:gd name="connsiteY388" fmla="*/ 1103423 h 6858000"/>
              <a:gd name="connsiteX389" fmla="*/ 3589803 w 12192000"/>
              <a:gd name="connsiteY389" fmla="*/ 1188751 h 6858000"/>
              <a:gd name="connsiteX390" fmla="*/ 3572533 w 12192000"/>
              <a:gd name="connsiteY390" fmla="*/ 1225320 h 6858000"/>
              <a:gd name="connsiteX391" fmla="*/ 3533929 w 12192000"/>
              <a:gd name="connsiteY391" fmla="*/ 1307601 h 6858000"/>
              <a:gd name="connsiteX392" fmla="*/ 3517675 w 12192000"/>
              <a:gd name="connsiteY392" fmla="*/ 1344171 h 6858000"/>
              <a:gd name="connsiteX393" fmla="*/ 3482119 w 12192000"/>
              <a:gd name="connsiteY393" fmla="*/ 1428483 h 6858000"/>
              <a:gd name="connsiteX394" fmla="*/ 3466880 w 12192000"/>
              <a:gd name="connsiteY394" fmla="*/ 1466068 h 6858000"/>
              <a:gd name="connsiteX395" fmla="*/ 3432340 w 12192000"/>
              <a:gd name="connsiteY395" fmla="*/ 1553428 h 6858000"/>
              <a:gd name="connsiteX396" fmla="*/ 3419133 w 12192000"/>
              <a:gd name="connsiteY396" fmla="*/ 1587966 h 6858000"/>
              <a:gd name="connsiteX397" fmla="*/ 3385609 w 12192000"/>
              <a:gd name="connsiteY397" fmla="*/ 1677358 h 6858000"/>
              <a:gd name="connsiteX398" fmla="*/ 3373418 w 12192000"/>
              <a:gd name="connsiteY398" fmla="*/ 1713927 h 6858000"/>
              <a:gd name="connsiteX399" fmla="*/ 3343958 w 12192000"/>
              <a:gd name="connsiteY399" fmla="*/ 1801287 h 6858000"/>
              <a:gd name="connsiteX400" fmla="*/ 3331767 w 12192000"/>
              <a:gd name="connsiteY400" fmla="*/ 1839888 h 6858000"/>
              <a:gd name="connsiteX401" fmla="*/ 3305354 w 12192000"/>
              <a:gd name="connsiteY401" fmla="*/ 1926232 h 6858000"/>
              <a:gd name="connsiteX402" fmla="*/ 3293163 w 12192000"/>
              <a:gd name="connsiteY402" fmla="*/ 1964833 h 6858000"/>
              <a:gd name="connsiteX403" fmla="*/ 3269798 w 12192000"/>
              <a:gd name="connsiteY403" fmla="*/ 2053209 h 6858000"/>
              <a:gd name="connsiteX404" fmla="*/ 3258623 w 12192000"/>
              <a:gd name="connsiteY404" fmla="*/ 2091810 h 6858000"/>
              <a:gd name="connsiteX405" fmla="*/ 3236274 w 12192000"/>
              <a:gd name="connsiteY405" fmla="*/ 2183233 h 6858000"/>
              <a:gd name="connsiteX406" fmla="*/ 3228147 w 12192000"/>
              <a:gd name="connsiteY406" fmla="*/ 2219802 h 6858000"/>
              <a:gd name="connsiteX407" fmla="*/ 3206813 w 12192000"/>
              <a:gd name="connsiteY407" fmla="*/ 2311226 h 6858000"/>
              <a:gd name="connsiteX408" fmla="*/ 3199702 w 12192000"/>
              <a:gd name="connsiteY408" fmla="*/ 2346779 h 6858000"/>
              <a:gd name="connsiteX409" fmla="*/ 3181416 w 12192000"/>
              <a:gd name="connsiteY409" fmla="*/ 2440234 h 6858000"/>
              <a:gd name="connsiteX410" fmla="*/ 3180400 w 12192000"/>
              <a:gd name="connsiteY410" fmla="*/ 2445313 h 6858000"/>
              <a:gd name="connsiteX411" fmla="*/ 3175320 w 12192000"/>
              <a:gd name="connsiteY411" fmla="*/ 2475787 h 6858000"/>
              <a:gd name="connsiteX412" fmla="*/ 3161098 w 12192000"/>
              <a:gd name="connsiteY412" fmla="*/ 2570258 h 6858000"/>
              <a:gd name="connsiteX413" fmla="*/ 3156018 w 12192000"/>
              <a:gd name="connsiteY413" fmla="*/ 2606827 h 6858000"/>
              <a:gd name="connsiteX414" fmla="*/ 3143828 w 12192000"/>
              <a:gd name="connsiteY414" fmla="*/ 2700282 h 6858000"/>
              <a:gd name="connsiteX415" fmla="*/ 3139764 w 12192000"/>
              <a:gd name="connsiteY415" fmla="*/ 2739899 h 6858000"/>
              <a:gd name="connsiteX416" fmla="*/ 3130621 w 12192000"/>
              <a:gd name="connsiteY416" fmla="*/ 2831322 h 6858000"/>
              <a:gd name="connsiteX417" fmla="*/ 3127574 w 12192000"/>
              <a:gd name="connsiteY417" fmla="*/ 2869923 h 6858000"/>
              <a:gd name="connsiteX418" fmla="*/ 3120462 w 12192000"/>
              <a:gd name="connsiteY418" fmla="*/ 2962362 h 6858000"/>
              <a:gd name="connsiteX419" fmla="*/ 3117415 w 12192000"/>
              <a:gd name="connsiteY419" fmla="*/ 3000963 h 6858000"/>
              <a:gd name="connsiteX420" fmla="*/ 3112335 w 12192000"/>
              <a:gd name="connsiteY420" fmla="*/ 3093402 h 6858000"/>
              <a:gd name="connsiteX421" fmla="*/ 3111319 w 12192000"/>
              <a:gd name="connsiteY421" fmla="*/ 3133019 h 6858000"/>
              <a:gd name="connsiteX422" fmla="*/ 3108272 w 12192000"/>
              <a:gd name="connsiteY422" fmla="*/ 3224442 h 6858000"/>
              <a:gd name="connsiteX423" fmla="*/ 3107256 w 12192000"/>
              <a:gd name="connsiteY423" fmla="*/ 3263043 h 6858000"/>
              <a:gd name="connsiteX424" fmla="*/ 3107256 w 12192000"/>
              <a:gd name="connsiteY424" fmla="*/ 3351419 h 6858000"/>
              <a:gd name="connsiteX425" fmla="*/ 3107256 w 12192000"/>
              <a:gd name="connsiteY425" fmla="*/ 3354466 h 6858000"/>
              <a:gd name="connsiteX426" fmla="*/ 3107256 w 12192000"/>
              <a:gd name="connsiteY426" fmla="*/ 3395099 h 6858000"/>
              <a:gd name="connsiteX427" fmla="*/ 3108272 w 12192000"/>
              <a:gd name="connsiteY427" fmla="*/ 3485506 h 6858000"/>
              <a:gd name="connsiteX428" fmla="*/ 3109288 w 12192000"/>
              <a:gd name="connsiteY428" fmla="*/ 3525123 h 6858000"/>
              <a:gd name="connsiteX429" fmla="*/ 3113351 w 12192000"/>
              <a:gd name="connsiteY429" fmla="*/ 3616546 h 6858000"/>
              <a:gd name="connsiteX430" fmla="*/ 3114367 w 12192000"/>
              <a:gd name="connsiteY430" fmla="*/ 3656163 h 6858000"/>
              <a:gd name="connsiteX431" fmla="*/ 3120462 w 12192000"/>
              <a:gd name="connsiteY431" fmla="*/ 3747586 h 6858000"/>
              <a:gd name="connsiteX432" fmla="*/ 3123510 w 12192000"/>
              <a:gd name="connsiteY432" fmla="*/ 3787203 h 6858000"/>
              <a:gd name="connsiteX433" fmla="*/ 3131637 w 12192000"/>
              <a:gd name="connsiteY433" fmla="*/ 3878626 h 6858000"/>
              <a:gd name="connsiteX434" fmla="*/ 3135701 w 12192000"/>
              <a:gd name="connsiteY434" fmla="*/ 3918243 h 6858000"/>
              <a:gd name="connsiteX435" fmla="*/ 3144844 w 12192000"/>
              <a:gd name="connsiteY435" fmla="*/ 4008651 h 6858000"/>
              <a:gd name="connsiteX436" fmla="*/ 3150939 w 12192000"/>
              <a:gd name="connsiteY436" fmla="*/ 4048267 h 6858000"/>
              <a:gd name="connsiteX437" fmla="*/ 3163130 w 12192000"/>
              <a:gd name="connsiteY437" fmla="*/ 4139691 h 6858000"/>
              <a:gd name="connsiteX438" fmla="*/ 3169225 w 12192000"/>
              <a:gd name="connsiteY438" fmla="*/ 4178292 h 6858000"/>
              <a:gd name="connsiteX439" fmla="*/ 3183447 w 12192000"/>
              <a:gd name="connsiteY439" fmla="*/ 4268699 h 6858000"/>
              <a:gd name="connsiteX440" fmla="*/ 3189543 w 12192000"/>
              <a:gd name="connsiteY440" fmla="*/ 4309332 h 6858000"/>
              <a:gd name="connsiteX441" fmla="*/ 3206813 w 12192000"/>
              <a:gd name="connsiteY441" fmla="*/ 4397707 h 6858000"/>
              <a:gd name="connsiteX442" fmla="*/ 3213924 w 12192000"/>
              <a:gd name="connsiteY442" fmla="*/ 4437324 h 6858000"/>
              <a:gd name="connsiteX443" fmla="*/ 3233226 w 12192000"/>
              <a:gd name="connsiteY443" fmla="*/ 4527732 h 6858000"/>
              <a:gd name="connsiteX444" fmla="*/ 3241353 w 12192000"/>
              <a:gd name="connsiteY444" fmla="*/ 4565317 h 6858000"/>
              <a:gd name="connsiteX445" fmla="*/ 3262687 w 12192000"/>
              <a:gd name="connsiteY445" fmla="*/ 4657756 h 6858000"/>
              <a:gd name="connsiteX446" fmla="*/ 3271830 w 12192000"/>
              <a:gd name="connsiteY446" fmla="*/ 4695341 h 6858000"/>
              <a:gd name="connsiteX447" fmla="*/ 3296211 w 12192000"/>
              <a:gd name="connsiteY447" fmla="*/ 4785748 h 6858000"/>
              <a:gd name="connsiteX448" fmla="*/ 3305354 w 12192000"/>
              <a:gd name="connsiteY448" fmla="*/ 4820286 h 6858000"/>
              <a:gd name="connsiteX449" fmla="*/ 3331767 w 12192000"/>
              <a:gd name="connsiteY449" fmla="*/ 4911709 h 6858000"/>
              <a:gd name="connsiteX450" fmla="*/ 3343958 w 12192000"/>
              <a:gd name="connsiteY450" fmla="*/ 4950310 h 6858000"/>
              <a:gd name="connsiteX451" fmla="*/ 3371387 w 12192000"/>
              <a:gd name="connsiteY451" fmla="*/ 5037670 h 6858000"/>
              <a:gd name="connsiteX452" fmla="*/ 3384593 w 12192000"/>
              <a:gd name="connsiteY452" fmla="*/ 5076271 h 6858000"/>
              <a:gd name="connsiteX453" fmla="*/ 3415070 w 12192000"/>
              <a:gd name="connsiteY453" fmla="*/ 5162615 h 6858000"/>
              <a:gd name="connsiteX454" fmla="*/ 3429292 w 12192000"/>
              <a:gd name="connsiteY454" fmla="*/ 5200200 h 6858000"/>
              <a:gd name="connsiteX455" fmla="*/ 3462817 w 12192000"/>
              <a:gd name="connsiteY455" fmla="*/ 5288576 h 6858000"/>
              <a:gd name="connsiteX456" fmla="*/ 3476023 w 12192000"/>
              <a:gd name="connsiteY456" fmla="*/ 5323114 h 6858000"/>
              <a:gd name="connsiteX457" fmla="*/ 3512595 w 12192000"/>
              <a:gd name="connsiteY457" fmla="*/ 5411490 h 6858000"/>
              <a:gd name="connsiteX458" fmla="*/ 3527834 w 12192000"/>
              <a:gd name="connsiteY458" fmla="*/ 5447043 h 6858000"/>
              <a:gd name="connsiteX459" fmla="*/ 3566437 w 12192000"/>
              <a:gd name="connsiteY459" fmla="*/ 5532371 h 6858000"/>
              <a:gd name="connsiteX460" fmla="*/ 3582692 w 12192000"/>
              <a:gd name="connsiteY460" fmla="*/ 5568941 h 6858000"/>
              <a:gd name="connsiteX461" fmla="*/ 3623327 w 12192000"/>
              <a:gd name="connsiteY461" fmla="*/ 5652237 h 6858000"/>
              <a:gd name="connsiteX462" fmla="*/ 3640597 w 12192000"/>
              <a:gd name="connsiteY462" fmla="*/ 5688807 h 6858000"/>
              <a:gd name="connsiteX463" fmla="*/ 3684280 w 12192000"/>
              <a:gd name="connsiteY463" fmla="*/ 5772103 h 6858000"/>
              <a:gd name="connsiteX464" fmla="*/ 3702566 w 12192000"/>
              <a:gd name="connsiteY464" fmla="*/ 5805625 h 6858000"/>
              <a:gd name="connsiteX465" fmla="*/ 3748281 w 12192000"/>
              <a:gd name="connsiteY465" fmla="*/ 5887906 h 6858000"/>
              <a:gd name="connsiteX466" fmla="*/ 3768599 w 12192000"/>
              <a:gd name="connsiteY466" fmla="*/ 5923460 h 6858000"/>
              <a:gd name="connsiteX467" fmla="*/ 3818378 w 12192000"/>
              <a:gd name="connsiteY467" fmla="*/ 6005741 h 6858000"/>
              <a:gd name="connsiteX468" fmla="*/ 3838696 w 12192000"/>
              <a:gd name="connsiteY468" fmla="*/ 6038247 h 6858000"/>
              <a:gd name="connsiteX469" fmla="*/ 3891522 w 12192000"/>
              <a:gd name="connsiteY469" fmla="*/ 6118496 h 6858000"/>
              <a:gd name="connsiteX470" fmla="*/ 3912855 w 12192000"/>
              <a:gd name="connsiteY470" fmla="*/ 6151002 h 6858000"/>
              <a:gd name="connsiteX471" fmla="*/ 3967713 w 12192000"/>
              <a:gd name="connsiteY471" fmla="*/ 6230236 h 6858000"/>
              <a:gd name="connsiteX472" fmla="*/ 3991079 w 12192000"/>
              <a:gd name="connsiteY472" fmla="*/ 6260710 h 6858000"/>
              <a:gd name="connsiteX473" fmla="*/ 4048984 w 12192000"/>
              <a:gd name="connsiteY473" fmla="*/ 6337912 h 6858000"/>
              <a:gd name="connsiteX474" fmla="*/ 4075398 w 12192000"/>
              <a:gd name="connsiteY474" fmla="*/ 6372450 h 6858000"/>
              <a:gd name="connsiteX475" fmla="*/ 4134319 w 12192000"/>
              <a:gd name="connsiteY475" fmla="*/ 6444572 h 6858000"/>
              <a:gd name="connsiteX476" fmla="*/ 4160732 w 12192000"/>
              <a:gd name="connsiteY476" fmla="*/ 6476063 h 6858000"/>
              <a:gd name="connsiteX477" fmla="*/ 4224733 w 12192000"/>
              <a:gd name="connsiteY477" fmla="*/ 6548185 h 6858000"/>
              <a:gd name="connsiteX478" fmla="*/ 4252163 w 12192000"/>
              <a:gd name="connsiteY478" fmla="*/ 6578660 h 6858000"/>
              <a:gd name="connsiteX479" fmla="*/ 4319211 w 12192000"/>
              <a:gd name="connsiteY479" fmla="*/ 6648751 h 6858000"/>
              <a:gd name="connsiteX480" fmla="*/ 4346640 w 12192000"/>
              <a:gd name="connsiteY480" fmla="*/ 6676178 h 6858000"/>
              <a:gd name="connsiteX481" fmla="*/ 4385244 w 12192000"/>
              <a:gd name="connsiteY481" fmla="*/ 6713763 h 6858000"/>
              <a:gd name="connsiteX482" fmla="*/ 4484801 w 12192000"/>
              <a:gd name="connsiteY482" fmla="*/ 6670083 h 6858000"/>
              <a:gd name="connsiteX483" fmla="*/ 4578262 w 12192000"/>
              <a:gd name="connsiteY483" fmla="*/ 6622340 h 6858000"/>
              <a:gd name="connsiteX484" fmla="*/ 4792615 w 12192000"/>
              <a:gd name="connsiteY484" fmla="*/ 6506537 h 6858000"/>
              <a:gd name="connsiteX485" fmla="*/ 4871854 w 12192000"/>
              <a:gd name="connsiteY485" fmla="*/ 6463873 h 6858000"/>
              <a:gd name="connsiteX486" fmla="*/ 5005952 w 12192000"/>
              <a:gd name="connsiteY486" fmla="*/ 6397845 h 6858000"/>
              <a:gd name="connsiteX487" fmla="*/ 4955157 w 12192000"/>
              <a:gd name="connsiteY487" fmla="*/ 6360260 h 6858000"/>
              <a:gd name="connsiteX488" fmla="*/ 4928744 w 12192000"/>
              <a:gd name="connsiteY488" fmla="*/ 6339943 h 6858000"/>
              <a:gd name="connsiteX489" fmla="*/ 4869823 w 12192000"/>
              <a:gd name="connsiteY489" fmla="*/ 6290169 h 6858000"/>
              <a:gd name="connsiteX490" fmla="*/ 4846457 w 12192000"/>
              <a:gd name="connsiteY490" fmla="*/ 6270868 h 6858000"/>
              <a:gd name="connsiteX491" fmla="*/ 4788552 w 12192000"/>
              <a:gd name="connsiteY491" fmla="*/ 6219062 h 6858000"/>
              <a:gd name="connsiteX492" fmla="*/ 4764171 w 12192000"/>
              <a:gd name="connsiteY492" fmla="*/ 6196714 h 6858000"/>
              <a:gd name="connsiteX493" fmla="*/ 4706264 w 12192000"/>
              <a:gd name="connsiteY493" fmla="*/ 6139828 h 6858000"/>
              <a:gd name="connsiteX494" fmla="*/ 4684931 w 12192000"/>
              <a:gd name="connsiteY494" fmla="*/ 6118496 h 6858000"/>
              <a:gd name="connsiteX495" fmla="*/ 4630073 w 12192000"/>
              <a:gd name="connsiteY495" fmla="*/ 6058563 h 6858000"/>
              <a:gd name="connsiteX496" fmla="*/ 4608739 w 12192000"/>
              <a:gd name="connsiteY496" fmla="*/ 6036215 h 6858000"/>
              <a:gd name="connsiteX497" fmla="*/ 4554897 w 12192000"/>
              <a:gd name="connsiteY497" fmla="*/ 5973235 h 6858000"/>
              <a:gd name="connsiteX498" fmla="*/ 4537627 w 12192000"/>
              <a:gd name="connsiteY498" fmla="*/ 5951903 h 6858000"/>
              <a:gd name="connsiteX499" fmla="*/ 4486833 w 12192000"/>
              <a:gd name="connsiteY499" fmla="*/ 5888922 h 6858000"/>
              <a:gd name="connsiteX500" fmla="*/ 4466515 w 12192000"/>
              <a:gd name="connsiteY500" fmla="*/ 5861495 h 6858000"/>
              <a:gd name="connsiteX501" fmla="*/ 4418768 w 12192000"/>
              <a:gd name="connsiteY501" fmla="*/ 5797499 h 6858000"/>
              <a:gd name="connsiteX502" fmla="*/ 4399467 w 12192000"/>
              <a:gd name="connsiteY502" fmla="*/ 5770072 h 6858000"/>
              <a:gd name="connsiteX503" fmla="*/ 4354767 w 12192000"/>
              <a:gd name="connsiteY503" fmla="*/ 5704044 h 6858000"/>
              <a:gd name="connsiteX504" fmla="*/ 4335465 w 12192000"/>
              <a:gd name="connsiteY504" fmla="*/ 5675601 h 6858000"/>
              <a:gd name="connsiteX505" fmla="*/ 4292798 w 12192000"/>
              <a:gd name="connsiteY505" fmla="*/ 5607542 h 6858000"/>
              <a:gd name="connsiteX506" fmla="*/ 4276544 w 12192000"/>
              <a:gd name="connsiteY506" fmla="*/ 5581130 h 6858000"/>
              <a:gd name="connsiteX507" fmla="*/ 4234892 w 12192000"/>
              <a:gd name="connsiteY507" fmla="*/ 5510023 h 6858000"/>
              <a:gd name="connsiteX508" fmla="*/ 4217622 w 12192000"/>
              <a:gd name="connsiteY508" fmla="*/ 5480565 h 6858000"/>
              <a:gd name="connsiteX509" fmla="*/ 4178002 w 12192000"/>
              <a:gd name="connsiteY509" fmla="*/ 5408442 h 6858000"/>
              <a:gd name="connsiteX510" fmla="*/ 4163780 w 12192000"/>
              <a:gd name="connsiteY510" fmla="*/ 5379999 h 6858000"/>
              <a:gd name="connsiteX511" fmla="*/ 4126192 w 12192000"/>
              <a:gd name="connsiteY511" fmla="*/ 5306861 h 6858000"/>
              <a:gd name="connsiteX512" fmla="*/ 4111970 w 12192000"/>
              <a:gd name="connsiteY512" fmla="*/ 5276386 h 6858000"/>
              <a:gd name="connsiteX513" fmla="*/ 4077429 w 12192000"/>
              <a:gd name="connsiteY513" fmla="*/ 5201216 h 6858000"/>
              <a:gd name="connsiteX514" fmla="*/ 4063207 w 12192000"/>
              <a:gd name="connsiteY514" fmla="*/ 5170742 h 6858000"/>
              <a:gd name="connsiteX515" fmla="*/ 4031714 w 12192000"/>
              <a:gd name="connsiteY515" fmla="*/ 5097603 h 6858000"/>
              <a:gd name="connsiteX516" fmla="*/ 4017492 w 12192000"/>
              <a:gd name="connsiteY516" fmla="*/ 5064081 h 6858000"/>
              <a:gd name="connsiteX517" fmla="*/ 3988031 w 12192000"/>
              <a:gd name="connsiteY517" fmla="*/ 4987895 h 6858000"/>
              <a:gd name="connsiteX518" fmla="*/ 3975840 w 12192000"/>
              <a:gd name="connsiteY518" fmla="*/ 4958436 h 6858000"/>
              <a:gd name="connsiteX519" fmla="*/ 3947396 w 12192000"/>
              <a:gd name="connsiteY519" fmla="*/ 4879203 h 6858000"/>
              <a:gd name="connsiteX520" fmla="*/ 3937237 w 12192000"/>
              <a:gd name="connsiteY520" fmla="*/ 4849745 h 6858000"/>
              <a:gd name="connsiteX521" fmla="*/ 3909808 w 12192000"/>
              <a:gd name="connsiteY521" fmla="*/ 4768480 h 6858000"/>
              <a:gd name="connsiteX522" fmla="*/ 3900665 w 12192000"/>
              <a:gd name="connsiteY522" fmla="*/ 4738005 h 6858000"/>
              <a:gd name="connsiteX523" fmla="*/ 3876283 w 12192000"/>
              <a:gd name="connsiteY523" fmla="*/ 4659787 h 6858000"/>
              <a:gd name="connsiteX524" fmla="*/ 3866124 w 12192000"/>
              <a:gd name="connsiteY524" fmla="*/ 4625250 h 6858000"/>
              <a:gd name="connsiteX525" fmla="*/ 3844791 w 12192000"/>
              <a:gd name="connsiteY525" fmla="*/ 4546016 h 6858000"/>
              <a:gd name="connsiteX526" fmla="*/ 3836664 w 12192000"/>
              <a:gd name="connsiteY526" fmla="*/ 4512494 h 6858000"/>
              <a:gd name="connsiteX527" fmla="*/ 3816346 w 12192000"/>
              <a:gd name="connsiteY527" fmla="*/ 4433261 h 6858000"/>
              <a:gd name="connsiteX528" fmla="*/ 3809235 w 12192000"/>
              <a:gd name="connsiteY528" fmla="*/ 4401771 h 6858000"/>
              <a:gd name="connsiteX529" fmla="*/ 3790949 w 12192000"/>
              <a:gd name="connsiteY529" fmla="*/ 4318474 h 6858000"/>
              <a:gd name="connsiteX530" fmla="*/ 3783838 w 12192000"/>
              <a:gd name="connsiteY530" fmla="*/ 4288000 h 6858000"/>
              <a:gd name="connsiteX531" fmla="*/ 3767583 w 12192000"/>
              <a:gd name="connsiteY531" fmla="*/ 4203687 h 6858000"/>
              <a:gd name="connsiteX532" fmla="*/ 3762504 w 12192000"/>
              <a:gd name="connsiteY532" fmla="*/ 4172197 h 6858000"/>
              <a:gd name="connsiteX533" fmla="*/ 3748281 w 12192000"/>
              <a:gd name="connsiteY533" fmla="*/ 4087884 h 6858000"/>
              <a:gd name="connsiteX534" fmla="*/ 3743202 w 12192000"/>
              <a:gd name="connsiteY534" fmla="*/ 4056394 h 6858000"/>
              <a:gd name="connsiteX535" fmla="*/ 3731011 w 12192000"/>
              <a:gd name="connsiteY535" fmla="*/ 3973097 h 6858000"/>
              <a:gd name="connsiteX536" fmla="*/ 3726948 w 12192000"/>
              <a:gd name="connsiteY536" fmla="*/ 3940591 h 6858000"/>
              <a:gd name="connsiteX537" fmla="*/ 3717805 w 12192000"/>
              <a:gd name="connsiteY537" fmla="*/ 3855263 h 6858000"/>
              <a:gd name="connsiteX538" fmla="*/ 3713741 w 12192000"/>
              <a:gd name="connsiteY538" fmla="*/ 3823773 h 6858000"/>
              <a:gd name="connsiteX539" fmla="*/ 3706630 w 12192000"/>
              <a:gd name="connsiteY539" fmla="*/ 3739460 h 6858000"/>
              <a:gd name="connsiteX540" fmla="*/ 3703582 w 12192000"/>
              <a:gd name="connsiteY540" fmla="*/ 3705938 h 6858000"/>
              <a:gd name="connsiteX541" fmla="*/ 3698503 w 12192000"/>
              <a:gd name="connsiteY541" fmla="*/ 3621626 h 6858000"/>
              <a:gd name="connsiteX542" fmla="*/ 3696471 w 12192000"/>
              <a:gd name="connsiteY542" fmla="*/ 3589120 h 6858000"/>
              <a:gd name="connsiteX543" fmla="*/ 3693423 w 12192000"/>
              <a:gd name="connsiteY543" fmla="*/ 3503791 h 6858000"/>
              <a:gd name="connsiteX544" fmla="*/ 3692408 w 12192000"/>
              <a:gd name="connsiteY544" fmla="*/ 3471285 h 6858000"/>
              <a:gd name="connsiteX545" fmla="*/ 3691392 w 12192000"/>
              <a:gd name="connsiteY545" fmla="*/ 3387988 h 6858000"/>
              <a:gd name="connsiteX546" fmla="*/ 3690376 w 12192000"/>
              <a:gd name="connsiteY546" fmla="*/ 3354466 h 6858000"/>
              <a:gd name="connsiteX547" fmla="*/ 3690376 w 12192000"/>
              <a:gd name="connsiteY547" fmla="*/ 3353451 h 6858000"/>
              <a:gd name="connsiteX548" fmla="*/ 3691392 w 12192000"/>
              <a:gd name="connsiteY548" fmla="*/ 3269138 h 6858000"/>
              <a:gd name="connsiteX549" fmla="*/ 3692408 w 12192000"/>
              <a:gd name="connsiteY549" fmla="*/ 3236632 h 6858000"/>
              <a:gd name="connsiteX550" fmla="*/ 3694439 w 12192000"/>
              <a:gd name="connsiteY550" fmla="*/ 3152320 h 6858000"/>
              <a:gd name="connsiteX551" fmla="*/ 3696471 w 12192000"/>
              <a:gd name="connsiteY551" fmla="*/ 3118798 h 6858000"/>
              <a:gd name="connsiteX552" fmla="*/ 3701551 w 12192000"/>
              <a:gd name="connsiteY552" fmla="*/ 3034485 h 6858000"/>
              <a:gd name="connsiteX553" fmla="*/ 3703582 w 12192000"/>
              <a:gd name="connsiteY553" fmla="*/ 3001979 h 6858000"/>
              <a:gd name="connsiteX554" fmla="*/ 3710694 w 12192000"/>
              <a:gd name="connsiteY554" fmla="*/ 2916651 h 6858000"/>
              <a:gd name="connsiteX555" fmla="*/ 3712725 w 12192000"/>
              <a:gd name="connsiteY555" fmla="*/ 2885160 h 6858000"/>
              <a:gd name="connsiteX556" fmla="*/ 3721868 w 12192000"/>
              <a:gd name="connsiteY556" fmla="*/ 2800848 h 6858000"/>
              <a:gd name="connsiteX557" fmla="*/ 3725932 w 12192000"/>
              <a:gd name="connsiteY557" fmla="*/ 2768342 h 6858000"/>
              <a:gd name="connsiteX558" fmla="*/ 3736091 w 12192000"/>
              <a:gd name="connsiteY558" fmla="*/ 2687077 h 6858000"/>
              <a:gd name="connsiteX559" fmla="*/ 3741170 w 12192000"/>
              <a:gd name="connsiteY559" fmla="*/ 2652539 h 6858000"/>
              <a:gd name="connsiteX560" fmla="*/ 3754377 w 12192000"/>
              <a:gd name="connsiteY560" fmla="*/ 2571274 h 6858000"/>
              <a:gd name="connsiteX561" fmla="*/ 3760472 w 12192000"/>
              <a:gd name="connsiteY561" fmla="*/ 2535720 h 6858000"/>
              <a:gd name="connsiteX562" fmla="*/ 3774695 w 12192000"/>
              <a:gd name="connsiteY562" fmla="*/ 2455471 h 6858000"/>
              <a:gd name="connsiteX563" fmla="*/ 3780790 w 12192000"/>
              <a:gd name="connsiteY563" fmla="*/ 2420933 h 6858000"/>
              <a:gd name="connsiteX564" fmla="*/ 3798060 w 12192000"/>
              <a:gd name="connsiteY564" fmla="*/ 2340684 h 6858000"/>
              <a:gd name="connsiteX565" fmla="*/ 3806187 w 12192000"/>
              <a:gd name="connsiteY565" fmla="*/ 2306146 h 6858000"/>
              <a:gd name="connsiteX566" fmla="*/ 3824473 w 12192000"/>
              <a:gd name="connsiteY566" fmla="*/ 2226913 h 6858000"/>
              <a:gd name="connsiteX567" fmla="*/ 3832600 w 12192000"/>
              <a:gd name="connsiteY567" fmla="*/ 2195423 h 6858000"/>
              <a:gd name="connsiteX568" fmla="*/ 3854950 w 12192000"/>
              <a:gd name="connsiteY568" fmla="*/ 2113142 h 6858000"/>
              <a:gd name="connsiteX569" fmla="*/ 3863077 w 12192000"/>
              <a:gd name="connsiteY569" fmla="*/ 2082667 h 6858000"/>
              <a:gd name="connsiteX570" fmla="*/ 3887458 w 12192000"/>
              <a:gd name="connsiteY570" fmla="*/ 2000386 h 6858000"/>
              <a:gd name="connsiteX571" fmla="*/ 3896601 w 12192000"/>
              <a:gd name="connsiteY571" fmla="*/ 1969912 h 6858000"/>
              <a:gd name="connsiteX572" fmla="*/ 3921998 w 12192000"/>
              <a:gd name="connsiteY572" fmla="*/ 1889663 h 6858000"/>
              <a:gd name="connsiteX573" fmla="*/ 3933173 w 12192000"/>
              <a:gd name="connsiteY573" fmla="*/ 1859188 h 6858000"/>
              <a:gd name="connsiteX574" fmla="*/ 3959586 w 12192000"/>
              <a:gd name="connsiteY574" fmla="*/ 1783002 h 6858000"/>
              <a:gd name="connsiteX575" fmla="*/ 3972793 w 12192000"/>
              <a:gd name="connsiteY575" fmla="*/ 1748465 h 6858000"/>
              <a:gd name="connsiteX576" fmla="*/ 4002254 w 12192000"/>
              <a:gd name="connsiteY576" fmla="*/ 1672279 h 6858000"/>
              <a:gd name="connsiteX577" fmla="*/ 4013428 w 12192000"/>
              <a:gd name="connsiteY577" fmla="*/ 1642820 h 6858000"/>
              <a:gd name="connsiteX578" fmla="*/ 4046953 w 12192000"/>
              <a:gd name="connsiteY578" fmla="*/ 1564602 h 6858000"/>
              <a:gd name="connsiteX579" fmla="*/ 4059143 w 12192000"/>
              <a:gd name="connsiteY579" fmla="*/ 1536159 h 6858000"/>
              <a:gd name="connsiteX580" fmla="*/ 4095715 w 12192000"/>
              <a:gd name="connsiteY580" fmla="*/ 1458958 h 6858000"/>
              <a:gd name="connsiteX581" fmla="*/ 4108922 w 12192000"/>
              <a:gd name="connsiteY581" fmla="*/ 1429499 h 6858000"/>
              <a:gd name="connsiteX582" fmla="*/ 4144478 w 12192000"/>
              <a:gd name="connsiteY582" fmla="*/ 1358392 h 6858000"/>
              <a:gd name="connsiteX583" fmla="*/ 4160732 w 12192000"/>
              <a:gd name="connsiteY583" fmla="*/ 1325886 h 6858000"/>
              <a:gd name="connsiteX584" fmla="*/ 4198320 w 12192000"/>
              <a:gd name="connsiteY584" fmla="*/ 1255795 h 6858000"/>
              <a:gd name="connsiteX585" fmla="*/ 4213558 w 12192000"/>
              <a:gd name="connsiteY585" fmla="*/ 1226336 h 6858000"/>
              <a:gd name="connsiteX586" fmla="*/ 4256226 w 12192000"/>
              <a:gd name="connsiteY586" fmla="*/ 1154213 h 6858000"/>
              <a:gd name="connsiteX587" fmla="*/ 4271465 w 12192000"/>
              <a:gd name="connsiteY587" fmla="*/ 1126786 h 6858000"/>
              <a:gd name="connsiteX588" fmla="*/ 4314131 w 12192000"/>
              <a:gd name="connsiteY588" fmla="*/ 1058727 h 6858000"/>
              <a:gd name="connsiteX589" fmla="*/ 4332418 w 12192000"/>
              <a:gd name="connsiteY589" fmla="*/ 1031300 h 6858000"/>
              <a:gd name="connsiteX590" fmla="*/ 4377117 w 12192000"/>
              <a:gd name="connsiteY590" fmla="*/ 964256 h 6858000"/>
              <a:gd name="connsiteX591" fmla="*/ 4396418 w 12192000"/>
              <a:gd name="connsiteY591" fmla="*/ 936829 h 6858000"/>
              <a:gd name="connsiteX592" fmla="*/ 4443149 w 12192000"/>
              <a:gd name="connsiteY592" fmla="*/ 871817 h 6858000"/>
              <a:gd name="connsiteX593" fmla="*/ 4463467 w 12192000"/>
              <a:gd name="connsiteY593" fmla="*/ 844390 h 6858000"/>
              <a:gd name="connsiteX594" fmla="*/ 4514262 w 12192000"/>
              <a:gd name="connsiteY594" fmla="*/ 779378 h 6858000"/>
              <a:gd name="connsiteX595" fmla="*/ 4533563 w 12192000"/>
              <a:gd name="connsiteY595" fmla="*/ 758046 h 6858000"/>
              <a:gd name="connsiteX596" fmla="*/ 4586390 w 12192000"/>
              <a:gd name="connsiteY596" fmla="*/ 694050 h 6858000"/>
              <a:gd name="connsiteX597" fmla="*/ 4606708 w 12192000"/>
              <a:gd name="connsiteY597" fmla="*/ 670686 h 6858000"/>
              <a:gd name="connsiteX598" fmla="*/ 4660549 w 12192000"/>
              <a:gd name="connsiteY598" fmla="*/ 611769 h 6858000"/>
              <a:gd name="connsiteX599" fmla="*/ 4681884 w 12192000"/>
              <a:gd name="connsiteY599" fmla="*/ 589421 h 6858000"/>
              <a:gd name="connsiteX600" fmla="*/ 4738773 w 12192000"/>
              <a:gd name="connsiteY600" fmla="*/ 532535 h 6858000"/>
              <a:gd name="connsiteX601" fmla="*/ 4763155 w 12192000"/>
              <a:gd name="connsiteY601" fmla="*/ 509171 h 6858000"/>
              <a:gd name="connsiteX602" fmla="*/ 4820045 w 12192000"/>
              <a:gd name="connsiteY602" fmla="*/ 457365 h 6858000"/>
              <a:gd name="connsiteX603" fmla="*/ 4842394 w 12192000"/>
              <a:gd name="connsiteY603" fmla="*/ 437049 h 6858000"/>
              <a:gd name="connsiteX604" fmla="*/ 4902331 w 12192000"/>
              <a:gd name="connsiteY604" fmla="*/ 386258 h 6858000"/>
              <a:gd name="connsiteX605" fmla="*/ 4925697 w 12192000"/>
              <a:gd name="connsiteY605" fmla="*/ 366957 h 6858000"/>
              <a:gd name="connsiteX606" fmla="*/ 4989697 w 12192000"/>
              <a:gd name="connsiteY606" fmla="*/ 318198 h 6858000"/>
              <a:gd name="connsiteX607" fmla="*/ 5014079 w 12192000"/>
              <a:gd name="connsiteY607" fmla="*/ 299914 h 6858000"/>
              <a:gd name="connsiteX608" fmla="*/ 5078080 w 12192000"/>
              <a:gd name="connsiteY608" fmla="*/ 256234 h 6858000"/>
              <a:gd name="connsiteX609" fmla="*/ 5102461 w 12192000"/>
              <a:gd name="connsiteY609" fmla="*/ 239981 h 6858000"/>
              <a:gd name="connsiteX610" fmla="*/ 5167478 w 12192000"/>
              <a:gd name="connsiteY610" fmla="*/ 199348 h 6858000"/>
              <a:gd name="connsiteX611" fmla="*/ 5194907 w 12192000"/>
              <a:gd name="connsiteY611" fmla="*/ 183095 h 6858000"/>
              <a:gd name="connsiteX612" fmla="*/ 5265004 w 12192000"/>
              <a:gd name="connsiteY612" fmla="*/ 145510 h 6858000"/>
              <a:gd name="connsiteX613" fmla="*/ 5289385 w 12192000"/>
              <a:gd name="connsiteY613" fmla="*/ 132304 h 6858000"/>
              <a:gd name="connsiteX614" fmla="*/ 5356434 w 12192000"/>
              <a:gd name="connsiteY614" fmla="*/ 100814 h 6858000"/>
              <a:gd name="connsiteX615" fmla="*/ 5383862 w 12192000"/>
              <a:gd name="connsiteY615" fmla="*/ 87609 h 6858000"/>
              <a:gd name="connsiteX616" fmla="*/ 5455990 w 12192000"/>
              <a:gd name="connsiteY616" fmla="*/ 58150 h 6858000"/>
              <a:gd name="connsiteX617" fmla="*/ 5481388 w 12192000"/>
              <a:gd name="connsiteY617" fmla="*/ 47992 h 6858000"/>
              <a:gd name="connsiteX618" fmla="*/ 5553516 w 12192000"/>
              <a:gd name="connsiteY618" fmla="*/ 23612 h 6858000"/>
              <a:gd name="connsiteX619" fmla="*/ 5586024 w 12192000"/>
              <a:gd name="connsiteY619" fmla="*/ 13454 h 6858000"/>
              <a:gd name="connsiteX620" fmla="*/ 5631772 w 12192000"/>
              <a:gd name="connsiteY620" fmla="*/ 0 h 6858000"/>
              <a:gd name="connsiteX621" fmla="*/ 5823498 w 12192000"/>
              <a:gd name="connsiteY621" fmla="*/ 0 h 6858000"/>
              <a:gd name="connsiteX622" fmla="*/ 5736239 w 12192000"/>
              <a:gd name="connsiteY622" fmla="*/ 15883 h 6858000"/>
              <a:gd name="connsiteX623" fmla="*/ 3731011 w 12192000"/>
              <a:gd name="connsiteY623" fmla="*/ 3354466 h 6858000"/>
              <a:gd name="connsiteX624" fmla="*/ 5049635 w 12192000"/>
              <a:gd name="connsiteY624" fmla="*/ 6379560 h 6858000"/>
              <a:gd name="connsiteX625" fmla="*/ 5216241 w 12192000"/>
              <a:gd name="connsiteY625" fmla="*/ 6328770 h 6858000"/>
              <a:gd name="connsiteX626" fmla="*/ 3898633 w 12192000"/>
              <a:gd name="connsiteY626" fmla="*/ 3353451 h 6858000"/>
              <a:gd name="connsiteX627" fmla="*/ 6096000 w 12192000"/>
              <a:gd name="connsiteY627" fmla="*/ 105893 h 6858000"/>
              <a:gd name="connsiteX628" fmla="*/ 8291336 w 12192000"/>
              <a:gd name="connsiteY628" fmla="*/ 3353451 h 6858000"/>
              <a:gd name="connsiteX629" fmla="*/ 7639135 w 12192000"/>
              <a:gd name="connsiteY629" fmla="*/ 5666459 h 6858000"/>
              <a:gd name="connsiteX630" fmla="*/ 7696025 w 12192000"/>
              <a:gd name="connsiteY630" fmla="*/ 5800546 h 6858000"/>
              <a:gd name="connsiteX631" fmla="*/ 7711263 w 12192000"/>
              <a:gd name="connsiteY631" fmla="*/ 5812736 h 6858000"/>
              <a:gd name="connsiteX632" fmla="*/ 8458957 w 12192000"/>
              <a:gd name="connsiteY632" fmla="*/ 3354466 h 6858000"/>
              <a:gd name="connsiteX633" fmla="*/ 6455242 w 12192000"/>
              <a:gd name="connsiteY633" fmla="*/ 15883 h 6858000"/>
              <a:gd name="connsiteX634" fmla="*/ 6368103 w 12192000"/>
              <a:gd name="connsiteY634" fmla="*/ 0 h 6858000"/>
              <a:gd name="connsiteX635" fmla="*/ 6561002 w 12192000"/>
              <a:gd name="connsiteY635" fmla="*/ 0 h 6858000"/>
              <a:gd name="connsiteX636" fmla="*/ 6577532 w 12192000"/>
              <a:gd name="connsiteY636" fmla="*/ 4312 h 6858000"/>
              <a:gd name="connsiteX637" fmla="*/ 6605976 w 12192000"/>
              <a:gd name="connsiteY637" fmla="*/ 13454 h 6858000"/>
              <a:gd name="connsiteX638" fmla="*/ 6673025 w 12192000"/>
              <a:gd name="connsiteY638" fmla="*/ 34786 h 6858000"/>
              <a:gd name="connsiteX639" fmla="*/ 6698422 w 12192000"/>
              <a:gd name="connsiteY639" fmla="*/ 43929 h 6858000"/>
              <a:gd name="connsiteX640" fmla="*/ 6770550 w 12192000"/>
              <a:gd name="connsiteY640" fmla="*/ 72371 h 6858000"/>
              <a:gd name="connsiteX641" fmla="*/ 6797979 w 12192000"/>
              <a:gd name="connsiteY641" fmla="*/ 84561 h 6858000"/>
              <a:gd name="connsiteX642" fmla="*/ 6866044 w 12192000"/>
              <a:gd name="connsiteY642" fmla="*/ 115036 h 6858000"/>
              <a:gd name="connsiteX643" fmla="*/ 6894489 w 12192000"/>
              <a:gd name="connsiteY643" fmla="*/ 129257 h 6858000"/>
              <a:gd name="connsiteX644" fmla="*/ 6962553 w 12192000"/>
              <a:gd name="connsiteY644" fmla="*/ 165826 h 6858000"/>
              <a:gd name="connsiteX645" fmla="*/ 6988966 w 12192000"/>
              <a:gd name="connsiteY645" fmla="*/ 180048 h 6858000"/>
              <a:gd name="connsiteX646" fmla="*/ 7053983 w 12192000"/>
              <a:gd name="connsiteY646" fmla="*/ 218649 h 6858000"/>
              <a:gd name="connsiteX647" fmla="*/ 7080396 w 12192000"/>
              <a:gd name="connsiteY647" fmla="*/ 234902 h 6858000"/>
              <a:gd name="connsiteX648" fmla="*/ 7142366 w 12192000"/>
              <a:gd name="connsiteY648" fmla="*/ 275534 h 6858000"/>
              <a:gd name="connsiteX649" fmla="*/ 7171826 w 12192000"/>
              <a:gd name="connsiteY649" fmla="*/ 296867 h 6858000"/>
              <a:gd name="connsiteX650" fmla="*/ 7230748 w 12192000"/>
              <a:gd name="connsiteY650" fmla="*/ 340547 h 6858000"/>
              <a:gd name="connsiteX651" fmla="*/ 7258177 w 12192000"/>
              <a:gd name="connsiteY651" fmla="*/ 361878 h 6858000"/>
              <a:gd name="connsiteX652" fmla="*/ 7321162 w 12192000"/>
              <a:gd name="connsiteY652" fmla="*/ 412669 h 6858000"/>
              <a:gd name="connsiteX653" fmla="*/ 7344527 w 12192000"/>
              <a:gd name="connsiteY653" fmla="*/ 432985 h 6858000"/>
              <a:gd name="connsiteX654" fmla="*/ 7403449 w 12192000"/>
              <a:gd name="connsiteY654" fmla="*/ 486824 h 6858000"/>
              <a:gd name="connsiteX655" fmla="*/ 7426814 w 12192000"/>
              <a:gd name="connsiteY655" fmla="*/ 507140 h 6858000"/>
              <a:gd name="connsiteX656" fmla="*/ 7484720 w 12192000"/>
              <a:gd name="connsiteY656" fmla="*/ 564026 h 6858000"/>
              <a:gd name="connsiteX657" fmla="*/ 7504022 w 12192000"/>
              <a:gd name="connsiteY657" fmla="*/ 584342 h 6858000"/>
              <a:gd name="connsiteX658" fmla="*/ 7559896 w 12192000"/>
              <a:gd name="connsiteY658" fmla="*/ 643259 h 6858000"/>
              <a:gd name="connsiteX659" fmla="*/ 7580213 w 12192000"/>
              <a:gd name="connsiteY659" fmla="*/ 665607 h 6858000"/>
              <a:gd name="connsiteX660" fmla="*/ 7635071 w 12192000"/>
              <a:gd name="connsiteY660" fmla="*/ 728587 h 6858000"/>
              <a:gd name="connsiteX661" fmla="*/ 7654373 w 12192000"/>
              <a:gd name="connsiteY661" fmla="*/ 751951 h 6858000"/>
              <a:gd name="connsiteX662" fmla="*/ 7705168 w 12192000"/>
              <a:gd name="connsiteY662" fmla="*/ 815947 h 6858000"/>
              <a:gd name="connsiteX663" fmla="*/ 7724470 w 12192000"/>
              <a:gd name="connsiteY663" fmla="*/ 840327 h 6858000"/>
              <a:gd name="connsiteX664" fmla="*/ 7774248 w 12192000"/>
              <a:gd name="connsiteY664" fmla="*/ 906355 h 6858000"/>
              <a:gd name="connsiteX665" fmla="*/ 7792534 w 12192000"/>
              <a:gd name="connsiteY665" fmla="*/ 932766 h 6858000"/>
              <a:gd name="connsiteX666" fmla="*/ 7839265 w 12192000"/>
              <a:gd name="connsiteY666" fmla="*/ 1000826 h 6858000"/>
              <a:gd name="connsiteX667" fmla="*/ 7857551 w 12192000"/>
              <a:gd name="connsiteY667" fmla="*/ 1029268 h 6858000"/>
              <a:gd name="connsiteX668" fmla="*/ 7901234 w 12192000"/>
              <a:gd name="connsiteY668" fmla="*/ 1096312 h 6858000"/>
              <a:gd name="connsiteX669" fmla="*/ 7917488 w 12192000"/>
              <a:gd name="connsiteY669" fmla="*/ 1123739 h 6858000"/>
              <a:gd name="connsiteX670" fmla="*/ 7959140 w 12192000"/>
              <a:gd name="connsiteY670" fmla="*/ 1193830 h 6858000"/>
              <a:gd name="connsiteX671" fmla="*/ 7976410 w 12192000"/>
              <a:gd name="connsiteY671" fmla="*/ 1224305 h 6858000"/>
              <a:gd name="connsiteX672" fmla="*/ 8015014 w 12192000"/>
              <a:gd name="connsiteY672" fmla="*/ 1294396 h 6858000"/>
              <a:gd name="connsiteX673" fmla="*/ 8030252 w 12192000"/>
              <a:gd name="connsiteY673" fmla="*/ 1324870 h 6858000"/>
              <a:gd name="connsiteX674" fmla="*/ 8067840 w 12192000"/>
              <a:gd name="connsiteY674" fmla="*/ 1399025 h 6858000"/>
              <a:gd name="connsiteX675" fmla="*/ 8082062 w 12192000"/>
              <a:gd name="connsiteY675" fmla="*/ 1428483 h 6858000"/>
              <a:gd name="connsiteX676" fmla="*/ 8116603 w 12192000"/>
              <a:gd name="connsiteY676" fmla="*/ 1501622 h 6858000"/>
              <a:gd name="connsiteX677" fmla="*/ 8131841 w 12192000"/>
              <a:gd name="connsiteY677" fmla="*/ 1535144 h 6858000"/>
              <a:gd name="connsiteX678" fmla="*/ 8163334 w 12192000"/>
              <a:gd name="connsiteY678" fmla="*/ 1608282 h 6858000"/>
              <a:gd name="connsiteX679" fmla="*/ 8176540 w 12192000"/>
              <a:gd name="connsiteY679" fmla="*/ 1638757 h 6858000"/>
              <a:gd name="connsiteX680" fmla="*/ 8208033 w 12192000"/>
              <a:gd name="connsiteY680" fmla="*/ 1717990 h 6858000"/>
              <a:gd name="connsiteX681" fmla="*/ 8219207 w 12192000"/>
              <a:gd name="connsiteY681" fmla="*/ 1747449 h 6858000"/>
              <a:gd name="connsiteX682" fmla="*/ 8247652 w 12192000"/>
              <a:gd name="connsiteY682" fmla="*/ 1827698 h 6858000"/>
              <a:gd name="connsiteX683" fmla="*/ 8258827 w 12192000"/>
              <a:gd name="connsiteY683" fmla="*/ 1857157 h 6858000"/>
              <a:gd name="connsiteX684" fmla="*/ 8284224 w 12192000"/>
              <a:gd name="connsiteY684" fmla="*/ 1935374 h 6858000"/>
              <a:gd name="connsiteX685" fmla="*/ 8295399 w 12192000"/>
              <a:gd name="connsiteY685" fmla="*/ 1968896 h 6858000"/>
              <a:gd name="connsiteX686" fmla="*/ 8318765 w 12192000"/>
              <a:gd name="connsiteY686" fmla="*/ 2047114 h 6858000"/>
              <a:gd name="connsiteX687" fmla="*/ 8327908 w 12192000"/>
              <a:gd name="connsiteY687" fmla="*/ 2082667 h 6858000"/>
              <a:gd name="connsiteX688" fmla="*/ 8350257 w 12192000"/>
              <a:gd name="connsiteY688" fmla="*/ 2161901 h 6858000"/>
              <a:gd name="connsiteX689" fmla="*/ 8358384 w 12192000"/>
              <a:gd name="connsiteY689" fmla="*/ 2192375 h 6858000"/>
              <a:gd name="connsiteX690" fmla="*/ 8378702 w 12192000"/>
              <a:gd name="connsiteY690" fmla="*/ 2274656 h 6858000"/>
              <a:gd name="connsiteX691" fmla="*/ 8385813 w 12192000"/>
              <a:gd name="connsiteY691" fmla="*/ 2307162 h 6858000"/>
              <a:gd name="connsiteX692" fmla="*/ 8403083 w 12192000"/>
              <a:gd name="connsiteY692" fmla="*/ 2389443 h 6858000"/>
              <a:gd name="connsiteX693" fmla="*/ 8410195 w 12192000"/>
              <a:gd name="connsiteY693" fmla="*/ 2420933 h 6858000"/>
              <a:gd name="connsiteX694" fmla="*/ 8426449 w 12192000"/>
              <a:gd name="connsiteY694" fmla="*/ 2505246 h 6858000"/>
              <a:gd name="connsiteX695" fmla="*/ 8431528 w 12192000"/>
              <a:gd name="connsiteY695" fmla="*/ 2536736 h 6858000"/>
              <a:gd name="connsiteX696" fmla="*/ 8444735 w 12192000"/>
              <a:gd name="connsiteY696" fmla="*/ 2621049 h 6858000"/>
              <a:gd name="connsiteX697" fmla="*/ 8450830 w 12192000"/>
              <a:gd name="connsiteY697" fmla="*/ 2653555 h 6858000"/>
              <a:gd name="connsiteX698" fmla="*/ 8462005 w 12192000"/>
              <a:gd name="connsiteY698" fmla="*/ 2736852 h 6858000"/>
              <a:gd name="connsiteX699" fmla="*/ 8466068 w 12192000"/>
              <a:gd name="connsiteY699" fmla="*/ 2770373 h 6858000"/>
              <a:gd name="connsiteX700" fmla="*/ 8476227 w 12192000"/>
              <a:gd name="connsiteY700" fmla="*/ 2854686 h 6858000"/>
              <a:gd name="connsiteX701" fmla="*/ 8479275 w 12192000"/>
              <a:gd name="connsiteY701" fmla="*/ 2887192 h 6858000"/>
              <a:gd name="connsiteX702" fmla="*/ 8486386 w 12192000"/>
              <a:gd name="connsiteY702" fmla="*/ 2972520 h 6858000"/>
              <a:gd name="connsiteX703" fmla="*/ 8488418 w 12192000"/>
              <a:gd name="connsiteY703" fmla="*/ 3005026 h 6858000"/>
              <a:gd name="connsiteX704" fmla="*/ 8494513 w 12192000"/>
              <a:gd name="connsiteY704" fmla="*/ 3090355 h 6858000"/>
              <a:gd name="connsiteX705" fmla="*/ 8495529 w 12192000"/>
              <a:gd name="connsiteY705" fmla="*/ 3122861 h 6858000"/>
              <a:gd name="connsiteX706" fmla="*/ 8498577 w 12192000"/>
              <a:gd name="connsiteY706" fmla="*/ 3208189 h 6858000"/>
              <a:gd name="connsiteX707" fmla="*/ 8499593 w 12192000"/>
              <a:gd name="connsiteY707" fmla="*/ 3240695 h 6858000"/>
              <a:gd name="connsiteX708" fmla="*/ 8500609 w 12192000"/>
              <a:gd name="connsiteY708" fmla="*/ 3327040 h 6858000"/>
              <a:gd name="connsiteX709" fmla="*/ 8501625 w 12192000"/>
              <a:gd name="connsiteY709" fmla="*/ 3354466 h 6858000"/>
              <a:gd name="connsiteX710" fmla="*/ 8500609 w 12192000"/>
              <a:gd name="connsiteY710" fmla="*/ 3357514 h 6858000"/>
              <a:gd name="connsiteX711" fmla="*/ 8499593 w 12192000"/>
              <a:gd name="connsiteY711" fmla="*/ 3442842 h 6858000"/>
              <a:gd name="connsiteX712" fmla="*/ 8498577 w 12192000"/>
              <a:gd name="connsiteY712" fmla="*/ 3476364 h 6858000"/>
              <a:gd name="connsiteX713" fmla="*/ 8496545 w 12192000"/>
              <a:gd name="connsiteY713" fmla="*/ 3560677 h 6858000"/>
              <a:gd name="connsiteX714" fmla="*/ 8494513 w 12192000"/>
              <a:gd name="connsiteY714" fmla="*/ 3594199 h 6858000"/>
              <a:gd name="connsiteX715" fmla="*/ 8489434 w 12192000"/>
              <a:gd name="connsiteY715" fmla="*/ 3678511 h 6858000"/>
              <a:gd name="connsiteX716" fmla="*/ 8487402 w 12192000"/>
              <a:gd name="connsiteY716" fmla="*/ 3711017 h 6858000"/>
              <a:gd name="connsiteX717" fmla="*/ 8480291 w 12192000"/>
              <a:gd name="connsiteY717" fmla="*/ 3792282 h 6858000"/>
              <a:gd name="connsiteX718" fmla="*/ 8477243 w 12192000"/>
              <a:gd name="connsiteY718" fmla="*/ 3828852 h 6858000"/>
              <a:gd name="connsiteX719" fmla="*/ 8469116 w 12192000"/>
              <a:gd name="connsiteY719" fmla="*/ 3909101 h 6858000"/>
              <a:gd name="connsiteX720" fmla="*/ 8464037 w 12192000"/>
              <a:gd name="connsiteY720" fmla="*/ 3945670 h 6858000"/>
              <a:gd name="connsiteX721" fmla="*/ 8452862 w 12192000"/>
              <a:gd name="connsiteY721" fmla="*/ 4026935 h 6858000"/>
              <a:gd name="connsiteX722" fmla="*/ 8447782 w 12192000"/>
              <a:gd name="connsiteY722" fmla="*/ 4062489 h 6858000"/>
              <a:gd name="connsiteX723" fmla="*/ 8434576 w 12192000"/>
              <a:gd name="connsiteY723" fmla="*/ 4142738 h 6858000"/>
              <a:gd name="connsiteX724" fmla="*/ 8428481 w 12192000"/>
              <a:gd name="connsiteY724" fmla="*/ 4178292 h 6858000"/>
              <a:gd name="connsiteX725" fmla="*/ 8414258 w 12192000"/>
              <a:gd name="connsiteY725" fmla="*/ 4258541 h 6858000"/>
              <a:gd name="connsiteX726" fmla="*/ 8407147 w 12192000"/>
              <a:gd name="connsiteY726" fmla="*/ 4294094 h 6858000"/>
              <a:gd name="connsiteX727" fmla="*/ 8389877 w 12192000"/>
              <a:gd name="connsiteY727" fmla="*/ 4374344 h 6858000"/>
              <a:gd name="connsiteX728" fmla="*/ 8383781 w 12192000"/>
              <a:gd name="connsiteY728" fmla="*/ 4405834 h 6858000"/>
              <a:gd name="connsiteX729" fmla="*/ 8363464 w 12192000"/>
              <a:gd name="connsiteY729" fmla="*/ 4488115 h 6858000"/>
              <a:gd name="connsiteX730" fmla="*/ 8355337 w 12192000"/>
              <a:gd name="connsiteY730" fmla="*/ 4519605 h 6858000"/>
              <a:gd name="connsiteX731" fmla="*/ 8334003 w 12192000"/>
              <a:gd name="connsiteY731" fmla="*/ 4601886 h 6858000"/>
              <a:gd name="connsiteX732" fmla="*/ 8324860 w 12192000"/>
              <a:gd name="connsiteY732" fmla="*/ 4633376 h 6858000"/>
              <a:gd name="connsiteX733" fmla="*/ 8300479 w 12192000"/>
              <a:gd name="connsiteY733" fmla="*/ 4715657 h 6858000"/>
              <a:gd name="connsiteX734" fmla="*/ 8292351 w 12192000"/>
              <a:gd name="connsiteY734" fmla="*/ 4745116 h 6858000"/>
              <a:gd name="connsiteX735" fmla="*/ 8265938 w 12192000"/>
              <a:gd name="connsiteY735" fmla="*/ 4823333 h 6858000"/>
              <a:gd name="connsiteX736" fmla="*/ 8254764 w 12192000"/>
              <a:gd name="connsiteY736" fmla="*/ 4855840 h 6858000"/>
              <a:gd name="connsiteX737" fmla="*/ 8227335 w 12192000"/>
              <a:gd name="connsiteY737" fmla="*/ 4934057 h 6858000"/>
              <a:gd name="connsiteX738" fmla="*/ 8214128 w 12192000"/>
              <a:gd name="connsiteY738" fmla="*/ 4967579 h 6858000"/>
              <a:gd name="connsiteX739" fmla="*/ 8184667 w 12192000"/>
              <a:gd name="connsiteY739" fmla="*/ 5043765 h 6858000"/>
              <a:gd name="connsiteX740" fmla="*/ 8172477 w 12192000"/>
              <a:gd name="connsiteY740" fmla="*/ 5073223 h 6858000"/>
              <a:gd name="connsiteX741" fmla="*/ 8138952 w 12192000"/>
              <a:gd name="connsiteY741" fmla="*/ 5151441 h 6858000"/>
              <a:gd name="connsiteX742" fmla="*/ 8126762 w 12192000"/>
              <a:gd name="connsiteY742" fmla="*/ 5179884 h 6858000"/>
              <a:gd name="connsiteX743" fmla="*/ 8093237 w 12192000"/>
              <a:gd name="connsiteY743" fmla="*/ 5255054 h 6858000"/>
              <a:gd name="connsiteX744" fmla="*/ 8076983 w 12192000"/>
              <a:gd name="connsiteY744" fmla="*/ 5286544 h 6858000"/>
              <a:gd name="connsiteX745" fmla="*/ 8041427 w 12192000"/>
              <a:gd name="connsiteY745" fmla="*/ 5358667 h 6858000"/>
              <a:gd name="connsiteX746" fmla="*/ 8026189 w 12192000"/>
              <a:gd name="connsiteY746" fmla="*/ 5388126 h 6858000"/>
              <a:gd name="connsiteX747" fmla="*/ 7985553 w 12192000"/>
              <a:gd name="connsiteY747" fmla="*/ 5461264 h 6858000"/>
              <a:gd name="connsiteX748" fmla="*/ 7971331 w 12192000"/>
              <a:gd name="connsiteY748" fmla="*/ 5488691 h 6858000"/>
              <a:gd name="connsiteX749" fmla="*/ 7930695 w 12192000"/>
              <a:gd name="connsiteY749" fmla="*/ 5558783 h 6858000"/>
              <a:gd name="connsiteX750" fmla="*/ 7911393 w 12192000"/>
              <a:gd name="connsiteY750" fmla="*/ 5589257 h 6858000"/>
              <a:gd name="connsiteX751" fmla="*/ 7868726 w 12192000"/>
              <a:gd name="connsiteY751" fmla="*/ 5657317 h 6858000"/>
              <a:gd name="connsiteX752" fmla="*/ 7851456 w 12192000"/>
              <a:gd name="connsiteY752" fmla="*/ 5685759 h 6858000"/>
              <a:gd name="connsiteX753" fmla="*/ 7803709 w 12192000"/>
              <a:gd name="connsiteY753" fmla="*/ 5753819 h 6858000"/>
              <a:gd name="connsiteX754" fmla="*/ 7785423 w 12192000"/>
              <a:gd name="connsiteY754" fmla="*/ 5780230 h 6858000"/>
              <a:gd name="connsiteX755" fmla="*/ 7743772 w 12192000"/>
              <a:gd name="connsiteY755" fmla="*/ 5838131 h 6858000"/>
              <a:gd name="connsiteX756" fmla="*/ 7863646 w 12192000"/>
              <a:gd name="connsiteY756" fmla="*/ 5932602 h 6858000"/>
              <a:gd name="connsiteX757" fmla="*/ 7955076 w 12192000"/>
              <a:gd name="connsiteY757" fmla="*/ 5896033 h 6858000"/>
              <a:gd name="connsiteX758" fmla="*/ 7969299 w 12192000"/>
              <a:gd name="connsiteY758" fmla="*/ 5894001 h 6858000"/>
              <a:gd name="connsiteX759" fmla="*/ 8031268 w 12192000"/>
              <a:gd name="connsiteY759" fmla="*/ 5904159 h 6858000"/>
              <a:gd name="connsiteX760" fmla="*/ 8079015 w 12192000"/>
              <a:gd name="connsiteY760" fmla="*/ 5931586 h 6858000"/>
              <a:gd name="connsiteX761" fmla="*/ 8093237 w 12192000"/>
              <a:gd name="connsiteY761" fmla="*/ 5945808 h 6858000"/>
              <a:gd name="connsiteX762" fmla="*/ 8140984 w 12192000"/>
              <a:gd name="connsiteY762" fmla="*/ 6021994 h 6858000"/>
              <a:gd name="connsiteX763" fmla="*/ 8138952 w 12192000"/>
              <a:gd name="connsiteY763" fmla="*/ 6132717 h 6858000"/>
              <a:gd name="connsiteX764" fmla="*/ 8134889 w 12192000"/>
              <a:gd name="connsiteY764" fmla="*/ 6142876 h 6858000"/>
              <a:gd name="connsiteX765" fmla="*/ 8228350 w 12192000"/>
              <a:gd name="connsiteY765" fmla="*/ 6216014 h 6858000"/>
              <a:gd name="connsiteX766" fmla="*/ 8237493 w 12192000"/>
              <a:gd name="connsiteY766" fmla="*/ 6202809 h 6858000"/>
              <a:gd name="connsiteX767" fmla="*/ 8291336 w 12192000"/>
              <a:gd name="connsiteY767" fmla="*/ 6123575 h 6858000"/>
              <a:gd name="connsiteX768" fmla="*/ 8314701 w 12192000"/>
              <a:gd name="connsiteY768" fmla="*/ 6090053 h 6858000"/>
              <a:gd name="connsiteX769" fmla="*/ 8364480 w 12192000"/>
              <a:gd name="connsiteY769" fmla="*/ 6010820 h 6858000"/>
              <a:gd name="connsiteX770" fmla="*/ 8384797 w 12192000"/>
              <a:gd name="connsiteY770" fmla="*/ 5977298 h 6858000"/>
              <a:gd name="connsiteX771" fmla="*/ 8434576 w 12192000"/>
              <a:gd name="connsiteY771" fmla="*/ 5894001 h 6858000"/>
              <a:gd name="connsiteX772" fmla="*/ 8451846 w 12192000"/>
              <a:gd name="connsiteY772" fmla="*/ 5863527 h 6858000"/>
              <a:gd name="connsiteX773" fmla="*/ 8499593 w 12192000"/>
              <a:gd name="connsiteY773" fmla="*/ 5779214 h 6858000"/>
              <a:gd name="connsiteX774" fmla="*/ 8517879 w 12192000"/>
              <a:gd name="connsiteY774" fmla="*/ 5742645 h 6858000"/>
              <a:gd name="connsiteX775" fmla="*/ 8561562 w 12192000"/>
              <a:gd name="connsiteY775" fmla="*/ 5660364 h 6858000"/>
              <a:gd name="connsiteX776" fmla="*/ 8577816 w 12192000"/>
              <a:gd name="connsiteY776" fmla="*/ 5624810 h 6858000"/>
              <a:gd name="connsiteX777" fmla="*/ 8619468 w 12192000"/>
              <a:gd name="connsiteY777" fmla="*/ 5537450 h 6858000"/>
              <a:gd name="connsiteX778" fmla="*/ 8635722 w 12192000"/>
              <a:gd name="connsiteY778" fmla="*/ 5503929 h 6858000"/>
              <a:gd name="connsiteX779" fmla="*/ 8673310 w 12192000"/>
              <a:gd name="connsiteY779" fmla="*/ 5416569 h 6858000"/>
              <a:gd name="connsiteX780" fmla="*/ 8689564 w 12192000"/>
              <a:gd name="connsiteY780" fmla="*/ 5378983 h 6858000"/>
              <a:gd name="connsiteX781" fmla="*/ 8723088 w 12192000"/>
              <a:gd name="connsiteY781" fmla="*/ 5293655 h 6858000"/>
              <a:gd name="connsiteX782" fmla="*/ 8738327 w 12192000"/>
              <a:gd name="connsiteY782" fmla="*/ 5256070 h 6858000"/>
              <a:gd name="connsiteX783" fmla="*/ 8771851 w 12192000"/>
              <a:gd name="connsiteY783" fmla="*/ 5167694 h 6858000"/>
              <a:gd name="connsiteX784" fmla="*/ 8784042 w 12192000"/>
              <a:gd name="connsiteY784" fmla="*/ 5133156 h 6858000"/>
              <a:gd name="connsiteX785" fmla="*/ 8815534 w 12192000"/>
              <a:gd name="connsiteY785" fmla="*/ 5043765 h 6858000"/>
              <a:gd name="connsiteX786" fmla="*/ 8826709 w 12192000"/>
              <a:gd name="connsiteY786" fmla="*/ 5008211 h 6858000"/>
              <a:gd name="connsiteX787" fmla="*/ 8855154 w 12192000"/>
              <a:gd name="connsiteY787" fmla="*/ 4916788 h 6858000"/>
              <a:gd name="connsiteX788" fmla="*/ 8868360 w 12192000"/>
              <a:gd name="connsiteY788" fmla="*/ 4878187 h 6858000"/>
              <a:gd name="connsiteX789" fmla="*/ 8891726 w 12192000"/>
              <a:gd name="connsiteY789" fmla="*/ 4789812 h 6858000"/>
              <a:gd name="connsiteX790" fmla="*/ 8902901 w 12192000"/>
              <a:gd name="connsiteY790" fmla="*/ 4751211 h 6858000"/>
              <a:gd name="connsiteX791" fmla="*/ 8925250 w 12192000"/>
              <a:gd name="connsiteY791" fmla="*/ 4663851 h 6858000"/>
              <a:gd name="connsiteX792" fmla="*/ 8935409 w 12192000"/>
              <a:gd name="connsiteY792" fmla="*/ 4624234 h 6858000"/>
              <a:gd name="connsiteX793" fmla="*/ 8956743 w 12192000"/>
              <a:gd name="connsiteY793" fmla="*/ 4534842 h 6858000"/>
              <a:gd name="connsiteX794" fmla="*/ 8964870 w 12192000"/>
              <a:gd name="connsiteY794" fmla="*/ 4496241 h 6858000"/>
              <a:gd name="connsiteX795" fmla="*/ 8984172 w 12192000"/>
              <a:gd name="connsiteY795" fmla="*/ 4402786 h 6858000"/>
              <a:gd name="connsiteX796" fmla="*/ 8991283 w 12192000"/>
              <a:gd name="connsiteY796" fmla="*/ 4367233 h 6858000"/>
              <a:gd name="connsiteX797" fmla="*/ 9007537 w 12192000"/>
              <a:gd name="connsiteY797" fmla="*/ 4273778 h 6858000"/>
              <a:gd name="connsiteX798" fmla="*/ 9013632 w 12192000"/>
              <a:gd name="connsiteY798" fmla="*/ 4238225 h 6858000"/>
              <a:gd name="connsiteX799" fmla="*/ 9027855 w 12192000"/>
              <a:gd name="connsiteY799" fmla="*/ 4143754 h 6858000"/>
              <a:gd name="connsiteX800" fmla="*/ 9033950 w 12192000"/>
              <a:gd name="connsiteY800" fmla="*/ 4107185 h 6858000"/>
              <a:gd name="connsiteX801" fmla="*/ 9046141 w 12192000"/>
              <a:gd name="connsiteY801" fmla="*/ 4013730 h 6858000"/>
              <a:gd name="connsiteX802" fmla="*/ 9050204 w 12192000"/>
              <a:gd name="connsiteY802" fmla="*/ 3977160 h 6858000"/>
              <a:gd name="connsiteX803" fmla="*/ 9060363 w 12192000"/>
              <a:gd name="connsiteY803" fmla="*/ 3881674 h 6858000"/>
              <a:gd name="connsiteX804" fmla="*/ 9063411 w 12192000"/>
              <a:gd name="connsiteY804" fmla="*/ 3846120 h 6858000"/>
              <a:gd name="connsiteX805" fmla="*/ 9071538 w 12192000"/>
              <a:gd name="connsiteY805" fmla="*/ 3751650 h 6858000"/>
              <a:gd name="connsiteX806" fmla="*/ 9073570 w 12192000"/>
              <a:gd name="connsiteY806" fmla="*/ 3712033 h 6858000"/>
              <a:gd name="connsiteX807" fmla="*/ 9078649 w 12192000"/>
              <a:gd name="connsiteY807" fmla="*/ 3619594 h 6858000"/>
              <a:gd name="connsiteX808" fmla="*/ 9080681 w 12192000"/>
              <a:gd name="connsiteY808" fmla="*/ 3580993 h 6858000"/>
              <a:gd name="connsiteX809" fmla="*/ 9083729 w 12192000"/>
              <a:gd name="connsiteY809" fmla="*/ 3488554 h 6858000"/>
              <a:gd name="connsiteX810" fmla="*/ 9084745 w 12192000"/>
              <a:gd name="connsiteY810" fmla="*/ 3449953 h 6858000"/>
              <a:gd name="connsiteX811" fmla="*/ 9085761 w 12192000"/>
              <a:gd name="connsiteY811" fmla="*/ 3351419 h 6858000"/>
              <a:gd name="connsiteX812" fmla="*/ 9085761 w 12192000"/>
              <a:gd name="connsiteY812" fmla="*/ 3348372 h 6858000"/>
              <a:gd name="connsiteX813" fmla="*/ 9085761 w 12192000"/>
              <a:gd name="connsiteY813" fmla="*/ 3317897 h 6858000"/>
              <a:gd name="connsiteX814" fmla="*/ 9084745 w 12192000"/>
              <a:gd name="connsiteY814" fmla="*/ 3226474 h 6858000"/>
              <a:gd name="connsiteX815" fmla="*/ 9083729 w 12192000"/>
              <a:gd name="connsiteY815" fmla="*/ 3187873 h 6858000"/>
              <a:gd name="connsiteX816" fmla="*/ 9079665 w 12192000"/>
              <a:gd name="connsiteY816" fmla="*/ 3095434 h 6858000"/>
              <a:gd name="connsiteX817" fmla="*/ 9078649 w 12192000"/>
              <a:gd name="connsiteY817" fmla="*/ 3055817 h 6858000"/>
              <a:gd name="connsiteX818" fmla="*/ 9072554 w 12192000"/>
              <a:gd name="connsiteY818" fmla="*/ 2964394 h 6858000"/>
              <a:gd name="connsiteX819" fmla="*/ 9069506 w 12192000"/>
              <a:gd name="connsiteY819" fmla="*/ 2924777 h 6858000"/>
              <a:gd name="connsiteX820" fmla="*/ 9062395 w 12192000"/>
              <a:gd name="connsiteY820" fmla="*/ 2832338 h 6858000"/>
              <a:gd name="connsiteX821" fmla="*/ 9058332 w 12192000"/>
              <a:gd name="connsiteY821" fmla="*/ 2793737 h 6858000"/>
              <a:gd name="connsiteX822" fmla="*/ 9049189 w 12192000"/>
              <a:gd name="connsiteY822" fmla="*/ 2702314 h 6858000"/>
              <a:gd name="connsiteX823" fmla="*/ 9044109 w 12192000"/>
              <a:gd name="connsiteY823" fmla="*/ 2662697 h 6858000"/>
              <a:gd name="connsiteX824" fmla="*/ 9031918 w 12192000"/>
              <a:gd name="connsiteY824" fmla="*/ 2571274 h 6858000"/>
              <a:gd name="connsiteX825" fmla="*/ 9026839 w 12192000"/>
              <a:gd name="connsiteY825" fmla="*/ 2531657 h 6858000"/>
              <a:gd name="connsiteX826" fmla="*/ 9011601 w 12192000"/>
              <a:gd name="connsiteY826" fmla="*/ 2442266 h 6858000"/>
              <a:gd name="connsiteX827" fmla="*/ 9011601 w 12192000"/>
              <a:gd name="connsiteY827" fmla="*/ 2441250 h 6858000"/>
              <a:gd name="connsiteX828" fmla="*/ 9004489 w 12192000"/>
              <a:gd name="connsiteY828" fmla="*/ 2402649 h 6858000"/>
              <a:gd name="connsiteX829" fmla="*/ 8986203 w 12192000"/>
              <a:gd name="connsiteY829" fmla="*/ 2313257 h 6858000"/>
              <a:gd name="connsiteX830" fmla="*/ 8977060 w 12192000"/>
              <a:gd name="connsiteY830" fmla="*/ 2273640 h 6858000"/>
              <a:gd name="connsiteX831" fmla="*/ 8956743 w 12192000"/>
              <a:gd name="connsiteY831" fmla="*/ 2184249 h 6858000"/>
              <a:gd name="connsiteX832" fmla="*/ 8947600 w 12192000"/>
              <a:gd name="connsiteY832" fmla="*/ 2145648 h 6858000"/>
              <a:gd name="connsiteX833" fmla="*/ 8925250 w 12192000"/>
              <a:gd name="connsiteY833" fmla="*/ 2057272 h 6858000"/>
              <a:gd name="connsiteX834" fmla="*/ 8914075 w 12192000"/>
              <a:gd name="connsiteY834" fmla="*/ 2017655 h 6858000"/>
              <a:gd name="connsiteX835" fmla="*/ 8888678 w 12192000"/>
              <a:gd name="connsiteY835" fmla="*/ 1927248 h 6858000"/>
              <a:gd name="connsiteX836" fmla="*/ 8877503 w 12192000"/>
              <a:gd name="connsiteY836" fmla="*/ 1892710 h 6858000"/>
              <a:gd name="connsiteX837" fmla="*/ 8849058 w 12192000"/>
              <a:gd name="connsiteY837" fmla="*/ 1801287 h 6858000"/>
              <a:gd name="connsiteX838" fmla="*/ 8837884 w 12192000"/>
              <a:gd name="connsiteY838" fmla="*/ 1765733 h 6858000"/>
              <a:gd name="connsiteX839" fmla="*/ 8806391 w 12192000"/>
              <a:gd name="connsiteY839" fmla="*/ 1676342 h 6858000"/>
              <a:gd name="connsiteX840" fmla="*/ 8793185 w 12192000"/>
              <a:gd name="connsiteY840" fmla="*/ 1638757 h 6858000"/>
              <a:gd name="connsiteX841" fmla="*/ 8761692 w 12192000"/>
              <a:gd name="connsiteY841" fmla="*/ 1552412 h 6858000"/>
              <a:gd name="connsiteX842" fmla="*/ 8746454 w 12192000"/>
              <a:gd name="connsiteY842" fmla="*/ 1514827 h 6858000"/>
              <a:gd name="connsiteX843" fmla="*/ 8712929 w 12192000"/>
              <a:gd name="connsiteY843" fmla="*/ 1430515 h 6858000"/>
              <a:gd name="connsiteX844" fmla="*/ 8696675 w 12192000"/>
              <a:gd name="connsiteY844" fmla="*/ 1393946 h 6858000"/>
              <a:gd name="connsiteX845" fmla="*/ 8659087 w 12192000"/>
              <a:gd name="connsiteY845" fmla="*/ 1306586 h 6858000"/>
              <a:gd name="connsiteX846" fmla="*/ 8643849 w 12192000"/>
              <a:gd name="connsiteY846" fmla="*/ 1274079 h 6858000"/>
              <a:gd name="connsiteX847" fmla="*/ 8602197 w 12192000"/>
              <a:gd name="connsiteY847" fmla="*/ 1186719 h 6858000"/>
              <a:gd name="connsiteX848" fmla="*/ 8584927 w 12192000"/>
              <a:gd name="connsiteY848" fmla="*/ 1152182 h 6858000"/>
              <a:gd name="connsiteX849" fmla="*/ 8543276 w 12192000"/>
              <a:gd name="connsiteY849" fmla="*/ 1069901 h 6858000"/>
              <a:gd name="connsiteX850" fmla="*/ 8524990 w 12192000"/>
              <a:gd name="connsiteY850" fmla="*/ 1034347 h 6858000"/>
              <a:gd name="connsiteX851" fmla="*/ 8479275 w 12192000"/>
              <a:gd name="connsiteY851" fmla="*/ 951051 h 6858000"/>
              <a:gd name="connsiteX852" fmla="*/ 8459973 w 12192000"/>
              <a:gd name="connsiteY852" fmla="*/ 917529 h 6858000"/>
              <a:gd name="connsiteX853" fmla="*/ 8412226 w 12192000"/>
              <a:gd name="connsiteY853" fmla="*/ 837279 h 6858000"/>
              <a:gd name="connsiteX854" fmla="*/ 8390893 w 12192000"/>
              <a:gd name="connsiteY854" fmla="*/ 802742 h 6858000"/>
              <a:gd name="connsiteX855" fmla="*/ 8340098 w 12192000"/>
              <a:gd name="connsiteY855" fmla="*/ 722492 h 6858000"/>
              <a:gd name="connsiteX856" fmla="*/ 8318765 w 12192000"/>
              <a:gd name="connsiteY856" fmla="*/ 689986 h 6858000"/>
              <a:gd name="connsiteX857" fmla="*/ 8265938 w 12192000"/>
              <a:gd name="connsiteY857" fmla="*/ 612784 h 6858000"/>
              <a:gd name="connsiteX858" fmla="*/ 8243589 w 12192000"/>
              <a:gd name="connsiteY858" fmla="*/ 580278 h 6858000"/>
              <a:gd name="connsiteX859" fmla="*/ 8187715 w 12192000"/>
              <a:gd name="connsiteY859" fmla="*/ 506124 h 6858000"/>
              <a:gd name="connsiteX860" fmla="*/ 8163334 w 12192000"/>
              <a:gd name="connsiteY860" fmla="*/ 472602 h 6858000"/>
              <a:gd name="connsiteX861" fmla="*/ 8104412 w 12192000"/>
              <a:gd name="connsiteY861" fmla="*/ 398448 h 6858000"/>
              <a:gd name="connsiteX862" fmla="*/ 8077999 w 12192000"/>
              <a:gd name="connsiteY862" fmla="*/ 366957 h 6858000"/>
              <a:gd name="connsiteX863" fmla="*/ 8019077 w 12192000"/>
              <a:gd name="connsiteY863" fmla="*/ 296867 h 6858000"/>
              <a:gd name="connsiteX864" fmla="*/ 7991648 w 12192000"/>
              <a:gd name="connsiteY864" fmla="*/ 266392 h 6858000"/>
              <a:gd name="connsiteX865" fmla="*/ 7926631 w 12192000"/>
              <a:gd name="connsiteY865" fmla="*/ 196301 h 6858000"/>
              <a:gd name="connsiteX866" fmla="*/ 7897171 w 12192000"/>
              <a:gd name="connsiteY866" fmla="*/ 165826 h 6858000"/>
              <a:gd name="connsiteX867" fmla="*/ 7830122 w 12192000"/>
              <a:gd name="connsiteY867" fmla="*/ 98783 h 6858000"/>
              <a:gd name="connsiteX868" fmla="*/ 7801677 w 12192000"/>
              <a:gd name="connsiteY868" fmla="*/ 71356 h 6858000"/>
              <a:gd name="connsiteX869" fmla="*/ 7731581 w 12192000"/>
              <a:gd name="connsiteY869" fmla="*/ 6344 h 6858000"/>
              <a:gd name="connsiteX870" fmla="*/ 7724261 w 12192000"/>
              <a:gd name="connsiteY870" fmla="*/ 0 h 6858000"/>
              <a:gd name="connsiteX871" fmla="*/ 7876352 w 12192000"/>
              <a:gd name="connsiteY871" fmla="*/ 0 h 6858000"/>
              <a:gd name="connsiteX872" fmla="*/ 7900484 w 12192000"/>
              <a:gd name="connsiteY872" fmla="*/ 22297 h 6858000"/>
              <a:gd name="connsiteX873" fmla="*/ 9126396 w 12192000"/>
              <a:gd name="connsiteY873" fmla="*/ 3351419 h 6858000"/>
              <a:gd name="connsiteX874" fmla="*/ 8258827 w 12192000"/>
              <a:gd name="connsiteY874" fmla="*/ 6243441 h 6858000"/>
              <a:gd name="connsiteX875" fmla="*/ 8294383 w 12192000"/>
              <a:gd name="connsiteY875" fmla="*/ 6270868 h 6858000"/>
              <a:gd name="connsiteX876" fmla="*/ 8315717 w 12192000"/>
              <a:gd name="connsiteY876" fmla="*/ 6265789 h 6858000"/>
              <a:gd name="connsiteX877" fmla="*/ 8409179 w 12192000"/>
              <a:gd name="connsiteY877" fmla="*/ 6285090 h 6858000"/>
              <a:gd name="connsiteX878" fmla="*/ 9291986 w 12192000"/>
              <a:gd name="connsiteY878" fmla="*/ 3353451 h 6858000"/>
              <a:gd name="connsiteX879" fmla="*/ 8224686 w 12192000"/>
              <a:gd name="connsiteY879" fmla="*/ 178303 h 6858000"/>
              <a:gd name="connsiteX880" fmla="*/ 8060832 w 12192000"/>
              <a:gd name="connsiteY880" fmla="*/ 0 h 6858000"/>
              <a:gd name="connsiteX881" fmla="*/ 8236749 w 12192000"/>
              <a:gd name="connsiteY881" fmla="*/ 0 h 6858000"/>
              <a:gd name="connsiteX882" fmla="*/ 8470132 w 12192000"/>
              <a:gd name="connsiteY882" fmla="*/ 315151 h 6858000"/>
              <a:gd name="connsiteX883" fmla="*/ 10722357 w 12192000"/>
              <a:gd name="connsiteY883" fmla="*/ 3356498 h 6858000"/>
              <a:gd name="connsiteX884" fmla="*/ 10722357 w 12192000"/>
              <a:gd name="connsiteY884" fmla="*/ 3417447 h 6858000"/>
              <a:gd name="connsiteX885" fmla="*/ 8532101 w 12192000"/>
              <a:gd name="connsiteY885" fmla="*/ 6373465 h 6858000"/>
              <a:gd name="connsiteX886" fmla="*/ 8517879 w 12192000"/>
              <a:gd name="connsiteY886" fmla="*/ 6385655 h 6858000"/>
              <a:gd name="connsiteX887" fmla="*/ 8544292 w 12192000"/>
              <a:gd name="connsiteY887" fmla="*/ 6465904 h 6858000"/>
              <a:gd name="connsiteX888" fmla="*/ 8496545 w 12192000"/>
              <a:gd name="connsiteY888" fmla="*/ 6632498 h 6858000"/>
              <a:gd name="connsiteX889" fmla="*/ 8322828 w 12192000"/>
              <a:gd name="connsiteY889" fmla="*/ 6717826 h 6858000"/>
              <a:gd name="connsiteX890" fmla="*/ 8306574 w 12192000"/>
              <a:gd name="connsiteY890" fmla="*/ 6717826 h 6858000"/>
              <a:gd name="connsiteX891" fmla="*/ 8277113 w 12192000"/>
              <a:gd name="connsiteY891" fmla="*/ 6712747 h 6858000"/>
              <a:gd name="connsiteX892" fmla="*/ 8270002 w 12192000"/>
              <a:gd name="connsiteY892" fmla="*/ 6727984 h 6858000"/>
              <a:gd name="connsiteX893" fmla="*/ 8173767 w 12192000"/>
              <a:gd name="connsiteY893" fmla="*/ 6858000 h 6858000"/>
              <a:gd name="connsiteX894" fmla="*/ 7891921 w 12192000"/>
              <a:gd name="connsiteY894" fmla="*/ 6858000 h 6858000"/>
              <a:gd name="connsiteX895" fmla="*/ 7981649 w 12192000"/>
              <a:gd name="connsiteY895" fmla="*/ 6776319 h 6858000"/>
              <a:gd name="connsiteX896" fmla="*/ 8133873 w 12192000"/>
              <a:gd name="connsiteY896" fmla="*/ 6619292 h 6858000"/>
              <a:gd name="connsiteX897" fmla="*/ 8093237 w 12192000"/>
              <a:gd name="connsiteY897" fmla="*/ 6507553 h 6858000"/>
              <a:gd name="connsiteX898" fmla="*/ 8069872 w 12192000"/>
              <a:gd name="connsiteY898" fmla="*/ 6488252 h 6858000"/>
              <a:gd name="connsiteX899" fmla="*/ 7779423 w 12192000"/>
              <a:gd name="connsiteY899" fmla="*/ 6791965 h 6858000"/>
              <a:gd name="connsiteX900" fmla="*/ 7703036 w 12192000"/>
              <a:gd name="connsiteY900" fmla="*/ 6858000 h 6858000"/>
              <a:gd name="connsiteX901" fmla="*/ 7642427 w 12192000"/>
              <a:gd name="connsiteY901" fmla="*/ 6858000 h 6858000"/>
              <a:gd name="connsiteX902" fmla="*/ 7658437 w 12192000"/>
              <a:gd name="connsiteY902" fmla="*/ 6844803 h 6858000"/>
              <a:gd name="connsiteX903" fmla="*/ 7689929 w 12192000"/>
              <a:gd name="connsiteY903" fmla="*/ 6818392 h 6858000"/>
              <a:gd name="connsiteX904" fmla="*/ 7763073 w 12192000"/>
              <a:gd name="connsiteY904" fmla="*/ 6751348 h 6858000"/>
              <a:gd name="connsiteX905" fmla="*/ 7792534 w 12192000"/>
              <a:gd name="connsiteY905" fmla="*/ 6722905 h 6858000"/>
              <a:gd name="connsiteX906" fmla="*/ 7861615 w 12192000"/>
              <a:gd name="connsiteY906" fmla="*/ 6654846 h 6858000"/>
              <a:gd name="connsiteX907" fmla="*/ 7890059 w 12192000"/>
              <a:gd name="connsiteY907" fmla="*/ 6626403 h 6858000"/>
              <a:gd name="connsiteX908" fmla="*/ 7955076 w 12192000"/>
              <a:gd name="connsiteY908" fmla="*/ 6555296 h 6858000"/>
              <a:gd name="connsiteX909" fmla="*/ 7983521 w 12192000"/>
              <a:gd name="connsiteY909" fmla="*/ 6524822 h 6858000"/>
              <a:gd name="connsiteX910" fmla="*/ 8036347 w 12192000"/>
              <a:gd name="connsiteY910" fmla="*/ 6461841 h 6858000"/>
              <a:gd name="connsiteX911" fmla="*/ 7928663 w 12192000"/>
              <a:gd name="connsiteY911" fmla="*/ 6378544 h 6858000"/>
              <a:gd name="connsiteX912" fmla="*/ 7854503 w 12192000"/>
              <a:gd name="connsiteY912" fmla="*/ 6406987 h 6858000"/>
              <a:gd name="connsiteX913" fmla="*/ 7833170 w 12192000"/>
              <a:gd name="connsiteY913" fmla="*/ 6410035 h 6858000"/>
              <a:gd name="connsiteX914" fmla="*/ 7796598 w 12192000"/>
              <a:gd name="connsiteY914" fmla="*/ 6405971 h 6858000"/>
              <a:gd name="connsiteX915" fmla="*/ 7723454 w 12192000"/>
              <a:gd name="connsiteY915" fmla="*/ 6371434 h 6858000"/>
              <a:gd name="connsiteX916" fmla="*/ 7667580 w 12192000"/>
              <a:gd name="connsiteY916" fmla="*/ 6285090 h 6858000"/>
              <a:gd name="connsiteX917" fmla="*/ 7661485 w 12192000"/>
              <a:gd name="connsiteY917" fmla="*/ 6257663 h 6858000"/>
              <a:gd name="connsiteX918" fmla="*/ 7661485 w 12192000"/>
              <a:gd name="connsiteY918" fmla="*/ 6232267 h 6858000"/>
              <a:gd name="connsiteX919" fmla="*/ 7673675 w 12192000"/>
              <a:gd name="connsiteY919" fmla="*/ 6177413 h 6858000"/>
              <a:gd name="connsiteX920" fmla="*/ 7544658 w 12192000"/>
              <a:gd name="connsiteY920" fmla="*/ 6075832 h 6858000"/>
              <a:gd name="connsiteX921" fmla="*/ 7518244 w 12192000"/>
              <a:gd name="connsiteY921" fmla="*/ 6102243 h 6858000"/>
              <a:gd name="connsiteX922" fmla="*/ 7495895 w 12192000"/>
              <a:gd name="connsiteY922" fmla="*/ 6124591 h 6858000"/>
              <a:gd name="connsiteX923" fmla="*/ 7436973 w 12192000"/>
              <a:gd name="connsiteY923" fmla="*/ 6180461 h 6858000"/>
              <a:gd name="connsiteX924" fmla="*/ 7414624 w 12192000"/>
              <a:gd name="connsiteY924" fmla="*/ 6200777 h 6858000"/>
              <a:gd name="connsiteX925" fmla="*/ 7353670 w 12192000"/>
              <a:gd name="connsiteY925" fmla="*/ 6253599 h 6858000"/>
              <a:gd name="connsiteX926" fmla="*/ 7330305 w 12192000"/>
              <a:gd name="connsiteY926" fmla="*/ 6273916 h 6858000"/>
              <a:gd name="connsiteX927" fmla="*/ 7270368 w 12192000"/>
              <a:gd name="connsiteY927" fmla="*/ 6321659 h 6858000"/>
              <a:gd name="connsiteX928" fmla="*/ 7245986 w 12192000"/>
              <a:gd name="connsiteY928" fmla="*/ 6340959 h 6858000"/>
              <a:gd name="connsiteX929" fmla="*/ 7180969 w 12192000"/>
              <a:gd name="connsiteY929" fmla="*/ 6388703 h 6858000"/>
              <a:gd name="connsiteX930" fmla="*/ 7157604 w 12192000"/>
              <a:gd name="connsiteY930" fmla="*/ 6406987 h 6858000"/>
              <a:gd name="connsiteX931" fmla="*/ 7093603 w 12192000"/>
              <a:gd name="connsiteY931" fmla="*/ 6450667 h 6858000"/>
              <a:gd name="connsiteX932" fmla="*/ 7070238 w 12192000"/>
              <a:gd name="connsiteY932" fmla="*/ 6464889 h 6858000"/>
              <a:gd name="connsiteX933" fmla="*/ 7002173 w 12192000"/>
              <a:gd name="connsiteY933" fmla="*/ 6507553 h 6858000"/>
              <a:gd name="connsiteX934" fmla="*/ 6975760 w 12192000"/>
              <a:gd name="connsiteY934" fmla="*/ 6522790 h 6858000"/>
              <a:gd name="connsiteX935" fmla="*/ 6911759 w 12192000"/>
              <a:gd name="connsiteY935" fmla="*/ 6559359 h 6858000"/>
              <a:gd name="connsiteX936" fmla="*/ 6882298 w 12192000"/>
              <a:gd name="connsiteY936" fmla="*/ 6574597 h 6858000"/>
              <a:gd name="connsiteX937" fmla="*/ 6816265 w 12192000"/>
              <a:gd name="connsiteY937" fmla="*/ 6606087 h 6858000"/>
              <a:gd name="connsiteX938" fmla="*/ 6789852 w 12192000"/>
              <a:gd name="connsiteY938" fmla="*/ 6619292 h 6858000"/>
              <a:gd name="connsiteX939" fmla="*/ 6761407 w 12192000"/>
              <a:gd name="connsiteY939" fmla="*/ 6631482 h 6858000"/>
              <a:gd name="connsiteX940" fmla="*/ 6761407 w 12192000"/>
              <a:gd name="connsiteY940" fmla="*/ 6747285 h 6858000"/>
              <a:gd name="connsiteX941" fmla="*/ 6761407 w 12192000"/>
              <a:gd name="connsiteY941" fmla="*/ 6838708 h 6858000"/>
              <a:gd name="connsiteX942" fmla="*/ 6761407 w 12192000"/>
              <a:gd name="connsiteY942" fmla="*/ 6858000 h 6858000"/>
              <a:gd name="connsiteX943" fmla="*/ 6715692 w 12192000"/>
              <a:gd name="connsiteY943" fmla="*/ 6858000 h 6858000"/>
              <a:gd name="connsiteX944" fmla="*/ 6715692 w 12192000"/>
              <a:gd name="connsiteY944" fmla="*/ 6574597 h 6858000"/>
              <a:gd name="connsiteX945" fmla="*/ 6552134 w 12192000"/>
              <a:gd name="connsiteY945" fmla="*/ 6406987 h 6858000"/>
              <a:gd name="connsiteX946" fmla="*/ 6409910 w 12192000"/>
              <a:gd name="connsiteY946" fmla="*/ 6477078 h 6858000"/>
              <a:gd name="connsiteX947" fmla="*/ 6521658 w 12192000"/>
              <a:gd name="connsiteY947" fmla="*/ 6589834 h 6858000"/>
              <a:gd name="connsiteX948" fmla="*/ 6521390 w 12192000"/>
              <a:gd name="connsiteY948" fmla="*/ 6858000 h 6858000"/>
              <a:gd name="connsiteX949" fmla="*/ 6475943 w 12192000"/>
              <a:gd name="connsiteY949" fmla="*/ 6858000 h 6858000"/>
              <a:gd name="connsiteX950" fmla="*/ 6475943 w 12192000"/>
              <a:gd name="connsiteY950" fmla="*/ 6802139 h 6858000"/>
              <a:gd name="connsiteX951" fmla="*/ 6475943 w 12192000"/>
              <a:gd name="connsiteY951" fmla="*/ 6761506 h 6858000"/>
              <a:gd name="connsiteX952" fmla="*/ 6475943 w 12192000"/>
              <a:gd name="connsiteY952" fmla="*/ 6675162 h 6858000"/>
              <a:gd name="connsiteX953" fmla="*/ 6475943 w 12192000"/>
              <a:gd name="connsiteY953" fmla="*/ 6635545 h 6858000"/>
              <a:gd name="connsiteX954" fmla="*/ 6475943 w 12192000"/>
              <a:gd name="connsiteY954" fmla="*/ 6583739 h 6858000"/>
              <a:gd name="connsiteX955" fmla="*/ 6466800 w 12192000"/>
              <a:gd name="connsiteY955" fmla="*/ 6551233 h 6858000"/>
              <a:gd name="connsiteX956" fmla="*/ 5976125 w 12192000"/>
              <a:gd name="connsiteY956" fmla="*/ 6589834 h 6858000"/>
              <a:gd name="connsiteX957" fmla="*/ 5983237 w 12192000"/>
              <a:gd name="connsiteY957" fmla="*/ 6670083 h 6858000"/>
              <a:gd name="connsiteX958" fmla="*/ 5983237 w 12192000"/>
              <a:gd name="connsiteY958" fmla="*/ 6674146 h 6858000"/>
              <a:gd name="connsiteX959" fmla="*/ 5983237 w 12192000"/>
              <a:gd name="connsiteY959" fmla="*/ 6714779 h 6858000"/>
              <a:gd name="connsiteX960" fmla="*/ 5983237 w 12192000"/>
              <a:gd name="connsiteY960" fmla="*/ 6800107 h 6858000"/>
              <a:gd name="connsiteX961" fmla="*/ 5983237 w 12192000"/>
              <a:gd name="connsiteY961" fmla="*/ 6840740 h 6858000"/>
              <a:gd name="connsiteX962" fmla="*/ 5983237 w 12192000"/>
              <a:gd name="connsiteY962" fmla="*/ 6858000 h 6858000"/>
              <a:gd name="connsiteX963" fmla="*/ 5937522 w 12192000"/>
              <a:gd name="connsiteY963" fmla="*/ 6858000 h 6858000"/>
              <a:gd name="connsiteX964" fmla="*/ 5937522 w 12192000"/>
              <a:gd name="connsiteY964" fmla="*/ 6667036 h 6858000"/>
              <a:gd name="connsiteX965" fmla="*/ 5768884 w 12192000"/>
              <a:gd name="connsiteY965" fmla="*/ 6444572 h 6858000"/>
              <a:gd name="connsiteX966" fmla="*/ 5628691 w 12192000"/>
              <a:gd name="connsiteY966" fmla="*/ 6506537 h 6858000"/>
              <a:gd name="connsiteX967" fmla="*/ 5743487 w 12192000"/>
              <a:gd name="connsiteY967" fmla="*/ 6723921 h 6858000"/>
              <a:gd name="connsiteX968" fmla="*/ 5743487 w 12192000"/>
              <a:gd name="connsiteY968" fmla="*/ 6858000 h 6858000"/>
              <a:gd name="connsiteX969" fmla="*/ 5698788 w 12192000"/>
              <a:gd name="connsiteY969" fmla="*/ 6858000 h 6858000"/>
              <a:gd name="connsiteX970" fmla="*/ 5698788 w 12192000"/>
              <a:gd name="connsiteY970" fmla="*/ 6778775 h 6858000"/>
              <a:gd name="connsiteX971" fmla="*/ 5698788 w 12192000"/>
              <a:gd name="connsiteY971" fmla="*/ 6763538 h 6858000"/>
              <a:gd name="connsiteX972" fmla="*/ 5694724 w 12192000"/>
              <a:gd name="connsiteY972" fmla="*/ 6712747 h 6858000"/>
              <a:gd name="connsiteX973" fmla="*/ 5560627 w 12192000"/>
              <a:gd name="connsiteY973" fmla="*/ 6517711 h 6858000"/>
              <a:gd name="connsiteX974" fmla="*/ 5964951 w 12192000"/>
              <a:gd name="connsiteY974" fmla="*/ 6548185 h 6858000"/>
              <a:gd name="connsiteX975" fmla="*/ 6319496 w 12192000"/>
              <a:gd name="connsiteY975" fmla="*/ 6521774 h 6858000"/>
              <a:gd name="connsiteX976" fmla="*/ 6550103 w 12192000"/>
              <a:gd name="connsiteY976" fmla="*/ 6365339 h 6858000"/>
              <a:gd name="connsiteX977" fmla="*/ 6703502 w 12192000"/>
              <a:gd name="connsiteY977" fmla="*/ 6428319 h 6858000"/>
              <a:gd name="connsiteX978" fmla="*/ 7325226 w 12192000"/>
              <a:gd name="connsiteY978" fmla="*/ 5989488 h 6858000"/>
              <a:gd name="connsiteX979" fmla="*/ 7247002 w 12192000"/>
              <a:gd name="connsiteY979" fmla="*/ 5843210 h 6858000"/>
              <a:gd name="connsiteX980" fmla="*/ 7294749 w 12192000"/>
              <a:gd name="connsiteY980" fmla="*/ 5676617 h 6858000"/>
              <a:gd name="connsiteX981" fmla="*/ 7468466 w 12192000"/>
              <a:gd name="connsiteY981" fmla="*/ 5591289 h 6858000"/>
              <a:gd name="connsiteX982" fmla="*/ 7609674 w 12192000"/>
              <a:gd name="connsiteY982" fmla="*/ 5639032 h 6858000"/>
              <a:gd name="connsiteX983" fmla="*/ 7926631 w 12192000"/>
              <a:gd name="connsiteY983" fmla="*/ 5047828 h 6858000"/>
              <a:gd name="connsiteX984" fmla="*/ 8250700 w 12192000"/>
              <a:gd name="connsiteY984" fmla="*/ 3353451 h 6858000"/>
              <a:gd name="connsiteX985" fmla="*/ 8188731 w 12192000"/>
              <a:gd name="connsiteY985" fmla="*/ 2591590 h 6858000"/>
              <a:gd name="connsiteX986" fmla="*/ 7923584 w 12192000"/>
              <a:gd name="connsiteY986" fmla="*/ 1724085 h 6858000"/>
              <a:gd name="connsiteX987" fmla="*/ 7923584 w 12192000"/>
              <a:gd name="connsiteY987" fmla="*/ 3265075 h 6858000"/>
              <a:gd name="connsiteX988" fmla="*/ 8012982 w 12192000"/>
              <a:gd name="connsiteY988" fmla="*/ 3358530 h 6858000"/>
              <a:gd name="connsiteX989" fmla="*/ 7923584 w 12192000"/>
              <a:gd name="connsiteY989" fmla="*/ 3450969 h 6858000"/>
              <a:gd name="connsiteX990" fmla="*/ 7923584 w 12192000"/>
              <a:gd name="connsiteY990" fmla="*/ 5046812 h 6858000"/>
              <a:gd name="connsiteX991" fmla="*/ 6189462 w 12192000"/>
              <a:gd name="connsiteY991" fmla="*/ 5046812 h 6858000"/>
              <a:gd name="connsiteX992" fmla="*/ 6096000 w 12192000"/>
              <a:gd name="connsiteY992" fmla="*/ 5135188 h 6858000"/>
              <a:gd name="connsiteX993" fmla="*/ 6003554 w 12192000"/>
              <a:gd name="connsiteY993" fmla="*/ 5046812 h 6858000"/>
              <a:gd name="connsiteX994" fmla="*/ 4271465 w 12192000"/>
              <a:gd name="connsiteY994" fmla="*/ 5046812 h 6858000"/>
              <a:gd name="connsiteX995" fmla="*/ 5286337 w 12192000"/>
              <a:gd name="connsiteY995" fmla="*/ 6322675 h 6858000"/>
              <a:gd name="connsiteX996" fmla="*/ 5560627 w 12192000"/>
              <a:gd name="connsiteY996" fmla="*/ 6517711 h 6858000"/>
              <a:gd name="connsiteX997" fmla="*/ 5460054 w 12192000"/>
              <a:gd name="connsiteY997" fmla="*/ 6552249 h 6858000"/>
              <a:gd name="connsiteX998" fmla="*/ 5421450 w 12192000"/>
              <a:gd name="connsiteY998" fmla="*/ 6573581 h 6858000"/>
              <a:gd name="connsiteX999" fmla="*/ 5346275 w 12192000"/>
              <a:gd name="connsiteY999" fmla="*/ 6618277 h 6858000"/>
              <a:gd name="connsiteX1000" fmla="*/ 5308686 w 12192000"/>
              <a:gd name="connsiteY1000" fmla="*/ 6641640 h 6858000"/>
              <a:gd name="connsiteX1001" fmla="*/ 5236558 w 12192000"/>
              <a:gd name="connsiteY1001" fmla="*/ 6687352 h 6858000"/>
              <a:gd name="connsiteX1002" fmla="*/ 5199987 w 12192000"/>
              <a:gd name="connsiteY1002" fmla="*/ 6710716 h 6858000"/>
              <a:gd name="connsiteX1003" fmla="*/ 5125827 w 12192000"/>
              <a:gd name="connsiteY1003" fmla="*/ 6757443 h 6858000"/>
              <a:gd name="connsiteX1004" fmla="*/ 5090270 w 12192000"/>
              <a:gd name="connsiteY1004" fmla="*/ 6779791 h 6858000"/>
              <a:gd name="connsiteX1005" fmla="*/ 5015095 w 12192000"/>
              <a:gd name="connsiteY1005" fmla="*/ 6824487 h 6858000"/>
              <a:gd name="connsiteX1006" fmla="*/ 4977507 w 12192000"/>
              <a:gd name="connsiteY1006" fmla="*/ 6846835 h 6858000"/>
              <a:gd name="connsiteX1007" fmla="*/ 4957513 w 12192000"/>
              <a:gd name="connsiteY1007" fmla="*/ 6858000 h 6858000"/>
              <a:gd name="connsiteX1008" fmla="*/ 4691642 w 12192000"/>
              <a:gd name="connsiteY1008" fmla="*/ 6858000 h 6858000"/>
              <a:gd name="connsiteX1009" fmla="*/ 4714156 w 12192000"/>
              <a:gd name="connsiteY1009" fmla="*/ 6849331 h 6858000"/>
              <a:gd name="connsiteX1010" fmla="*/ 5127859 w 12192000"/>
              <a:gd name="connsiteY1010" fmla="*/ 6620308 h 6858000"/>
              <a:gd name="connsiteX1011" fmla="*/ 5464117 w 12192000"/>
              <a:gd name="connsiteY1011" fmla="*/ 6449651 h 6858000"/>
              <a:gd name="connsiteX1012" fmla="*/ 5294464 w 12192000"/>
              <a:gd name="connsiteY1012" fmla="*/ 6363307 h 6858000"/>
              <a:gd name="connsiteX1013" fmla="*/ 4811917 w 12192000"/>
              <a:gd name="connsiteY1013" fmla="*/ 6560375 h 6858000"/>
              <a:gd name="connsiteX1014" fmla="*/ 4798711 w 12192000"/>
              <a:gd name="connsiteY1014" fmla="*/ 6568502 h 6858000"/>
              <a:gd name="connsiteX1015" fmla="*/ 4148542 w 12192000"/>
              <a:gd name="connsiteY1015" fmla="*/ 6815344 h 6858000"/>
              <a:gd name="connsiteX1016" fmla="*/ 4183111 w 12192000"/>
              <a:gd name="connsiteY1016" fmla="*/ 6858000 h 6858000"/>
              <a:gd name="connsiteX1017" fmla="*/ 4016461 w 12192000"/>
              <a:gd name="connsiteY1017" fmla="*/ 6858000 h 6858000"/>
              <a:gd name="connsiteX1018" fmla="*/ 1467611 w 12192000"/>
              <a:gd name="connsiteY1018" fmla="*/ 3417447 h 6858000"/>
              <a:gd name="connsiteX1019" fmla="*/ 1467611 w 12192000"/>
              <a:gd name="connsiteY1019" fmla="*/ 3356498 h 6858000"/>
              <a:gd name="connsiteX1020" fmla="*/ 2616707 w 12192000"/>
              <a:gd name="connsiteY1020" fmla="*/ 0 h 6858000"/>
              <a:gd name="connsiteX1021" fmla="*/ 3617396 w 12192000"/>
              <a:gd name="connsiteY1021" fmla="*/ 0 h 6858000"/>
              <a:gd name="connsiteX1022" fmla="*/ 1283735 w 12192000"/>
              <a:gd name="connsiteY1022" fmla="*/ 3151304 h 6858000"/>
              <a:gd name="connsiteX1023" fmla="*/ 1254275 w 12192000"/>
              <a:gd name="connsiteY1023" fmla="*/ 3165525 h 6858000"/>
              <a:gd name="connsiteX1024" fmla="*/ 1242084 w 12192000"/>
              <a:gd name="connsiteY1024" fmla="*/ 3163493 h 6858000"/>
              <a:gd name="connsiteX1025" fmla="*/ 1218719 w 12192000"/>
              <a:gd name="connsiteY1025" fmla="*/ 3127940 h 6858000"/>
              <a:gd name="connsiteX1026" fmla="*/ 2385074 w 12192000"/>
              <a:gd name="connsiteY1026" fmla="*/ 251770 h 6858000"/>
              <a:gd name="connsiteX1027" fmla="*/ 1369559 w 12192000"/>
              <a:gd name="connsiteY1027" fmla="*/ 0 h 6858000"/>
              <a:gd name="connsiteX1028" fmla="*/ 1438534 w 12192000"/>
              <a:gd name="connsiteY1028" fmla="*/ 0 h 6858000"/>
              <a:gd name="connsiteX1029" fmla="*/ 1447294 w 12192000"/>
              <a:gd name="connsiteY1029" fmla="*/ 17517 h 6858000"/>
              <a:gd name="connsiteX1030" fmla="*/ 1571232 w 12192000"/>
              <a:gd name="connsiteY1030" fmla="*/ 788520 h 6858000"/>
              <a:gd name="connsiteX1031" fmla="*/ 1543803 w 12192000"/>
              <a:gd name="connsiteY1031" fmla="*/ 836264 h 6858000"/>
              <a:gd name="connsiteX1032" fmla="*/ 815411 w 12192000"/>
              <a:gd name="connsiteY1032" fmla="*/ 1113581 h 6858000"/>
              <a:gd name="connsiteX1033" fmla="*/ 799156 w 12192000"/>
              <a:gd name="connsiteY1033" fmla="*/ 1116628 h 6858000"/>
              <a:gd name="connsiteX1034" fmla="*/ 767664 w 12192000"/>
              <a:gd name="connsiteY1034" fmla="*/ 1103423 h 6858000"/>
              <a:gd name="connsiteX1035" fmla="*/ 759537 w 12192000"/>
              <a:gd name="connsiteY1035" fmla="*/ 1055679 h 6858000"/>
              <a:gd name="connsiteX1036" fmla="*/ 1196829 w 12192000"/>
              <a:gd name="connsiteY1036" fmla="*/ 251440 h 6858000"/>
              <a:gd name="connsiteX1037" fmla="*/ 658090 w 12192000"/>
              <a:gd name="connsiteY1037" fmla="*/ 0 h 6858000"/>
              <a:gd name="connsiteX1038" fmla="*/ 979815 w 12192000"/>
              <a:gd name="connsiteY1038" fmla="*/ 0 h 6858000"/>
              <a:gd name="connsiteX1039" fmla="*/ 877507 w 12192000"/>
              <a:gd name="connsiteY1039" fmla="*/ 154287 h 6858000"/>
              <a:gd name="connsiteX1040" fmla="*/ 42700 w 12192000"/>
              <a:gd name="connsiteY1040" fmla="*/ 2277751 h 6858000"/>
              <a:gd name="connsiteX1041" fmla="*/ 0 w 12192000"/>
              <a:gd name="connsiteY1041" fmla="*/ 2535997 h 6858000"/>
              <a:gd name="connsiteX1042" fmla="*/ 0 w 12192000"/>
              <a:gd name="connsiteY1042" fmla="*/ 1384553 h 6858000"/>
              <a:gd name="connsiteX1043" fmla="*/ 28736 w 12192000"/>
              <a:gd name="connsiteY1043" fmla="*/ 1296239 h 6858000"/>
              <a:gd name="connsiteX1044" fmla="*/ 534027 w 12192000"/>
              <a:gd name="connsiteY1044" fmla="*/ 202314 h 6858000"/>
              <a:gd name="connsiteX1045" fmla="*/ 80049 w 12192000"/>
              <a:gd name="connsiteY1045" fmla="*/ 0 h 6858000"/>
              <a:gd name="connsiteX1046" fmla="*/ 198308 w 12192000"/>
              <a:gd name="connsiteY1046" fmla="*/ 0 h 6858000"/>
              <a:gd name="connsiteX1047" fmla="*/ 94278 w 12192000"/>
              <a:gd name="connsiteY1047" fmla="*/ 180722 h 6858000"/>
              <a:gd name="connsiteX1048" fmla="*/ 0 w 12192000"/>
              <a:gd name="connsiteY1048" fmla="*/ 364550 h 6858000"/>
              <a:gd name="connsiteX1049" fmla="*/ 0 w 12192000"/>
              <a:gd name="connsiteY1049" fmla="*/ 139940 h 6858000"/>
              <a:gd name="connsiteX1050" fmla="*/ 4217 w 12192000"/>
              <a:gd name="connsiteY1050" fmla="*/ 1317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</a:cxnLst>
            <a:rect l="l" t="t" r="r" b="b"/>
            <a:pathLst>
              <a:path w="12192000" h="6858000">
                <a:moveTo>
                  <a:pt x="0" y="6498786"/>
                </a:moveTo>
                <a:lnTo>
                  <a:pt x="94278" y="6682614"/>
                </a:lnTo>
                <a:lnTo>
                  <a:pt x="195237" y="6858000"/>
                </a:lnTo>
                <a:lnTo>
                  <a:pt x="76978" y="6858000"/>
                </a:lnTo>
                <a:lnTo>
                  <a:pt x="4217" y="6731616"/>
                </a:lnTo>
                <a:lnTo>
                  <a:pt x="0" y="6723396"/>
                </a:lnTo>
                <a:close/>
                <a:moveTo>
                  <a:pt x="12192000" y="6496855"/>
                </a:moveTo>
                <a:lnTo>
                  <a:pt x="12192000" y="6721026"/>
                </a:lnTo>
                <a:lnTo>
                  <a:pt x="12186799" y="6731167"/>
                </a:lnTo>
                <a:lnTo>
                  <a:pt x="12113783" y="6858000"/>
                </a:lnTo>
                <a:lnTo>
                  <a:pt x="11995785" y="6858000"/>
                </a:lnTo>
                <a:lnTo>
                  <a:pt x="12096737" y="6682614"/>
                </a:lnTo>
                <a:close/>
                <a:moveTo>
                  <a:pt x="8068856" y="6162176"/>
                </a:moveTo>
                <a:cubicBezTo>
                  <a:pt x="8057681" y="6162176"/>
                  <a:pt x="8045490" y="6168271"/>
                  <a:pt x="8038379" y="6177413"/>
                </a:cubicBezTo>
                <a:lnTo>
                  <a:pt x="7988601" y="6239378"/>
                </a:lnTo>
                <a:cubicBezTo>
                  <a:pt x="7975394" y="6256647"/>
                  <a:pt x="7978442" y="6283058"/>
                  <a:pt x="7994696" y="6297279"/>
                </a:cubicBezTo>
                <a:lnTo>
                  <a:pt x="8172477" y="6439493"/>
                </a:lnTo>
                <a:lnTo>
                  <a:pt x="8172477" y="6446604"/>
                </a:lnTo>
                <a:cubicBezTo>
                  <a:pt x="8169429" y="6494347"/>
                  <a:pt x="8190763" y="6541075"/>
                  <a:pt x="8228350" y="6570533"/>
                </a:cubicBezTo>
                <a:cubicBezTo>
                  <a:pt x="8255779" y="6592881"/>
                  <a:pt x="8289304" y="6604055"/>
                  <a:pt x="8322828" y="6603039"/>
                </a:cubicBezTo>
                <a:cubicBezTo>
                  <a:pt x="8368543" y="6602023"/>
                  <a:pt x="8410195" y="6581707"/>
                  <a:pt x="8437624" y="6547170"/>
                </a:cubicBezTo>
                <a:cubicBezTo>
                  <a:pt x="8489434" y="6482157"/>
                  <a:pt x="8478259" y="6387687"/>
                  <a:pt x="8414258" y="6336896"/>
                </a:cubicBezTo>
                <a:cubicBezTo>
                  <a:pt x="8386829" y="6315564"/>
                  <a:pt x="8353305" y="6304390"/>
                  <a:pt x="8318765" y="6305406"/>
                </a:cubicBezTo>
                <a:cubicBezTo>
                  <a:pt x="8305558" y="6305406"/>
                  <a:pt x="8292351" y="6307437"/>
                  <a:pt x="8279145" y="6311501"/>
                </a:cubicBezTo>
                <a:lnTo>
                  <a:pt x="8272034" y="6312517"/>
                </a:lnTo>
                <a:lnTo>
                  <a:pt x="8088158" y="6167255"/>
                </a:lnTo>
                <a:cubicBezTo>
                  <a:pt x="8082062" y="6163192"/>
                  <a:pt x="8075967" y="6162176"/>
                  <a:pt x="8068856" y="6162176"/>
                </a:cubicBezTo>
                <a:close/>
                <a:moveTo>
                  <a:pt x="7358750" y="6013867"/>
                </a:moveTo>
                <a:cubicBezTo>
                  <a:pt x="7169795" y="6208903"/>
                  <a:pt x="6957474" y="6361276"/>
                  <a:pt x="6727883" y="6462857"/>
                </a:cubicBezTo>
                <a:cubicBezTo>
                  <a:pt x="6749217" y="6497395"/>
                  <a:pt x="6760391" y="6539043"/>
                  <a:pt x="6761407" y="6586786"/>
                </a:cubicBezTo>
                <a:cubicBezTo>
                  <a:pt x="7010300" y="6478094"/>
                  <a:pt x="7291701" y="6276963"/>
                  <a:pt x="7512149" y="6050437"/>
                </a:cubicBezTo>
                <a:lnTo>
                  <a:pt x="7495895" y="6038247"/>
                </a:lnTo>
                <a:cubicBezTo>
                  <a:pt x="7495895" y="6042310"/>
                  <a:pt x="7485736" y="6043326"/>
                  <a:pt x="7474561" y="6043326"/>
                </a:cubicBezTo>
                <a:cubicBezTo>
                  <a:pt x="7426814" y="6041294"/>
                  <a:pt x="7389227" y="6030120"/>
                  <a:pt x="7358750" y="6013867"/>
                </a:cubicBezTo>
                <a:close/>
                <a:moveTo>
                  <a:pt x="7965235" y="5935650"/>
                </a:moveTo>
                <a:cubicBezTo>
                  <a:pt x="7939838" y="5938697"/>
                  <a:pt x="7915457" y="5951903"/>
                  <a:pt x="7899202" y="5972219"/>
                </a:cubicBezTo>
                <a:lnTo>
                  <a:pt x="7756978" y="6149986"/>
                </a:lnTo>
                <a:cubicBezTo>
                  <a:pt x="7723454" y="6192650"/>
                  <a:pt x="7729549" y="6255631"/>
                  <a:pt x="7771201" y="6289153"/>
                </a:cubicBezTo>
                <a:cubicBezTo>
                  <a:pt x="7790502" y="6304390"/>
                  <a:pt x="7811836" y="6312517"/>
                  <a:pt x="7836217" y="6312517"/>
                </a:cubicBezTo>
                <a:cubicBezTo>
                  <a:pt x="7839265" y="6312517"/>
                  <a:pt x="7842313" y="6311501"/>
                  <a:pt x="7845360" y="6311501"/>
                </a:cubicBezTo>
                <a:cubicBezTo>
                  <a:pt x="7859583" y="6309469"/>
                  <a:pt x="7873805" y="6305406"/>
                  <a:pt x="7885996" y="6297279"/>
                </a:cubicBezTo>
                <a:cubicBezTo>
                  <a:pt x="7869742" y="6266805"/>
                  <a:pt x="7875837" y="6230236"/>
                  <a:pt x="7900218" y="6198745"/>
                </a:cubicBezTo>
                <a:lnTo>
                  <a:pt x="7974378" y="6106306"/>
                </a:lnTo>
                <a:cubicBezTo>
                  <a:pt x="7992664" y="6081927"/>
                  <a:pt x="8019077" y="6067705"/>
                  <a:pt x="8049554" y="6064658"/>
                </a:cubicBezTo>
                <a:cubicBezTo>
                  <a:pt x="8052602" y="6064658"/>
                  <a:pt x="8056665" y="6063642"/>
                  <a:pt x="8059713" y="6063642"/>
                </a:cubicBezTo>
                <a:cubicBezTo>
                  <a:pt x="8063776" y="6063642"/>
                  <a:pt x="8066824" y="6063642"/>
                  <a:pt x="8070888" y="6064658"/>
                </a:cubicBezTo>
                <a:cubicBezTo>
                  <a:pt x="8082062" y="6025041"/>
                  <a:pt x="8069872" y="5983393"/>
                  <a:pt x="8038379" y="5957997"/>
                </a:cubicBezTo>
                <a:cubicBezTo>
                  <a:pt x="8020093" y="5942760"/>
                  <a:pt x="7997744" y="5934634"/>
                  <a:pt x="7974378" y="5935650"/>
                </a:cubicBezTo>
                <a:cubicBezTo>
                  <a:pt x="7971331" y="5935650"/>
                  <a:pt x="7968283" y="5935650"/>
                  <a:pt x="7965235" y="5935650"/>
                </a:cubicBezTo>
                <a:close/>
                <a:moveTo>
                  <a:pt x="11401479" y="5747597"/>
                </a:moveTo>
                <a:cubicBezTo>
                  <a:pt x="11409860" y="5749502"/>
                  <a:pt x="11417733" y="5753819"/>
                  <a:pt x="11423320" y="5759914"/>
                </a:cubicBezTo>
                <a:cubicBezTo>
                  <a:pt x="11435511" y="5773119"/>
                  <a:pt x="11437543" y="5791404"/>
                  <a:pt x="11430432" y="5807657"/>
                </a:cubicBezTo>
                <a:cubicBezTo>
                  <a:pt x="11307001" y="6085736"/>
                  <a:pt x="11160713" y="6355244"/>
                  <a:pt x="10994139" y="6611896"/>
                </a:cubicBezTo>
                <a:lnTo>
                  <a:pt x="10825090" y="6858000"/>
                </a:lnTo>
                <a:lnTo>
                  <a:pt x="10749569" y="6858000"/>
                </a:lnTo>
                <a:lnTo>
                  <a:pt x="10743691" y="6845819"/>
                </a:lnTo>
                <a:lnTo>
                  <a:pt x="10619752" y="6074816"/>
                </a:lnTo>
                <a:cubicBezTo>
                  <a:pt x="10616705" y="6054500"/>
                  <a:pt x="10627880" y="6034183"/>
                  <a:pt x="10647181" y="6027073"/>
                </a:cubicBezTo>
                <a:lnTo>
                  <a:pt x="11376590" y="5749756"/>
                </a:lnTo>
                <a:cubicBezTo>
                  <a:pt x="11384209" y="5746201"/>
                  <a:pt x="11393098" y="5745693"/>
                  <a:pt x="11401479" y="5747597"/>
                </a:cubicBezTo>
                <a:close/>
                <a:moveTo>
                  <a:pt x="789506" y="5747470"/>
                </a:moveTo>
                <a:cubicBezTo>
                  <a:pt x="797633" y="5745439"/>
                  <a:pt x="806268" y="5745693"/>
                  <a:pt x="814395" y="5748740"/>
                </a:cubicBezTo>
                <a:lnTo>
                  <a:pt x="1543803" y="6027073"/>
                </a:lnTo>
                <a:cubicBezTo>
                  <a:pt x="1563105" y="6034183"/>
                  <a:pt x="1574280" y="6054500"/>
                  <a:pt x="1571232" y="6074816"/>
                </a:cubicBezTo>
                <a:lnTo>
                  <a:pt x="1447294" y="6844803"/>
                </a:lnTo>
                <a:lnTo>
                  <a:pt x="1440953" y="6858000"/>
                </a:lnTo>
                <a:lnTo>
                  <a:pt x="1365894" y="6858000"/>
                </a:lnTo>
                <a:lnTo>
                  <a:pt x="1196829" y="6611880"/>
                </a:lnTo>
                <a:cubicBezTo>
                  <a:pt x="1030208" y="6355181"/>
                  <a:pt x="883729" y="6085482"/>
                  <a:pt x="759537" y="5806641"/>
                </a:cubicBezTo>
                <a:cubicBezTo>
                  <a:pt x="752426" y="5791404"/>
                  <a:pt x="755473" y="5773119"/>
                  <a:pt x="767664" y="5759914"/>
                </a:cubicBezTo>
                <a:cubicBezTo>
                  <a:pt x="773759" y="5753819"/>
                  <a:pt x="781378" y="5749502"/>
                  <a:pt x="789506" y="5747470"/>
                </a:cubicBezTo>
                <a:close/>
                <a:moveTo>
                  <a:pt x="7469482" y="5630905"/>
                </a:moveTo>
                <a:cubicBezTo>
                  <a:pt x="7424783" y="5631921"/>
                  <a:pt x="7383131" y="5653253"/>
                  <a:pt x="7354686" y="5687791"/>
                </a:cubicBezTo>
                <a:cubicBezTo>
                  <a:pt x="7330305" y="5719281"/>
                  <a:pt x="7319130" y="5757882"/>
                  <a:pt x="7324210" y="5797499"/>
                </a:cubicBezTo>
                <a:cubicBezTo>
                  <a:pt x="7329289" y="5837116"/>
                  <a:pt x="7348591" y="5872669"/>
                  <a:pt x="7380084" y="5898064"/>
                </a:cubicBezTo>
                <a:cubicBezTo>
                  <a:pt x="7406497" y="5918381"/>
                  <a:pt x="7440021" y="5929555"/>
                  <a:pt x="7473545" y="5929555"/>
                </a:cubicBezTo>
                <a:cubicBezTo>
                  <a:pt x="7487768" y="5929555"/>
                  <a:pt x="7500974" y="5927523"/>
                  <a:pt x="7514181" y="5923460"/>
                </a:cubicBezTo>
                <a:lnTo>
                  <a:pt x="7521292" y="5921428"/>
                </a:lnTo>
                <a:lnTo>
                  <a:pt x="7733613" y="6090053"/>
                </a:lnTo>
                <a:lnTo>
                  <a:pt x="7833170" y="5965108"/>
                </a:lnTo>
                <a:lnTo>
                  <a:pt x="7620849" y="5795467"/>
                </a:lnTo>
                <a:lnTo>
                  <a:pt x="7620849" y="5788357"/>
                </a:lnTo>
                <a:cubicBezTo>
                  <a:pt x="7623897" y="5740613"/>
                  <a:pt x="7602563" y="5692870"/>
                  <a:pt x="7564975" y="5663411"/>
                </a:cubicBezTo>
                <a:cubicBezTo>
                  <a:pt x="7537546" y="5642079"/>
                  <a:pt x="7504022" y="5630905"/>
                  <a:pt x="7469482" y="5630905"/>
                </a:cubicBezTo>
                <a:close/>
                <a:moveTo>
                  <a:pt x="0" y="4328040"/>
                </a:moveTo>
                <a:lnTo>
                  <a:pt x="44192" y="4593378"/>
                </a:lnTo>
                <a:cubicBezTo>
                  <a:pt x="189147" y="5352700"/>
                  <a:pt x="475691" y="6075959"/>
                  <a:pt x="890364" y="6728620"/>
                </a:cubicBezTo>
                <a:lnTo>
                  <a:pt x="976922" y="6858000"/>
                </a:lnTo>
                <a:lnTo>
                  <a:pt x="655314" y="6858000"/>
                </a:lnTo>
                <a:lnTo>
                  <a:pt x="530324" y="6654350"/>
                </a:lnTo>
                <a:cubicBezTo>
                  <a:pt x="325293" y="6301609"/>
                  <a:pt x="155009" y="5930900"/>
                  <a:pt x="21312" y="5546796"/>
                </a:cubicBezTo>
                <a:lnTo>
                  <a:pt x="0" y="5480494"/>
                </a:lnTo>
                <a:close/>
                <a:moveTo>
                  <a:pt x="12192000" y="4321400"/>
                </a:moveTo>
                <a:lnTo>
                  <a:pt x="12192000" y="5475389"/>
                </a:lnTo>
                <a:lnTo>
                  <a:pt x="12169070" y="5546796"/>
                </a:lnTo>
                <a:cubicBezTo>
                  <a:pt x="12035498" y="5930900"/>
                  <a:pt x="11865347" y="6301609"/>
                  <a:pt x="11660425" y="6654350"/>
                </a:cubicBezTo>
                <a:lnTo>
                  <a:pt x="11535495" y="6858000"/>
                </a:lnTo>
                <a:lnTo>
                  <a:pt x="11213661" y="6858000"/>
                </a:lnTo>
                <a:lnTo>
                  <a:pt x="11300191" y="6728620"/>
                </a:lnTo>
                <a:cubicBezTo>
                  <a:pt x="11714769" y="6075959"/>
                  <a:pt x="12001536" y="5352700"/>
                  <a:pt x="12146649" y="4593378"/>
                </a:cubicBezTo>
                <a:close/>
                <a:moveTo>
                  <a:pt x="11819644" y="4294983"/>
                </a:moveTo>
                <a:cubicBezTo>
                  <a:pt x="11827898" y="4294602"/>
                  <a:pt x="11836279" y="4296634"/>
                  <a:pt x="11843898" y="4301205"/>
                </a:cubicBezTo>
                <a:cubicBezTo>
                  <a:pt x="11859137" y="4310347"/>
                  <a:pt x="11866248" y="4327616"/>
                  <a:pt x="11864216" y="4344885"/>
                </a:cubicBezTo>
                <a:cubicBezTo>
                  <a:pt x="11800215" y="4747147"/>
                  <a:pt x="11694563" y="5143315"/>
                  <a:pt x="11548275" y="5524245"/>
                </a:cubicBezTo>
                <a:cubicBezTo>
                  <a:pt x="11542179" y="5540498"/>
                  <a:pt x="11525925" y="5550656"/>
                  <a:pt x="11508655" y="5551672"/>
                </a:cubicBezTo>
                <a:lnTo>
                  <a:pt x="11507639" y="5551672"/>
                </a:lnTo>
                <a:cubicBezTo>
                  <a:pt x="11490369" y="5551672"/>
                  <a:pt x="11475131" y="5541514"/>
                  <a:pt x="11468020" y="5526277"/>
                </a:cubicBezTo>
                <a:lnTo>
                  <a:pt x="11150046" y="4814191"/>
                </a:lnTo>
                <a:cubicBezTo>
                  <a:pt x="11141919" y="4794891"/>
                  <a:pt x="11148015" y="4773559"/>
                  <a:pt x="11164269" y="4761369"/>
                </a:cubicBezTo>
                <a:lnTo>
                  <a:pt x="11796152" y="4303237"/>
                </a:lnTo>
                <a:cubicBezTo>
                  <a:pt x="11803263" y="4298158"/>
                  <a:pt x="11811390" y="4295364"/>
                  <a:pt x="11819644" y="4294983"/>
                </a:cubicBezTo>
                <a:close/>
                <a:moveTo>
                  <a:pt x="371340" y="4294983"/>
                </a:moveTo>
                <a:cubicBezTo>
                  <a:pt x="379594" y="4295364"/>
                  <a:pt x="387721" y="4298158"/>
                  <a:pt x="394833" y="4303237"/>
                </a:cubicBezTo>
                <a:lnTo>
                  <a:pt x="1026716" y="4761369"/>
                </a:lnTo>
                <a:cubicBezTo>
                  <a:pt x="1042970" y="4772543"/>
                  <a:pt x="1049065" y="4794891"/>
                  <a:pt x="1040938" y="4814191"/>
                </a:cubicBezTo>
                <a:lnTo>
                  <a:pt x="721949" y="5526277"/>
                </a:lnTo>
                <a:cubicBezTo>
                  <a:pt x="714838" y="5541514"/>
                  <a:pt x="699599" y="5551672"/>
                  <a:pt x="682329" y="5551672"/>
                </a:cubicBezTo>
                <a:lnTo>
                  <a:pt x="681313" y="5551672"/>
                </a:lnTo>
                <a:cubicBezTo>
                  <a:pt x="664043" y="5550656"/>
                  <a:pt x="648805" y="5540498"/>
                  <a:pt x="642710" y="5524245"/>
                </a:cubicBezTo>
                <a:cubicBezTo>
                  <a:pt x="496422" y="5143315"/>
                  <a:pt x="390769" y="4747147"/>
                  <a:pt x="326768" y="4344885"/>
                </a:cubicBezTo>
                <a:cubicBezTo>
                  <a:pt x="323720" y="4327616"/>
                  <a:pt x="331848" y="4310347"/>
                  <a:pt x="347086" y="4301205"/>
                </a:cubicBezTo>
                <a:cubicBezTo>
                  <a:pt x="354705" y="4296634"/>
                  <a:pt x="363086" y="4294602"/>
                  <a:pt x="371340" y="4294983"/>
                </a:cubicBezTo>
                <a:close/>
                <a:moveTo>
                  <a:pt x="10931250" y="3602198"/>
                </a:moveTo>
                <a:cubicBezTo>
                  <a:pt x="10938488" y="3600039"/>
                  <a:pt x="10946361" y="3600293"/>
                  <a:pt x="10953980" y="3603341"/>
                </a:cubicBezTo>
                <a:cubicBezTo>
                  <a:pt x="10969218" y="3608420"/>
                  <a:pt x="10978361" y="3622641"/>
                  <a:pt x="10978361" y="3638894"/>
                </a:cubicBezTo>
                <a:cubicBezTo>
                  <a:pt x="10936710" y="4629313"/>
                  <a:pt x="10600451" y="5570972"/>
                  <a:pt x="10005140" y="6363307"/>
                </a:cubicBezTo>
                <a:cubicBezTo>
                  <a:pt x="9932123" y="6460445"/>
                  <a:pt x="9855868" y="6554518"/>
                  <a:pt x="9776539" y="6645404"/>
                </a:cubicBezTo>
                <a:lnTo>
                  <a:pt x="9576818" y="6858000"/>
                </a:lnTo>
                <a:lnTo>
                  <a:pt x="8510629" y="6858000"/>
                </a:lnTo>
                <a:lnTo>
                  <a:pt x="10912328" y="3615531"/>
                </a:lnTo>
                <a:cubicBezTo>
                  <a:pt x="10917408" y="3608928"/>
                  <a:pt x="10924011" y="3604357"/>
                  <a:pt x="10931250" y="3602198"/>
                </a:cubicBezTo>
                <a:close/>
                <a:moveTo>
                  <a:pt x="1259227" y="3602071"/>
                </a:moveTo>
                <a:cubicBezTo>
                  <a:pt x="1266465" y="3604357"/>
                  <a:pt x="1273069" y="3608928"/>
                  <a:pt x="1277640" y="3615531"/>
                </a:cubicBezTo>
                <a:lnTo>
                  <a:pt x="3680093" y="6858000"/>
                </a:lnTo>
                <a:lnTo>
                  <a:pt x="2614167" y="6858000"/>
                </a:lnTo>
                <a:lnTo>
                  <a:pt x="2414445" y="6645404"/>
                </a:lnTo>
                <a:cubicBezTo>
                  <a:pt x="2335117" y="6554518"/>
                  <a:pt x="2258862" y="6460445"/>
                  <a:pt x="2185845" y="6363307"/>
                </a:cubicBezTo>
                <a:cubicBezTo>
                  <a:pt x="1590534" y="5570972"/>
                  <a:pt x="1254275" y="4629313"/>
                  <a:pt x="1212623" y="3637879"/>
                </a:cubicBezTo>
                <a:cubicBezTo>
                  <a:pt x="1212623" y="3622641"/>
                  <a:pt x="1221766" y="3607404"/>
                  <a:pt x="1237004" y="3602325"/>
                </a:cubicBezTo>
                <a:cubicBezTo>
                  <a:pt x="1244116" y="3599786"/>
                  <a:pt x="1251989" y="3599786"/>
                  <a:pt x="1259227" y="3602071"/>
                </a:cubicBezTo>
                <a:close/>
                <a:moveTo>
                  <a:pt x="6628326" y="3314850"/>
                </a:moveTo>
                <a:lnTo>
                  <a:pt x="6628326" y="3997477"/>
                </a:lnTo>
                <a:cubicBezTo>
                  <a:pt x="6628326" y="4065536"/>
                  <a:pt x="6740074" y="4137659"/>
                  <a:pt x="6867060" y="4137659"/>
                </a:cubicBezTo>
                <a:cubicBezTo>
                  <a:pt x="7098682" y="4137659"/>
                  <a:pt x="7196208" y="3959892"/>
                  <a:pt x="7196208" y="3715080"/>
                </a:cubicBezTo>
                <a:cubicBezTo>
                  <a:pt x="7196208" y="3512933"/>
                  <a:pt x="7068206" y="3314850"/>
                  <a:pt x="6873155" y="3314850"/>
                </a:cubicBezTo>
                <a:close/>
                <a:moveTo>
                  <a:pt x="342260" y="2784976"/>
                </a:moveTo>
                <a:cubicBezTo>
                  <a:pt x="350388" y="2787388"/>
                  <a:pt x="357753" y="2792214"/>
                  <a:pt x="363340" y="2798816"/>
                </a:cubicBezTo>
                <a:lnTo>
                  <a:pt x="855030" y="3404241"/>
                </a:lnTo>
                <a:cubicBezTo>
                  <a:pt x="868237" y="3420494"/>
                  <a:pt x="868237" y="3442842"/>
                  <a:pt x="855030" y="3458080"/>
                </a:cubicBezTo>
                <a:lnTo>
                  <a:pt x="363340" y="4064520"/>
                </a:lnTo>
                <a:cubicBezTo>
                  <a:pt x="354197" y="4074679"/>
                  <a:pt x="342007" y="4079758"/>
                  <a:pt x="329816" y="4079758"/>
                </a:cubicBezTo>
                <a:cubicBezTo>
                  <a:pt x="325752" y="4079758"/>
                  <a:pt x="320673" y="4079758"/>
                  <a:pt x="316609" y="4078742"/>
                </a:cubicBezTo>
                <a:cubicBezTo>
                  <a:pt x="300355" y="4073663"/>
                  <a:pt x="288164" y="4059441"/>
                  <a:pt x="286133" y="4041157"/>
                </a:cubicBezTo>
                <a:cubicBezTo>
                  <a:pt x="244481" y="3636863"/>
                  <a:pt x="244481" y="3226474"/>
                  <a:pt x="286133" y="2822180"/>
                </a:cubicBezTo>
                <a:cubicBezTo>
                  <a:pt x="288164" y="2804911"/>
                  <a:pt x="300355" y="2789674"/>
                  <a:pt x="316609" y="2785611"/>
                </a:cubicBezTo>
                <a:cubicBezTo>
                  <a:pt x="325244" y="2782563"/>
                  <a:pt x="334133" y="2782563"/>
                  <a:pt x="342260" y="2784976"/>
                </a:cubicBezTo>
                <a:close/>
                <a:moveTo>
                  <a:pt x="11873359" y="2784595"/>
                </a:moveTo>
                <a:cubicBezTo>
                  <a:pt x="11890629" y="2789674"/>
                  <a:pt x="11902820" y="2803895"/>
                  <a:pt x="11903836" y="2822180"/>
                </a:cubicBezTo>
                <a:cubicBezTo>
                  <a:pt x="11946503" y="3226474"/>
                  <a:pt x="11946503" y="3636863"/>
                  <a:pt x="11903836" y="4041157"/>
                </a:cubicBezTo>
                <a:cubicBezTo>
                  <a:pt x="11902820" y="4058426"/>
                  <a:pt x="11890629" y="4073663"/>
                  <a:pt x="11873359" y="4077726"/>
                </a:cubicBezTo>
                <a:cubicBezTo>
                  <a:pt x="11869296" y="4079758"/>
                  <a:pt x="11865232" y="4079758"/>
                  <a:pt x="11861169" y="4079758"/>
                </a:cubicBezTo>
                <a:cubicBezTo>
                  <a:pt x="11847962" y="4079758"/>
                  <a:pt x="11835771" y="4073663"/>
                  <a:pt x="11827644" y="4063505"/>
                </a:cubicBezTo>
                <a:lnTo>
                  <a:pt x="11335954" y="3458080"/>
                </a:lnTo>
                <a:cubicBezTo>
                  <a:pt x="11322747" y="3441826"/>
                  <a:pt x="11322747" y="3420494"/>
                  <a:pt x="11335954" y="3404241"/>
                </a:cubicBezTo>
                <a:lnTo>
                  <a:pt x="11827644" y="2798816"/>
                </a:lnTo>
                <a:cubicBezTo>
                  <a:pt x="11838819" y="2785611"/>
                  <a:pt x="11857105" y="2779516"/>
                  <a:pt x="11873359" y="2784595"/>
                </a:cubicBezTo>
                <a:close/>
                <a:moveTo>
                  <a:pt x="5418402" y="2608859"/>
                </a:moveTo>
                <a:cubicBezTo>
                  <a:pt x="5211161" y="2608859"/>
                  <a:pt x="5031349" y="3031438"/>
                  <a:pt x="5002904" y="3301644"/>
                </a:cubicBezTo>
                <a:lnTo>
                  <a:pt x="5505769" y="3301644"/>
                </a:lnTo>
                <a:lnTo>
                  <a:pt x="5505769" y="2683013"/>
                </a:lnTo>
                <a:cubicBezTo>
                  <a:pt x="5505769" y="2637302"/>
                  <a:pt x="5477324" y="2608859"/>
                  <a:pt x="5418402" y="2608859"/>
                </a:cubicBezTo>
                <a:close/>
                <a:moveTo>
                  <a:pt x="6837599" y="2529626"/>
                </a:moveTo>
                <a:cubicBezTo>
                  <a:pt x="6726867" y="2529626"/>
                  <a:pt x="6628326" y="2600733"/>
                  <a:pt x="6628326" y="2658634"/>
                </a:cubicBezTo>
                <a:lnTo>
                  <a:pt x="6629342" y="2658634"/>
                </a:lnTo>
                <a:lnTo>
                  <a:pt x="6629342" y="3054801"/>
                </a:lnTo>
                <a:lnTo>
                  <a:pt x="6748201" y="3054801"/>
                </a:lnTo>
                <a:cubicBezTo>
                  <a:pt x="6929029" y="3054801"/>
                  <a:pt x="7053983" y="2976584"/>
                  <a:pt x="7053983" y="2778500"/>
                </a:cubicBezTo>
                <a:cubicBezTo>
                  <a:pt x="7053983" y="2647460"/>
                  <a:pt x="6992014" y="2529626"/>
                  <a:pt x="6837599" y="2529626"/>
                </a:cubicBezTo>
                <a:close/>
                <a:moveTo>
                  <a:pt x="4969380" y="2256372"/>
                </a:moveTo>
                <a:cubicBezTo>
                  <a:pt x="4975475" y="2277704"/>
                  <a:pt x="5010015" y="2326463"/>
                  <a:pt x="5105509" y="2326463"/>
                </a:cubicBezTo>
                <a:cubicBezTo>
                  <a:pt x="5237574" y="2326463"/>
                  <a:pt x="5311735" y="2265514"/>
                  <a:pt x="5410275" y="2265514"/>
                </a:cubicBezTo>
                <a:cubicBezTo>
                  <a:pt x="5513897" y="2265514"/>
                  <a:pt x="5590088" y="2326463"/>
                  <a:pt x="5698788" y="2326463"/>
                </a:cubicBezTo>
                <a:cubicBezTo>
                  <a:pt x="5774979" y="2326463"/>
                  <a:pt x="5831869" y="2291925"/>
                  <a:pt x="5834917" y="2256372"/>
                </a:cubicBezTo>
                <a:cubicBezTo>
                  <a:pt x="5899934" y="2275672"/>
                  <a:pt x="5960887" y="2342716"/>
                  <a:pt x="5960887" y="2424997"/>
                </a:cubicBezTo>
                <a:lnTo>
                  <a:pt x="5960887" y="2429060"/>
                </a:lnTo>
                <a:cubicBezTo>
                  <a:pt x="5958855" y="2520483"/>
                  <a:pt x="5898918" y="2578385"/>
                  <a:pt x="5816631" y="2608859"/>
                </a:cubicBezTo>
                <a:lnTo>
                  <a:pt x="5816631" y="4037093"/>
                </a:lnTo>
                <a:cubicBezTo>
                  <a:pt x="5816631" y="4125469"/>
                  <a:pt x="5860314" y="4170165"/>
                  <a:pt x="5930410" y="4170165"/>
                </a:cubicBezTo>
                <a:cubicBezTo>
                  <a:pt x="5961903" y="4170165"/>
                  <a:pt x="5984253" y="4163054"/>
                  <a:pt x="6013713" y="4148833"/>
                </a:cubicBezTo>
                <a:cubicBezTo>
                  <a:pt x="6019809" y="4174228"/>
                  <a:pt x="6021840" y="4197592"/>
                  <a:pt x="6021840" y="4218924"/>
                </a:cubicBezTo>
                <a:lnTo>
                  <a:pt x="6021840" y="4224003"/>
                </a:lnTo>
                <a:cubicBezTo>
                  <a:pt x="6019809" y="4340822"/>
                  <a:pt x="5944633" y="4410913"/>
                  <a:pt x="5830853" y="4410913"/>
                </a:cubicBezTo>
                <a:cubicBezTo>
                  <a:pt x="5754662" y="4410913"/>
                  <a:pt x="5707931" y="4384502"/>
                  <a:pt x="5665264" y="4334727"/>
                </a:cubicBezTo>
                <a:cubicBezTo>
                  <a:pt x="5623612" y="4383486"/>
                  <a:pt x="5580945" y="4410913"/>
                  <a:pt x="5500689" y="4410913"/>
                </a:cubicBezTo>
                <a:cubicBezTo>
                  <a:pt x="5403164" y="4410913"/>
                  <a:pt x="5333068" y="4350980"/>
                  <a:pt x="5333068" y="4247367"/>
                </a:cubicBezTo>
                <a:cubicBezTo>
                  <a:pt x="5333068" y="4217908"/>
                  <a:pt x="5339163" y="4185402"/>
                  <a:pt x="5352370" y="4148833"/>
                </a:cubicBezTo>
                <a:cubicBezTo>
                  <a:pt x="5372687" y="4158991"/>
                  <a:pt x="5390973" y="4164070"/>
                  <a:pt x="5417387" y="4164070"/>
                </a:cubicBezTo>
                <a:cubicBezTo>
                  <a:pt x="5486467" y="4164070"/>
                  <a:pt x="5506785" y="4114295"/>
                  <a:pt x="5506785" y="4037093"/>
                </a:cubicBezTo>
                <a:lnTo>
                  <a:pt x="5506785" y="3559661"/>
                </a:lnTo>
                <a:lnTo>
                  <a:pt x="4987666" y="3559661"/>
                </a:lnTo>
                <a:cubicBezTo>
                  <a:pt x="4987666" y="3747586"/>
                  <a:pt x="5016111" y="3909101"/>
                  <a:pt x="5056746" y="4008651"/>
                </a:cubicBezTo>
                <a:cubicBezTo>
                  <a:pt x="5089255" y="4087884"/>
                  <a:pt x="5127859" y="4121406"/>
                  <a:pt x="5173574" y="4121406"/>
                </a:cubicBezTo>
                <a:cubicBezTo>
                  <a:pt x="5194907" y="4121406"/>
                  <a:pt x="5216241" y="4114295"/>
                  <a:pt x="5225384" y="4093979"/>
                </a:cubicBezTo>
                <a:cubicBezTo>
                  <a:pt x="5263987" y="4122422"/>
                  <a:pt x="5295480" y="4170165"/>
                  <a:pt x="5295480" y="4234161"/>
                </a:cubicBezTo>
                <a:cubicBezTo>
                  <a:pt x="5295480" y="4238225"/>
                  <a:pt x="5295480" y="4242288"/>
                  <a:pt x="5294464" y="4246351"/>
                </a:cubicBezTo>
                <a:cubicBezTo>
                  <a:pt x="5290401" y="4328632"/>
                  <a:pt x="5235542" y="4423103"/>
                  <a:pt x="5078080" y="4423103"/>
                </a:cubicBezTo>
                <a:cubicBezTo>
                  <a:pt x="4975475" y="4423103"/>
                  <a:pt x="4873886" y="4367233"/>
                  <a:pt x="4802774" y="4243304"/>
                </a:cubicBezTo>
                <a:cubicBezTo>
                  <a:pt x="4723535" y="4105153"/>
                  <a:pt x="4667661" y="3899959"/>
                  <a:pt x="4667661" y="3576930"/>
                </a:cubicBezTo>
                <a:cubicBezTo>
                  <a:pt x="4667661" y="3171620"/>
                  <a:pt x="4808870" y="2852654"/>
                  <a:pt x="4974459" y="2607843"/>
                </a:cubicBezTo>
                <a:cubicBezTo>
                  <a:pt x="4897252" y="2581432"/>
                  <a:pt x="4845441" y="2522515"/>
                  <a:pt x="4845441" y="2434139"/>
                </a:cubicBezTo>
                <a:cubicBezTo>
                  <a:pt x="4845441" y="2341700"/>
                  <a:pt x="4909442" y="2282783"/>
                  <a:pt x="4969380" y="2256372"/>
                </a:cubicBezTo>
                <a:close/>
                <a:moveTo>
                  <a:pt x="6332702" y="2248245"/>
                </a:moveTo>
                <a:cubicBezTo>
                  <a:pt x="6451561" y="2248245"/>
                  <a:pt x="6521658" y="2299036"/>
                  <a:pt x="6571436" y="2365064"/>
                </a:cubicBezTo>
                <a:cubicBezTo>
                  <a:pt x="6643564" y="2300052"/>
                  <a:pt x="6761407" y="2249261"/>
                  <a:pt x="6897536" y="2249261"/>
                </a:cubicBezTo>
                <a:cubicBezTo>
                  <a:pt x="7183001" y="2249261"/>
                  <a:pt x="7368909" y="2432107"/>
                  <a:pt x="7368909" y="2725678"/>
                </a:cubicBezTo>
                <a:cubicBezTo>
                  <a:pt x="7368909" y="2878050"/>
                  <a:pt x="7300844" y="3017216"/>
                  <a:pt x="7174874" y="3121845"/>
                </a:cubicBezTo>
                <a:cubicBezTo>
                  <a:pt x="7340464" y="3199047"/>
                  <a:pt x="7523324" y="3411352"/>
                  <a:pt x="7523324" y="3719144"/>
                </a:cubicBezTo>
                <a:cubicBezTo>
                  <a:pt x="7523324" y="4129533"/>
                  <a:pt x="7276463" y="4410913"/>
                  <a:pt x="6908711" y="4410913"/>
                </a:cubicBezTo>
                <a:cubicBezTo>
                  <a:pt x="6744137" y="4410913"/>
                  <a:pt x="6609024" y="4354027"/>
                  <a:pt x="6540960" y="4280889"/>
                </a:cubicBezTo>
                <a:cubicBezTo>
                  <a:pt x="6509467" y="4329648"/>
                  <a:pt x="6434291" y="4409897"/>
                  <a:pt x="6317464" y="4409897"/>
                </a:cubicBezTo>
                <a:cubicBezTo>
                  <a:pt x="6197589" y="4409897"/>
                  <a:pt x="6113270" y="4346917"/>
                  <a:pt x="6113270" y="4226035"/>
                </a:cubicBezTo>
                <a:cubicBezTo>
                  <a:pt x="6113270" y="4196576"/>
                  <a:pt x="6123429" y="4149849"/>
                  <a:pt x="6123429" y="4149849"/>
                </a:cubicBezTo>
                <a:cubicBezTo>
                  <a:pt x="6123429" y="4149849"/>
                  <a:pt x="6157969" y="4167118"/>
                  <a:pt x="6210796" y="4167118"/>
                </a:cubicBezTo>
                <a:cubicBezTo>
                  <a:pt x="6305273" y="4167118"/>
                  <a:pt x="6324575" y="4091947"/>
                  <a:pt x="6324575" y="3980208"/>
                </a:cubicBezTo>
                <a:lnTo>
                  <a:pt x="6324575" y="2633239"/>
                </a:lnTo>
                <a:cubicBezTo>
                  <a:pt x="6324575" y="2521499"/>
                  <a:pt x="6274797" y="2472740"/>
                  <a:pt x="6204700" y="2472740"/>
                </a:cubicBezTo>
                <a:cubicBezTo>
                  <a:pt x="6162033" y="2472740"/>
                  <a:pt x="6141715" y="2481882"/>
                  <a:pt x="6116318" y="2495088"/>
                </a:cubicBezTo>
                <a:cubicBezTo>
                  <a:pt x="6108191" y="2479851"/>
                  <a:pt x="6106159" y="2454455"/>
                  <a:pt x="6106159" y="2434139"/>
                </a:cubicBezTo>
                <a:cubicBezTo>
                  <a:pt x="6106159" y="2348811"/>
                  <a:pt x="6172192" y="2248245"/>
                  <a:pt x="6332702" y="2248245"/>
                </a:cubicBezTo>
                <a:close/>
                <a:moveTo>
                  <a:pt x="4608739" y="1999371"/>
                </a:moveTo>
                <a:lnTo>
                  <a:pt x="4608739" y="4710578"/>
                </a:lnTo>
                <a:lnTo>
                  <a:pt x="7581229" y="4710578"/>
                </a:lnTo>
                <a:lnTo>
                  <a:pt x="7581229" y="1999371"/>
                </a:lnTo>
                <a:close/>
                <a:moveTo>
                  <a:pt x="4558961" y="1899821"/>
                </a:moveTo>
                <a:lnTo>
                  <a:pt x="7632024" y="1899821"/>
                </a:lnTo>
                <a:cubicBezTo>
                  <a:pt x="7659453" y="1899821"/>
                  <a:pt x="7681802" y="1922169"/>
                  <a:pt x="7681802" y="1949596"/>
                </a:cubicBezTo>
                <a:lnTo>
                  <a:pt x="7681802" y="4761369"/>
                </a:lnTo>
                <a:cubicBezTo>
                  <a:pt x="7681802" y="4788796"/>
                  <a:pt x="7659453" y="4811144"/>
                  <a:pt x="7632024" y="4811144"/>
                </a:cubicBezTo>
                <a:lnTo>
                  <a:pt x="4558961" y="4811144"/>
                </a:lnTo>
                <a:cubicBezTo>
                  <a:pt x="4531532" y="4811144"/>
                  <a:pt x="4509182" y="4788796"/>
                  <a:pt x="4509182" y="4761369"/>
                </a:cubicBezTo>
                <a:lnTo>
                  <a:pt x="4509182" y="1949596"/>
                </a:lnTo>
                <a:cubicBezTo>
                  <a:pt x="4509182" y="1922169"/>
                  <a:pt x="4531532" y="1899821"/>
                  <a:pt x="4558961" y="1899821"/>
                </a:cubicBezTo>
                <a:close/>
                <a:moveTo>
                  <a:pt x="4351719" y="1752528"/>
                </a:moveTo>
                <a:lnTo>
                  <a:pt x="4351719" y="4963516"/>
                </a:lnTo>
                <a:lnTo>
                  <a:pt x="7839265" y="4963516"/>
                </a:lnTo>
                <a:lnTo>
                  <a:pt x="7839265" y="1752528"/>
                </a:lnTo>
                <a:close/>
                <a:moveTo>
                  <a:pt x="4268416" y="1725101"/>
                </a:moveTo>
                <a:cubicBezTo>
                  <a:pt x="4152605" y="1990228"/>
                  <a:pt x="4062191" y="2280751"/>
                  <a:pt x="4002254" y="2591590"/>
                </a:cubicBezTo>
                <a:cubicBezTo>
                  <a:pt x="3962634" y="2835386"/>
                  <a:pt x="3940284" y="3091371"/>
                  <a:pt x="3940284" y="3353451"/>
                </a:cubicBezTo>
                <a:cubicBezTo>
                  <a:pt x="3940284" y="3960907"/>
                  <a:pt x="4060159" y="4542969"/>
                  <a:pt x="4267401" y="5040717"/>
                </a:cubicBezTo>
                <a:lnTo>
                  <a:pt x="4267401" y="3450969"/>
                </a:lnTo>
                <a:cubicBezTo>
                  <a:pt x="4217622" y="3448937"/>
                  <a:pt x="4178002" y="3409320"/>
                  <a:pt x="4178002" y="3358530"/>
                </a:cubicBezTo>
                <a:cubicBezTo>
                  <a:pt x="4178002" y="3307739"/>
                  <a:pt x="4218638" y="3267106"/>
                  <a:pt x="4268416" y="3266091"/>
                </a:cubicBezTo>
                <a:close/>
                <a:moveTo>
                  <a:pt x="11508655" y="1311665"/>
                </a:moveTo>
                <a:cubicBezTo>
                  <a:pt x="11525925" y="1312680"/>
                  <a:pt x="11542179" y="1322839"/>
                  <a:pt x="11548275" y="1339092"/>
                </a:cubicBezTo>
                <a:cubicBezTo>
                  <a:pt x="11694563" y="1720022"/>
                  <a:pt x="11800215" y="2116189"/>
                  <a:pt x="11863200" y="2518452"/>
                </a:cubicBezTo>
                <a:cubicBezTo>
                  <a:pt x="11866248" y="2535720"/>
                  <a:pt x="11858121" y="2552989"/>
                  <a:pt x="11843898" y="2562132"/>
                </a:cubicBezTo>
                <a:cubicBezTo>
                  <a:pt x="11836787" y="2566195"/>
                  <a:pt x="11828660" y="2568226"/>
                  <a:pt x="11820533" y="2568226"/>
                </a:cubicBezTo>
                <a:cubicBezTo>
                  <a:pt x="11812406" y="2568226"/>
                  <a:pt x="11803263" y="2565179"/>
                  <a:pt x="11795136" y="2560100"/>
                </a:cubicBezTo>
                <a:lnTo>
                  <a:pt x="11164269" y="2101968"/>
                </a:lnTo>
                <a:cubicBezTo>
                  <a:pt x="11146999" y="2089778"/>
                  <a:pt x="11141919" y="2068446"/>
                  <a:pt x="11150046" y="2049146"/>
                </a:cubicBezTo>
                <a:lnTo>
                  <a:pt x="11468020" y="1337060"/>
                </a:lnTo>
                <a:cubicBezTo>
                  <a:pt x="11475131" y="1321823"/>
                  <a:pt x="11490369" y="1310649"/>
                  <a:pt x="11508655" y="1311665"/>
                </a:cubicBezTo>
                <a:close/>
                <a:moveTo>
                  <a:pt x="681313" y="1311665"/>
                </a:moveTo>
                <a:cubicBezTo>
                  <a:pt x="699599" y="1310649"/>
                  <a:pt x="714838" y="1320807"/>
                  <a:pt x="721949" y="1337060"/>
                </a:cubicBezTo>
                <a:lnTo>
                  <a:pt x="1039922" y="2049146"/>
                </a:lnTo>
                <a:cubicBezTo>
                  <a:pt x="1049065" y="2068446"/>
                  <a:pt x="1042970" y="2089778"/>
                  <a:pt x="1026716" y="2101968"/>
                </a:cubicBezTo>
                <a:lnTo>
                  <a:pt x="394833" y="2560100"/>
                </a:lnTo>
                <a:cubicBezTo>
                  <a:pt x="387722" y="2565179"/>
                  <a:pt x="378579" y="2568226"/>
                  <a:pt x="369435" y="2568226"/>
                </a:cubicBezTo>
                <a:cubicBezTo>
                  <a:pt x="361308" y="2568226"/>
                  <a:pt x="353181" y="2566195"/>
                  <a:pt x="347086" y="2562132"/>
                </a:cubicBezTo>
                <a:cubicBezTo>
                  <a:pt x="331848" y="2552989"/>
                  <a:pt x="323720" y="2535720"/>
                  <a:pt x="326768" y="2518452"/>
                </a:cubicBezTo>
                <a:cubicBezTo>
                  <a:pt x="389753" y="2116189"/>
                  <a:pt x="496422" y="1720022"/>
                  <a:pt x="642710" y="1339092"/>
                </a:cubicBezTo>
                <a:cubicBezTo>
                  <a:pt x="648805" y="1322839"/>
                  <a:pt x="664043" y="1312680"/>
                  <a:pt x="681313" y="1311665"/>
                </a:cubicBezTo>
                <a:close/>
                <a:moveTo>
                  <a:pt x="3489230" y="800710"/>
                </a:moveTo>
                <a:lnTo>
                  <a:pt x="1573264" y="3386973"/>
                </a:lnTo>
                <a:lnTo>
                  <a:pt x="3473991" y="5952918"/>
                </a:lnTo>
                <a:cubicBezTo>
                  <a:pt x="3229162" y="5496818"/>
                  <a:pt x="3049350" y="4974690"/>
                  <a:pt x="2953857" y="4410913"/>
                </a:cubicBezTo>
                <a:cubicBezTo>
                  <a:pt x="2686678" y="4423103"/>
                  <a:pt x="2595248" y="4199624"/>
                  <a:pt x="2584073" y="3984271"/>
                </a:cubicBezTo>
                <a:cubicBezTo>
                  <a:pt x="2582041" y="3937544"/>
                  <a:pt x="2577978" y="3844089"/>
                  <a:pt x="2551564" y="3781108"/>
                </a:cubicBezTo>
                <a:cubicBezTo>
                  <a:pt x="2518040" y="3699843"/>
                  <a:pt x="2455055" y="3722191"/>
                  <a:pt x="2374800" y="3739460"/>
                </a:cubicBezTo>
                <a:cubicBezTo>
                  <a:pt x="2238671" y="3767903"/>
                  <a:pt x="2084256" y="3720160"/>
                  <a:pt x="2060890" y="3520044"/>
                </a:cubicBezTo>
                <a:cubicBezTo>
                  <a:pt x="2052763" y="3458080"/>
                  <a:pt x="2032445" y="3422526"/>
                  <a:pt x="1978603" y="3393067"/>
                </a:cubicBezTo>
                <a:cubicBezTo>
                  <a:pt x="1963365" y="3385957"/>
                  <a:pt x="1955238" y="3371735"/>
                  <a:pt x="1954222" y="3359546"/>
                </a:cubicBezTo>
                <a:cubicBezTo>
                  <a:pt x="1955238" y="3346340"/>
                  <a:pt x="1963365" y="3332119"/>
                  <a:pt x="1978603" y="3325008"/>
                </a:cubicBezTo>
                <a:cubicBezTo>
                  <a:pt x="2032445" y="3295549"/>
                  <a:pt x="2052763" y="3259996"/>
                  <a:pt x="2060890" y="3197015"/>
                </a:cubicBezTo>
                <a:cubicBezTo>
                  <a:pt x="2084256" y="2996900"/>
                  <a:pt x="2238671" y="2949157"/>
                  <a:pt x="2374800" y="2977599"/>
                </a:cubicBezTo>
                <a:cubicBezTo>
                  <a:pt x="2455055" y="2994868"/>
                  <a:pt x="2518040" y="3017216"/>
                  <a:pt x="2551564" y="2936967"/>
                </a:cubicBezTo>
                <a:cubicBezTo>
                  <a:pt x="2577978" y="2872971"/>
                  <a:pt x="2582041" y="2780532"/>
                  <a:pt x="2584073" y="2732788"/>
                </a:cubicBezTo>
                <a:cubicBezTo>
                  <a:pt x="2595248" y="2518452"/>
                  <a:pt x="2685662" y="2294973"/>
                  <a:pt x="2951825" y="2307162"/>
                </a:cubicBezTo>
                <a:cubicBezTo>
                  <a:pt x="3056461" y="1754559"/>
                  <a:pt x="3241353" y="1244621"/>
                  <a:pt x="3489230" y="800710"/>
                </a:cubicBezTo>
                <a:close/>
                <a:moveTo>
                  <a:pt x="8691596" y="786489"/>
                </a:moveTo>
                <a:cubicBezTo>
                  <a:pt x="8943536" y="1234463"/>
                  <a:pt x="9131476" y="1748465"/>
                  <a:pt x="9236112" y="2306146"/>
                </a:cubicBezTo>
                <a:cubicBezTo>
                  <a:pt x="9504307" y="2292941"/>
                  <a:pt x="9595737" y="2517436"/>
                  <a:pt x="9606911" y="2732788"/>
                </a:cubicBezTo>
                <a:cubicBezTo>
                  <a:pt x="9608943" y="2779516"/>
                  <a:pt x="9613007" y="2871955"/>
                  <a:pt x="9639420" y="2935951"/>
                </a:cubicBezTo>
                <a:cubicBezTo>
                  <a:pt x="9672944" y="3017216"/>
                  <a:pt x="9735929" y="2994868"/>
                  <a:pt x="9816185" y="2977599"/>
                </a:cubicBezTo>
                <a:cubicBezTo>
                  <a:pt x="9952314" y="2948141"/>
                  <a:pt x="10106729" y="2995884"/>
                  <a:pt x="10131110" y="3196000"/>
                </a:cubicBezTo>
                <a:cubicBezTo>
                  <a:pt x="10138221" y="3258980"/>
                  <a:pt x="10158539" y="3294533"/>
                  <a:pt x="10212381" y="3323992"/>
                </a:cubicBezTo>
                <a:cubicBezTo>
                  <a:pt x="10227619" y="3332119"/>
                  <a:pt x="10235747" y="3345324"/>
                  <a:pt x="10236762" y="3358530"/>
                </a:cubicBezTo>
                <a:cubicBezTo>
                  <a:pt x="10235747" y="3371735"/>
                  <a:pt x="10227619" y="3384941"/>
                  <a:pt x="10212381" y="3393067"/>
                </a:cubicBezTo>
                <a:cubicBezTo>
                  <a:pt x="10158539" y="3422526"/>
                  <a:pt x="10138221" y="3457064"/>
                  <a:pt x="10131110" y="3520044"/>
                </a:cubicBezTo>
                <a:cubicBezTo>
                  <a:pt x="10105713" y="3719144"/>
                  <a:pt x="9952314" y="3767903"/>
                  <a:pt x="9816185" y="3738444"/>
                </a:cubicBezTo>
                <a:cubicBezTo>
                  <a:pt x="9735929" y="3722191"/>
                  <a:pt x="9672944" y="3699843"/>
                  <a:pt x="9639420" y="3780093"/>
                </a:cubicBezTo>
                <a:cubicBezTo>
                  <a:pt x="9613007" y="3844089"/>
                  <a:pt x="9608943" y="3936528"/>
                  <a:pt x="9606911" y="3983255"/>
                </a:cubicBezTo>
                <a:cubicBezTo>
                  <a:pt x="9595737" y="4199624"/>
                  <a:pt x="9503291" y="4424119"/>
                  <a:pt x="9234080" y="4409897"/>
                </a:cubicBezTo>
                <a:cubicBezTo>
                  <a:pt x="9234080" y="4411929"/>
                  <a:pt x="9234080" y="4413960"/>
                  <a:pt x="9233064" y="4415992"/>
                </a:cubicBezTo>
                <a:cubicBezTo>
                  <a:pt x="9136555" y="4981800"/>
                  <a:pt x="8955727" y="5505960"/>
                  <a:pt x="8708866" y="5963077"/>
                </a:cubicBezTo>
                <a:lnTo>
                  <a:pt x="10617721" y="3386973"/>
                </a:lnTo>
                <a:close/>
                <a:moveTo>
                  <a:pt x="6096000" y="652401"/>
                </a:moveTo>
                <a:cubicBezTo>
                  <a:pt x="6096000" y="652401"/>
                  <a:pt x="6121397" y="808837"/>
                  <a:pt x="6259558" y="864706"/>
                </a:cubicBezTo>
                <a:cubicBezTo>
                  <a:pt x="6397719" y="920576"/>
                  <a:pt x="6508451" y="798679"/>
                  <a:pt x="6508451" y="798679"/>
                </a:cubicBezTo>
                <a:cubicBezTo>
                  <a:pt x="6508451" y="798679"/>
                  <a:pt x="6499308" y="974414"/>
                  <a:pt x="6617151" y="1043490"/>
                </a:cubicBezTo>
                <a:cubicBezTo>
                  <a:pt x="6728899" y="1109518"/>
                  <a:pt x="6891441" y="1048569"/>
                  <a:pt x="6904648" y="1043490"/>
                </a:cubicBezTo>
                <a:lnTo>
                  <a:pt x="6586675" y="1520922"/>
                </a:lnTo>
                <a:cubicBezTo>
                  <a:pt x="6586675" y="1520922"/>
                  <a:pt x="6341845" y="1420357"/>
                  <a:pt x="6094984" y="1420357"/>
                </a:cubicBezTo>
                <a:cubicBezTo>
                  <a:pt x="5847108" y="1420357"/>
                  <a:pt x="5603294" y="1520922"/>
                  <a:pt x="5603294" y="1520922"/>
                </a:cubicBezTo>
                <a:lnTo>
                  <a:pt x="5284305" y="1043490"/>
                </a:lnTo>
                <a:cubicBezTo>
                  <a:pt x="5298528" y="1048569"/>
                  <a:pt x="5461070" y="1109518"/>
                  <a:pt x="5573834" y="1043490"/>
                </a:cubicBezTo>
                <a:cubicBezTo>
                  <a:pt x="5690661" y="974414"/>
                  <a:pt x="5681518" y="798679"/>
                  <a:pt x="5681518" y="798679"/>
                </a:cubicBezTo>
                <a:cubicBezTo>
                  <a:pt x="5681518" y="798679"/>
                  <a:pt x="5793265" y="920576"/>
                  <a:pt x="5931426" y="864706"/>
                </a:cubicBezTo>
                <a:cubicBezTo>
                  <a:pt x="6069587" y="808837"/>
                  <a:pt x="6096000" y="652401"/>
                  <a:pt x="6096000" y="652401"/>
                </a:cubicBezTo>
                <a:close/>
                <a:moveTo>
                  <a:pt x="6096000" y="245060"/>
                </a:moveTo>
                <a:cubicBezTo>
                  <a:pt x="5345258" y="245060"/>
                  <a:pt x="4683915" y="810868"/>
                  <a:pt x="4292798" y="1669231"/>
                </a:cubicBezTo>
                <a:lnTo>
                  <a:pt x="5603294" y="1669231"/>
                </a:lnTo>
                <a:lnTo>
                  <a:pt x="6587690" y="1669231"/>
                </a:lnTo>
                <a:lnTo>
                  <a:pt x="7897171" y="1669231"/>
                </a:lnTo>
                <a:cubicBezTo>
                  <a:pt x="7507070" y="810868"/>
                  <a:pt x="6844710" y="245060"/>
                  <a:pt x="6096000" y="245060"/>
                </a:cubicBezTo>
                <a:close/>
                <a:moveTo>
                  <a:pt x="11992713" y="0"/>
                </a:moveTo>
                <a:lnTo>
                  <a:pt x="12110970" y="0"/>
                </a:lnTo>
                <a:lnTo>
                  <a:pt x="12186799" y="131720"/>
                </a:lnTo>
                <a:lnTo>
                  <a:pt x="12192000" y="141861"/>
                </a:lnTo>
                <a:lnTo>
                  <a:pt x="12192000" y="366481"/>
                </a:lnTo>
                <a:lnTo>
                  <a:pt x="12096737" y="180722"/>
                </a:lnTo>
                <a:close/>
                <a:moveTo>
                  <a:pt x="11210773" y="0"/>
                </a:moveTo>
                <a:lnTo>
                  <a:pt x="11532913" y="0"/>
                </a:lnTo>
                <a:lnTo>
                  <a:pt x="11656671" y="201863"/>
                </a:lnTo>
                <a:cubicBezTo>
                  <a:pt x="11857668" y="547537"/>
                  <a:pt x="12027292" y="913519"/>
                  <a:pt x="12161764" y="1295832"/>
                </a:cubicBezTo>
                <a:lnTo>
                  <a:pt x="12192000" y="1388825"/>
                </a:lnTo>
                <a:lnTo>
                  <a:pt x="12192000" y="2542692"/>
                </a:lnTo>
                <a:lnTo>
                  <a:pt x="12148141" y="2277751"/>
                </a:lnTo>
                <a:cubicBezTo>
                  <a:pt x="12004996" y="1523224"/>
                  <a:pt x="11722103" y="803932"/>
                  <a:pt x="11313049" y="154287"/>
                </a:cubicBezTo>
                <a:close/>
                <a:moveTo>
                  <a:pt x="10752596" y="0"/>
                </a:moveTo>
                <a:lnTo>
                  <a:pt x="10821425" y="0"/>
                </a:lnTo>
                <a:lnTo>
                  <a:pt x="10994155" y="251456"/>
                </a:lnTo>
                <a:cubicBezTo>
                  <a:pt x="11160777" y="508156"/>
                  <a:pt x="11307255" y="777854"/>
                  <a:pt x="11431448" y="1056695"/>
                </a:cubicBezTo>
                <a:cubicBezTo>
                  <a:pt x="11438559" y="1071932"/>
                  <a:pt x="11435511" y="1091233"/>
                  <a:pt x="11423320" y="1103423"/>
                </a:cubicBezTo>
                <a:cubicBezTo>
                  <a:pt x="11415193" y="1112565"/>
                  <a:pt x="11403003" y="1116628"/>
                  <a:pt x="11391828" y="1116628"/>
                </a:cubicBezTo>
                <a:cubicBezTo>
                  <a:pt x="11386748" y="1116628"/>
                  <a:pt x="11380653" y="1116628"/>
                  <a:pt x="11376590" y="1114597"/>
                </a:cubicBezTo>
                <a:lnTo>
                  <a:pt x="10647181" y="836264"/>
                </a:lnTo>
                <a:cubicBezTo>
                  <a:pt x="10627880" y="829153"/>
                  <a:pt x="10616705" y="808837"/>
                  <a:pt x="10619752" y="788520"/>
                </a:cubicBezTo>
                <a:lnTo>
                  <a:pt x="10743691" y="18533"/>
                </a:lnTo>
                <a:close/>
                <a:moveTo>
                  <a:pt x="8573589" y="0"/>
                </a:moveTo>
                <a:lnTo>
                  <a:pt x="9574278" y="0"/>
                </a:lnTo>
                <a:lnTo>
                  <a:pt x="9805911" y="251770"/>
                </a:lnTo>
                <a:cubicBezTo>
                  <a:pt x="10483866" y="1043240"/>
                  <a:pt x="10905979" y="2046860"/>
                  <a:pt x="10972266" y="3127940"/>
                </a:cubicBezTo>
                <a:cubicBezTo>
                  <a:pt x="10973282" y="3143177"/>
                  <a:pt x="10964139" y="3158414"/>
                  <a:pt x="10948900" y="3163493"/>
                </a:cubicBezTo>
                <a:cubicBezTo>
                  <a:pt x="10944837" y="3165525"/>
                  <a:pt x="10940773" y="3165525"/>
                  <a:pt x="10936710" y="3165525"/>
                </a:cubicBezTo>
                <a:cubicBezTo>
                  <a:pt x="10925535" y="3165525"/>
                  <a:pt x="10914360" y="3160446"/>
                  <a:pt x="10907249" y="3151304"/>
                </a:cubicBezTo>
                <a:close/>
                <a:moveTo>
                  <a:pt x="3953783" y="0"/>
                </a:moveTo>
                <a:lnTo>
                  <a:pt x="4125266" y="0"/>
                </a:lnTo>
                <a:lnTo>
                  <a:pt x="4061842" y="66452"/>
                </a:lnTo>
                <a:cubicBezTo>
                  <a:pt x="3350831" y="848703"/>
                  <a:pt x="2896967" y="2031813"/>
                  <a:pt x="2896967" y="3353451"/>
                </a:cubicBezTo>
                <a:cubicBezTo>
                  <a:pt x="2896967" y="4684167"/>
                  <a:pt x="3377482" y="5961045"/>
                  <a:pt x="4182066" y="6768617"/>
                </a:cubicBezTo>
                <a:cubicBezTo>
                  <a:pt x="4232860" y="6763538"/>
                  <a:pt x="4286703" y="6749317"/>
                  <a:pt x="4341560" y="6730016"/>
                </a:cubicBezTo>
                <a:cubicBezTo>
                  <a:pt x="3541040" y="5950887"/>
                  <a:pt x="3064588" y="4691278"/>
                  <a:pt x="3064588" y="3351419"/>
                </a:cubicBezTo>
                <a:cubicBezTo>
                  <a:pt x="3064588" y="1993752"/>
                  <a:pt x="3543780" y="786493"/>
                  <a:pt x="4283139" y="29663"/>
                </a:cubicBezTo>
                <a:lnTo>
                  <a:pt x="4313611" y="0"/>
                </a:lnTo>
                <a:lnTo>
                  <a:pt x="4469626" y="0"/>
                </a:lnTo>
                <a:lnTo>
                  <a:pt x="4457372" y="10407"/>
                </a:lnTo>
                <a:cubicBezTo>
                  <a:pt x="4447213" y="19549"/>
                  <a:pt x="4437054" y="28691"/>
                  <a:pt x="4427911" y="37834"/>
                </a:cubicBezTo>
                <a:cubicBezTo>
                  <a:pt x="4403530" y="59166"/>
                  <a:pt x="4380164" y="81514"/>
                  <a:pt x="4357815" y="103862"/>
                </a:cubicBezTo>
                <a:cubicBezTo>
                  <a:pt x="4348672" y="113004"/>
                  <a:pt x="4339529" y="122147"/>
                  <a:pt x="4330386" y="131289"/>
                </a:cubicBezTo>
                <a:cubicBezTo>
                  <a:pt x="4308037" y="153637"/>
                  <a:pt x="4285687" y="175984"/>
                  <a:pt x="4264353" y="198333"/>
                </a:cubicBezTo>
                <a:cubicBezTo>
                  <a:pt x="4254194" y="208490"/>
                  <a:pt x="4246067" y="218649"/>
                  <a:pt x="4236924" y="228807"/>
                </a:cubicBezTo>
                <a:cubicBezTo>
                  <a:pt x="4215591" y="251155"/>
                  <a:pt x="4194257" y="275534"/>
                  <a:pt x="4172923" y="298898"/>
                </a:cubicBezTo>
                <a:cubicBezTo>
                  <a:pt x="4163780" y="309056"/>
                  <a:pt x="4155653" y="319214"/>
                  <a:pt x="4146510" y="328357"/>
                </a:cubicBezTo>
                <a:cubicBezTo>
                  <a:pt x="4126192" y="352736"/>
                  <a:pt x="4106890" y="376100"/>
                  <a:pt x="4087588" y="400479"/>
                </a:cubicBezTo>
                <a:cubicBezTo>
                  <a:pt x="4078445" y="411654"/>
                  <a:pt x="4069302" y="422827"/>
                  <a:pt x="4061175" y="432985"/>
                </a:cubicBezTo>
                <a:cubicBezTo>
                  <a:pt x="4041873" y="457365"/>
                  <a:pt x="4022571" y="482761"/>
                  <a:pt x="4003269" y="507140"/>
                </a:cubicBezTo>
                <a:cubicBezTo>
                  <a:pt x="3996158" y="517298"/>
                  <a:pt x="3989047" y="527456"/>
                  <a:pt x="3980920" y="537614"/>
                </a:cubicBezTo>
                <a:cubicBezTo>
                  <a:pt x="3962634" y="563010"/>
                  <a:pt x="3944348" y="588405"/>
                  <a:pt x="3925046" y="614816"/>
                </a:cubicBezTo>
                <a:cubicBezTo>
                  <a:pt x="3917935" y="624974"/>
                  <a:pt x="3910824" y="636148"/>
                  <a:pt x="3903712" y="646306"/>
                </a:cubicBezTo>
                <a:cubicBezTo>
                  <a:pt x="3886442" y="671702"/>
                  <a:pt x="3868156" y="698113"/>
                  <a:pt x="3850886" y="724524"/>
                </a:cubicBezTo>
                <a:cubicBezTo>
                  <a:pt x="3843775" y="735698"/>
                  <a:pt x="3836664" y="746872"/>
                  <a:pt x="3830568" y="758046"/>
                </a:cubicBezTo>
                <a:cubicBezTo>
                  <a:pt x="3813298" y="783441"/>
                  <a:pt x="3796028" y="810868"/>
                  <a:pt x="3779774" y="838295"/>
                </a:cubicBezTo>
                <a:cubicBezTo>
                  <a:pt x="3772663" y="849469"/>
                  <a:pt x="3765552" y="861659"/>
                  <a:pt x="3759456" y="872833"/>
                </a:cubicBezTo>
                <a:cubicBezTo>
                  <a:pt x="3744218" y="900260"/>
                  <a:pt x="3727964" y="926671"/>
                  <a:pt x="3712725" y="953082"/>
                </a:cubicBezTo>
                <a:cubicBezTo>
                  <a:pt x="3706630" y="965272"/>
                  <a:pt x="3700535" y="976446"/>
                  <a:pt x="3693423" y="987620"/>
                </a:cubicBezTo>
                <a:cubicBezTo>
                  <a:pt x="3679201" y="1015047"/>
                  <a:pt x="3663963" y="1043490"/>
                  <a:pt x="3648724" y="1070917"/>
                </a:cubicBezTo>
                <a:cubicBezTo>
                  <a:pt x="3643645" y="1082091"/>
                  <a:pt x="3637550" y="1092249"/>
                  <a:pt x="3632470" y="1103423"/>
                </a:cubicBezTo>
                <a:cubicBezTo>
                  <a:pt x="3618248" y="1131866"/>
                  <a:pt x="3604025" y="1160308"/>
                  <a:pt x="3589803" y="1188751"/>
                </a:cubicBezTo>
                <a:cubicBezTo>
                  <a:pt x="3583707" y="1200941"/>
                  <a:pt x="3578628" y="1212115"/>
                  <a:pt x="3572533" y="1225320"/>
                </a:cubicBezTo>
                <a:cubicBezTo>
                  <a:pt x="3559326" y="1252747"/>
                  <a:pt x="3546120" y="1280174"/>
                  <a:pt x="3533929" y="1307601"/>
                </a:cubicBezTo>
                <a:cubicBezTo>
                  <a:pt x="3528849" y="1319791"/>
                  <a:pt x="3523770" y="1331981"/>
                  <a:pt x="3517675" y="1344171"/>
                </a:cubicBezTo>
                <a:cubicBezTo>
                  <a:pt x="3505484" y="1372613"/>
                  <a:pt x="3493293" y="1401056"/>
                  <a:pt x="3482119" y="1428483"/>
                </a:cubicBezTo>
                <a:cubicBezTo>
                  <a:pt x="3477039" y="1441689"/>
                  <a:pt x="3471960" y="1452863"/>
                  <a:pt x="3466880" y="1466068"/>
                </a:cubicBezTo>
                <a:cubicBezTo>
                  <a:pt x="3454690" y="1494511"/>
                  <a:pt x="3443515" y="1523970"/>
                  <a:pt x="3432340" y="1553428"/>
                </a:cubicBezTo>
                <a:cubicBezTo>
                  <a:pt x="3427261" y="1564602"/>
                  <a:pt x="3423197" y="1575776"/>
                  <a:pt x="3419133" y="1587966"/>
                </a:cubicBezTo>
                <a:cubicBezTo>
                  <a:pt x="3407959" y="1617425"/>
                  <a:pt x="3396784" y="1646883"/>
                  <a:pt x="3385609" y="1677358"/>
                </a:cubicBezTo>
                <a:cubicBezTo>
                  <a:pt x="3381546" y="1689547"/>
                  <a:pt x="3377482" y="1701737"/>
                  <a:pt x="3373418" y="1713927"/>
                </a:cubicBezTo>
                <a:cubicBezTo>
                  <a:pt x="3363260" y="1742370"/>
                  <a:pt x="3353101" y="1771828"/>
                  <a:pt x="3343958" y="1801287"/>
                </a:cubicBezTo>
                <a:cubicBezTo>
                  <a:pt x="3339894" y="1813477"/>
                  <a:pt x="3335831" y="1826682"/>
                  <a:pt x="3331767" y="1839888"/>
                </a:cubicBezTo>
                <a:cubicBezTo>
                  <a:pt x="3322624" y="1868331"/>
                  <a:pt x="3313481" y="1897789"/>
                  <a:pt x="3305354" y="1926232"/>
                </a:cubicBezTo>
                <a:cubicBezTo>
                  <a:pt x="3300275" y="1939438"/>
                  <a:pt x="3297227" y="1951627"/>
                  <a:pt x="3293163" y="1964833"/>
                </a:cubicBezTo>
                <a:cubicBezTo>
                  <a:pt x="3285036" y="1994292"/>
                  <a:pt x="3276909" y="2022734"/>
                  <a:pt x="3269798" y="2053209"/>
                </a:cubicBezTo>
                <a:cubicBezTo>
                  <a:pt x="3265734" y="2065399"/>
                  <a:pt x="3262687" y="2078604"/>
                  <a:pt x="3258623" y="2091810"/>
                </a:cubicBezTo>
                <a:cubicBezTo>
                  <a:pt x="3251512" y="2122284"/>
                  <a:pt x="3243385" y="2152759"/>
                  <a:pt x="3236274" y="2183233"/>
                </a:cubicBezTo>
                <a:cubicBezTo>
                  <a:pt x="3233226" y="2195423"/>
                  <a:pt x="3230178" y="2207613"/>
                  <a:pt x="3228147" y="2219802"/>
                </a:cubicBezTo>
                <a:cubicBezTo>
                  <a:pt x="3221035" y="2249261"/>
                  <a:pt x="3213924" y="2280751"/>
                  <a:pt x="3206813" y="2311226"/>
                </a:cubicBezTo>
                <a:cubicBezTo>
                  <a:pt x="3204781" y="2323415"/>
                  <a:pt x="3202749" y="2335605"/>
                  <a:pt x="3199702" y="2346779"/>
                </a:cubicBezTo>
                <a:cubicBezTo>
                  <a:pt x="3193606" y="2378269"/>
                  <a:pt x="3187511" y="2409759"/>
                  <a:pt x="3181416" y="2440234"/>
                </a:cubicBezTo>
                <a:cubicBezTo>
                  <a:pt x="3180400" y="2442266"/>
                  <a:pt x="3180400" y="2444297"/>
                  <a:pt x="3180400" y="2445313"/>
                </a:cubicBezTo>
                <a:cubicBezTo>
                  <a:pt x="3178368" y="2455471"/>
                  <a:pt x="3177352" y="2465629"/>
                  <a:pt x="3175320" y="2475787"/>
                </a:cubicBezTo>
                <a:cubicBezTo>
                  <a:pt x="3170241" y="2507278"/>
                  <a:pt x="3166177" y="2538768"/>
                  <a:pt x="3161098" y="2570258"/>
                </a:cubicBezTo>
                <a:cubicBezTo>
                  <a:pt x="3160082" y="2582448"/>
                  <a:pt x="3158050" y="2594638"/>
                  <a:pt x="3156018" y="2606827"/>
                </a:cubicBezTo>
                <a:cubicBezTo>
                  <a:pt x="3151955" y="2638318"/>
                  <a:pt x="3147891" y="2668792"/>
                  <a:pt x="3143828" y="2700282"/>
                </a:cubicBezTo>
                <a:cubicBezTo>
                  <a:pt x="3142812" y="2713488"/>
                  <a:pt x="3140780" y="2726693"/>
                  <a:pt x="3139764" y="2739899"/>
                </a:cubicBezTo>
                <a:cubicBezTo>
                  <a:pt x="3136717" y="2769358"/>
                  <a:pt x="3133669" y="2800848"/>
                  <a:pt x="3130621" y="2831322"/>
                </a:cubicBezTo>
                <a:cubicBezTo>
                  <a:pt x="3129605" y="2844528"/>
                  <a:pt x="3127574" y="2857733"/>
                  <a:pt x="3127574" y="2869923"/>
                </a:cubicBezTo>
                <a:cubicBezTo>
                  <a:pt x="3124526" y="2900398"/>
                  <a:pt x="3122494" y="2931888"/>
                  <a:pt x="3120462" y="2962362"/>
                </a:cubicBezTo>
                <a:cubicBezTo>
                  <a:pt x="3119446" y="2974552"/>
                  <a:pt x="3118431" y="2987758"/>
                  <a:pt x="3117415" y="3000963"/>
                </a:cubicBezTo>
                <a:cubicBezTo>
                  <a:pt x="3115383" y="3031438"/>
                  <a:pt x="3114367" y="3061912"/>
                  <a:pt x="3112335" y="3093402"/>
                </a:cubicBezTo>
                <a:cubicBezTo>
                  <a:pt x="3112335" y="3106608"/>
                  <a:pt x="3111319" y="3118798"/>
                  <a:pt x="3111319" y="3133019"/>
                </a:cubicBezTo>
                <a:cubicBezTo>
                  <a:pt x="3109288" y="3162478"/>
                  <a:pt x="3109288" y="3193968"/>
                  <a:pt x="3108272" y="3224442"/>
                </a:cubicBezTo>
                <a:cubicBezTo>
                  <a:pt x="3108272" y="3236632"/>
                  <a:pt x="3108272" y="3249838"/>
                  <a:pt x="3107256" y="3263043"/>
                </a:cubicBezTo>
                <a:cubicBezTo>
                  <a:pt x="3107256" y="3292502"/>
                  <a:pt x="3107256" y="3321960"/>
                  <a:pt x="3107256" y="3351419"/>
                </a:cubicBezTo>
                <a:lnTo>
                  <a:pt x="3107256" y="3354466"/>
                </a:lnTo>
                <a:cubicBezTo>
                  <a:pt x="3107256" y="3368688"/>
                  <a:pt x="3107256" y="3381893"/>
                  <a:pt x="3107256" y="3395099"/>
                </a:cubicBezTo>
                <a:cubicBezTo>
                  <a:pt x="3107256" y="3425573"/>
                  <a:pt x="3108272" y="3455032"/>
                  <a:pt x="3108272" y="3485506"/>
                </a:cubicBezTo>
                <a:cubicBezTo>
                  <a:pt x="3108272" y="3498712"/>
                  <a:pt x="3109288" y="3511918"/>
                  <a:pt x="3109288" y="3525123"/>
                </a:cubicBezTo>
                <a:cubicBezTo>
                  <a:pt x="3111319" y="3555598"/>
                  <a:pt x="3111319" y="3586072"/>
                  <a:pt x="3113351" y="3616546"/>
                </a:cubicBezTo>
                <a:cubicBezTo>
                  <a:pt x="3113351" y="3629752"/>
                  <a:pt x="3114367" y="3642958"/>
                  <a:pt x="3114367" y="3656163"/>
                </a:cubicBezTo>
                <a:cubicBezTo>
                  <a:pt x="3116399" y="3687653"/>
                  <a:pt x="3118431" y="3717112"/>
                  <a:pt x="3120462" y="3747586"/>
                </a:cubicBezTo>
                <a:cubicBezTo>
                  <a:pt x="3121478" y="3760792"/>
                  <a:pt x="3122494" y="3773998"/>
                  <a:pt x="3123510" y="3787203"/>
                </a:cubicBezTo>
                <a:cubicBezTo>
                  <a:pt x="3125542" y="3817678"/>
                  <a:pt x="3128589" y="3848152"/>
                  <a:pt x="3131637" y="3878626"/>
                </a:cubicBezTo>
                <a:cubicBezTo>
                  <a:pt x="3132653" y="3891832"/>
                  <a:pt x="3133669" y="3905038"/>
                  <a:pt x="3135701" y="3918243"/>
                </a:cubicBezTo>
                <a:cubicBezTo>
                  <a:pt x="3138748" y="3948718"/>
                  <a:pt x="3141796" y="3979192"/>
                  <a:pt x="3144844" y="4008651"/>
                </a:cubicBezTo>
                <a:cubicBezTo>
                  <a:pt x="3146875" y="4021856"/>
                  <a:pt x="3148907" y="4035062"/>
                  <a:pt x="3150939" y="4048267"/>
                </a:cubicBezTo>
                <a:cubicBezTo>
                  <a:pt x="3153987" y="4078742"/>
                  <a:pt x="3158050" y="4109216"/>
                  <a:pt x="3163130" y="4139691"/>
                </a:cubicBezTo>
                <a:cubicBezTo>
                  <a:pt x="3164146" y="4152896"/>
                  <a:pt x="3166177" y="4165086"/>
                  <a:pt x="3169225" y="4178292"/>
                </a:cubicBezTo>
                <a:cubicBezTo>
                  <a:pt x="3173289" y="4208766"/>
                  <a:pt x="3178368" y="4239240"/>
                  <a:pt x="3183447" y="4268699"/>
                </a:cubicBezTo>
                <a:cubicBezTo>
                  <a:pt x="3185479" y="4281905"/>
                  <a:pt x="3187511" y="4296126"/>
                  <a:pt x="3189543" y="4309332"/>
                </a:cubicBezTo>
                <a:cubicBezTo>
                  <a:pt x="3194622" y="4338790"/>
                  <a:pt x="3200718" y="4369265"/>
                  <a:pt x="3206813" y="4397707"/>
                </a:cubicBezTo>
                <a:cubicBezTo>
                  <a:pt x="3208845" y="4410913"/>
                  <a:pt x="3210876" y="4424119"/>
                  <a:pt x="3213924" y="4437324"/>
                </a:cubicBezTo>
                <a:cubicBezTo>
                  <a:pt x="3220019" y="4467799"/>
                  <a:pt x="3227131" y="4497257"/>
                  <a:pt x="3233226" y="4527732"/>
                </a:cubicBezTo>
                <a:cubicBezTo>
                  <a:pt x="3235258" y="4539921"/>
                  <a:pt x="3238305" y="4553127"/>
                  <a:pt x="3241353" y="4565317"/>
                </a:cubicBezTo>
                <a:cubicBezTo>
                  <a:pt x="3248464" y="4596807"/>
                  <a:pt x="3255575" y="4627281"/>
                  <a:pt x="3262687" y="4657756"/>
                </a:cubicBezTo>
                <a:cubicBezTo>
                  <a:pt x="3265734" y="4670961"/>
                  <a:pt x="3268782" y="4682135"/>
                  <a:pt x="3271830" y="4695341"/>
                </a:cubicBezTo>
                <a:cubicBezTo>
                  <a:pt x="3279957" y="4725815"/>
                  <a:pt x="3288084" y="4755274"/>
                  <a:pt x="3296211" y="4785748"/>
                </a:cubicBezTo>
                <a:cubicBezTo>
                  <a:pt x="3299259" y="4797938"/>
                  <a:pt x="3302306" y="4809112"/>
                  <a:pt x="3305354" y="4820286"/>
                </a:cubicBezTo>
                <a:cubicBezTo>
                  <a:pt x="3314497" y="4851776"/>
                  <a:pt x="3323640" y="4881235"/>
                  <a:pt x="3331767" y="4911709"/>
                </a:cubicBezTo>
                <a:cubicBezTo>
                  <a:pt x="3336846" y="4924915"/>
                  <a:pt x="3339894" y="4937104"/>
                  <a:pt x="3343958" y="4950310"/>
                </a:cubicBezTo>
                <a:cubicBezTo>
                  <a:pt x="3353101" y="4979769"/>
                  <a:pt x="3362244" y="5008211"/>
                  <a:pt x="3371387" y="5037670"/>
                </a:cubicBezTo>
                <a:cubicBezTo>
                  <a:pt x="3376466" y="5049860"/>
                  <a:pt x="3380530" y="5063065"/>
                  <a:pt x="3384593" y="5076271"/>
                </a:cubicBezTo>
                <a:cubicBezTo>
                  <a:pt x="3394752" y="5104714"/>
                  <a:pt x="3404911" y="5134172"/>
                  <a:pt x="3415070" y="5162615"/>
                </a:cubicBezTo>
                <a:cubicBezTo>
                  <a:pt x="3419133" y="5174805"/>
                  <a:pt x="3424213" y="5188010"/>
                  <a:pt x="3429292" y="5200200"/>
                </a:cubicBezTo>
                <a:cubicBezTo>
                  <a:pt x="3440467" y="5229659"/>
                  <a:pt x="3451642" y="5260133"/>
                  <a:pt x="3462817" y="5288576"/>
                </a:cubicBezTo>
                <a:cubicBezTo>
                  <a:pt x="3467896" y="5300766"/>
                  <a:pt x="3471960" y="5311940"/>
                  <a:pt x="3476023" y="5323114"/>
                </a:cubicBezTo>
                <a:cubicBezTo>
                  <a:pt x="3488214" y="5352572"/>
                  <a:pt x="3500405" y="5382031"/>
                  <a:pt x="3512595" y="5411490"/>
                </a:cubicBezTo>
                <a:cubicBezTo>
                  <a:pt x="3518691" y="5423679"/>
                  <a:pt x="3522754" y="5434853"/>
                  <a:pt x="3527834" y="5447043"/>
                </a:cubicBezTo>
                <a:cubicBezTo>
                  <a:pt x="3541040" y="5475486"/>
                  <a:pt x="3553231" y="5504944"/>
                  <a:pt x="3566437" y="5532371"/>
                </a:cubicBezTo>
                <a:cubicBezTo>
                  <a:pt x="3571517" y="5544561"/>
                  <a:pt x="3576596" y="5556751"/>
                  <a:pt x="3582692" y="5568941"/>
                </a:cubicBezTo>
                <a:cubicBezTo>
                  <a:pt x="3595898" y="5596368"/>
                  <a:pt x="3609105" y="5623795"/>
                  <a:pt x="3623327" y="5652237"/>
                </a:cubicBezTo>
                <a:cubicBezTo>
                  <a:pt x="3628407" y="5664427"/>
                  <a:pt x="3634502" y="5675601"/>
                  <a:pt x="3640597" y="5688807"/>
                </a:cubicBezTo>
                <a:cubicBezTo>
                  <a:pt x="3654820" y="5716234"/>
                  <a:pt x="3670058" y="5744677"/>
                  <a:pt x="3684280" y="5772103"/>
                </a:cubicBezTo>
                <a:cubicBezTo>
                  <a:pt x="3690376" y="5784293"/>
                  <a:pt x="3696471" y="5794451"/>
                  <a:pt x="3702566" y="5805625"/>
                </a:cubicBezTo>
                <a:cubicBezTo>
                  <a:pt x="3717805" y="5833052"/>
                  <a:pt x="3733043" y="5861495"/>
                  <a:pt x="3748281" y="5887906"/>
                </a:cubicBezTo>
                <a:cubicBezTo>
                  <a:pt x="3755393" y="5900096"/>
                  <a:pt x="3761488" y="5912286"/>
                  <a:pt x="3768599" y="5923460"/>
                </a:cubicBezTo>
                <a:cubicBezTo>
                  <a:pt x="3784853" y="5950887"/>
                  <a:pt x="3802124" y="5978314"/>
                  <a:pt x="3818378" y="6005741"/>
                </a:cubicBezTo>
                <a:cubicBezTo>
                  <a:pt x="3825489" y="6016915"/>
                  <a:pt x="3832600" y="6028089"/>
                  <a:pt x="3838696" y="6038247"/>
                </a:cubicBezTo>
                <a:cubicBezTo>
                  <a:pt x="3855966" y="6065674"/>
                  <a:pt x="3873236" y="6092085"/>
                  <a:pt x="3891522" y="6118496"/>
                </a:cubicBezTo>
                <a:cubicBezTo>
                  <a:pt x="3898633" y="6129670"/>
                  <a:pt x="3905744" y="6140844"/>
                  <a:pt x="3912855" y="6151002"/>
                </a:cubicBezTo>
                <a:cubicBezTo>
                  <a:pt x="3931141" y="6178429"/>
                  <a:pt x="3949427" y="6203824"/>
                  <a:pt x="3967713" y="6230236"/>
                </a:cubicBezTo>
                <a:cubicBezTo>
                  <a:pt x="3975840" y="6239378"/>
                  <a:pt x="3982952" y="6250552"/>
                  <a:pt x="3991079" y="6260710"/>
                </a:cubicBezTo>
                <a:cubicBezTo>
                  <a:pt x="4010381" y="6286105"/>
                  <a:pt x="4028667" y="6312517"/>
                  <a:pt x="4048984" y="6337912"/>
                </a:cubicBezTo>
                <a:cubicBezTo>
                  <a:pt x="4058127" y="6349086"/>
                  <a:pt x="4066255" y="6360260"/>
                  <a:pt x="4075398" y="6372450"/>
                </a:cubicBezTo>
                <a:cubicBezTo>
                  <a:pt x="4095715" y="6396829"/>
                  <a:pt x="4115017" y="6421209"/>
                  <a:pt x="4134319" y="6444572"/>
                </a:cubicBezTo>
                <a:cubicBezTo>
                  <a:pt x="4143462" y="6454730"/>
                  <a:pt x="4152605" y="6464889"/>
                  <a:pt x="4160732" y="6476063"/>
                </a:cubicBezTo>
                <a:cubicBezTo>
                  <a:pt x="4182066" y="6500442"/>
                  <a:pt x="4203400" y="6523806"/>
                  <a:pt x="4224733" y="6548185"/>
                </a:cubicBezTo>
                <a:cubicBezTo>
                  <a:pt x="4234892" y="6558343"/>
                  <a:pt x="4244035" y="6568502"/>
                  <a:pt x="4252163" y="6578660"/>
                </a:cubicBezTo>
                <a:cubicBezTo>
                  <a:pt x="4274512" y="6602023"/>
                  <a:pt x="4296862" y="6625387"/>
                  <a:pt x="4319211" y="6648751"/>
                </a:cubicBezTo>
                <a:lnTo>
                  <a:pt x="4346640" y="6676178"/>
                </a:lnTo>
                <a:cubicBezTo>
                  <a:pt x="4358831" y="6688368"/>
                  <a:pt x="4372037" y="6700557"/>
                  <a:pt x="4385244" y="6713763"/>
                </a:cubicBezTo>
                <a:cubicBezTo>
                  <a:pt x="4417752" y="6700557"/>
                  <a:pt x="4451276" y="6685320"/>
                  <a:pt x="4484801" y="6670083"/>
                </a:cubicBezTo>
                <a:cubicBezTo>
                  <a:pt x="4515278" y="6654846"/>
                  <a:pt x="4547786" y="6639609"/>
                  <a:pt x="4578262" y="6622340"/>
                </a:cubicBezTo>
                <a:cubicBezTo>
                  <a:pt x="4650391" y="6585770"/>
                  <a:pt x="4721503" y="6545138"/>
                  <a:pt x="4792615" y="6506537"/>
                </a:cubicBezTo>
                <a:cubicBezTo>
                  <a:pt x="4819029" y="6492316"/>
                  <a:pt x="4845441" y="6478094"/>
                  <a:pt x="4871854" y="6463873"/>
                </a:cubicBezTo>
                <a:cubicBezTo>
                  <a:pt x="4917569" y="6440509"/>
                  <a:pt x="4962268" y="6418161"/>
                  <a:pt x="5005952" y="6397845"/>
                </a:cubicBezTo>
                <a:cubicBezTo>
                  <a:pt x="4989697" y="6386671"/>
                  <a:pt x="4972427" y="6373465"/>
                  <a:pt x="4955157" y="6360260"/>
                </a:cubicBezTo>
                <a:cubicBezTo>
                  <a:pt x="4946015" y="6354165"/>
                  <a:pt x="4937887" y="6347054"/>
                  <a:pt x="4928744" y="6339943"/>
                </a:cubicBezTo>
                <a:cubicBezTo>
                  <a:pt x="4908426" y="6323690"/>
                  <a:pt x="4889124" y="6307437"/>
                  <a:pt x="4869823" y="6290169"/>
                </a:cubicBezTo>
                <a:lnTo>
                  <a:pt x="4846457" y="6270868"/>
                </a:lnTo>
                <a:cubicBezTo>
                  <a:pt x="4826139" y="6254615"/>
                  <a:pt x="4807853" y="6236330"/>
                  <a:pt x="4788552" y="6219062"/>
                </a:cubicBezTo>
                <a:cubicBezTo>
                  <a:pt x="4780424" y="6210935"/>
                  <a:pt x="4772297" y="6203824"/>
                  <a:pt x="4764171" y="6196714"/>
                </a:cubicBezTo>
                <a:cubicBezTo>
                  <a:pt x="4744868" y="6177413"/>
                  <a:pt x="4725566" y="6159129"/>
                  <a:pt x="4706264" y="6139828"/>
                </a:cubicBezTo>
                <a:lnTo>
                  <a:pt x="4684931" y="6118496"/>
                </a:lnTo>
                <a:cubicBezTo>
                  <a:pt x="4666645" y="6099196"/>
                  <a:pt x="4647343" y="6078879"/>
                  <a:pt x="4630073" y="6058563"/>
                </a:cubicBezTo>
                <a:cubicBezTo>
                  <a:pt x="4622962" y="6051452"/>
                  <a:pt x="4615851" y="6043326"/>
                  <a:pt x="4608739" y="6036215"/>
                </a:cubicBezTo>
                <a:cubicBezTo>
                  <a:pt x="4591470" y="6015899"/>
                  <a:pt x="4572167" y="5994567"/>
                  <a:pt x="4554897" y="5973235"/>
                </a:cubicBezTo>
                <a:cubicBezTo>
                  <a:pt x="4548802" y="5966124"/>
                  <a:pt x="4543722" y="5959013"/>
                  <a:pt x="4537627" y="5951903"/>
                </a:cubicBezTo>
                <a:cubicBezTo>
                  <a:pt x="4520357" y="5931586"/>
                  <a:pt x="4503087" y="5910254"/>
                  <a:pt x="4486833" y="5888922"/>
                </a:cubicBezTo>
                <a:cubicBezTo>
                  <a:pt x="4479722" y="5879780"/>
                  <a:pt x="4473626" y="5870637"/>
                  <a:pt x="4466515" y="5861495"/>
                </a:cubicBezTo>
                <a:cubicBezTo>
                  <a:pt x="4450261" y="5840163"/>
                  <a:pt x="4434007" y="5818831"/>
                  <a:pt x="4418768" y="5797499"/>
                </a:cubicBezTo>
                <a:cubicBezTo>
                  <a:pt x="4411657" y="5788357"/>
                  <a:pt x="4405561" y="5779214"/>
                  <a:pt x="4399467" y="5770072"/>
                </a:cubicBezTo>
                <a:cubicBezTo>
                  <a:pt x="4384228" y="5748740"/>
                  <a:pt x="4368989" y="5726392"/>
                  <a:pt x="4354767" y="5704044"/>
                </a:cubicBezTo>
                <a:cubicBezTo>
                  <a:pt x="4347656" y="5694902"/>
                  <a:pt x="4341560" y="5684743"/>
                  <a:pt x="4335465" y="5675601"/>
                </a:cubicBezTo>
                <a:cubicBezTo>
                  <a:pt x="4321243" y="5653253"/>
                  <a:pt x="4307021" y="5630905"/>
                  <a:pt x="4292798" y="5607542"/>
                </a:cubicBezTo>
                <a:cubicBezTo>
                  <a:pt x="4286703" y="5598399"/>
                  <a:pt x="4281623" y="5590273"/>
                  <a:pt x="4276544" y="5581130"/>
                </a:cubicBezTo>
                <a:cubicBezTo>
                  <a:pt x="4262322" y="5557767"/>
                  <a:pt x="4248099" y="5533387"/>
                  <a:pt x="4234892" y="5510023"/>
                </a:cubicBezTo>
                <a:cubicBezTo>
                  <a:pt x="4228797" y="5500881"/>
                  <a:pt x="4223717" y="5490723"/>
                  <a:pt x="4217622" y="5480565"/>
                </a:cubicBezTo>
                <a:cubicBezTo>
                  <a:pt x="4204415" y="5457201"/>
                  <a:pt x="4191209" y="5432822"/>
                  <a:pt x="4178002" y="5408442"/>
                </a:cubicBezTo>
                <a:cubicBezTo>
                  <a:pt x="4173939" y="5399300"/>
                  <a:pt x="4168859" y="5390157"/>
                  <a:pt x="4163780" y="5379999"/>
                </a:cubicBezTo>
                <a:cubicBezTo>
                  <a:pt x="4150573" y="5355620"/>
                  <a:pt x="4139399" y="5331240"/>
                  <a:pt x="4126192" y="5306861"/>
                </a:cubicBezTo>
                <a:cubicBezTo>
                  <a:pt x="4122128" y="5296703"/>
                  <a:pt x="4117049" y="5286544"/>
                  <a:pt x="4111970" y="5276386"/>
                </a:cubicBezTo>
                <a:cubicBezTo>
                  <a:pt x="4099779" y="5252007"/>
                  <a:pt x="4088604" y="5226611"/>
                  <a:pt x="4077429" y="5201216"/>
                </a:cubicBezTo>
                <a:cubicBezTo>
                  <a:pt x="4072350" y="5191058"/>
                  <a:pt x="4067270" y="5180900"/>
                  <a:pt x="4063207" y="5170742"/>
                </a:cubicBezTo>
                <a:cubicBezTo>
                  <a:pt x="4053048" y="5147378"/>
                  <a:pt x="4041873" y="5121983"/>
                  <a:pt x="4031714" y="5097603"/>
                </a:cubicBezTo>
                <a:cubicBezTo>
                  <a:pt x="4026635" y="5086429"/>
                  <a:pt x="4022571" y="5075255"/>
                  <a:pt x="4017492" y="5064081"/>
                </a:cubicBezTo>
                <a:cubicBezTo>
                  <a:pt x="4007333" y="5038686"/>
                  <a:pt x="3997174" y="5013290"/>
                  <a:pt x="3988031" y="4987895"/>
                </a:cubicBezTo>
                <a:cubicBezTo>
                  <a:pt x="3983968" y="4978753"/>
                  <a:pt x="3979904" y="4968595"/>
                  <a:pt x="3975840" y="4958436"/>
                </a:cubicBezTo>
                <a:cubicBezTo>
                  <a:pt x="3965682" y="4932025"/>
                  <a:pt x="3956539" y="4905614"/>
                  <a:pt x="3947396" y="4879203"/>
                </a:cubicBezTo>
                <a:cubicBezTo>
                  <a:pt x="3944348" y="4869045"/>
                  <a:pt x="3940284" y="4858887"/>
                  <a:pt x="3937237" y="4849745"/>
                </a:cubicBezTo>
                <a:cubicBezTo>
                  <a:pt x="3927078" y="4822318"/>
                  <a:pt x="3917935" y="4795907"/>
                  <a:pt x="3909808" y="4768480"/>
                </a:cubicBezTo>
                <a:cubicBezTo>
                  <a:pt x="3906760" y="4758321"/>
                  <a:pt x="3903712" y="4748163"/>
                  <a:pt x="3900665" y="4738005"/>
                </a:cubicBezTo>
                <a:cubicBezTo>
                  <a:pt x="3892538" y="4712610"/>
                  <a:pt x="3884410" y="4686199"/>
                  <a:pt x="3876283" y="4659787"/>
                </a:cubicBezTo>
                <a:cubicBezTo>
                  <a:pt x="3873236" y="4648613"/>
                  <a:pt x="3870188" y="4637440"/>
                  <a:pt x="3866124" y="4625250"/>
                </a:cubicBezTo>
                <a:cubicBezTo>
                  <a:pt x="3859013" y="4598839"/>
                  <a:pt x="3851902" y="4573443"/>
                  <a:pt x="3844791" y="4546016"/>
                </a:cubicBezTo>
                <a:cubicBezTo>
                  <a:pt x="3841743" y="4534842"/>
                  <a:pt x="3838696" y="4523668"/>
                  <a:pt x="3836664" y="4512494"/>
                </a:cubicBezTo>
                <a:cubicBezTo>
                  <a:pt x="3829553" y="4486083"/>
                  <a:pt x="3823457" y="4459672"/>
                  <a:pt x="3816346" y="4433261"/>
                </a:cubicBezTo>
                <a:cubicBezTo>
                  <a:pt x="3814314" y="4423103"/>
                  <a:pt x="3811267" y="4411929"/>
                  <a:pt x="3809235" y="4401771"/>
                </a:cubicBezTo>
                <a:cubicBezTo>
                  <a:pt x="3803139" y="4374344"/>
                  <a:pt x="3797044" y="4346917"/>
                  <a:pt x="3790949" y="4318474"/>
                </a:cubicBezTo>
                <a:cubicBezTo>
                  <a:pt x="3788917" y="4308316"/>
                  <a:pt x="3785869" y="4298158"/>
                  <a:pt x="3783838" y="4288000"/>
                </a:cubicBezTo>
                <a:cubicBezTo>
                  <a:pt x="3778758" y="4259557"/>
                  <a:pt x="3773679" y="4231114"/>
                  <a:pt x="3767583" y="4203687"/>
                </a:cubicBezTo>
                <a:cubicBezTo>
                  <a:pt x="3765552" y="4193529"/>
                  <a:pt x="3764536" y="4182355"/>
                  <a:pt x="3762504" y="4172197"/>
                </a:cubicBezTo>
                <a:cubicBezTo>
                  <a:pt x="3757424" y="4144770"/>
                  <a:pt x="3753361" y="4116327"/>
                  <a:pt x="3748281" y="4087884"/>
                </a:cubicBezTo>
                <a:cubicBezTo>
                  <a:pt x="3747266" y="4077726"/>
                  <a:pt x="3745234" y="4066552"/>
                  <a:pt x="3743202" y="4056394"/>
                </a:cubicBezTo>
                <a:cubicBezTo>
                  <a:pt x="3739138" y="4028967"/>
                  <a:pt x="3735075" y="4000524"/>
                  <a:pt x="3731011" y="3973097"/>
                </a:cubicBezTo>
                <a:cubicBezTo>
                  <a:pt x="3729995" y="3961923"/>
                  <a:pt x="3728980" y="3950749"/>
                  <a:pt x="3726948" y="3940591"/>
                </a:cubicBezTo>
                <a:cubicBezTo>
                  <a:pt x="3723900" y="3912148"/>
                  <a:pt x="3720852" y="3883706"/>
                  <a:pt x="3717805" y="3855263"/>
                </a:cubicBezTo>
                <a:cubicBezTo>
                  <a:pt x="3715773" y="3845105"/>
                  <a:pt x="3714757" y="3833931"/>
                  <a:pt x="3713741" y="3823773"/>
                </a:cubicBezTo>
                <a:cubicBezTo>
                  <a:pt x="3711709" y="3795330"/>
                  <a:pt x="3708662" y="3766887"/>
                  <a:pt x="3706630" y="3739460"/>
                </a:cubicBezTo>
                <a:cubicBezTo>
                  <a:pt x="3705614" y="3727270"/>
                  <a:pt x="3704598" y="3717112"/>
                  <a:pt x="3703582" y="3705938"/>
                </a:cubicBezTo>
                <a:cubicBezTo>
                  <a:pt x="3701551" y="3677495"/>
                  <a:pt x="3699519" y="3650068"/>
                  <a:pt x="3698503" y="3621626"/>
                </a:cubicBezTo>
                <a:cubicBezTo>
                  <a:pt x="3697487" y="3610452"/>
                  <a:pt x="3697487" y="3599278"/>
                  <a:pt x="3696471" y="3589120"/>
                </a:cubicBezTo>
                <a:cubicBezTo>
                  <a:pt x="3695455" y="3560677"/>
                  <a:pt x="3694439" y="3532234"/>
                  <a:pt x="3693423" y="3503791"/>
                </a:cubicBezTo>
                <a:cubicBezTo>
                  <a:pt x="3693423" y="3492617"/>
                  <a:pt x="3692408" y="3481443"/>
                  <a:pt x="3692408" y="3471285"/>
                </a:cubicBezTo>
                <a:cubicBezTo>
                  <a:pt x="3691392" y="3442842"/>
                  <a:pt x="3691392" y="3416431"/>
                  <a:pt x="3691392" y="3387988"/>
                </a:cubicBezTo>
                <a:cubicBezTo>
                  <a:pt x="3691392" y="3376814"/>
                  <a:pt x="3690376" y="3365640"/>
                  <a:pt x="3690376" y="3354466"/>
                </a:cubicBezTo>
                <a:lnTo>
                  <a:pt x="3690376" y="3353451"/>
                </a:lnTo>
                <a:cubicBezTo>
                  <a:pt x="3690376" y="3325008"/>
                  <a:pt x="3691392" y="3297581"/>
                  <a:pt x="3691392" y="3269138"/>
                </a:cubicBezTo>
                <a:cubicBezTo>
                  <a:pt x="3692408" y="3257964"/>
                  <a:pt x="3692408" y="3247806"/>
                  <a:pt x="3692408" y="3236632"/>
                </a:cubicBezTo>
                <a:cubicBezTo>
                  <a:pt x="3693423" y="3209205"/>
                  <a:pt x="3693423" y="3179746"/>
                  <a:pt x="3694439" y="3152320"/>
                </a:cubicBezTo>
                <a:cubicBezTo>
                  <a:pt x="3695455" y="3141146"/>
                  <a:pt x="3696471" y="3130987"/>
                  <a:pt x="3696471" y="3118798"/>
                </a:cubicBezTo>
                <a:cubicBezTo>
                  <a:pt x="3697487" y="3091371"/>
                  <a:pt x="3699519" y="3062928"/>
                  <a:pt x="3701551" y="3034485"/>
                </a:cubicBezTo>
                <a:cubicBezTo>
                  <a:pt x="3701551" y="3024327"/>
                  <a:pt x="3702566" y="3012137"/>
                  <a:pt x="3703582" y="3001979"/>
                </a:cubicBezTo>
                <a:cubicBezTo>
                  <a:pt x="3705614" y="2973536"/>
                  <a:pt x="3707646" y="2945093"/>
                  <a:pt x="3710694" y="2916651"/>
                </a:cubicBezTo>
                <a:cubicBezTo>
                  <a:pt x="3710694" y="2906493"/>
                  <a:pt x="3711709" y="2895319"/>
                  <a:pt x="3712725" y="2885160"/>
                </a:cubicBezTo>
                <a:cubicBezTo>
                  <a:pt x="3715773" y="2856718"/>
                  <a:pt x="3718821" y="2828275"/>
                  <a:pt x="3721868" y="2800848"/>
                </a:cubicBezTo>
                <a:cubicBezTo>
                  <a:pt x="3722884" y="2789674"/>
                  <a:pt x="3723900" y="2779516"/>
                  <a:pt x="3725932" y="2768342"/>
                </a:cubicBezTo>
                <a:cubicBezTo>
                  <a:pt x="3728980" y="2740915"/>
                  <a:pt x="3733043" y="2714504"/>
                  <a:pt x="3736091" y="2687077"/>
                </a:cubicBezTo>
                <a:cubicBezTo>
                  <a:pt x="3738123" y="2674887"/>
                  <a:pt x="3740154" y="2663713"/>
                  <a:pt x="3741170" y="2652539"/>
                </a:cubicBezTo>
                <a:cubicBezTo>
                  <a:pt x="3745234" y="2625112"/>
                  <a:pt x="3749297" y="2597685"/>
                  <a:pt x="3754377" y="2571274"/>
                </a:cubicBezTo>
                <a:cubicBezTo>
                  <a:pt x="3756409" y="2559084"/>
                  <a:pt x="3757424" y="2547910"/>
                  <a:pt x="3760472" y="2535720"/>
                </a:cubicBezTo>
                <a:cubicBezTo>
                  <a:pt x="3765552" y="2509309"/>
                  <a:pt x="3769615" y="2481882"/>
                  <a:pt x="3774695" y="2455471"/>
                </a:cubicBezTo>
                <a:cubicBezTo>
                  <a:pt x="3776726" y="2443281"/>
                  <a:pt x="3779774" y="2432107"/>
                  <a:pt x="3780790" y="2420933"/>
                </a:cubicBezTo>
                <a:cubicBezTo>
                  <a:pt x="3785869" y="2393506"/>
                  <a:pt x="3791965" y="2367095"/>
                  <a:pt x="3798060" y="2340684"/>
                </a:cubicBezTo>
                <a:cubicBezTo>
                  <a:pt x="3801108" y="2328494"/>
                  <a:pt x="3803139" y="2317320"/>
                  <a:pt x="3806187" y="2306146"/>
                </a:cubicBezTo>
                <a:cubicBezTo>
                  <a:pt x="3812282" y="2278719"/>
                  <a:pt x="3818378" y="2253324"/>
                  <a:pt x="3824473" y="2226913"/>
                </a:cubicBezTo>
                <a:cubicBezTo>
                  <a:pt x="3826505" y="2216755"/>
                  <a:pt x="3830568" y="2205581"/>
                  <a:pt x="3832600" y="2195423"/>
                </a:cubicBezTo>
                <a:cubicBezTo>
                  <a:pt x="3839711" y="2167996"/>
                  <a:pt x="3846823" y="2140569"/>
                  <a:pt x="3854950" y="2113142"/>
                </a:cubicBezTo>
                <a:cubicBezTo>
                  <a:pt x="3856981" y="2102984"/>
                  <a:pt x="3860029" y="2091810"/>
                  <a:pt x="3863077" y="2082667"/>
                </a:cubicBezTo>
                <a:cubicBezTo>
                  <a:pt x="3870188" y="2054225"/>
                  <a:pt x="3879331" y="2026798"/>
                  <a:pt x="3887458" y="2000386"/>
                </a:cubicBezTo>
                <a:cubicBezTo>
                  <a:pt x="3890506" y="1990228"/>
                  <a:pt x="3893553" y="1980070"/>
                  <a:pt x="3896601" y="1969912"/>
                </a:cubicBezTo>
                <a:cubicBezTo>
                  <a:pt x="3904728" y="1943501"/>
                  <a:pt x="3913871" y="1917090"/>
                  <a:pt x="3921998" y="1889663"/>
                </a:cubicBezTo>
                <a:cubicBezTo>
                  <a:pt x="3926062" y="1879505"/>
                  <a:pt x="3929110" y="1868331"/>
                  <a:pt x="3933173" y="1859188"/>
                </a:cubicBezTo>
                <a:cubicBezTo>
                  <a:pt x="3941300" y="1832777"/>
                  <a:pt x="3950443" y="1808398"/>
                  <a:pt x="3959586" y="1783002"/>
                </a:cubicBezTo>
                <a:cubicBezTo>
                  <a:pt x="3963650" y="1771828"/>
                  <a:pt x="3968729" y="1760654"/>
                  <a:pt x="3972793" y="1748465"/>
                </a:cubicBezTo>
                <a:cubicBezTo>
                  <a:pt x="3981936" y="1723069"/>
                  <a:pt x="3992095" y="1697674"/>
                  <a:pt x="4002254" y="1672279"/>
                </a:cubicBezTo>
                <a:cubicBezTo>
                  <a:pt x="4006317" y="1663136"/>
                  <a:pt x="4009365" y="1652978"/>
                  <a:pt x="4013428" y="1642820"/>
                </a:cubicBezTo>
                <a:cubicBezTo>
                  <a:pt x="4024603" y="1616409"/>
                  <a:pt x="4035778" y="1591013"/>
                  <a:pt x="4046953" y="1564602"/>
                </a:cubicBezTo>
                <a:cubicBezTo>
                  <a:pt x="4051016" y="1555460"/>
                  <a:pt x="4055080" y="1545302"/>
                  <a:pt x="4059143" y="1536159"/>
                </a:cubicBezTo>
                <a:cubicBezTo>
                  <a:pt x="4071334" y="1509748"/>
                  <a:pt x="4082509" y="1484353"/>
                  <a:pt x="4095715" y="1458958"/>
                </a:cubicBezTo>
                <a:cubicBezTo>
                  <a:pt x="4099779" y="1448799"/>
                  <a:pt x="4103842" y="1439657"/>
                  <a:pt x="4108922" y="1429499"/>
                </a:cubicBezTo>
                <a:cubicBezTo>
                  <a:pt x="4120097" y="1406135"/>
                  <a:pt x="4132287" y="1381756"/>
                  <a:pt x="4144478" y="1358392"/>
                </a:cubicBezTo>
                <a:cubicBezTo>
                  <a:pt x="4149557" y="1347218"/>
                  <a:pt x="4154637" y="1337060"/>
                  <a:pt x="4160732" y="1325886"/>
                </a:cubicBezTo>
                <a:cubicBezTo>
                  <a:pt x="4172923" y="1301506"/>
                  <a:pt x="4185114" y="1279159"/>
                  <a:pt x="4198320" y="1255795"/>
                </a:cubicBezTo>
                <a:cubicBezTo>
                  <a:pt x="4203400" y="1245637"/>
                  <a:pt x="4208479" y="1236494"/>
                  <a:pt x="4213558" y="1226336"/>
                </a:cubicBezTo>
                <a:cubicBezTo>
                  <a:pt x="4227781" y="1201957"/>
                  <a:pt x="4242004" y="1177577"/>
                  <a:pt x="4256226" y="1154213"/>
                </a:cubicBezTo>
                <a:cubicBezTo>
                  <a:pt x="4261306" y="1145071"/>
                  <a:pt x="4266385" y="1135929"/>
                  <a:pt x="4271465" y="1126786"/>
                </a:cubicBezTo>
                <a:cubicBezTo>
                  <a:pt x="4285687" y="1104439"/>
                  <a:pt x="4299909" y="1082091"/>
                  <a:pt x="4314131" y="1058727"/>
                </a:cubicBezTo>
                <a:cubicBezTo>
                  <a:pt x="4320227" y="1049585"/>
                  <a:pt x="4326322" y="1040442"/>
                  <a:pt x="4332418" y="1031300"/>
                </a:cubicBezTo>
                <a:cubicBezTo>
                  <a:pt x="4346640" y="1008952"/>
                  <a:pt x="4361878" y="986604"/>
                  <a:pt x="4377117" y="964256"/>
                </a:cubicBezTo>
                <a:cubicBezTo>
                  <a:pt x="4383212" y="954098"/>
                  <a:pt x="4390323" y="945972"/>
                  <a:pt x="4396418" y="936829"/>
                </a:cubicBezTo>
                <a:cubicBezTo>
                  <a:pt x="4411657" y="914481"/>
                  <a:pt x="4427911" y="893149"/>
                  <a:pt x="4443149" y="871817"/>
                </a:cubicBezTo>
                <a:cubicBezTo>
                  <a:pt x="4450261" y="862675"/>
                  <a:pt x="4457372" y="853532"/>
                  <a:pt x="4463467" y="844390"/>
                </a:cubicBezTo>
                <a:cubicBezTo>
                  <a:pt x="4480737" y="823058"/>
                  <a:pt x="4498007" y="800710"/>
                  <a:pt x="4514262" y="779378"/>
                </a:cubicBezTo>
                <a:cubicBezTo>
                  <a:pt x="4520357" y="772267"/>
                  <a:pt x="4527468" y="765157"/>
                  <a:pt x="4533563" y="758046"/>
                </a:cubicBezTo>
                <a:cubicBezTo>
                  <a:pt x="4550834" y="735698"/>
                  <a:pt x="4568104" y="715382"/>
                  <a:pt x="4586390" y="694050"/>
                </a:cubicBezTo>
                <a:cubicBezTo>
                  <a:pt x="4593501" y="686939"/>
                  <a:pt x="4599596" y="678813"/>
                  <a:pt x="4606708" y="670686"/>
                </a:cubicBezTo>
                <a:cubicBezTo>
                  <a:pt x="4623977" y="650370"/>
                  <a:pt x="4643279" y="631069"/>
                  <a:pt x="4660549" y="611769"/>
                </a:cubicBezTo>
                <a:cubicBezTo>
                  <a:pt x="4667661" y="604658"/>
                  <a:pt x="4674772" y="597547"/>
                  <a:pt x="4681884" y="589421"/>
                </a:cubicBezTo>
                <a:cubicBezTo>
                  <a:pt x="4701185" y="570120"/>
                  <a:pt x="4719471" y="550820"/>
                  <a:pt x="4738773" y="532535"/>
                </a:cubicBezTo>
                <a:cubicBezTo>
                  <a:pt x="4746900" y="524409"/>
                  <a:pt x="4755027" y="517298"/>
                  <a:pt x="4763155" y="509171"/>
                </a:cubicBezTo>
                <a:cubicBezTo>
                  <a:pt x="4782456" y="491903"/>
                  <a:pt x="4800742" y="473618"/>
                  <a:pt x="4820045" y="457365"/>
                </a:cubicBezTo>
                <a:cubicBezTo>
                  <a:pt x="4828171" y="450254"/>
                  <a:pt x="4835282" y="443144"/>
                  <a:pt x="4842394" y="437049"/>
                </a:cubicBezTo>
                <a:cubicBezTo>
                  <a:pt x="4862711" y="419780"/>
                  <a:pt x="4882013" y="402511"/>
                  <a:pt x="4902331" y="386258"/>
                </a:cubicBezTo>
                <a:cubicBezTo>
                  <a:pt x="4910459" y="380163"/>
                  <a:pt x="4918585" y="373053"/>
                  <a:pt x="4925697" y="366957"/>
                </a:cubicBezTo>
                <a:cubicBezTo>
                  <a:pt x="4948046" y="350704"/>
                  <a:pt x="4968364" y="334451"/>
                  <a:pt x="4989697" y="318198"/>
                </a:cubicBezTo>
                <a:cubicBezTo>
                  <a:pt x="4997825" y="312104"/>
                  <a:pt x="5005952" y="306009"/>
                  <a:pt x="5014079" y="299914"/>
                </a:cubicBezTo>
                <a:cubicBezTo>
                  <a:pt x="5035412" y="285692"/>
                  <a:pt x="5056746" y="270455"/>
                  <a:pt x="5078080" y="256234"/>
                </a:cubicBezTo>
                <a:cubicBezTo>
                  <a:pt x="5087223" y="251155"/>
                  <a:pt x="5095350" y="246076"/>
                  <a:pt x="5102461" y="239981"/>
                </a:cubicBezTo>
                <a:cubicBezTo>
                  <a:pt x="5124811" y="225760"/>
                  <a:pt x="5146144" y="212554"/>
                  <a:pt x="5167478" y="199348"/>
                </a:cubicBezTo>
                <a:cubicBezTo>
                  <a:pt x="5176621" y="194269"/>
                  <a:pt x="5186780" y="189190"/>
                  <a:pt x="5194907" y="183095"/>
                </a:cubicBezTo>
                <a:cubicBezTo>
                  <a:pt x="5219289" y="169890"/>
                  <a:pt x="5241638" y="157700"/>
                  <a:pt x="5265004" y="145510"/>
                </a:cubicBezTo>
                <a:cubicBezTo>
                  <a:pt x="5273130" y="141447"/>
                  <a:pt x="5281257" y="137384"/>
                  <a:pt x="5289385" y="132304"/>
                </a:cubicBezTo>
                <a:cubicBezTo>
                  <a:pt x="5311735" y="121131"/>
                  <a:pt x="5334084" y="110972"/>
                  <a:pt x="5356434" y="100814"/>
                </a:cubicBezTo>
                <a:cubicBezTo>
                  <a:pt x="5365576" y="96751"/>
                  <a:pt x="5374719" y="92688"/>
                  <a:pt x="5383862" y="87609"/>
                </a:cubicBezTo>
                <a:cubicBezTo>
                  <a:pt x="5407228" y="77450"/>
                  <a:pt x="5431609" y="67292"/>
                  <a:pt x="5455990" y="58150"/>
                </a:cubicBezTo>
                <a:cubicBezTo>
                  <a:pt x="5464117" y="55103"/>
                  <a:pt x="5473261" y="52055"/>
                  <a:pt x="5481388" y="47992"/>
                </a:cubicBezTo>
                <a:cubicBezTo>
                  <a:pt x="5504753" y="38850"/>
                  <a:pt x="5529135" y="30723"/>
                  <a:pt x="5553516" y="23612"/>
                </a:cubicBezTo>
                <a:cubicBezTo>
                  <a:pt x="5563675" y="19549"/>
                  <a:pt x="5574850" y="16502"/>
                  <a:pt x="5586024" y="13454"/>
                </a:cubicBezTo>
                <a:lnTo>
                  <a:pt x="5631772" y="0"/>
                </a:lnTo>
                <a:lnTo>
                  <a:pt x="5823498" y="0"/>
                </a:lnTo>
                <a:lnTo>
                  <a:pt x="5736239" y="15883"/>
                </a:lnTo>
                <a:cubicBezTo>
                  <a:pt x="4602061" y="264103"/>
                  <a:pt x="3731011" y="1667041"/>
                  <a:pt x="3731011" y="3354466"/>
                </a:cubicBezTo>
                <a:cubicBezTo>
                  <a:pt x="3731011" y="4629313"/>
                  <a:pt x="4247083" y="5812736"/>
                  <a:pt x="5049635" y="6379560"/>
                </a:cubicBezTo>
                <a:cubicBezTo>
                  <a:pt x="5107541" y="6356197"/>
                  <a:pt x="5163415" y="6337912"/>
                  <a:pt x="5216241" y="6328770"/>
                </a:cubicBezTo>
                <a:cubicBezTo>
                  <a:pt x="4429943" y="5817815"/>
                  <a:pt x="3898633" y="4642519"/>
                  <a:pt x="3898633" y="3353451"/>
                </a:cubicBezTo>
                <a:cubicBezTo>
                  <a:pt x="3898633" y="1562571"/>
                  <a:pt x="4884045" y="105893"/>
                  <a:pt x="6096000" y="105893"/>
                </a:cubicBezTo>
                <a:cubicBezTo>
                  <a:pt x="7306940" y="105893"/>
                  <a:pt x="8291336" y="1562571"/>
                  <a:pt x="8291336" y="3353451"/>
                </a:cubicBezTo>
                <a:cubicBezTo>
                  <a:pt x="8291336" y="4252446"/>
                  <a:pt x="8044475" y="5074239"/>
                  <a:pt x="7639135" y="5666459"/>
                </a:cubicBezTo>
                <a:cubicBezTo>
                  <a:pt x="7671643" y="5704044"/>
                  <a:pt x="7691961" y="5750771"/>
                  <a:pt x="7696025" y="5800546"/>
                </a:cubicBezTo>
                <a:lnTo>
                  <a:pt x="7711263" y="5812736"/>
                </a:lnTo>
                <a:cubicBezTo>
                  <a:pt x="8187715" y="5174805"/>
                  <a:pt x="8458957" y="4286984"/>
                  <a:pt x="8458957" y="3354466"/>
                </a:cubicBezTo>
                <a:cubicBezTo>
                  <a:pt x="8458957" y="1667041"/>
                  <a:pt x="7587908" y="264103"/>
                  <a:pt x="6455242" y="15883"/>
                </a:cubicBezTo>
                <a:lnTo>
                  <a:pt x="6368103" y="0"/>
                </a:lnTo>
                <a:lnTo>
                  <a:pt x="6561002" y="0"/>
                </a:lnTo>
                <a:lnTo>
                  <a:pt x="6577532" y="4312"/>
                </a:lnTo>
                <a:cubicBezTo>
                  <a:pt x="6586675" y="7360"/>
                  <a:pt x="6596833" y="10407"/>
                  <a:pt x="6605976" y="13454"/>
                </a:cubicBezTo>
                <a:cubicBezTo>
                  <a:pt x="6628326" y="19549"/>
                  <a:pt x="6650675" y="27676"/>
                  <a:pt x="6673025" y="34786"/>
                </a:cubicBezTo>
                <a:cubicBezTo>
                  <a:pt x="6681152" y="37834"/>
                  <a:pt x="6690295" y="40881"/>
                  <a:pt x="6698422" y="43929"/>
                </a:cubicBezTo>
                <a:cubicBezTo>
                  <a:pt x="6722804" y="53071"/>
                  <a:pt x="6747185" y="63229"/>
                  <a:pt x="6770550" y="72371"/>
                </a:cubicBezTo>
                <a:cubicBezTo>
                  <a:pt x="6780709" y="76435"/>
                  <a:pt x="6788836" y="80498"/>
                  <a:pt x="6797979" y="84561"/>
                </a:cubicBezTo>
                <a:cubicBezTo>
                  <a:pt x="6820329" y="94719"/>
                  <a:pt x="6843694" y="104877"/>
                  <a:pt x="6866044" y="115036"/>
                </a:cubicBezTo>
                <a:cubicBezTo>
                  <a:pt x="6875187" y="120115"/>
                  <a:pt x="6885346" y="124178"/>
                  <a:pt x="6894489" y="129257"/>
                </a:cubicBezTo>
                <a:cubicBezTo>
                  <a:pt x="6917854" y="141447"/>
                  <a:pt x="6940204" y="152621"/>
                  <a:pt x="6962553" y="165826"/>
                </a:cubicBezTo>
                <a:cubicBezTo>
                  <a:pt x="6971696" y="169890"/>
                  <a:pt x="6979823" y="174969"/>
                  <a:pt x="6988966" y="180048"/>
                </a:cubicBezTo>
                <a:cubicBezTo>
                  <a:pt x="7010300" y="192238"/>
                  <a:pt x="7031634" y="205443"/>
                  <a:pt x="7053983" y="218649"/>
                </a:cubicBezTo>
                <a:cubicBezTo>
                  <a:pt x="7062110" y="223728"/>
                  <a:pt x="7071253" y="228807"/>
                  <a:pt x="7080396" y="234902"/>
                </a:cubicBezTo>
                <a:cubicBezTo>
                  <a:pt x="7100714" y="248107"/>
                  <a:pt x="7121032" y="262329"/>
                  <a:pt x="7142366" y="275534"/>
                </a:cubicBezTo>
                <a:cubicBezTo>
                  <a:pt x="7151509" y="282645"/>
                  <a:pt x="7161668" y="289756"/>
                  <a:pt x="7171826" y="296867"/>
                </a:cubicBezTo>
                <a:cubicBezTo>
                  <a:pt x="7192144" y="311088"/>
                  <a:pt x="7211446" y="326325"/>
                  <a:pt x="7230748" y="340547"/>
                </a:cubicBezTo>
                <a:cubicBezTo>
                  <a:pt x="7239891" y="347657"/>
                  <a:pt x="7249034" y="354768"/>
                  <a:pt x="7258177" y="361878"/>
                </a:cubicBezTo>
                <a:cubicBezTo>
                  <a:pt x="7278495" y="378132"/>
                  <a:pt x="7299828" y="395400"/>
                  <a:pt x="7321162" y="412669"/>
                </a:cubicBezTo>
                <a:lnTo>
                  <a:pt x="7344527" y="432985"/>
                </a:lnTo>
                <a:cubicBezTo>
                  <a:pt x="7364845" y="450254"/>
                  <a:pt x="7384147" y="467523"/>
                  <a:pt x="7403449" y="486824"/>
                </a:cubicBezTo>
                <a:cubicBezTo>
                  <a:pt x="7411576" y="493934"/>
                  <a:pt x="7418687" y="501045"/>
                  <a:pt x="7426814" y="507140"/>
                </a:cubicBezTo>
                <a:cubicBezTo>
                  <a:pt x="7446116" y="526441"/>
                  <a:pt x="7465418" y="544725"/>
                  <a:pt x="7484720" y="564026"/>
                </a:cubicBezTo>
                <a:cubicBezTo>
                  <a:pt x="7490815" y="571136"/>
                  <a:pt x="7496911" y="577231"/>
                  <a:pt x="7504022" y="584342"/>
                </a:cubicBezTo>
                <a:cubicBezTo>
                  <a:pt x="7522308" y="603642"/>
                  <a:pt x="7540594" y="622943"/>
                  <a:pt x="7559896" y="643259"/>
                </a:cubicBezTo>
                <a:cubicBezTo>
                  <a:pt x="7565991" y="650370"/>
                  <a:pt x="7573102" y="657480"/>
                  <a:pt x="7580213" y="665607"/>
                </a:cubicBezTo>
                <a:cubicBezTo>
                  <a:pt x="7598499" y="686939"/>
                  <a:pt x="7616785" y="707255"/>
                  <a:pt x="7635071" y="728587"/>
                </a:cubicBezTo>
                <a:cubicBezTo>
                  <a:pt x="7641167" y="736714"/>
                  <a:pt x="7648278" y="744840"/>
                  <a:pt x="7654373" y="751951"/>
                </a:cubicBezTo>
                <a:cubicBezTo>
                  <a:pt x="7671643" y="773283"/>
                  <a:pt x="7688914" y="793599"/>
                  <a:pt x="7705168" y="815947"/>
                </a:cubicBezTo>
                <a:cubicBezTo>
                  <a:pt x="7711263" y="823058"/>
                  <a:pt x="7718374" y="831185"/>
                  <a:pt x="7724470" y="840327"/>
                </a:cubicBezTo>
                <a:cubicBezTo>
                  <a:pt x="7740724" y="861659"/>
                  <a:pt x="7756978" y="884007"/>
                  <a:pt x="7774248" y="906355"/>
                </a:cubicBezTo>
                <a:cubicBezTo>
                  <a:pt x="7780344" y="915497"/>
                  <a:pt x="7786439" y="924639"/>
                  <a:pt x="7792534" y="932766"/>
                </a:cubicBezTo>
                <a:cubicBezTo>
                  <a:pt x="7807773" y="954098"/>
                  <a:pt x="7824027" y="977462"/>
                  <a:pt x="7839265" y="1000826"/>
                </a:cubicBezTo>
                <a:cubicBezTo>
                  <a:pt x="7845360" y="1009968"/>
                  <a:pt x="7851456" y="1020126"/>
                  <a:pt x="7857551" y="1029268"/>
                </a:cubicBezTo>
                <a:cubicBezTo>
                  <a:pt x="7872789" y="1051616"/>
                  <a:pt x="7887012" y="1073964"/>
                  <a:pt x="7901234" y="1096312"/>
                </a:cubicBezTo>
                <a:cubicBezTo>
                  <a:pt x="7906314" y="1105454"/>
                  <a:pt x="7912409" y="1114597"/>
                  <a:pt x="7917488" y="1123739"/>
                </a:cubicBezTo>
                <a:cubicBezTo>
                  <a:pt x="7931711" y="1147103"/>
                  <a:pt x="7945933" y="1170466"/>
                  <a:pt x="7959140" y="1193830"/>
                </a:cubicBezTo>
                <a:cubicBezTo>
                  <a:pt x="7965235" y="1203988"/>
                  <a:pt x="7970315" y="1214146"/>
                  <a:pt x="7976410" y="1224305"/>
                </a:cubicBezTo>
                <a:cubicBezTo>
                  <a:pt x="7989617" y="1247668"/>
                  <a:pt x="8001807" y="1271032"/>
                  <a:pt x="8015014" y="1294396"/>
                </a:cubicBezTo>
                <a:cubicBezTo>
                  <a:pt x="8020093" y="1304554"/>
                  <a:pt x="8025173" y="1314712"/>
                  <a:pt x="8030252" y="1324870"/>
                </a:cubicBezTo>
                <a:cubicBezTo>
                  <a:pt x="8043459" y="1349250"/>
                  <a:pt x="8055649" y="1374645"/>
                  <a:pt x="8067840" y="1399025"/>
                </a:cubicBezTo>
                <a:cubicBezTo>
                  <a:pt x="8072919" y="1408167"/>
                  <a:pt x="8077999" y="1419341"/>
                  <a:pt x="8082062" y="1428483"/>
                </a:cubicBezTo>
                <a:cubicBezTo>
                  <a:pt x="8094253" y="1452863"/>
                  <a:pt x="8106444" y="1477242"/>
                  <a:pt x="8116603" y="1501622"/>
                </a:cubicBezTo>
                <a:cubicBezTo>
                  <a:pt x="8121682" y="1512796"/>
                  <a:pt x="8126762" y="1522954"/>
                  <a:pt x="8131841" y="1535144"/>
                </a:cubicBezTo>
                <a:cubicBezTo>
                  <a:pt x="8142000" y="1559523"/>
                  <a:pt x="8153175" y="1583903"/>
                  <a:pt x="8163334" y="1608282"/>
                </a:cubicBezTo>
                <a:cubicBezTo>
                  <a:pt x="8168413" y="1618440"/>
                  <a:pt x="8172477" y="1628599"/>
                  <a:pt x="8176540" y="1638757"/>
                </a:cubicBezTo>
                <a:cubicBezTo>
                  <a:pt x="8186699" y="1665168"/>
                  <a:pt x="8196858" y="1691579"/>
                  <a:pt x="8208033" y="1717990"/>
                </a:cubicBezTo>
                <a:cubicBezTo>
                  <a:pt x="8211080" y="1728148"/>
                  <a:pt x="8215144" y="1737291"/>
                  <a:pt x="8219207" y="1747449"/>
                </a:cubicBezTo>
                <a:cubicBezTo>
                  <a:pt x="8228350" y="1773860"/>
                  <a:pt x="8238509" y="1801287"/>
                  <a:pt x="8247652" y="1827698"/>
                </a:cubicBezTo>
                <a:cubicBezTo>
                  <a:pt x="8251716" y="1837856"/>
                  <a:pt x="8254764" y="1848014"/>
                  <a:pt x="8258827" y="1857157"/>
                </a:cubicBezTo>
                <a:cubicBezTo>
                  <a:pt x="8267970" y="1883568"/>
                  <a:pt x="8276097" y="1908963"/>
                  <a:pt x="8284224" y="1935374"/>
                </a:cubicBezTo>
                <a:cubicBezTo>
                  <a:pt x="8288288" y="1946548"/>
                  <a:pt x="8291336" y="1957722"/>
                  <a:pt x="8295399" y="1968896"/>
                </a:cubicBezTo>
                <a:cubicBezTo>
                  <a:pt x="8303526" y="1995307"/>
                  <a:pt x="8310637" y="2021719"/>
                  <a:pt x="8318765" y="2047114"/>
                </a:cubicBezTo>
                <a:cubicBezTo>
                  <a:pt x="8321812" y="2059304"/>
                  <a:pt x="8325876" y="2070478"/>
                  <a:pt x="8327908" y="2082667"/>
                </a:cubicBezTo>
                <a:cubicBezTo>
                  <a:pt x="8336035" y="2109079"/>
                  <a:pt x="8343146" y="2135490"/>
                  <a:pt x="8350257" y="2161901"/>
                </a:cubicBezTo>
                <a:cubicBezTo>
                  <a:pt x="8352289" y="2172059"/>
                  <a:pt x="8355337" y="2182217"/>
                  <a:pt x="8358384" y="2192375"/>
                </a:cubicBezTo>
                <a:cubicBezTo>
                  <a:pt x="8365495" y="2219802"/>
                  <a:pt x="8371591" y="2247229"/>
                  <a:pt x="8378702" y="2274656"/>
                </a:cubicBezTo>
                <a:cubicBezTo>
                  <a:pt x="8380734" y="2285830"/>
                  <a:pt x="8383781" y="2295988"/>
                  <a:pt x="8385813" y="2307162"/>
                </a:cubicBezTo>
                <a:cubicBezTo>
                  <a:pt x="8391909" y="2334589"/>
                  <a:pt x="8398004" y="2362016"/>
                  <a:pt x="8403083" y="2389443"/>
                </a:cubicBezTo>
                <a:cubicBezTo>
                  <a:pt x="8406131" y="2399601"/>
                  <a:pt x="8408163" y="2410775"/>
                  <a:pt x="8410195" y="2420933"/>
                </a:cubicBezTo>
                <a:cubicBezTo>
                  <a:pt x="8416290" y="2449376"/>
                  <a:pt x="8421369" y="2477819"/>
                  <a:pt x="8426449" y="2505246"/>
                </a:cubicBezTo>
                <a:cubicBezTo>
                  <a:pt x="8428481" y="2516420"/>
                  <a:pt x="8429496" y="2526578"/>
                  <a:pt x="8431528" y="2536736"/>
                </a:cubicBezTo>
                <a:cubicBezTo>
                  <a:pt x="8436608" y="2565179"/>
                  <a:pt x="8440671" y="2592606"/>
                  <a:pt x="8444735" y="2621049"/>
                </a:cubicBezTo>
                <a:cubicBezTo>
                  <a:pt x="8446767" y="2632223"/>
                  <a:pt x="8448798" y="2643397"/>
                  <a:pt x="8450830" y="2653555"/>
                </a:cubicBezTo>
                <a:cubicBezTo>
                  <a:pt x="8454894" y="2680982"/>
                  <a:pt x="8458957" y="2709425"/>
                  <a:pt x="8462005" y="2736852"/>
                </a:cubicBezTo>
                <a:cubicBezTo>
                  <a:pt x="8464037" y="2748026"/>
                  <a:pt x="8465053" y="2759199"/>
                  <a:pt x="8466068" y="2770373"/>
                </a:cubicBezTo>
                <a:cubicBezTo>
                  <a:pt x="8469116" y="2798816"/>
                  <a:pt x="8473180" y="2826243"/>
                  <a:pt x="8476227" y="2854686"/>
                </a:cubicBezTo>
                <a:cubicBezTo>
                  <a:pt x="8476227" y="2865860"/>
                  <a:pt x="8477243" y="2877034"/>
                  <a:pt x="8479275" y="2887192"/>
                </a:cubicBezTo>
                <a:cubicBezTo>
                  <a:pt x="8481307" y="2915635"/>
                  <a:pt x="8484354" y="2944078"/>
                  <a:pt x="8486386" y="2972520"/>
                </a:cubicBezTo>
                <a:cubicBezTo>
                  <a:pt x="8487402" y="2983694"/>
                  <a:pt x="8487402" y="2993853"/>
                  <a:pt x="8488418" y="3005026"/>
                </a:cubicBezTo>
                <a:cubicBezTo>
                  <a:pt x="8490450" y="3033469"/>
                  <a:pt x="8492482" y="3061912"/>
                  <a:pt x="8494513" y="3090355"/>
                </a:cubicBezTo>
                <a:cubicBezTo>
                  <a:pt x="8494513" y="3101529"/>
                  <a:pt x="8494513" y="3111687"/>
                  <a:pt x="8495529" y="3122861"/>
                </a:cubicBezTo>
                <a:cubicBezTo>
                  <a:pt x="8496545" y="3151304"/>
                  <a:pt x="8497561" y="3179746"/>
                  <a:pt x="8498577" y="3208189"/>
                </a:cubicBezTo>
                <a:cubicBezTo>
                  <a:pt x="8498577" y="3219363"/>
                  <a:pt x="8499593" y="3230537"/>
                  <a:pt x="8499593" y="3240695"/>
                </a:cubicBezTo>
                <a:cubicBezTo>
                  <a:pt x="8499593" y="3269138"/>
                  <a:pt x="8500609" y="3298597"/>
                  <a:pt x="8500609" y="3327040"/>
                </a:cubicBezTo>
                <a:cubicBezTo>
                  <a:pt x="8500609" y="3337198"/>
                  <a:pt x="8501625" y="3345324"/>
                  <a:pt x="8501625" y="3354466"/>
                </a:cubicBezTo>
                <a:cubicBezTo>
                  <a:pt x="8501625" y="3355482"/>
                  <a:pt x="8500609" y="3356498"/>
                  <a:pt x="8500609" y="3357514"/>
                </a:cubicBezTo>
                <a:cubicBezTo>
                  <a:pt x="8500609" y="3386973"/>
                  <a:pt x="8499593" y="3415415"/>
                  <a:pt x="8499593" y="3442842"/>
                </a:cubicBezTo>
                <a:cubicBezTo>
                  <a:pt x="8498577" y="3454016"/>
                  <a:pt x="8498577" y="3464174"/>
                  <a:pt x="8498577" y="3476364"/>
                </a:cubicBezTo>
                <a:cubicBezTo>
                  <a:pt x="8497561" y="3503791"/>
                  <a:pt x="8497561" y="3532234"/>
                  <a:pt x="8496545" y="3560677"/>
                </a:cubicBezTo>
                <a:cubicBezTo>
                  <a:pt x="8495529" y="3571851"/>
                  <a:pt x="8494513" y="3583025"/>
                  <a:pt x="8494513" y="3594199"/>
                </a:cubicBezTo>
                <a:cubicBezTo>
                  <a:pt x="8492482" y="3621626"/>
                  <a:pt x="8491466" y="3650068"/>
                  <a:pt x="8489434" y="3678511"/>
                </a:cubicBezTo>
                <a:cubicBezTo>
                  <a:pt x="8488418" y="3689685"/>
                  <a:pt x="8488418" y="3699843"/>
                  <a:pt x="8487402" y="3711017"/>
                </a:cubicBezTo>
                <a:cubicBezTo>
                  <a:pt x="8486386" y="3738444"/>
                  <a:pt x="8482323" y="3764855"/>
                  <a:pt x="8480291" y="3792282"/>
                </a:cubicBezTo>
                <a:cubicBezTo>
                  <a:pt x="8479275" y="3804472"/>
                  <a:pt x="8478259" y="3816662"/>
                  <a:pt x="8477243" y="3828852"/>
                </a:cubicBezTo>
                <a:cubicBezTo>
                  <a:pt x="8475211" y="3856279"/>
                  <a:pt x="8472164" y="3882690"/>
                  <a:pt x="8469116" y="3909101"/>
                </a:cubicBezTo>
                <a:cubicBezTo>
                  <a:pt x="8468100" y="3921291"/>
                  <a:pt x="8466068" y="3933480"/>
                  <a:pt x="8464037" y="3945670"/>
                </a:cubicBezTo>
                <a:cubicBezTo>
                  <a:pt x="8460989" y="3973097"/>
                  <a:pt x="8456925" y="3999508"/>
                  <a:pt x="8452862" y="4026935"/>
                </a:cubicBezTo>
                <a:cubicBezTo>
                  <a:pt x="8451846" y="4038109"/>
                  <a:pt x="8449814" y="4050299"/>
                  <a:pt x="8447782" y="4062489"/>
                </a:cubicBezTo>
                <a:cubicBezTo>
                  <a:pt x="8444735" y="4088900"/>
                  <a:pt x="8439655" y="4116327"/>
                  <a:pt x="8434576" y="4142738"/>
                </a:cubicBezTo>
                <a:cubicBezTo>
                  <a:pt x="8433560" y="4154928"/>
                  <a:pt x="8430512" y="4167118"/>
                  <a:pt x="8428481" y="4178292"/>
                </a:cubicBezTo>
                <a:cubicBezTo>
                  <a:pt x="8424417" y="4205719"/>
                  <a:pt x="8420353" y="4232130"/>
                  <a:pt x="8414258" y="4258541"/>
                </a:cubicBezTo>
                <a:cubicBezTo>
                  <a:pt x="8413242" y="4270731"/>
                  <a:pt x="8409179" y="4281905"/>
                  <a:pt x="8407147" y="4294094"/>
                </a:cubicBezTo>
                <a:cubicBezTo>
                  <a:pt x="8402067" y="4320506"/>
                  <a:pt x="8395972" y="4347933"/>
                  <a:pt x="8389877" y="4374344"/>
                </a:cubicBezTo>
                <a:cubicBezTo>
                  <a:pt x="8387845" y="4384502"/>
                  <a:pt x="8385813" y="4395676"/>
                  <a:pt x="8383781" y="4405834"/>
                </a:cubicBezTo>
                <a:cubicBezTo>
                  <a:pt x="8376670" y="4433261"/>
                  <a:pt x="8370575" y="4460688"/>
                  <a:pt x="8363464" y="4488115"/>
                </a:cubicBezTo>
                <a:cubicBezTo>
                  <a:pt x="8361432" y="4498273"/>
                  <a:pt x="8358384" y="4508431"/>
                  <a:pt x="8355337" y="4519605"/>
                </a:cubicBezTo>
                <a:cubicBezTo>
                  <a:pt x="8348225" y="4547032"/>
                  <a:pt x="8342130" y="4574459"/>
                  <a:pt x="8334003" y="4601886"/>
                </a:cubicBezTo>
                <a:cubicBezTo>
                  <a:pt x="8330955" y="4612044"/>
                  <a:pt x="8327908" y="4622202"/>
                  <a:pt x="8324860" y="4633376"/>
                </a:cubicBezTo>
                <a:cubicBezTo>
                  <a:pt x="8317749" y="4660803"/>
                  <a:pt x="8308606" y="4688230"/>
                  <a:pt x="8300479" y="4715657"/>
                </a:cubicBezTo>
                <a:cubicBezTo>
                  <a:pt x="8297431" y="4724800"/>
                  <a:pt x="8294383" y="4734958"/>
                  <a:pt x="8292351" y="4745116"/>
                </a:cubicBezTo>
                <a:cubicBezTo>
                  <a:pt x="8283208" y="4771527"/>
                  <a:pt x="8275081" y="4796922"/>
                  <a:pt x="8265938" y="4823333"/>
                </a:cubicBezTo>
                <a:cubicBezTo>
                  <a:pt x="8261875" y="4833492"/>
                  <a:pt x="8257811" y="4845681"/>
                  <a:pt x="8254764" y="4855840"/>
                </a:cubicBezTo>
                <a:cubicBezTo>
                  <a:pt x="8245621" y="4881235"/>
                  <a:pt x="8237493" y="4907646"/>
                  <a:pt x="8227335" y="4934057"/>
                </a:cubicBezTo>
                <a:cubicBezTo>
                  <a:pt x="8223271" y="4945231"/>
                  <a:pt x="8219207" y="4956405"/>
                  <a:pt x="8214128" y="4967579"/>
                </a:cubicBezTo>
                <a:cubicBezTo>
                  <a:pt x="8204985" y="4992974"/>
                  <a:pt x="8194826" y="5018370"/>
                  <a:pt x="8184667" y="5043765"/>
                </a:cubicBezTo>
                <a:cubicBezTo>
                  <a:pt x="8180604" y="5052907"/>
                  <a:pt x="8176540" y="5063065"/>
                  <a:pt x="8172477" y="5073223"/>
                </a:cubicBezTo>
                <a:cubicBezTo>
                  <a:pt x="8161302" y="5099635"/>
                  <a:pt x="8150127" y="5125030"/>
                  <a:pt x="8138952" y="5151441"/>
                </a:cubicBezTo>
                <a:cubicBezTo>
                  <a:pt x="8134889" y="5160583"/>
                  <a:pt x="8130825" y="5170742"/>
                  <a:pt x="8126762" y="5179884"/>
                </a:cubicBezTo>
                <a:cubicBezTo>
                  <a:pt x="8114571" y="5205279"/>
                  <a:pt x="8104412" y="5230675"/>
                  <a:pt x="8093237" y="5255054"/>
                </a:cubicBezTo>
                <a:cubicBezTo>
                  <a:pt x="8087142" y="5265212"/>
                  <a:pt x="8082062" y="5275370"/>
                  <a:pt x="8076983" y="5286544"/>
                </a:cubicBezTo>
                <a:cubicBezTo>
                  <a:pt x="8065808" y="5310924"/>
                  <a:pt x="8053618" y="5334288"/>
                  <a:pt x="8041427" y="5358667"/>
                </a:cubicBezTo>
                <a:cubicBezTo>
                  <a:pt x="8036347" y="5367810"/>
                  <a:pt x="8031268" y="5377968"/>
                  <a:pt x="8026189" y="5388126"/>
                </a:cubicBezTo>
                <a:cubicBezTo>
                  <a:pt x="8012982" y="5412505"/>
                  <a:pt x="7999775" y="5436885"/>
                  <a:pt x="7985553" y="5461264"/>
                </a:cubicBezTo>
                <a:cubicBezTo>
                  <a:pt x="7981489" y="5470407"/>
                  <a:pt x="7976410" y="5479549"/>
                  <a:pt x="7971331" y="5488691"/>
                </a:cubicBezTo>
                <a:cubicBezTo>
                  <a:pt x="7958124" y="5512055"/>
                  <a:pt x="7944917" y="5535419"/>
                  <a:pt x="7930695" y="5558783"/>
                </a:cubicBezTo>
                <a:cubicBezTo>
                  <a:pt x="7924600" y="5568941"/>
                  <a:pt x="7917488" y="5579099"/>
                  <a:pt x="7911393" y="5589257"/>
                </a:cubicBezTo>
                <a:cubicBezTo>
                  <a:pt x="7897171" y="5611605"/>
                  <a:pt x="7883964" y="5634969"/>
                  <a:pt x="7868726" y="5657317"/>
                </a:cubicBezTo>
                <a:cubicBezTo>
                  <a:pt x="7862630" y="5666459"/>
                  <a:pt x="7857551" y="5676617"/>
                  <a:pt x="7851456" y="5685759"/>
                </a:cubicBezTo>
                <a:cubicBezTo>
                  <a:pt x="7836217" y="5709123"/>
                  <a:pt x="7819963" y="5731471"/>
                  <a:pt x="7803709" y="5753819"/>
                </a:cubicBezTo>
                <a:cubicBezTo>
                  <a:pt x="7797614" y="5762961"/>
                  <a:pt x="7791518" y="5771088"/>
                  <a:pt x="7785423" y="5780230"/>
                </a:cubicBezTo>
                <a:cubicBezTo>
                  <a:pt x="7772216" y="5799530"/>
                  <a:pt x="7757994" y="5818831"/>
                  <a:pt x="7743772" y="5838131"/>
                </a:cubicBezTo>
                <a:lnTo>
                  <a:pt x="7863646" y="5932602"/>
                </a:lnTo>
                <a:cubicBezTo>
                  <a:pt x="7890059" y="5911270"/>
                  <a:pt x="7921552" y="5898064"/>
                  <a:pt x="7955076" y="5896033"/>
                </a:cubicBezTo>
                <a:cubicBezTo>
                  <a:pt x="7960156" y="5895017"/>
                  <a:pt x="7964219" y="5894001"/>
                  <a:pt x="7969299" y="5894001"/>
                </a:cubicBezTo>
                <a:cubicBezTo>
                  <a:pt x="7990632" y="5892985"/>
                  <a:pt x="8011966" y="5897049"/>
                  <a:pt x="8031268" y="5904159"/>
                </a:cubicBezTo>
                <a:cubicBezTo>
                  <a:pt x="8048538" y="5911270"/>
                  <a:pt x="8064792" y="5920412"/>
                  <a:pt x="8079015" y="5931586"/>
                </a:cubicBezTo>
                <a:cubicBezTo>
                  <a:pt x="8084094" y="5935650"/>
                  <a:pt x="8088158" y="5940729"/>
                  <a:pt x="8093237" y="5945808"/>
                </a:cubicBezTo>
                <a:cubicBezTo>
                  <a:pt x="8115587" y="5968156"/>
                  <a:pt x="8131841" y="5994567"/>
                  <a:pt x="8140984" y="6021994"/>
                </a:cubicBezTo>
                <a:cubicBezTo>
                  <a:pt x="8152159" y="6059579"/>
                  <a:pt x="8152159" y="6098180"/>
                  <a:pt x="8138952" y="6132717"/>
                </a:cubicBezTo>
                <a:cubicBezTo>
                  <a:pt x="8137936" y="6135765"/>
                  <a:pt x="8136920" y="6139828"/>
                  <a:pt x="8134889" y="6142876"/>
                </a:cubicBezTo>
                <a:lnTo>
                  <a:pt x="8228350" y="6216014"/>
                </a:lnTo>
                <a:cubicBezTo>
                  <a:pt x="8231398" y="6211951"/>
                  <a:pt x="8234446" y="6207888"/>
                  <a:pt x="8237493" y="6202809"/>
                </a:cubicBezTo>
                <a:cubicBezTo>
                  <a:pt x="8255779" y="6177413"/>
                  <a:pt x="8274065" y="6151002"/>
                  <a:pt x="8291336" y="6123575"/>
                </a:cubicBezTo>
                <a:cubicBezTo>
                  <a:pt x="8299463" y="6112401"/>
                  <a:pt x="8306574" y="6101227"/>
                  <a:pt x="8314701" y="6090053"/>
                </a:cubicBezTo>
                <a:cubicBezTo>
                  <a:pt x="8330955" y="6063642"/>
                  <a:pt x="8348225" y="6038247"/>
                  <a:pt x="8364480" y="6010820"/>
                </a:cubicBezTo>
                <a:cubicBezTo>
                  <a:pt x="8371591" y="5999646"/>
                  <a:pt x="8377686" y="5988472"/>
                  <a:pt x="8384797" y="5977298"/>
                </a:cubicBezTo>
                <a:cubicBezTo>
                  <a:pt x="8401052" y="5949871"/>
                  <a:pt x="8418322" y="5922444"/>
                  <a:pt x="8434576" y="5894001"/>
                </a:cubicBezTo>
                <a:cubicBezTo>
                  <a:pt x="8439655" y="5884859"/>
                  <a:pt x="8445751" y="5873685"/>
                  <a:pt x="8451846" y="5863527"/>
                </a:cubicBezTo>
                <a:cubicBezTo>
                  <a:pt x="8468100" y="5835084"/>
                  <a:pt x="8484354" y="5807657"/>
                  <a:pt x="8499593" y="5779214"/>
                </a:cubicBezTo>
                <a:cubicBezTo>
                  <a:pt x="8505688" y="5767024"/>
                  <a:pt x="8511783" y="5754835"/>
                  <a:pt x="8517879" y="5742645"/>
                </a:cubicBezTo>
                <a:cubicBezTo>
                  <a:pt x="8532101" y="5715218"/>
                  <a:pt x="8546324" y="5687791"/>
                  <a:pt x="8561562" y="5660364"/>
                </a:cubicBezTo>
                <a:cubicBezTo>
                  <a:pt x="8566641" y="5648174"/>
                  <a:pt x="8572737" y="5637000"/>
                  <a:pt x="8577816" y="5624810"/>
                </a:cubicBezTo>
                <a:cubicBezTo>
                  <a:pt x="8593054" y="5596368"/>
                  <a:pt x="8606261" y="5566909"/>
                  <a:pt x="8619468" y="5537450"/>
                </a:cubicBezTo>
                <a:cubicBezTo>
                  <a:pt x="8624547" y="5526277"/>
                  <a:pt x="8630642" y="5515103"/>
                  <a:pt x="8635722" y="5503929"/>
                </a:cubicBezTo>
                <a:cubicBezTo>
                  <a:pt x="8647912" y="5474470"/>
                  <a:pt x="8660103" y="5446027"/>
                  <a:pt x="8673310" y="5416569"/>
                </a:cubicBezTo>
                <a:cubicBezTo>
                  <a:pt x="8678389" y="5403363"/>
                  <a:pt x="8683469" y="5392189"/>
                  <a:pt x="8689564" y="5378983"/>
                </a:cubicBezTo>
                <a:cubicBezTo>
                  <a:pt x="8700739" y="5350541"/>
                  <a:pt x="8711913" y="5322098"/>
                  <a:pt x="8723088" y="5293655"/>
                </a:cubicBezTo>
                <a:cubicBezTo>
                  <a:pt x="8729184" y="5281465"/>
                  <a:pt x="8733247" y="5269276"/>
                  <a:pt x="8738327" y="5256070"/>
                </a:cubicBezTo>
                <a:cubicBezTo>
                  <a:pt x="8749501" y="5226611"/>
                  <a:pt x="8760676" y="5197153"/>
                  <a:pt x="8771851" y="5167694"/>
                </a:cubicBezTo>
                <a:cubicBezTo>
                  <a:pt x="8775914" y="5155504"/>
                  <a:pt x="8779978" y="5144330"/>
                  <a:pt x="8784042" y="5133156"/>
                </a:cubicBezTo>
                <a:cubicBezTo>
                  <a:pt x="8794200" y="5103698"/>
                  <a:pt x="8805375" y="5074239"/>
                  <a:pt x="8815534" y="5043765"/>
                </a:cubicBezTo>
                <a:cubicBezTo>
                  <a:pt x="8819598" y="5031575"/>
                  <a:pt x="8822645" y="5020401"/>
                  <a:pt x="8826709" y="5008211"/>
                </a:cubicBezTo>
                <a:cubicBezTo>
                  <a:pt x="8835852" y="4977737"/>
                  <a:pt x="8846011" y="4947263"/>
                  <a:pt x="8855154" y="4916788"/>
                </a:cubicBezTo>
                <a:cubicBezTo>
                  <a:pt x="8860233" y="4904598"/>
                  <a:pt x="8864297" y="4891393"/>
                  <a:pt x="8868360" y="4878187"/>
                </a:cubicBezTo>
                <a:cubicBezTo>
                  <a:pt x="8876487" y="4848729"/>
                  <a:pt x="8884615" y="4819270"/>
                  <a:pt x="8891726" y="4789812"/>
                </a:cubicBezTo>
                <a:cubicBezTo>
                  <a:pt x="8895789" y="4777622"/>
                  <a:pt x="8899853" y="4764416"/>
                  <a:pt x="8902901" y="4751211"/>
                </a:cubicBezTo>
                <a:cubicBezTo>
                  <a:pt x="8911028" y="4722768"/>
                  <a:pt x="8918139" y="4693309"/>
                  <a:pt x="8925250" y="4663851"/>
                </a:cubicBezTo>
                <a:cubicBezTo>
                  <a:pt x="8929314" y="4650645"/>
                  <a:pt x="8932361" y="4637440"/>
                  <a:pt x="8935409" y="4624234"/>
                </a:cubicBezTo>
                <a:cubicBezTo>
                  <a:pt x="8942520" y="4594775"/>
                  <a:pt x="8949631" y="4565317"/>
                  <a:pt x="8956743" y="4534842"/>
                </a:cubicBezTo>
                <a:cubicBezTo>
                  <a:pt x="8958774" y="4522653"/>
                  <a:pt x="8961822" y="4509447"/>
                  <a:pt x="8964870" y="4496241"/>
                </a:cubicBezTo>
                <a:cubicBezTo>
                  <a:pt x="8970965" y="4465767"/>
                  <a:pt x="8978076" y="4434277"/>
                  <a:pt x="8984172" y="4402786"/>
                </a:cubicBezTo>
                <a:cubicBezTo>
                  <a:pt x="8986203" y="4391613"/>
                  <a:pt x="8989251" y="4379423"/>
                  <a:pt x="8991283" y="4367233"/>
                </a:cubicBezTo>
                <a:cubicBezTo>
                  <a:pt x="8997378" y="4335743"/>
                  <a:pt x="9002458" y="4304253"/>
                  <a:pt x="9007537" y="4273778"/>
                </a:cubicBezTo>
                <a:cubicBezTo>
                  <a:pt x="9009569" y="4261588"/>
                  <a:pt x="9011601" y="4249399"/>
                  <a:pt x="9013632" y="4238225"/>
                </a:cubicBezTo>
                <a:cubicBezTo>
                  <a:pt x="9018712" y="4206734"/>
                  <a:pt x="9022775" y="4175244"/>
                  <a:pt x="9027855" y="4143754"/>
                </a:cubicBezTo>
                <a:cubicBezTo>
                  <a:pt x="9029887" y="4131564"/>
                  <a:pt x="9031918" y="4119374"/>
                  <a:pt x="9033950" y="4107185"/>
                </a:cubicBezTo>
                <a:cubicBezTo>
                  <a:pt x="9038014" y="4075694"/>
                  <a:pt x="9042077" y="4045220"/>
                  <a:pt x="9046141" y="4013730"/>
                </a:cubicBezTo>
                <a:cubicBezTo>
                  <a:pt x="9047157" y="4001540"/>
                  <a:pt x="9049189" y="3989350"/>
                  <a:pt x="9050204" y="3977160"/>
                </a:cubicBezTo>
                <a:cubicBezTo>
                  <a:pt x="9053252" y="3945670"/>
                  <a:pt x="9057316" y="3914180"/>
                  <a:pt x="9060363" y="3881674"/>
                </a:cubicBezTo>
                <a:cubicBezTo>
                  <a:pt x="9061379" y="3870500"/>
                  <a:pt x="9062395" y="3858310"/>
                  <a:pt x="9063411" y="3846120"/>
                </a:cubicBezTo>
                <a:cubicBezTo>
                  <a:pt x="9066459" y="3814630"/>
                  <a:pt x="9068490" y="3783140"/>
                  <a:pt x="9071538" y="3751650"/>
                </a:cubicBezTo>
                <a:cubicBezTo>
                  <a:pt x="9072554" y="3738444"/>
                  <a:pt x="9073570" y="3725239"/>
                  <a:pt x="9073570" y="3712033"/>
                </a:cubicBezTo>
                <a:cubicBezTo>
                  <a:pt x="9076618" y="3681559"/>
                  <a:pt x="9077633" y="3650068"/>
                  <a:pt x="9078649" y="3619594"/>
                </a:cubicBezTo>
                <a:cubicBezTo>
                  <a:pt x="9079665" y="3607404"/>
                  <a:pt x="9079665" y="3594199"/>
                  <a:pt x="9080681" y="3580993"/>
                </a:cubicBezTo>
                <a:cubicBezTo>
                  <a:pt x="9081697" y="3550519"/>
                  <a:pt x="9082713" y="3519028"/>
                  <a:pt x="9083729" y="3488554"/>
                </a:cubicBezTo>
                <a:cubicBezTo>
                  <a:pt x="9083729" y="3476364"/>
                  <a:pt x="9083729" y="3463159"/>
                  <a:pt x="9084745" y="3449953"/>
                </a:cubicBezTo>
                <a:cubicBezTo>
                  <a:pt x="9084745" y="3417447"/>
                  <a:pt x="9085761" y="3384941"/>
                  <a:pt x="9085761" y="3351419"/>
                </a:cubicBezTo>
                <a:lnTo>
                  <a:pt x="9085761" y="3348372"/>
                </a:lnTo>
                <a:lnTo>
                  <a:pt x="9085761" y="3317897"/>
                </a:lnTo>
                <a:cubicBezTo>
                  <a:pt x="9084745" y="3286407"/>
                  <a:pt x="9084745" y="3256948"/>
                  <a:pt x="9084745" y="3226474"/>
                </a:cubicBezTo>
                <a:cubicBezTo>
                  <a:pt x="9083729" y="3213268"/>
                  <a:pt x="9083729" y="3200063"/>
                  <a:pt x="9083729" y="3187873"/>
                </a:cubicBezTo>
                <a:cubicBezTo>
                  <a:pt x="9082713" y="3156383"/>
                  <a:pt x="9080681" y="3125908"/>
                  <a:pt x="9079665" y="3095434"/>
                </a:cubicBezTo>
                <a:cubicBezTo>
                  <a:pt x="9079665" y="3082228"/>
                  <a:pt x="9078649" y="3069023"/>
                  <a:pt x="9078649" y="3055817"/>
                </a:cubicBezTo>
                <a:cubicBezTo>
                  <a:pt x="9076618" y="3024327"/>
                  <a:pt x="9074586" y="2994868"/>
                  <a:pt x="9072554" y="2964394"/>
                </a:cubicBezTo>
                <a:cubicBezTo>
                  <a:pt x="9071538" y="2951188"/>
                  <a:pt x="9071538" y="2937983"/>
                  <a:pt x="9069506" y="2924777"/>
                </a:cubicBezTo>
                <a:cubicBezTo>
                  <a:pt x="9067475" y="2894303"/>
                  <a:pt x="9065443" y="2862813"/>
                  <a:pt x="9062395" y="2832338"/>
                </a:cubicBezTo>
                <a:cubicBezTo>
                  <a:pt x="9061379" y="2820148"/>
                  <a:pt x="9060363" y="2806943"/>
                  <a:pt x="9058332" y="2793737"/>
                </a:cubicBezTo>
                <a:cubicBezTo>
                  <a:pt x="9056300" y="2763263"/>
                  <a:pt x="9052236" y="2732788"/>
                  <a:pt x="9049189" y="2702314"/>
                </a:cubicBezTo>
                <a:cubicBezTo>
                  <a:pt x="9047157" y="2689108"/>
                  <a:pt x="9045125" y="2675903"/>
                  <a:pt x="9044109" y="2662697"/>
                </a:cubicBezTo>
                <a:cubicBezTo>
                  <a:pt x="9040046" y="2632223"/>
                  <a:pt x="9035982" y="2601748"/>
                  <a:pt x="9031918" y="2571274"/>
                </a:cubicBezTo>
                <a:cubicBezTo>
                  <a:pt x="9029887" y="2558068"/>
                  <a:pt x="9027855" y="2544863"/>
                  <a:pt x="9026839" y="2531657"/>
                </a:cubicBezTo>
                <a:cubicBezTo>
                  <a:pt x="9021760" y="2502199"/>
                  <a:pt x="9016680" y="2471724"/>
                  <a:pt x="9011601" y="2442266"/>
                </a:cubicBezTo>
                <a:lnTo>
                  <a:pt x="9011601" y="2441250"/>
                </a:lnTo>
                <a:cubicBezTo>
                  <a:pt x="9009569" y="2429060"/>
                  <a:pt x="9007537" y="2415854"/>
                  <a:pt x="9004489" y="2402649"/>
                </a:cubicBezTo>
                <a:cubicBezTo>
                  <a:pt x="8998394" y="2372174"/>
                  <a:pt x="8992299" y="2342716"/>
                  <a:pt x="8986203" y="2313257"/>
                </a:cubicBezTo>
                <a:cubicBezTo>
                  <a:pt x="8983156" y="2300052"/>
                  <a:pt x="8980108" y="2286846"/>
                  <a:pt x="8977060" y="2273640"/>
                </a:cubicBezTo>
                <a:cubicBezTo>
                  <a:pt x="8970965" y="2244182"/>
                  <a:pt x="8963854" y="2213707"/>
                  <a:pt x="8956743" y="2184249"/>
                </a:cubicBezTo>
                <a:cubicBezTo>
                  <a:pt x="8953695" y="2172059"/>
                  <a:pt x="8950647" y="2158853"/>
                  <a:pt x="8947600" y="2145648"/>
                </a:cubicBezTo>
                <a:cubicBezTo>
                  <a:pt x="8940488" y="2116189"/>
                  <a:pt x="8932361" y="2086731"/>
                  <a:pt x="8925250" y="2057272"/>
                </a:cubicBezTo>
                <a:cubicBezTo>
                  <a:pt x="8921187" y="2044066"/>
                  <a:pt x="8918139" y="2030861"/>
                  <a:pt x="8914075" y="2017655"/>
                </a:cubicBezTo>
                <a:cubicBezTo>
                  <a:pt x="8905948" y="1987181"/>
                  <a:pt x="8896805" y="1956706"/>
                  <a:pt x="8888678" y="1927248"/>
                </a:cubicBezTo>
                <a:cubicBezTo>
                  <a:pt x="8884615" y="1915058"/>
                  <a:pt x="8881567" y="1903884"/>
                  <a:pt x="8877503" y="1892710"/>
                </a:cubicBezTo>
                <a:cubicBezTo>
                  <a:pt x="8868360" y="1861220"/>
                  <a:pt x="8859217" y="1831761"/>
                  <a:pt x="8849058" y="1801287"/>
                </a:cubicBezTo>
                <a:cubicBezTo>
                  <a:pt x="8844995" y="1790113"/>
                  <a:pt x="8841947" y="1777923"/>
                  <a:pt x="8837884" y="1765733"/>
                </a:cubicBezTo>
                <a:cubicBezTo>
                  <a:pt x="8827725" y="1736275"/>
                  <a:pt x="8817566" y="1706816"/>
                  <a:pt x="8806391" y="1676342"/>
                </a:cubicBezTo>
                <a:cubicBezTo>
                  <a:pt x="8802328" y="1664152"/>
                  <a:pt x="8798264" y="1650946"/>
                  <a:pt x="8793185" y="1638757"/>
                </a:cubicBezTo>
                <a:cubicBezTo>
                  <a:pt x="8783026" y="1610314"/>
                  <a:pt x="8771851" y="1580855"/>
                  <a:pt x="8761692" y="1552412"/>
                </a:cubicBezTo>
                <a:cubicBezTo>
                  <a:pt x="8756613" y="1540223"/>
                  <a:pt x="8751533" y="1528033"/>
                  <a:pt x="8746454" y="1514827"/>
                </a:cubicBezTo>
                <a:cubicBezTo>
                  <a:pt x="8735279" y="1486385"/>
                  <a:pt x="8724104" y="1457942"/>
                  <a:pt x="8712929" y="1430515"/>
                </a:cubicBezTo>
                <a:cubicBezTo>
                  <a:pt x="8706834" y="1418325"/>
                  <a:pt x="8702770" y="1406135"/>
                  <a:pt x="8696675" y="1393946"/>
                </a:cubicBezTo>
                <a:cubicBezTo>
                  <a:pt x="8684484" y="1364487"/>
                  <a:pt x="8672294" y="1335028"/>
                  <a:pt x="8659087" y="1306586"/>
                </a:cubicBezTo>
                <a:cubicBezTo>
                  <a:pt x="8654008" y="1295412"/>
                  <a:pt x="8648928" y="1284238"/>
                  <a:pt x="8643849" y="1274079"/>
                </a:cubicBezTo>
                <a:cubicBezTo>
                  <a:pt x="8630642" y="1244621"/>
                  <a:pt x="8616420" y="1216178"/>
                  <a:pt x="8602197" y="1186719"/>
                </a:cubicBezTo>
                <a:cubicBezTo>
                  <a:pt x="8597118" y="1174530"/>
                  <a:pt x="8591023" y="1163356"/>
                  <a:pt x="8584927" y="1152182"/>
                </a:cubicBezTo>
                <a:cubicBezTo>
                  <a:pt x="8571721" y="1124755"/>
                  <a:pt x="8557498" y="1097328"/>
                  <a:pt x="8543276" y="1069901"/>
                </a:cubicBezTo>
                <a:cubicBezTo>
                  <a:pt x="8537181" y="1057711"/>
                  <a:pt x="8531085" y="1046537"/>
                  <a:pt x="8524990" y="1034347"/>
                </a:cubicBezTo>
                <a:cubicBezTo>
                  <a:pt x="8509752" y="1006920"/>
                  <a:pt x="8494513" y="978478"/>
                  <a:pt x="8479275" y="951051"/>
                </a:cubicBezTo>
                <a:cubicBezTo>
                  <a:pt x="8472164" y="939877"/>
                  <a:pt x="8466068" y="928703"/>
                  <a:pt x="8459973" y="917529"/>
                </a:cubicBezTo>
                <a:cubicBezTo>
                  <a:pt x="8443719" y="891118"/>
                  <a:pt x="8428481" y="863691"/>
                  <a:pt x="8412226" y="837279"/>
                </a:cubicBezTo>
                <a:cubicBezTo>
                  <a:pt x="8405115" y="825090"/>
                  <a:pt x="8398004" y="813916"/>
                  <a:pt x="8390893" y="802742"/>
                </a:cubicBezTo>
                <a:cubicBezTo>
                  <a:pt x="8374638" y="775315"/>
                  <a:pt x="8357368" y="748904"/>
                  <a:pt x="8340098" y="722492"/>
                </a:cubicBezTo>
                <a:cubicBezTo>
                  <a:pt x="8332987" y="711319"/>
                  <a:pt x="8325876" y="701160"/>
                  <a:pt x="8318765" y="689986"/>
                </a:cubicBezTo>
                <a:cubicBezTo>
                  <a:pt x="8301494" y="664591"/>
                  <a:pt x="8284224" y="639196"/>
                  <a:pt x="8265938" y="612784"/>
                </a:cubicBezTo>
                <a:cubicBezTo>
                  <a:pt x="8258827" y="601611"/>
                  <a:pt x="8250700" y="590437"/>
                  <a:pt x="8243589" y="580278"/>
                </a:cubicBezTo>
                <a:cubicBezTo>
                  <a:pt x="8224287" y="554883"/>
                  <a:pt x="8207017" y="530504"/>
                  <a:pt x="8187715" y="506124"/>
                </a:cubicBezTo>
                <a:cubicBezTo>
                  <a:pt x="8179588" y="494950"/>
                  <a:pt x="8172477" y="483776"/>
                  <a:pt x="8163334" y="472602"/>
                </a:cubicBezTo>
                <a:cubicBezTo>
                  <a:pt x="8144032" y="448223"/>
                  <a:pt x="8124730" y="422827"/>
                  <a:pt x="8104412" y="398448"/>
                </a:cubicBezTo>
                <a:cubicBezTo>
                  <a:pt x="8095269" y="388290"/>
                  <a:pt x="8087142" y="377116"/>
                  <a:pt x="8077999" y="366957"/>
                </a:cubicBezTo>
                <a:cubicBezTo>
                  <a:pt x="8058697" y="343594"/>
                  <a:pt x="8039395" y="320230"/>
                  <a:pt x="8019077" y="296867"/>
                </a:cubicBezTo>
                <a:cubicBezTo>
                  <a:pt x="8009934" y="286708"/>
                  <a:pt x="8000791" y="276550"/>
                  <a:pt x="7991648" y="266392"/>
                </a:cubicBezTo>
                <a:cubicBezTo>
                  <a:pt x="7970315" y="242012"/>
                  <a:pt x="7948981" y="219664"/>
                  <a:pt x="7926631" y="196301"/>
                </a:cubicBezTo>
                <a:cubicBezTo>
                  <a:pt x="7917488" y="186143"/>
                  <a:pt x="7907330" y="175984"/>
                  <a:pt x="7897171" y="165826"/>
                </a:cubicBezTo>
                <a:cubicBezTo>
                  <a:pt x="7874821" y="143478"/>
                  <a:pt x="7853487" y="121131"/>
                  <a:pt x="7830122" y="98783"/>
                </a:cubicBezTo>
                <a:cubicBezTo>
                  <a:pt x="7820979" y="89640"/>
                  <a:pt x="7810820" y="79482"/>
                  <a:pt x="7801677" y="71356"/>
                </a:cubicBezTo>
                <a:cubicBezTo>
                  <a:pt x="7778312" y="49008"/>
                  <a:pt x="7754946" y="27676"/>
                  <a:pt x="7731581" y="6344"/>
                </a:cubicBezTo>
                <a:lnTo>
                  <a:pt x="7724261" y="0"/>
                </a:lnTo>
                <a:lnTo>
                  <a:pt x="7876352" y="0"/>
                </a:lnTo>
                <a:lnTo>
                  <a:pt x="7900484" y="22297"/>
                </a:lnTo>
                <a:cubicBezTo>
                  <a:pt x="8643849" y="778950"/>
                  <a:pt x="9126396" y="1989594"/>
                  <a:pt x="9126396" y="3351419"/>
                </a:cubicBezTo>
                <a:cubicBezTo>
                  <a:pt x="9126396" y="4455609"/>
                  <a:pt x="8797248" y="5485644"/>
                  <a:pt x="8258827" y="6243441"/>
                </a:cubicBezTo>
                <a:lnTo>
                  <a:pt x="8294383" y="6270868"/>
                </a:lnTo>
                <a:cubicBezTo>
                  <a:pt x="8294383" y="6266805"/>
                  <a:pt x="8305558" y="6265789"/>
                  <a:pt x="8315717" y="6265789"/>
                </a:cubicBezTo>
                <a:cubicBezTo>
                  <a:pt x="8353305" y="6267821"/>
                  <a:pt x="8382766" y="6274931"/>
                  <a:pt x="8409179" y="6285090"/>
                </a:cubicBezTo>
                <a:cubicBezTo>
                  <a:pt x="8978076" y="5488691"/>
                  <a:pt x="9291986" y="4451546"/>
                  <a:pt x="9291986" y="3353451"/>
                </a:cubicBezTo>
                <a:cubicBezTo>
                  <a:pt x="9291986" y="2093524"/>
                  <a:pt x="8879265" y="959268"/>
                  <a:pt x="8224686" y="178303"/>
                </a:cubicBezTo>
                <a:lnTo>
                  <a:pt x="8060832" y="0"/>
                </a:lnTo>
                <a:lnTo>
                  <a:pt x="8236749" y="0"/>
                </a:lnTo>
                <a:lnTo>
                  <a:pt x="8470132" y="315151"/>
                </a:lnTo>
                <a:lnTo>
                  <a:pt x="10722357" y="3356498"/>
                </a:lnTo>
                <a:cubicBezTo>
                  <a:pt x="10735564" y="3374783"/>
                  <a:pt x="10735564" y="3400178"/>
                  <a:pt x="10722357" y="3417447"/>
                </a:cubicBezTo>
                <a:lnTo>
                  <a:pt x="8532101" y="6373465"/>
                </a:lnTo>
                <a:cubicBezTo>
                  <a:pt x="8528038" y="6378544"/>
                  <a:pt x="8523974" y="6382608"/>
                  <a:pt x="8517879" y="6385655"/>
                </a:cubicBezTo>
                <a:cubicBezTo>
                  <a:pt x="8531085" y="6410035"/>
                  <a:pt x="8541244" y="6436446"/>
                  <a:pt x="8544292" y="6465904"/>
                </a:cubicBezTo>
                <a:cubicBezTo>
                  <a:pt x="8550387" y="6524822"/>
                  <a:pt x="8534133" y="6583739"/>
                  <a:pt x="8496545" y="6632498"/>
                </a:cubicBezTo>
                <a:cubicBezTo>
                  <a:pt x="8453878" y="6685320"/>
                  <a:pt x="8390893" y="6716810"/>
                  <a:pt x="8322828" y="6717826"/>
                </a:cubicBezTo>
                <a:lnTo>
                  <a:pt x="8306574" y="6717826"/>
                </a:lnTo>
                <a:cubicBezTo>
                  <a:pt x="8296415" y="6716810"/>
                  <a:pt x="8287272" y="6714779"/>
                  <a:pt x="8277113" y="6712747"/>
                </a:cubicBezTo>
                <a:cubicBezTo>
                  <a:pt x="8275081" y="6717826"/>
                  <a:pt x="8273050" y="6722905"/>
                  <a:pt x="8270002" y="6727984"/>
                </a:cubicBezTo>
                <a:lnTo>
                  <a:pt x="8173767" y="6858000"/>
                </a:lnTo>
                <a:lnTo>
                  <a:pt x="7891921" y="6858000"/>
                </a:lnTo>
                <a:lnTo>
                  <a:pt x="7981649" y="6776319"/>
                </a:lnTo>
                <a:cubicBezTo>
                  <a:pt x="8033681" y="6725889"/>
                  <a:pt x="8084476" y="6673511"/>
                  <a:pt x="8133873" y="6619292"/>
                </a:cubicBezTo>
                <a:cubicBezTo>
                  <a:pt x="8110507" y="6586786"/>
                  <a:pt x="8097301" y="6548185"/>
                  <a:pt x="8093237" y="6507553"/>
                </a:cubicBezTo>
                <a:lnTo>
                  <a:pt x="8069872" y="6488252"/>
                </a:lnTo>
                <a:cubicBezTo>
                  <a:pt x="7977680" y="6596944"/>
                  <a:pt x="7880726" y="6698463"/>
                  <a:pt x="7779423" y="6791965"/>
                </a:cubicBezTo>
                <a:lnTo>
                  <a:pt x="7703036" y="6858000"/>
                </a:lnTo>
                <a:lnTo>
                  <a:pt x="7642427" y="6858000"/>
                </a:lnTo>
                <a:lnTo>
                  <a:pt x="7658437" y="6844803"/>
                </a:lnTo>
                <a:cubicBezTo>
                  <a:pt x="7668596" y="6835661"/>
                  <a:pt x="7678755" y="6826518"/>
                  <a:pt x="7689929" y="6818392"/>
                </a:cubicBezTo>
                <a:cubicBezTo>
                  <a:pt x="7714311" y="6796044"/>
                  <a:pt x="7738692" y="6773696"/>
                  <a:pt x="7763073" y="6751348"/>
                </a:cubicBezTo>
                <a:cubicBezTo>
                  <a:pt x="7772216" y="6742206"/>
                  <a:pt x="7783391" y="6733063"/>
                  <a:pt x="7792534" y="6722905"/>
                </a:cubicBezTo>
                <a:cubicBezTo>
                  <a:pt x="7815900" y="6701573"/>
                  <a:pt x="7838249" y="6678210"/>
                  <a:pt x="7861615" y="6654846"/>
                </a:cubicBezTo>
                <a:cubicBezTo>
                  <a:pt x="7870758" y="6645703"/>
                  <a:pt x="7880916" y="6635545"/>
                  <a:pt x="7890059" y="6626403"/>
                </a:cubicBezTo>
                <a:cubicBezTo>
                  <a:pt x="7912409" y="6603039"/>
                  <a:pt x="7933743" y="6578660"/>
                  <a:pt x="7955076" y="6555296"/>
                </a:cubicBezTo>
                <a:cubicBezTo>
                  <a:pt x="7965235" y="6545138"/>
                  <a:pt x="7974378" y="6534980"/>
                  <a:pt x="7983521" y="6524822"/>
                </a:cubicBezTo>
                <a:cubicBezTo>
                  <a:pt x="8001807" y="6504505"/>
                  <a:pt x="8019077" y="6483173"/>
                  <a:pt x="8036347" y="6461841"/>
                </a:cubicBezTo>
                <a:lnTo>
                  <a:pt x="7928663" y="6378544"/>
                </a:lnTo>
                <a:cubicBezTo>
                  <a:pt x="7906314" y="6393782"/>
                  <a:pt x="7881932" y="6403940"/>
                  <a:pt x="7854503" y="6406987"/>
                </a:cubicBezTo>
                <a:cubicBezTo>
                  <a:pt x="7847392" y="6408003"/>
                  <a:pt x="7840281" y="6410035"/>
                  <a:pt x="7833170" y="6410035"/>
                </a:cubicBezTo>
                <a:cubicBezTo>
                  <a:pt x="7820979" y="6410035"/>
                  <a:pt x="7808788" y="6408003"/>
                  <a:pt x="7796598" y="6405971"/>
                </a:cubicBezTo>
                <a:cubicBezTo>
                  <a:pt x="7770185" y="6400892"/>
                  <a:pt x="7744787" y="6388703"/>
                  <a:pt x="7723454" y="6371434"/>
                </a:cubicBezTo>
                <a:cubicBezTo>
                  <a:pt x="7696025" y="6349086"/>
                  <a:pt x="7676723" y="6318611"/>
                  <a:pt x="7667580" y="6285090"/>
                </a:cubicBezTo>
                <a:cubicBezTo>
                  <a:pt x="7664532" y="6275947"/>
                  <a:pt x="7662500" y="6266805"/>
                  <a:pt x="7661485" y="6257663"/>
                </a:cubicBezTo>
                <a:cubicBezTo>
                  <a:pt x="7660469" y="6249536"/>
                  <a:pt x="7661485" y="6241410"/>
                  <a:pt x="7661485" y="6232267"/>
                </a:cubicBezTo>
                <a:cubicBezTo>
                  <a:pt x="7662500" y="6213983"/>
                  <a:pt x="7666564" y="6194682"/>
                  <a:pt x="7673675" y="6177413"/>
                </a:cubicBezTo>
                <a:lnTo>
                  <a:pt x="7544658" y="6075832"/>
                </a:lnTo>
                <a:lnTo>
                  <a:pt x="7518244" y="6102243"/>
                </a:lnTo>
                <a:cubicBezTo>
                  <a:pt x="7510117" y="6110370"/>
                  <a:pt x="7503006" y="6117480"/>
                  <a:pt x="7495895" y="6124591"/>
                </a:cubicBezTo>
                <a:cubicBezTo>
                  <a:pt x="7476593" y="6142876"/>
                  <a:pt x="7457291" y="6161160"/>
                  <a:pt x="7436973" y="6180461"/>
                </a:cubicBezTo>
                <a:cubicBezTo>
                  <a:pt x="7429862" y="6186556"/>
                  <a:pt x="7422751" y="6193666"/>
                  <a:pt x="7414624" y="6200777"/>
                </a:cubicBezTo>
                <a:cubicBezTo>
                  <a:pt x="7394306" y="6219062"/>
                  <a:pt x="7373988" y="6236330"/>
                  <a:pt x="7353670" y="6253599"/>
                </a:cubicBezTo>
                <a:lnTo>
                  <a:pt x="7330305" y="6273916"/>
                </a:lnTo>
                <a:cubicBezTo>
                  <a:pt x="7309987" y="6290169"/>
                  <a:pt x="7290685" y="6306422"/>
                  <a:pt x="7270368" y="6321659"/>
                </a:cubicBezTo>
                <a:cubicBezTo>
                  <a:pt x="7262241" y="6328770"/>
                  <a:pt x="7254113" y="6334864"/>
                  <a:pt x="7245986" y="6340959"/>
                </a:cubicBezTo>
                <a:cubicBezTo>
                  <a:pt x="7224653" y="6357212"/>
                  <a:pt x="7203319" y="6373465"/>
                  <a:pt x="7180969" y="6388703"/>
                </a:cubicBezTo>
                <a:cubicBezTo>
                  <a:pt x="7173858" y="6394797"/>
                  <a:pt x="7165731" y="6400892"/>
                  <a:pt x="7157604" y="6406987"/>
                </a:cubicBezTo>
                <a:cubicBezTo>
                  <a:pt x="7135254" y="6421209"/>
                  <a:pt x="7114937" y="6436446"/>
                  <a:pt x="7093603" y="6450667"/>
                </a:cubicBezTo>
                <a:cubicBezTo>
                  <a:pt x="7085476" y="6454730"/>
                  <a:pt x="7077349" y="6459810"/>
                  <a:pt x="7070238" y="6464889"/>
                </a:cubicBezTo>
                <a:cubicBezTo>
                  <a:pt x="7046872" y="6479110"/>
                  <a:pt x="7025538" y="6494347"/>
                  <a:pt x="7002173" y="6507553"/>
                </a:cubicBezTo>
                <a:cubicBezTo>
                  <a:pt x="6993030" y="6512632"/>
                  <a:pt x="6984903" y="6517711"/>
                  <a:pt x="6975760" y="6522790"/>
                </a:cubicBezTo>
                <a:cubicBezTo>
                  <a:pt x="6954426" y="6534980"/>
                  <a:pt x="6933093" y="6547170"/>
                  <a:pt x="6911759" y="6559359"/>
                </a:cubicBezTo>
                <a:cubicBezTo>
                  <a:pt x="6902616" y="6564438"/>
                  <a:pt x="6891441" y="6568502"/>
                  <a:pt x="6882298" y="6574597"/>
                </a:cubicBezTo>
                <a:cubicBezTo>
                  <a:pt x="6859949" y="6585770"/>
                  <a:pt x="6838615" y="6596944"/>
                  <a:pt x="6816265" y="6606087"/>
                </a:cubicBezTo>
                <a:cubicBezTo>
                  <a:pt x="6807122" y="6611166"/>
                  <a:pt x="6798995" y="6615229"/>
                  <a:pt x="6789852" y="6619292"/>
                </a:cubicBezTo>
                <a:cubicBezTo>
                  <a:pt x="6780709" y="6623356"/>
                  <a:pt x="6771566" y="6626403"/>
                  <a:pt x="6761407" y="6631482"/>
                </a:cubicBezTo>
                <a:lnTo>
                  <a:pt x="6761407" y="6747285"/>
                </a:lnTo>
                <a:lnTo>
                  <a:pt x="6761407" y="6838708"/>
                </a:lnTo>
                <a:lnTo>
                  <a:pt x="6761407" y="6858000"/>
                </a:lnTo>
                <a:lnTo>
                  <a:pt x="6715692" y="6858000"/>
                </a:lnTo>
                <a:lnTo>
                  <a:pt x="6715692" y="6574597"/>
                </a:lnTo>
                <a:cubicBezTo>
                  <a:pt x="6715692" y="6480126"/>
                  <a:pt x="6643564" y="6406987"/>
                  <a:pt x="6552134" y="6406987"/>
                </a:cubicBezTo>
                <a:cubicBezTo>
                  <a:pt x="6512515" y="6406987"/>
                  <a:pt x="6441402" y="6433398"/>
                  <a:pt x="6409910" y="6477078"/>
                </a:cubicBezTo>
                <a:cubicBezTo>
                  <a:pt x="6484070" y="6480126"/>
                  <a:pt x="6521658" y="6524822"/>
                  <a:pt x="6521658" y="6589834"/>
                </a:cubicBezTo>
                <a:lnTo>
                  <a:pt x="6521390" y="6858000"/>
                </a:lnTo>
                <a:lnTo>
                  <a:pt x="6475943" y="6858000"/>
                </a:lnTo>
                <a:lnTo>
                  <a:pt x="6475943" y="6802139"/>
                </a:lnTo>
                <a:lnTo>
                  <a:pt x="6475943" y="6761506"/>
                </a:lnTo>
                <a:lnTo>
                  <a:pt x="6475943" y="6675162"/>
                </a:lnTo>
                <a:lnTo>
                  <a:pt x="6475943" y="6635545"/>
                </a:lnTo>
                <a:lnTo>
                  <a:pt x="6475943" y="6583739"/>
                </a:lnTo>
                <a:cubicBezTo>
                  <a:pt x="6475943" y="6570533"/>
                  <a:pt x="6471879" y="6560375"/>
                  <a:pt x="6466800" y="6551233"/>
                </a:cubicBezTo>
                <a:lnTo>
                  <a:pt x="5976125" y="6589834"/>
                </a:lnTo>
                <a:cubicBezTo>
                  <a:pt x="5980189" y="6614213"/>
                  <a:pt x="5983237" y="6639609"/>
                  <a:pt x="5983237" y="6670083"/>
                </a:cubicBezTo>
                <a:lnTo>
                  <a:pt x="5983237" y="6674146"/>
                </a:lnTo>
                <a:lnTo>
                  <a:pt x="5983237" y="6714779"/>
                </a:lnTo>
                <a:lnTo>
                  <a:pt x="5983237" y="6800107"/>
                </a:lnTo>
                <a:lnTo>
                  <a:pt x="5983237" y="6840740"/>
                </a:lnTo>
                <a:lnTo>
                  <a:pt x="5983237" y="6858000"/>
                </a:lnTo>
                <a:lnTo>
                  <a:pt x="5937522" y="6858000"/>
                </a:lnTo>
                <a:lnTo>
                  <a:pt x="5937522" y="6667036"/>
                </a:lnTo>
                <a:cubicBezTo>
                  <a:pt x="5937522" y="6499426"/>
                  <a:pt x="5850155" y="6444572"/>
                  <a:pt x="5768884" y="6444572"/>
                </a:cubicBezTo>
                <a:cubicBezTo>
                  <a:pt x="5714026" y="6444572"/>
                  <a:pt x="5664248" y="6467936"/>
                  <a:pt x="5628691" y="6506537"/>
                </a:cubicBezTo>
                <a:cubicBezTo>
                  <a:pt x="5660184" y="6533964"/>
                  <a:pt x="5743487" y="6597960"/>
                  <a:pt x="5743487" y="6723921"/>
                </a:cubicBezTo>
                <a:lnTo>
                  <a:pt x="5743487" y="6858000"/>
                </a:lnTo>
                <a:lnTo>
                  <a:pt x="5698788" y="6858000"/>
                </a:lnTo>
                <a:lnTo>
                  <a:pt x="5698788" y="6778775"/>
                </a:lnTo>
                <a:lnTo>
                  <a:pt x="5698788" y="6763538"/>
                </a:lnTo>
                <a:cubicBezTo>
                  <a:pt x="5697772" y="6744237"/>
                  <a:pt x="5696756" y="6727984"/>
                  <a:pt x="5694724" y="6712747"/>
                </a:cubicBezTo>
                <a:cubicBezTo>
                  <a:pt x="5679486" y="6596944"/>
                  <a:pt x="5622596" y="6567486"/>
                  <a:pt x="5560627" y="6517711"/>
                </a:cubicBezTo>
                <a:cubicBezTo>
                  <a:pt x="5650026" y="6370418"/>
                  <a:pt x="5896886" y="6344007"/>
                  <a:pt x="5964951" y="6548185"/>
                </a:cubicBezTo>
                <a:lnTo>
                  <a:pt x="6319496" y="6521774"/>
                </a:lnTo>
                <a:cubicBezTo>
                  <a:pt x="6340829" y="6483173"/>
                  <a:pt x="6406862" y="6365339"/>
                  <a:pt x="6550103" y="6365339"/>
                </a:cubicBezTo>
                <a:cubicBezTo>
                  <a:pt x="6612072" y="6365339"/>
                  <a:pt x="6665914" y="6388703"/>
                  <a:pt x="6703502" y="6428319"/>
                </a:cubicBezTo>
                <a:cubicBezTo>
                  <a:pt x="6929029" y="6330801"/>
                  <a:pt x="7138302" y="6181477"/>
                  <a:pt x="7325226" y="5989488"/>
                </a:cubicBezTo>
                <a:cubicBezTo>
                  <a:pt x="7282558" y="5951903"/>
                  <a:pt x="7254113" y="5901112"/>
                  <a:pt x="7247002" y="5843210"/>
                </a:cubicBezTo>
                <a:cubicBezTo>
                  <a:pt x="7239891" y="5784293"/>
                  <a:pt x="7257161" y="5724360"/>
                  <a:pt x="7294749" y="5676617"/>
                </a:cubicBezTo>
                <a:cubicBezTo>
                  <a:pt x="7337416" y="5623795"/>
                  <a:pt x="7400401" y="5592304"/>
                  <a:pt x="7468466" y="5591289"/>
                </a:cubicBezTo>
                <a:cubicBezTo>
                  <a:pt x="7530435" y="5594336"/>
                  <a:pt x="7573102" y="5610589"/>
                  <a:pt x="7609674" y="5639032"/>
                </a:cubicBezTo>
                <a:cubicBezTo>
                  <a:pt x="7730565" y="5461264"/>
                  <a:pt x="7837233" y="5263181"/>
                  <a:pt x="7926631" y="5047828"/>
                </a:cubicBezTo>
                <a:cubicBezTo>
                  <a:pt x="8133873" y="4554143"/>
                  <a:pt x="8250700" y="3972081"/>
                  <a:pt x="8250700" y="3353451"/>
                </a:cubicBezTo>
                <a:cubicBezTo>
                  <a:pt x="8250700" y="3091371"/>
                  <a:pt x="8229366" y="2836401"/>
                  <a:pt x="8188731" y="2591590"/>
                </a:cubicBezTo>
                <a:cubicBezTo>
                  <a:pt x="8128793" y="2281767"/>
                  <a:pt x="8039395" y="1989213"/>
                  <a:pt x="7923584" y="1724085"/>
                </a:cubicBezTo>
                <a:lnTo>
                  <a:pt x="7923584" y="3265075"/>
                </a:lnTo>
                <a:cubicBezTo>
                  <a:pt x="7973362" y="3267106"/>
                  <a:pt x="8012982" y="3307739"/>
                  <a:pt x="8012982" y="3358530"/>
                </a:cubicBezTo>
                <a:cubicBezTo>
                  <a:pt x="8012982" y="3409320"/>
                  <a:pt x="7973362" y="3448937"/>
                  <a:pt x="7923584" y="3450969"/>
                </a:cubicBezTo>
                <a:lnTo>
                  <a:pt x="7923584" y="5046812"/>
                </a:lnTo>
                <a:lnTo>
                  <a:pt x="6189462" y="5046812"/>
                </a:lnTo>
                <a:cubicBezTo>
                  <a:pt x="6186414" y="5096587"/>
                  <a:pt x="6145779" y="5135188"/>
                  <a:pt x="6096000" y="5135188"/>
                </a:cubicBezTo>
                <a:cubicBezTo>
                  <a:pt x="6046222" y="5135188"/>
                  <a:pt x="6006602" y="5096587"/>
                  <a:pt x="6003554" y="5046812"/>
                </a:cubicBezTo>
                <a:lnTo>
                  <a:pt x="4271465" y="5046812"/>
                </a:lnTo>
                <a:cubicBezTo>
                  <a:pt x="4508166" y="5610589"/>
                  <a:pt x="4860680" y="6064658"/>
                  <a:pt x="5286337" y="6322675"/>
                </a:cubicBezTo>
                <a:cubicBezTo>
                  <a:pt x="5399101" y="6321659"/>
                  <a:pt x="5494594" y="6374481"/>
                  <a:pt x="5560627" y="6517711"/>
                </a:cubicBezTo>
                <a:cubicBezTo>
                  <a:pt x="5536246" y="6517711"/>
                  <a:pt x="5501705" y="6530917"/>
                  <a:pt x="5460054" y="6552249"/>
                </a:cubicBezTo>
                <a:cubicBezTo>
                  <a:pt x="5447864" y="6558343"/>
                  <a:pt x="5434657" y="6565454"/>
                  <a:pt x="5421450" y="6573581"/>
                </a:cubicBezTo>
                <a:cubicBezTo>
                  <a:pt x="5398085" y="6586786"/>
                  <a:pt x="5372687" y="6602023"/>
                  <a:pt x="5346275" y="6618277"/>
                </a:cubicBezTo>
                <a:cubicBezTo>
                  <a:pt x="5334084" y="6626403"/>
                  <a:pt x="5321894" y="6633514"/>
                  <a:pt x="5308686" y="6641640"/>
                </a:cubicBezTo>
                <a:cubicBezTo>
                  <a:pt x="5285322" y="6655862"/>
                  <a:pt x="5260940" y="6671099"/>
                  <a:pt x="5236558" y="6687352"/>
                </a:cubicBezTo>
                <a:cubicBezTo>
                  <a:pt x="5224368" y="6695478"/>
                  <a:pt x="5212177" y="6702589"/>
                  <a:pt x="5199987" y="6710716"/>
                </a:cubicBezTo>
                <a:cubicBezTo>
                  <a:pt x="5175605" y="6725953"/>
                  <a:pt x="5151224" y="6741190"/>
                  <a:pt x="5125827" y="6757443"/>
                </a:cubicBezTo>
                <a:cubicBezTo>
                  <a:pt x="5114652" y="6764554"/>
                  <a:pt x="5101445" y="6771664"/>
                  <a:pt x="5090270" y="6779791"/>
                </a:cubicBezTo>
                <a:cubicBezTo>
                  <a:pt x="5064873" y="6795028"/>
                  <a:pt x="5040492" y="6809250"/>
                  <a:pt x="5015095" y="6824487"/>
                </a:cubicBezTo>
                <a:cubicBezTo>
                  <a:pt x="5001889" y="6832613"/>
                  <a:pt x="4989697" y="6839724"/>
                  <a:pt x="4977507" y="6846835"/>
                </a:cubicBezTo>
                <a:lnTo>
                  <a:pt x="4957513" y="6858000"/>
                </a:lnTo>
                <a:lnTo>
                  <a:pt x="4691642" y="6858000"/>
                </a:lnTo>
                <a:lnTo>
                  <a:pt x="4714156" y="6849331"/>
                </a:lnTo>
                <a:cubicBezTo>
                  <a:pt x="4853807" y="6787203"/>
                  <a:pt x="4998333" y="6700685"/>
                  <a:pt x="5127859" y="6620308"/>
                </a:cubicBezTo>
                <a:cubicBezTo>
                  <a:pt x="5261956" y="6537011"/>
                  <a:pt x="5374719" y="6480126"/>
                  <a:pt x="5464117" y="6449651"/>
                </a:cubicBezTo>
                <a:cubicBezTo>
                  <a:pt x="5431609" y="6398861"/>
                  <a:pt x="5361513" y="6363307"/>
                  <a:pt x="5294464" y="6363307"/>
                </a:cubicBezTo>
                <a:cubicBezTo>
                  <a:pt x="5158335" y="6363307"/>
                  <a:pt x="4989697" y="6458794"/>
                  <a:pt x="4811917" y="6560375"/>
                </a:cubicBezTo>
                <a:lnTo>
                  <a:pt x="4798711" y="6568502"/>
                </a:lnTo>
                <a:cubicBezTo>
                  <a:pt x="4604676" y="6679225"/>
                  <a:pt x="4337497" y="6808234"/>
                  <a:pt x="4148542" y="6815344"/>
                </a:cubicBezTo>
                <a:lnTo>
                  <a:pt x="4183111" y="6858000"/>
                </a:lnTo>
                <a:lnTo>
                  <a:pt x="4016461" y="6858000"/>
                </a:lnTo>
                <a:lnTo>
                  <a:pt x="1467611" y="3417447"/>
                </a:lnTo>
                <a:cubicBezTo>
                  <a:pt x="1454405" y="3399162"/>
                  <a:pt x="1454405" y="3374783"/>
                  <a:pt x="1467611" y="3356498"/>
                </a:cubicBezTo>
                <a:close/>
                <a:moveTo>
                  <a:pt x="2616707" y="0"/>
                </a:moveTo>
                <a:lnTo>
                  <a:pt x="3617396" y="0"/>
                </a:lnTo>
                <a:lnTo>
                  <a:pt x="1283735" y="3151304"/>
                </a:lnTo>
                <a:cubicBezTo>
                  <a:pt x="1276624" y="3160446"/>
                  <a:pt x="1265449" y="3165525"/>
                  <a:pt x="1254275" y="3165525"/>
                </a:cubicBezTo>
                <a:cubicBezTo>
                  <a:pt x="1250211" y="3165525"/>
                  <a:pt x="1246148" y="3164509"/>
                  <a:pt x="1242084" y="3163493"/>
                </a:cubicBezTo>
                <a:cubicBezTo>
                  <a:pt x="1226846" y="3158414"/>
                  <a:pt x="1217703" y="3143177"/>
                  <a:pt x="1218719" y="3127940"/>
                </a:cubicBezTo>
                <a:cubicBezTo>
                  <a:pt x="1285005" y="2046860"/>
                  <a:pt x="1707119" y="1043240"/>
                  <a:pt x="2385074" y="251770"/>
                </a:cubicBezTo>
                <a:close/>
                <a:moveTo>
                  <a:pt x="1369559" y="0"/>
                </a:moveTo>
                <a:lnTo>
                  <a:pt x="1438534" y="0"/>
                </a:lnTo>
                <a:lnTo>
                  <a:pt x="1447294" y="17517"/>
                </a:lnTo>
                <a:lnTo>
                  <a:pt x="1571232" y="788520"/>
                </a:lnTo>
                <a:cubicBezTo>
                  <a:pt x="1574280" y="808837"/>
                  <a:pt x="1563105" y="829153"/>
                  <a:pt x="1543803" y="836264"/>
                </a:cubicBezTo>
                <a:lnTo>
                  <a:pt x="815411" y="1113581"/>
                </a:lnTo>
                <a:cubicBezTo>
                  <a:pt x="809315" y="1115612"/>
                  <a:pt x="804236" y="1116628"/>
                  <a:pt x="799156" y="1116628"/>
                </a:cubicBezTo>
                <a:cubicBezTo>
                  <a:pt x="787982" y="1116628"/>
                  <a:pt x="775791" y="1112565"/>
                  <a:pt x="767664" y="1103423"/>
                </a:cubicBezTo>
                <a:cubicBezTo>
                  <a:pt x="755473" y="1090217"/>
                  <a:pt x="752426" y="1071932"/>
                  <a:pt x="759537" y="1055679"/>
                </a:cubicBezTo>
                <a:cubicBezTo>
                  <a:pt x="883729" y="777600"/>
                  <a:pt x="1030208" y="508092"/>
                  <a:pt x="1196829" y="251440"/>
                </a:cubicBezTo>
                <a:close/>
                <a:moveTo>
                  <a:pt x="658090" y="0"/>
                </a:moveTo>
                <a:lnTo>
                  <a:pt x="979815" y="0"/>
                </a:lnTo>
                <a:lnTo>
                  <a:pt x="877507" y="154287"/>
                </a:lnTo>
                <a:cubicBezTo>
                  <a:pt x="468358" y="803932"/>
                  <a:pt x="185687" y="1523224"/>
                  <a:pt x="42700" y="2277751"/>
                </a:cubicBezTo>
                <a:lnTo>
                  <a:pt x="0" y="2535997"/>
                </a:lnTo>
                <a:lnTo>
                  <a:pt x="0" y="1384553"/>
                </a:lnTo>
                <a:lnTo>
                  <a:pt x="28736" y="1296239"/>
                </a:lnTo>
                <a:cubicBezTo>
                  <a:pt x="163286" y="913960"/>
                  <a:pt x="332975" y="547990"/>
                  <a:pt x="534027" y="202314"/>
                </a:cubicBezTo>
                <a:close/>
                <a:moveTo>
                  <a:pt x="80049" y="0"/>
                </a:moveTo>
                <a:lnTo>
                  <a:pt x="198308" y="0"/>
                </a:lnTo>
                <a:lnTo>
                  <a:pt x="94278" y="180722"/>
                </a:lnTo>
                <a:lnTo>
                  <a:pt x="0" y="364550"/>
                </a:lnTo>
                <a:lnTo>
                  <a:pt x="0" y="139940"/>
                </a:lnTo>
                <a:lnTo>
                  <a:pt x="4217" y="131720"/>
                </a:lnTo>
                <a:close/>
              </a:path>
            </a:pathLst>
          </a:custGeom>
          <a:gradFill>
            <a:gsLst>
              <a:gs pos="0">
                <a:schemeClr val="bg1">
                  <a:alpha val="25000"/>
                </a:schemeClr>
              </a:gs>
              <a:gs pos="100000">
                <a:schemeClr val="bg1">
                  <a:lumMod val="60000"/>
                  <a:lumOff val="4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5EC07C5-7976-8542-988F-AC6832E0BDF1}"/>
              </a:ext>
            </a:extLst>
          </p:cNvPr>
          <p:cNvCxnSpPr/>
          <p:nvPr userDrawn="1"/>
        </p:nvCxnSpPr>
        <p:spPr>
          <a:xfrm>
            <a:off x="576649" y="1034138"/>
            <a:ext cx="11038702" cy="0"/>
          </a:xfrm>
          <a:prstGeom prst="line">
            <a:avLst/>
          </a:prstGeom>
          <a:ln w="9525">
            <a:gradFill>
              <a:gsLst>
                <a:gs pos="50000">
                  <a:schemeClr val="accent2"/>
                </a:gs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0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57961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ree lin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1" y="-1"/>
            <a:ext cx="3047999" cy="112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3048049" y="-1"/>
            <a:ext cx="3047999" cy="1124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6096078" y="-1"/>
            <a:ext cx="3047999" cy="1124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9144077" y="-1"/>
            <a:ext cx="3047999" cy="1124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37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68">
          <p15:clr>
            <a:srgbClr val="FBAE40"/>
          </p15:clr>
        </p15:guide>
        <p15:guide id="2" pos="237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box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CA2F26E-7B90-4C43-92C3-E80BF7A37084}"/>
              </a:ext>
            </a:extLst>
          </p:cNvPr>
          <p:cNvSpPr/>
          <p:nvPr userDrawn="1"/>
        </p:nvSpPr>
        <p:spPr>
          <a:xfrm>
            <a:off x="11882" y="0"/>
            <a:ext cx="9367686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16" imgH="216" progId="TCLayout.ActiveDocument.1">
                  <p:embed/>
                </p:oleObj>
              </mc:Choice>
              <mc:Fallback>
                <p:oleObj name="think-cell Slide" r:id="rId3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E5277D39-9B20-4582-BE30-ECA1629C3CC8}"/>
              </a:ext>
            </a:extLst>
          </p:cNvPr>
          <p:cNvSpPr/>
          <p:nvPr userDrawn="1"/>
        </p:nvSpPr>
        <p:spPr>
          <a:xfrm>
            <a:off x="9391698" y="0"/>
            <a:ext cx="929391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BD6869-130C-4AB9-824C-F30621B1B538}"/>
              </a:ext>
            </a:extLst>
          </p:cNvPr>
          <p:cNvSpPr/>
          <p:nvPr userDrawn="1"/>
        </p:nvSpPr>
        <p:spPr>
          <a:xfrm>
            <a:off x="10321089" y="0"/>
            <a:ext cx="929391" cy="68580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B128B0C-A22A-46AC-8DD8-860F74ADA6BB}"/>
              </a:ext>
            </a:extLst>
          </p:cNvPr>
          <p:cNvSpPr/>
          <p:nvPr userDrawn="1"/>
        </p:nvSpPr>
        <p:spPr>
          <a:xfrm>
            <a:off x="11262610" y="0"/>
            <a:ext cx="929391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CEEB510-9C0D-42E9-8AC6-43C07215A2B2}"/>
              </a:ext>
            </a:extLst>
          </p:cNvPr>
          <p:cNvSpPr txBox="1"/>
          <p:nvPr userDrawn="1"/>
        </p:nvSpPr>
        <p:spPr>
          <a:xfrm>
            <a:off x="133770" y="3065642"/>
            <a:ext cx="599607" cy="74898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1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0EC96CA-E9C9-4DB9-B26B-8DD7E68C4718}"/>
              </a:ext>
            </a:extLst>
          </p:cNvPr>
          <p:cNvCxnSpPr>
            <a:cxnSpLocks/>
            <a:stCxn id="24" idx="2"/>
          </p:cNvCxnSpPr>
          <p:nvPr userDrawn="1"/>
        </p:nvCxnSpPr>
        <p:spPr>
          <a:xfrm>
            <a:off x="433574" y="3814630"/>
            <a:ext cx="8773825" cy="4224"/>
          </a:xfrm>
          <a:prstGeom prst="straightConnector1">
            <a:avLst/>
          </a:prstGeom>
          <a:ln w="38100">
            <a:solidFill>
              <a:schemeClr val="bg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027BBC8-3565-4FDE-9A83-56A8E9F10FD7}"/>
              </a:ext>
            </a:extLst>
          </p:cNvPr>
          <p:cNvSpPr txBox="1"/>
          <p:nvPr userDrawn="1"/>
        </p:nvSpPr>
        <p:spPr>
          <a:xfrm>
            <a:off x="712866" y="3198169"/>
            <a:ext cx="617445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en-US" sz="2400" b="1">
                <a:solidFill>
                  <a:srgbClr val="FFFFFF"/>
                </a:solidFill>
                <a:latin typeface="Gotham Light" pitchFamily="50" charset="0"/>
              </a:rPr>
              <a:t>AUDIENCE FIRST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49E79B-DCDB-4DE8-AC23-50D70D153774}"/>
              </a:ext>
            </a:extLst>
          </p:cNvPr>
          <p:cNvSpPr txBox="1"/>
          <p:nvPr userDrawn="1"/>
        </p:nvSpPr>
        <p:spPr>
          <a:xfrm>
            <a:off x="9560179" y="3054506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9EE204C-1332-495D-A96A-2C3F4AB391AD}"/>
              </a:ext>
            </a:extLst>
          </p:cNvPr>
          <p:cNvSpPr txBox="1"/>
          <p:nvPr userDrawn="1"/>
        </p:nvSpPr>
        <p:spPr>
          <a:xfrm>
            <a:off x="10482391" y="3054506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81E3DC3-405B-4CA6-9A1F-97984EDED200}"/>
              </a:ext>
            </a:extLst>
          </p:cNvPr>
          <p:cNvSpPr txBox="1"/>
          <p:nvPr userDrawn="1"/>
        </p:nvSpPr>
        <p:spPr>
          <a:xfrm>
            <a:off x="11427501" y="3054506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782531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box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C2653B3-2665-40DB-BDC5-14911284E66D}"/>
              </a:ext>
            </a:extLst>
          </p:cNvPr>
          <p:cNvSpPr/>
          <p:nvPr userDrawn="1"/>
        </p:nvSpPr>
        <p:spPr>
          <a:xfrm>
            <a:off x="952018" y="0"/>
            <a:ext cx="936547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16" imgH="216" progId="TCLayout.ActiveDocument.1">
                  <p:embed/>
                </p:oleObj>
              </mc:Choice>
              <mc:Fallback>
                <p:oleObj name="think-cell Slide" r:id="rId3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DCB9C33C-856D-4D1C-9476-272F4D3B38D5}"/>
              </a:ext>
            </a:extLst>
          </p:cNvPr>
          <p:cNvSpPr/>
          <p:nvPr userDrawn="1"/>
        </p:nvSpPr>
        <p:spPr>
          <a:xfrm>
            <a:off x="1" y="0"/>
            <a:ext cx="9412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505316-F6B3-4F81-8C07-E8F7A95849A4}"/>
              </a:ext>
            </a:extLst>
          </p:cNvPr>
          <p:cNvSpPr/>
          <p:nvPr userDrawn="1"/>
        </p:nvSpPr>
        <p:spPr>
          <a:xfrm>
            <a:off x="10321089" y="0"/>
            <a:ext cx="929391" cy="68580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3066B7-B0B6-4E79-9185-386A68187EEB}"/>
              </a:ext>
            </a:extLst>
          </p:cNvPr>
          <p:cNvSpPr/>
          <p:nvPr userDrawn="1"/>
        </p:nvSpPr>
        <p:spPr>
          <a:xfrm>
            <a:off x="11262610" y="0"/>
            <a:ext cx="929391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0CCDEF-DDA5-4B4A-9D6D-7A3679B8B709}"/>
              </a:ext>
            </a:extLst>
          </p:cNvPr>
          <p:cNvSpPr txBox="1"/>
          <p:nvPr userDrawn="1"/>
        </p:nvSpPr>
        <p:spPr>
          <a:xfrm>
            <a:off x="151726" y="3054506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1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8AA281A-2F44-4ACA-ABC5-EE99728B6877}"/>
              </a:ext>
            </a:extLst>
          </p:cNvPr>
          <p:cNvCxnSpPr>
            <a:cxnSpLocks/>
          </p:cNvCxnSpPr>
          <p:nvPr userDrawn="1"/>
        </p:nvCxnSpPr>
        <p:spPr>
          <a:xfrm flipV="1">
            <a:off x="1432912" y="3818852"/>
            <a:ext cx="8773825" cy="11133"/>
          </a:xfrm>
          <a:prstGeom prst="straightConnector1">
            <a:avLst/>
          </a:prstGeom>
          <a:ln w="38100">
            <a:solidFill>
              <a:schemeClr val="bg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0003979-8020-4A3C-9D73-BB5A0CFEE45C}"/>
              </a:ext>
            </a:extLst>
          </p:cNvPr>
          <p:cNvSpPr txBox="1"/>
          <p:nvPr userDrawn="1"/>
        </p:nvSpPr>
        <p:spPr>
          <a:xfrm>
            <a:off x="1712203" y="3198169"/>
            <a:ext cx="617445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en-US" sz="2400" b="1">
                <a:solidFill>
                  <a:srgbClr val="00A1E1"/>
                </a:solidFill>
                <a:latin typeface="Gotham Light" pitchFamily="50" charset="0"/>
              </a:rPr>
              <a:t>ECOSYSTEM PLANNING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8648B0-2B1A-4384-B67A-912B61FF683D}"/>
              </a:ext>
            </a:extLst>
          </p:cNvPr>
          <p:cNvSpPr txBox="1"/>
          <p:nvPr userDrawn="1"/>
        </p:nvSpPr>
        <p:spPr>
          <a:xfrm>
            <a:off x="1133107" y="3041692"/>
            <a:ext cx="599607" cy="74898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D1ECFC-56D2-4960-A6A7-05B17F1BBF7A}"/>
              </a:ext>
            </a:extLst>
          </p:cNvPr>
          <p:cNvSpPr txBox="1"/>
          <p:nvPr userDrawn="1"/>
        </p:nvSpPr>
        <p:spPr>
          <a:xfrm>
            <a:off x="10482391" y="3054506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367CE55-4100-49E0-8261-A9ABC8F4ACE7}"/>
              </a:ext>
            </a:extLst>
          </p:cNvPr>
          <p:cNvSpPr txBox="1"/>
          <p:nvPr userDrawn="1"/>
        </p:nvSpPr>
        <p:spPr>
          <a:xfrm>
            <a:off x="11427501" y="3054506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067608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boxes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16" imgH="216" progId="TCLayout.ActiveDocument.1">
                  <p:embed/>
                </p:oleObj>
              </mc:Choice>
              <mc:Fallback>
                <p:oleObj name="think-cell Slide" r:id="rId3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AF35E575-8133-4E04-9C26-57E678AC2BDF}"/>
              </a:ext>
            </a:extLst>
          </p:cNvPr>
          <p:cNvSpPr/>
          <p:nvPr userDrawn="1"/>
        </p:nvSpPr>
        <p:spPr>
          <a:xfrm>
            <a:off x="941273" y="-1"/>
            <a:ext cx="929391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95CBC5-9809-4E21-B756-8E2862618FB7}"/>
              </a:ext>
            </a:extLst>
          </p:cNvPr>
          <p:cNvSpPr/>
          <p:nvPr userDrawn="1"/>
        </p:nvSpPr>
        <p:spPr>
          <a:xfrm>
            <a:off x="11262610" y="0"/>
            <a:ext cx="929391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CE1D43-5FE5-4779-9B60-2E78B751EFCA}"/>
              </a:ext>
            </a:extLst>
          </p:cNvPr>
          <p:cNvSpPr/>
          <p:nvPr userDrawn="1"/>
        </p:nvSpPr>
        <p:spPr>
          <a:xfrm>
            <a:off x="11882" y="0"/>
            <a:ext cx="92939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0B74600-42F2-4C0D-AFC6-CFD899AF17C9}"/>
              </a:ext>
            </a:extLst>
          </p:cNvPr>
          <p:cNvSpPr txBox="1"/>
          <p:nvPr userDrawn="1"/>
        </p:nvSpPr>
        <p:spPr>
          <a:xfrm>
            <a:off x="151726" y="3054506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F92E20B-5CAB-4A02-B4F3-C7CBD1D42C18}"/>
              </a:ext>
            </a:extLst>
          </p:cNvPr>
          <p:cNvSpPr txBox="1"/>
          <p:nvPr userDrawn="1"/>
        </p:nvSpPr>
        <p:spPr>
          <a:xfrm>
            <a:off x="1110874" y="3054506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DE2458-D69E-42AF-813D-C9A28BD35D5A}"/>
              </a:ext>
            </a:extLst>
          </p:cNvPr>
          <p:cNvSpPr txBox="1"/>
          <p:nvPr userDrawn="1"/>
        </p:nvSpPr>
        <p:spPr>
          <a:xfrm>
            <a:off x="11427501" y="3054506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4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318A5AE-CC5E-4353-BB20-5C439AF5AC62}"/>
              </a:ext>
            </a:extLst>
          </p:cNvPr>
          <p:cNvCxnSpPr>
            <a:cxnSpLocks/>
          </p:cNvCxnSpPr>
          <p:nvPr userDrawn="1"/>
        </p:nvCxnSpPr>
        <p:spPr>
          <a:xfrm flipV="1">
            <a:off x="2272353" y="3818852"/>
            <a:ext cx="8773825" cy="11133"/>
          </a:xfrm>
          <a:prstGeom prst="straightConnector1">
            <a:avLst/>
          </a:prstGeom>
          <a:ln w="38100">
            <a:solidFill>
              <a:schemeClr val="bg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12E1BEF-1775-4A6A-8937-28D6604E295A}"/>
              </a:ext>
            </a:extLst>
          </p:cNvPr>
          <p:cNvSpPr txBox="1"/>
          <p:nvPr userDrawn="1"/>
        </p:nvSpPr>
        <p:spPr>
          <a:xfrm>
            <a:off x="2551645" y="3198169"/>
            <a:ext cx="617445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b="1">
                <a:solidFill>
                  <a:srgbClr val="FFFFFF"/>
                </a:solidFill>
                <a:latin typeface="Bud Light" panose="020B0803040502020203" pitchFamily="34" charset="0"/>
              </a:rPr>
              <a:t>CONTINUOUS MASS REACH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DF9D72F-987B-40B1-A2C8-CBFF1692EAF0}"/>
              </a:ext>
            </a:extLst>
          </p:cNvPr>
          <p:cNvSpPr txBox="1"/>
          <p:nvPr userDrawn="1"/>
        </p:nvSpPr>
        <p:spPr>
          <a:xfrm>
            <a:off x="1972549" y="3041692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3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D1254A0C-6151-4204-A77A-F5960AA41F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55809" y="4136825"/>
            <a:ext cx="3302735" cy="305192"/>
          </a:xfrm>
        </p:spPr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Bud Light" panose="020B0803040502020203" pitchFamily="34" charset="0"/>
                <a:cs typeface="Arial" panose="020B0604020202020204" pitchFamily="34" charset="0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A. CHANNEL 1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E1A66769-87D3-4749-9D86-E3BDC3EE7C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55809" y="4656428"/>
            <a:ext cx="3302735" cy="305192"/>
          </a:xfrm>
        </p:spPr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Bud Light" panose="020B0803040502020203" pitchFamily="34" charset="0"/>
                <a:cs typeface="Arial" panose="020B0604020202020204" pitchFamily="34" charset="0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B. CHANNEL 2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DA954683-3391-42D5-897E-1F7C963D53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55809" y="5176031"/>
            <a:ext cx="3302735" cy="305192"/>
          </a:xfrm>
        </p:spPr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Bud Light" panose="020B0803040502020203" pitchFamily="34" charset="0"/>
                <a:cs typeface="Arial" panose="020B0604020202020204" pitchFamily="34" charset="0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C. CHANNEL 3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3DE31996-0568-41D4-8CC4-CDA4FB26DC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55809" y="5695633"/>
            <a:ext cx="3302735" cy="305192"/>
          </a:xfrm>
        </p:spPr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Bud Light" panose="020B0803040502020203" pitchFamily="34" charset="0"/>
                <a:cs typeface="Arial" panose="020B0604020202020204" pitchFamily="34" charset="0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D. CHANNEL 4</a:t>
            </a:r>
          </a:p>
        </p:txBody>
      </p:sp>
    </p:spTree>
    <p:extLst>
      <p:ext uri="{BB962C8B-B14F-4D97-AF65-F5344CB8AC3E}">
        <p14:creationId xmlns:p14="http://schemas.microsoft.com/office/powerpoint/2010/main" val="989676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boxes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16" imgH="216" progId="TCLayout.ActiveDocument.1">
                  <p:embed/>
                </p:oleObj>
              </mc:Choice>
              <mc:Fallback>
                <p:oleObj name="think-cell Slide" r:id="rId3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1C0DD4D3-875D-407A-BB5D-7FC05838666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12800" y="6444833"/>
            <a:ext cx="1058704" cy="197268"/>
            <a:chOff x="597693" y="5790316"/>
            <a:chExt cx="1695451" cy="315912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5E43DA65-8388-4DDF-BE49-11C2FA10ABC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97693" y="5790316"/>
              <a:ext cx="571500" cy="309562"/>
            </a:xfrm>
            <a:custGeom>
              <a:avLst/>
              <a:gdLst>
                <a:gd name="T0" fmla="*/ 168 w 193"/>
                <a:gd name="T1" fmla="*/ 45 h 102"/>
                <a:gd name="T2" fmla="*/ 187 w 193"/>
                <a:gd name="T3" fmla="*/ 23 h 102"/>
                <a:gd name="T4" fmla="*/ 150 w 193"/>
                <a:gd name="T5" fmla="*/ 0 h 102"/>
                <a:gd name="T6" fmla="*/ 109 w 193"/>
                <a:gd name="T7" fmla="*/ 0 h 102"/>
                <a:gd name="T8" fmla="*/ 114 w 193"/>
                <a:gd name="T9" fmla="*/ 14 h 102"/>
                <a:gd name="T10" fmla="*/ 114 w 193"/>
                <a:gd name="T11" fmla="*/ 46 h 102"/>
                <a:gd name="T12" fmla="*/ 81 w 193"/>
                <a:gd name="T13" fmla="*/ 53 h 102"/>
                <a:gd name="T14" fmla="*/ 62 w 193"/>
                <a:gd name="T15" fmla="*/ 0 h 102"/>
                <a:gd name="T16" fmla="*/ 36 w 193"/>
                <a:gd name="T17" fmla="*/ 0 h 102"/>
                <a:gd name="T18" fmla="*/ 34 w 193"/>
                <a:gd name="T19" fmla="*/ 12 h 102"/>
                <a:gd name="T20" fmla="*/ 6 w 193"/>
                <a:gd name="T21" fmla="*/ 92 h 102"/>
                <a:gd name="T22" fmla="*/ 0 w 193"/>
                <a:gd name="T23" fmla="*/ 102 h 102"/>
                <a:gd name="T24" fmla="*/ 21 w 193"/>
                <a:gd name="T25" fmla="*/ 102 h 102"/>
                <a:gd name="T26" fmla="*/ 22 w 193"/>
                <a:gd name="T27" fmla="*/ 94 h 102"/>
                <a:gd name="T28" fmla="*/ 35 w 193"/>
                <a:gd name="T29" fmla="*/ 81 h 102"/>
                <a:gd name="T30" fmla="*/ 63 w 193"/>
                <a:gd name="T31" fmla="*/ 71 h 102"/>
                <a:gd name="T32" fmla="*/ 70 w 193"/>
                <a:gd name="T33" fmla="*/ 90 h 102"/>
                <a:gd name="T34" fmla="*/ 71 w 193"/>
                <a:gd name="T35" fmla="*/ 102 h 102"/>
                <a:gd name="T36" fmla="*/ 101 w 193"/>
                <a:gd name="T37" fmla="*/ 102 h 102"/>
                <a:gd name="T38" fmla="*/ 95 w 193"/>
                <a:gd name="T39" fmla="*/ 92 h 102"/>
                <a:gd name="T40" fmla="*/ 85 w 193"/>
                <a:gd name="T41" fmla="*/ 65 h 102"/>
                <a:gd name="T42" fmla="*/ 114 w 193"/>
                <a:gd name="T43" fmla="*/ 59 h 102"/>
                <a:gd name="T44" fmla="*/ 114 w 193"/>
                <a:gd name="T45" fmla="*/ 88 h 102"/>
                <a:gd name="T46" fmla="*/ 109 w 193"/>
                <a:gd name="T47" fmla="*/ 102 h 102"/>
                <a:gd name="T48" fmla="*/ 148 w 193"/>
                <a:gd name="T49" fmla="*/ 102 h 102"/>
                <a:gd name="T50" fmla="*/ 164 w 193"/>
                <a:gd name="T51" fmla="*/ 101 h 102"/>
                <a:gd name="T52" fmla="*/ 193 w 193"/>
                <a:gd name="T53" fmla="*/ 71 h 102"/>
                <a:gd name="T54" fmla="*/ 168 w 193"/>
                <a:gd name="T55" fmla="*/ 45 h 102"/>
                <a:gd name="T56" fmla="*/ 36 w 193"/>
                <a:gd name="T57" fmla="*/ 66 h 102"/>
                <a:gd name="T58" fmla="*/ 29 w 193"/>
                <a:gd name="T59" fmla="*/ 71 h 102"/>
                <a:gd name="T60" fmla="*/ 46 w 193"/>
                <a:gd name="T61" fmla="*/ 22 h 102"/>
                <a:gd name="T62" fmla="*/ 59 w 193"/>
                <a:gd name="T63" fmla="*/ 58 h 102"/>
                <a:gd name="T64" fmla="*/ 36 w 193"/>
                <a:gd name="T65" fmla="*/ 66 h 102"/>
                <a:gd name="T66" fmla="*/ 137 w 193"/>
                <a:gd name="T67" fmla="*/ 13 h 102"/>
                <a:gd name="T68" fmla="*/ 145 w 193"/>
                <a:gd name="T69" fmla="*/ 12 h 102"/>
                <a:gd name="T70" fmla="*/ 163 w 193"/>
                <a:gd name="T71" fmla="*/ 25 h 102"/>
                <a:gd name="T72" fmla="*/ 151 w 193"/>
                <a:gd name="T73" fmla="*/ 39 h 102"/>
                <a:gd name="T74" fmla="*/ 137 w 193"/>
                <a:gd name="T75" fmla="*/ 42 h 102"/>
                <a:gd name="T76" fmla="*/ 137 w 193"/>
                <a:gd name="T77" fmla="*/ 13 h 102"/>
                <a:gd name="T78" fmla="*/ 146 w 193"/>
                <a:gd name="T79" fmla="*/ 90 h 102"/>
                <a:gd name="T80" fmla="*/ 137 w 193"/>
                <a:gd name="T81" fmla="*/ 90 h 102"/>
                <a:gd name="T82" fmla="*/ 137 w 193"/>
                <a:gd name="T83" fmla="*/ 55 h 102"/>
                <a:gd name="T84" fmla="*/ 150 w 193"/>
                <a:gd name="T85" fmla="*/ 53 h 102"/>
                <a:gd name="T86" fmla="*/ 169 w 193"/>
                <a:gd name="T87" fmla="*/ 72 h 102"/>
                <a:gd name="T88" fmla="*/ 146 w 193"/>
                <a:gd name="T89" fmla="*/ 9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3" h="102">
                  <a:moveTo>
                    <a:pt x="168" y="45"/>
                  </a:moveTo>
                  <a:cubicBezTo>
                    <a:pt x="182" y="40"/>
                    <a:pt x="187" y="32"/>
                    <a:pt x="187" y="23"/>
                  </a:cubicBezTo>
                  <a:cubicBezTo>
                    <a:pt x="187" y="7"/>
                    <a:pt x="173" y="0"/>
                    <a:pt x="150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2" y="4"/>
                    <a:pt x="114" y="8"/>
                    <a:pt x="114" y="14"/>
                  </a:cubicBezTo>
                  <a:cubicBezTo>
                    <a:pt x="114" y="46"/>
                    <a:pt x="114" y="46"/>
                    <a:pt x="114" y="46"/>
                  </a:cubicBezTo>
                  <a:cubicBezTo>
                    <a:pt x="102" y="48"/>
                    <a:pt x="91" y="50"/>
                    <a:pt x="81" y="53"/>
                  </a:cubicBezTo>
                  <a:cubicBezTo>
                    <a:pt x="72" y="28"/>
                    <a:pt x="62" y="0"/>
                    <a:pt x="6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3"/>
                    <a:pt x="36" y="7"/>
                    <a:pt x="34" y="12"/>
                  </a:cubicBezTo>
                  <a:cubicBezTo>
                    <a:pt x="6" y="92"/>
                    <a:pt x="6" y="92"/>
                    <a:pt x="6" y="92"/>
                  </a:cubicBezTo>
                  <a:cubicBezTo>
                    <a:pt x="6" y="92"/>
                    <a:pt x="4" y="97"/>
                    <a:pt x="0" y="102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20" y="99"/>
                    <a:pt x="21" y="96"/>
                    <a:pt x="22" y="94"/>
                  </a:cubicBezTo>
                  <a:cubicBezTo>
                    <a:pt x="24" y="87"/>
                    <a:pt x="29" y="83"/>
                    <a:pt x="35" y="81"/>
                  </a:cubicBezTo>
                  <a:cubicBezTo>
                    <a:pt x="43" y="77"/>
                    <a:pt x="57" y="73"/>
                    <a:pt x="63" y="71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70" y="90"/>
                    <a:pt x="73" y="98"/>
                    <a:pt x="7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97" y="96"/>
                    <a:pt x="95" y="92"/>
                    <a:pt x="95" y="92"/>
                  </a:cubicBezTo>
                  <a:cubicBezTo>
                    <a:pt x="94" y="90"/>
                    <a:pt x="90" y="79"/>
                    <a:pt x="85" y="65"/>
                  </a:cubicBezTo>
                  <a:cubicBezTo>
                    <a:pt x="94" y="63"/>
                    <a:pt x="104" y="61"/>
                    <a:pt x="114" y="59"/>
                  </a:cubicBezTo>
                  <a:cubicBezTo>
                    <a:pt x="114" y="88"/>
                    <a:pt x="114" y="88"/>
                    <a:pt x="114" y="88"/>
                  </a:cubicBezTo>
                  <a:cubicBezTo>
                    <a:pt x="114" y="93"/>
                    <a:pt x="112" y="98"/>
                    <a:pt x="109" y="102"/>
                  </a:cubicBezTo>
                  <a:cubicBezTo>
                    <a:pt x="148" y="102"/>
                    <a:pt x="148" y="102"/>
                    <a:pt x="148" y="102"/>
                  </a:cubicBezTo>
                  <a:cubicBezTo>
                    <a:pt x="154" y="102"/>
                    <a:pt x="160" y="102"/>
                    <a:pt x="164" y="101"/>
                  </a:cubicBezTo>
                  <a:cubicBezTo>
                    <a:pt x="181" y="98"/>
                    <a:pt x="193" y="90"/>
                    <a:pt x="193" y="71"/>
                  </a:cubicBezTo>
                  <a:cubicBezTo>
                    <a:pt x="193" y="58"/>
                    <a:pt x="184" y="49"/>
                    <a:pt x="168" y="45"/>
                  </a:cubicBezTo>
                  <a:moveTo>
                    <a:pt x="36" y="66"/>
                  </a:moveTo>
                  <a:cubicBezTo>
                    <a:pt x="34" y="67"/>
                    <a:pt x="31" y="69"/>
                    <a:pt x="29" y="71"/>
                  </a:cubicBezTo>
                  <a:cubicBezTo>
                    <a:pt x="35" y="55"/>
                    <a:pt x="42" y="32"/>
                    <a:pt x="46" y="22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3" y="60"/>
                    <a:pt x="43" y="63"/>
                    <a:pt x="36" y="66"/>
                  </a:cubicBezTo>
                  <a:close/>
                  <a:moveTo>
                    <a:pt x="137" y="13"/>
                  </a:moveTo>
                  <a:cubicBezTo>
                    <a:pt x="141" y="12"/>
                    <a:pt x="142" y="12"/>
                    <a:pt x="145" y="12"/>
                  </a:cubicBezTo>
                  <a:cubicBezTo>
                    <a:pt x="157" y="12"/>
                    <a:pt x="163" y="18"/>
                    <a:pt x="163" y="25"/>
                  </a:cubicBezTo>
                  <a:cubicBezTo>
                    <a:pt x="163" y="32"/>
                    <a:pt x="159" y="36"/>
                    <a:pt x="151" y="39"/>
                  </a:cubicBezTo>
                  <a:cubicBezTo>
                    <a:pt x="148" y="40"/>
                    <a:pt x="142" y="41"/>
                    <a:pt x="137" y="42"/>
                  </a:cubicBezTo>
                  <a:lnTo>
                    <a:pt x="137" y="13"/>
                  </a:lnTo>
                  <a:close/>
                  <a:moveTo>
                    <a:pt x="146" y="90"/>
                  </a:moveTo>
                  <a:cubicBezTo>
                    <a:pt x="137" y="90"/>
                    <a:pt x="137" y="90"/>
                    <a:pt x="137" y="90"/>
                  </a:cubicBezTo>
                  <a:cubicBezTo>
                    <a:pt x="137" y="55"/>
                    <a:pt x="137" y="55"/>
                    <a:pt x="137" y="55"/>
                  </a:cubicBezTo>
                  <a:cubicBezTo>
                    <a:pt x="140" y="55"/>
                    <a:pt x="146" y="54"/>
                    <a:pt x="150" y="53"/>
                  </a:cubicBezTo>
                  <a:cubicBezTo>
                    <a:pt x="161" y="56"/>
                    <a:pt x="169" y="60"/>
                    <a:pt x="169" y="72"/>
                  </a:cubicBezTo>
                  <a:cubicBezTo>
                    <a:pt x="169" y="86"/>
                    <a:pt x="159" y="90"/>
                    <a:pt x="146" y="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061148"/>
                </a:solidFill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06375986-4D07-4AEA-8F06-8A5C18F5BE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02531" y="5790316"/>
              <a:ext cx="96838" cy="309562"/>
            </a:xfrm>
            <a:custGeom>
              <a:avLst/>
              <a:gdLst>
                <a:gd name="T0" fmla="*/ 0 w 33"/>
                <a:gd name="T1" fmla="*/ 102 h 102"/>
                <a:gd name="T2" fmla="*/ 5 w 33"/>
                <a:gd name="T3" fmla="*/ 88 h 102"/>
                <a:gd name="T4" fmla="*/ 5 w 33"/>
                <a:gd name="T5" fmla="*/ 14 h 102"/>
                <a:gd name="T6" fmla="*/ 0 w 33"/>
                <a:gd name="T7" fmla="*/ 0 h 102"/>
                <a:gd name="T8" fmla="*/ 33 w 33"/>
                <a:gd name="T9" fmla="*/ 0 h 102"/>
                <a:gd name="T10" fmla="*/ 27 w 33"/>
                <a:gd name="T11" fmla="*/ 14 h 102"/>
                <a:gd name="T12" fmla="*/ 27 w 33"/>
                <a:gd name="T13" fmla="*/ 88 h 102"/>
                <a:gd name="T14" fmla="*/ 32 w 33"/>
                <a:gd name="T15" fmla="*/ 102 h 102"/>
                <a:gd name="T16" fmla="*/ 0 w 33"/>
                <a:gd name="T17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02">
                  <a:moveTo>
                    <a:pt x="0" y="102"/>
                  </a:moveTo>
                  <a:cubicBezTo>
                    <a:pt x="5" y="95"/>
                    <a:pt x="5" y="88"/>
                    <a:pt x="5" y="88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7"/>
                    <a:pt x="0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7" y="7"/>
                    <a:pt x="27" y="14"/>
                    <a:pt x="27" y="14"/>
                  </a:cubicBezTo>
                  <a:cubicBezTo>
                    <a:pt x="27" y="88"/>
                    <a:pt x="27" y="88"/>
                    <a:pt x="27" y="88"/>
                  </a:cubicBezTo>
                  <a:cubicBezTo>
                    <a:pt x="27" y="88"/>
                    <a:pt x="27" y="95"/>
                    <a:pt x="32" y="102"/>
                  </a:cubicBezTo>
                  <a:lnTo>
                    <a:pt x="0" y="102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061148"/>
                </a:solidFill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6DBD2EBC-80C3-4D51-B857-DEDA3EE187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53431" y="5880803"/>
              <a:ext cx="239713" cy="219075"/>
            </a:xfrm>
            <a:custGeom>
              <a:avLst/>
              <a:gdLst>
                <a:gd name="T0" fmla="*/ 81 w 81"/>
                <a:gd name="T1" fmla="*/ 0 h 72"/>
                <a:gd name="T2" fmla="*/ 59 w 81"/>
                <a:gd name="T3" fmla="*/ 0 h 72"/>
                <a:gd name="T4" fmla="*/ 59 w 81"/>
                <a:gd name="T5" fmla="*/ 13 h 72"/>
                <a:gd name="T6" fmla="*/ 44 w 81"/>
                <a:gd name="T7" fmla="*/ 51 h 72"/>
                <a:gd name="T8" fmla="*/ 29 w 81"/>
                <a:gd name="T9" fmla="*/ 13 h 72"/>
                <a:gd name="T10" fmla="*/ 29 w 81"/>
                <a:gd name="T11" fmla="*/ 0 h 72"/>
                <a:gd name="T12" fmla="*/ 0 w 81"/>
                <a:gd name="T13" fmla="*/ 0 h 72"/>
                <a:gd name="T14" fmla="*/ 8 w 81"/>
                <a:gd name="T15" fmla="*/ 13 h 72"/>
                <a:gd name="T16" fmla="*/ 32 w 81"/>
                <a:gd name="T17" fmla="*/ 72 h 72"/>
                <a:gd name="T18" fmla="*/ 51 w 81"/>
                <a:gd name="T19" fmla="*/ 72 h 72"/>
                <a:gd name="T20" fmla="*/ 54 w 81"/>
                <a:gd name="T21" fmla="*/ 62 h 72"/>
                <a:gd name="T22" fmla="*/ 54 w 81"/>
                <a:gd name="T23" fmla="*/ 62 h 72"/>
                <a:gd name="T24" fmla="*/ 74 w 81"/>
                <a:gd name="T25" fmla="*/ 13 h 72"/>
                <a:gd name="T26" fmla="*/ 81 w 81"/>
                <a:gd name="T2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72">
                  <a:moveTo>
                    <a:pt x="81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61" y="3"/>
                    <a:pt x="60" y="8"/>
                    <a:pt x="59" y="13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7" y="8"/>
                    <a:pt x="27" y="3"/>
                    <a:pt x="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4"/>
                    <a:pt x="7" y="9"/>
                    <a:pt x="8" y="13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72"/>
                    <a:pt x="52" y="67"/>
                    <a:pt x="54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75" y="9"/>
                    <a:pt x="78" y="4"/>
                    <a:pt x="81" y="0"/>
                  </a:cubicBez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061148"/>
                </a:solidFill>
              </a:endParaRPr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717B9453-D5CA-4C5B-A4CB-51457FC0CBA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45468" y="5872866"/>
              <a:ext cx="219075" cy="233362"/>
            </a:xfrm>
            <a:custGeom>
              <a:avLst/>
              <a:gdLst>
                <a:gd name="T0" fmla="*/ 73 w 74"/>
                <a:gd name="T1" fmla="*/ 41 h 77"/>
                <a:gd name="T2" fmla="*/ 37 w 74"/>
                <a:gd name="T3" fmla="*/ 0 h 77"/>
                <a:gd name="T4" fmla="*/ 0 w 74"/>
                <a:gd name="T5" fmla="*/ 37 h 77"/>
                <a:gd name="T6" fmla="*/ 43 w 74"/>
                <a:gd name="T7" fmla="*/ 77 h 77"/>
                <a:gd name="T8" fmla="*/ 72 w 74"/>
                <a:gd name="T9" fmla="*/ 70 h 77"/>
                <a:gd name="T10" fmla="*/ 66 w 74"/>
                <a:gd name="T11" fmla="*/ 56 h 77"/>
                <a:gd name="T12" fmla="*/ 45 w 74"/>
                <a:gd name="T13" fmla="*/ 62 h 77"/>
                <a:gd name="T14" fmla="*/ 21 w 74"/>
                <a:gd name="T15" fmla="*/ 43 h 77"/>
                <a:gd name="T16" fmla="*/ 51 w 74"/>
                <a:gd name="T17" fmla="*/ 43 h 77"/>
                <a:gd name="T18" fmla="*/ 73 w 74"/>
                <a:gd name="T19" fmla="*/ 41 h 77"/>
                <a:gd name="T20" fmla="*/ 21 w 74"/>
                <a:gd name="T21" fmla="*/ 31 h 77"/>
                <a:gd name="T22" fmla="*/ 37 w 74"/>
                <a:gd name="T23" fmla="*/ 13 h 77"/>
                <a:gd name="T24" fmla="*/ 52 w 74"/>
                <a:gd name="T25" fmla="*/ 31 h 77"/>
                <a:gd name="T26" fmla="*/ 42 w 74"/>
                <a:gd name="T27" fmla="*/ 31 h 77"/>
                <a:gd name="T28" fmla="*/ 21 w 74"/>
                <a:gd name="T29" fmla="*/ 3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4" h="77">
                  <a:moveTo>
                    <a:pt x="73" y="41"/>
                  </a:moveTo>
                  <a:cubicBezTo>
                    <a:pt x="74" y="26"/>
                    <a:pt x="70" y="0"/>
                    <a:pt x="37" y="0"/>
                  </a:cubicBezTo>
                  <a:cubicBezTo>
                    <a:pt x="10" y="0"/>
                    <a:pt x="0" y="19"/>
                    <a:pt x="0" y="37"/>
                  </a:cubicBezTo>
                  <a:cubicBezTo>
                    <a:pt x="0" y="61"/>
                    <a:pt x="13" y="77"/>
                    <a:pt x="43" y="77"/>
                  </a:cubicBezTo>
                  <a:cubicBezTo>
                    <a:pt x="56" y="77"/>
                    <a:pt x="66" y="73"/>
                    <a:pt x="72" y="70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0" y="59"/>
                    <a:pt x="53" y="62"/>
                    <a:pt x="45" y="62"/>
                  </a:cubicBezTo>
                  <a:cubicBezTo>
                    <a:pt x="31" y="62"/>
                    <a:pt x="23" y="57"/>
                    <a:pt x="21" y="43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61" y="43"/>
                    <a:pt x="70" y="43"/>
                    <a:pt x="73" y="41"/>
                  </a:cubicBezTo>
                  <a:moveTo>
                    <a:pt x="21" y="31"/>
                  </a:moveTo>
                  <a:cubicBezTo>
                    <a:pt x="22" y="19"/>
                    <a:pt x="27" y="13"/>
                    <a:pt x="37" y="13"/>
                  </a:cubicBezTo>
                  <a:cubicBezTo>
                    <a:pt x="47" y="13"/>
                    <a:pt x="52" y="21"/>
                    <a:pt x="52" y="31"/>
                  </a:cubicBezTo>
                  <a:cubicBezTo>
                    <a:pt x="52" y="31"/>
                    <a:pt x="48" y="31"/>
                    <a:pt x="42" y="31"/>
                  </a:cubicBezTo>
                  <a:lnTo>
                    <a:pt x="21" y="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061148"/>
                </a:solidFill>
              </a:endParaRPr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2186D44D-1A96-4B8B-B2A4-B8CB9A43225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23181" y="5879216"/>
              <a:ext cx="228600" cy="220662"/>
            </a:xfrm>
            <a:custGeom>
              <a:avLst/>
              <a:gdLst>
                <a:gd name="T0" fmla="*/ 48 w 77"/>
                <a:gd name="T1" fmla="*/ 73 h 73"/>
                <a:gd name="T2" fmla="*/ 77 w 77"/>
                <a:gd name="T3" fmla="*/ 73 h 73"/>
                <a:gd name="T4" fmla="*/ 73 w 77"/>
                <a:gd name="T5" fmla="*/ 60 h 73"/>
                <a:gd name="T6" fmla="*/ 73 w 77"/>
                <a:gd name="T7" fmla="*/ 22 h 73"/>
                <a:gd name="T8" fmla="*/ 50 w 77"/>
                <a:gd name="T9" fmla="*/ 0 h 73"/>
                <a:gd name="T10" fmla="*/ 25 w 77"/>
                <a:gd name="T11" fmla="*/ 10 h 73"/>
                <a:gd name="T12" fmla="*/ 25 w 77"/>
                <a:gd name="T13" fmla="*/ 1 h 73"/>
                <a:gd name="T14" fmla="*/ 0 w 77"/>
                <a:gd name="T15" fmla="*/ 1 h 73"/>
                <a:gd name="T16" fmla="*/ 5 w 77"/>
                <a:gd name="T17" fmla="*/ 14 h 73"/>
                <a:gd name="T18" fmla="*/ 5 w 77"/>
                <a:gd name="T19" fmla="*/ 60 h 73"/>
                <a:gd name="T20" fmla="*/ 0 w 77"/>
                <a:gd name="T21" fmla="*/ 73 h 73"/>
                <a:gd name="T22" fmla="*/ 30 w 77"/>
                <a:gd name="T23" fmla="*/ 73 h 73"/>
                <a:gd name="T24" fmla="*/ 25 w 77"/>
                <a:gd name="T25" fmla="*/ 60 h 73"/>
                <a:gd name="T26" fmla="*/ 25 w 77"/>
                <a:gd name="T27" fmla="*/ 22 h 73"/>
                <a:gd name="T28" fmla="*/ 40 w 77"/>
                <a:gd name="T29" fmla="*/ 15 h 73"/>
                <a:gd name="T30" fmla="*/ 52 w 77"/>
                <a:gd name="T31" fmla="*/ 28 h 73"/>
                <a:gd name="T32" fmla="*/ 52 w 77"/>
                <a:gd name="T33" fmla="*/ 60 h 73"/>
                <a:gd name="T34" fmla="*/ 48 w 77"/>
                <a:gd name="T3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" h="73">
                  <a:moveTo>
                    <a:pt x="48" y="73"/>
                  </a:moveTo>
                  <a:cubicBezTo>
                    <a:pt x="77" y="73"/>
                    <a:pt x="77" y="73"/>
                    <a:pt x="77" y="73"/>
                  </a:cubicBezTo>
                  <a:cubicBezTo>
                    <a:pt x="73" y="67"/>
                    <a:pt x="73" y="61"/>
                    <a:pt x="73" y="60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3" y="8"/>
                    <a:pt x="65" y="0"/>
                    <a:pt x="50" y="0"/>
                  </a:cubicBezTo>
                  <a:cubicBezTo>
                    <a:pt x="40" y="0"/>
                    <a:pt x="31" y="4"/>
                    <a:pt x="25" y="1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8"/>
                    <a:pt x="5" y="14"/>
                    <a:pt x="5" y="14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5" y="61"/>
                    <a:pt x="5" y="67"/>
                    <a:pt x="0" y="73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25" y="67"/>
                    <a:pt x="25" y="61"/>
                    <a:pt x="25" y="60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9" y="18"/>
                    <a:pt x="34" y="15"/>
                    <a:pt x="40" y="15"/>
                  </a:cubicBezTo>
                  <a:cubicBezTo>
                    <a:pt x="49" y="15"/>
                    <a:pt x="52" y="20"/>
                    <a:pt x="52" y="28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2" y="61"/>
                    <a:pt x="52" y="67"/>
                    <a:pt x="48" y="73"/>
                  </a:cubicBez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061148"/>
                </a:solidFill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B5A1BBB7-046C-4FBC-B21A-0F7E0030A49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1943" y="5790316"/>
              <a:ext cx="242888" cy="309562"/>
            </a:xfrm>
            <a:custGeom>
              <a:avLst/>
              <a:gdLst>
                <a:gd name="T0" fmla="*/ 37 w 82"/>
                <a:gd name="T1" fmla="*/ 54 h 102"/>
                <a:gd name="T2" fmla="*/ 59 w 82"/>
                <a:gd name="T3" fmla="*/ 72 h 102"/>
                <a:gd name="T4" fmla="*/ 36 w 82"/>
                <a:gd name="T5" fmla="*/ 90 h 102"/>
                <a:gd name="T6" fmla="*/ 26 w 82"/>
                <a:gd name="T7" fmla="*/ 90 h 102"/>
                <a:gd name="T8" fmla="*/ 26 w 82"/>
                <a:gd name="T9" fmla="*/ 54 h 102"/>
                <a:gd name="T10" fmla="*/ 37 w 82"/>
                <a:gd name="T11" fmla="*/ 54 h 102"/>
                <a:gd name="T12" fmla="*/ 34 w 82"/>
                <a:gd name="T13" fmla="*/ 12 h 102"/>
                <a:gd name="T14" fmla="*/ 53 w 82"/>
                <a:gd name="T15" fmla="*/ 26 h 102"/>
                <a:gd name="T16" fmla="*/ 35 w 82"/>
                <a:gd name="T17" fmla="*/ 41 h 102"/>
                <a:gd name="T18" fmla="*/ 26 w 82"/>
                <a:gd name="T19" fmla="*/ 41 h 102"/>
                <a:gd name="T20" fmla="*/ 26 w 82"/>
                <a:gd name="T21" fmla="*/ 12 h 102"/>
                <a:gd name="T22" fmla="*/ 34 w 82"/>
                <a:gd name="T23" fmla="*/ 12 h 102"/>
                <a:gd name="T24" fmla="*/ 37 w 82"/>
                <a:gd name="T25" fmla="*/ 102 h 102"/>
                <a:gd name="T26" fmla="*/ 54 w 82"/>
                <a:gd name="T27" fmla="*/ 101 h 102"/>
                <a:gd name="T28" fmla="*/ 82 w 82"/>
                <a:gd name="T29" fmla="*/ 72 h 102"/>
                <a:gd name="T30" fmla="*/ 58 w 82"/>
                <a:gd name="T31" fmla="*/ 45 h 102"/>
                <a:gd name="T32" fmla="*/ 76 w 82"/>
                <a:gd name="T33" fmla="*/ 24 h 102"/>
                <a:gd name="T34" fmla="*/ 39 w 82"/>
                <a:gd name="T35" fmla="*/ 0 h 102"/>
                <a:gd name="T36" fmla="*/ 0 w 82"/>
                <a:gd name="T37" fmla="*/ 0 h 102"/>
                <a:gd name="T38" fmla="*/ 4 w 82"/>
                <a:gd name="T39" fmla="*/ 14 h 102"/>
                <a:gd name="T40" fmla="*/ 4 w 82"/>
                <a:gd name="T41" fmla="*/ 88 h 102"/>
                <a:gd name="T42" fmla="*/ 0 w 82"/>
                <a:gd name="T43" fmla="*/ 102 h 102"/>
                <a:gd name="T44" fmla="*/ 37 w 82"/>
                <a:gd name="T4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102">
                  <a:moveTo>
                    <a:pt x="37" y="54"/>
                  </a:moveTo>
                  <a:cubicBezTo>
                    <a:pt x="51" y="54"/>
                    <a:pt x="59" y="61"/>
                    <a:pt x="59" y="72"/>
                  </a:cubicBezTo>
                  <a:cubicBezTo>
                    <a:pt x="59" y="82"/>
                    <a:pt x="53" y="90"/>
                    <a:pt x="36" y="90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6" y="54"/>
                    <a:pt x="26" y="54"/>
                    <a:pt x="26" y="54"/>
                  </a:cubicBezTo>
                  <a:lnTo>
                    <a:pt x="37" y="54"/>
                  </a:lnTo>
                  <a:close/>
                  <a:moveTo>
                    <a:pt x="34" y="12"/>
                  </a:moveTo>
                  <a:cubicBezTo>
                    <a:pt x="47" y="12"/>
                    <a:pt x="53" y="17"/>
                    <a:pt x="53" y="26"/>
                  </a:cubicBezTo>
                  <a:cubicBezTo>
                    <a:pt x="53" y="36"/>
                    <a:pt x="48" y="41"/>
                    <a:pt x="35" y="41"/>
                  </a:cubicBezTo>
                  <a:cubicBezTo>
                    <a:pt x="33" y="41"/>
                    <a:pt x="29" y="41"/>
                    <a:pt x="26" y="41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34" y="12"/>
                  </a:lnTo>
                  <a:close/>
                  <a:moveTo>
                    <a:pt x="37" y="102"/>
                  </a:moveTo>
                  <a:cubicBezTo>
                    <a:pt x="43" y="102"/>
                    <a:pt x="49" y="102"/>
                    <a:pt x="54" y="101"/>
                  </a:cubicBezTo>
                  <a:cubicBezTo>
                    <a:pt x="70" y="98"/>
                    <a:pt x="82" y="90"/>
                    <a:pt x="82" y="72"/>
                  </a:cubicBezTo>
                  <a:cubicBezTo>
                    <a:pt x="82" y="57"/>
                    <a:pt x="73" y="50"/>
                    <a:pt x="58" y="45"/>
                  </a:cubicBezTo>
                  <a:cubicBezTo>
                    <a:pt x="71" y="40"/>
                    <a:pt x="76" y="33"/>
                    <a:pt x="76" y="24"/>
                  </a:cubicBezTo>
                  <a:cubicBezTo>
                    <a:pt x="76" y="8"/>
                    <a:pt x="63" y="0"/>
                    <a:pt x="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4" y="10"/>
                    <a:pt x="4" y="14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93"/>
                    <a:pt x="3" y="98"/>
                    <a:pt x="0" y="102"/>
                  </a:cubicBezTo>
                  <a:lnTo>
                    <a:pt x="37" y="102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061148"/>
                </a:solidFill>
              </a:endParaRP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0DDD2695-AC55-48BC-BEEA-8DB8072D6314}"/>
              </a:ext>
            </a:extLst>
          </p:cNvPr>
          <p:cNvSpPr/>
          <p:nvPr userDrawn="1"/>
        </p:nvSpPr>
        <p:spPr>
          <a:xfrm>
            <a:off x="941273" y="-1"/>
            <a:ext cx="929391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B6C901B-06D3-4C82-8D51-8B1D53D69362}"/>
              </a:ext>
            </a:extLst>
          </p:cNvPr>
          <p:cNvSpPr/>
          <p:nvPr userDrawn="1"/>
        </p:nvSpPr>
        <p:spPr>
          <a:xfrm>
            <a:off x="11882" y="0"/>
            <a:ext cx="929391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0AD3486-5E6F-48BB-A4F6-294A0B87F2E2}"/>
              </a:ext>
            </a:extLst>
          </p:cNvPr>
          <p:cNvSpPr/>
          <p:nvPr userDrawn="1"/>
        </p:nvSpPr>
        <p:spPr>
          <a:xfrm>
            <a:off x="1883551" y="-1"/>
            <a:ext cx="929391" cy="68580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5924197-AAC8-41C2-8E92-19D2FD5D6263}"/>
              </a:ext>
            </a:extLst>
          </p:cNvPr>
          <p:cNvSpPr txBox="1"/>
          <p:nvPr userDrawn="1"/>
        </p:nvSpPr>
        <p:spPr>
          <a:xfrm>
            <a:off x="151726" y="3054506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9F0E866-CEF7-4CC2-8D73-19FFAE1F5ACD}"/>
              </a:ext>
            </a:extLst>
          </p:cNvPr>
          <p:cNvSpPr txBox="1"/>
          <p:nvPr userDrawn="1"/>
        </p:nvSpPr>
        <p:spPr>
          <a:xfrm>
            <a:off x="1110874" y="3054506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E0A07DF-47AF-4BB8-9519-C105B7780B87}"/>
              </a:ext>
            </a:extLst>
          </p:cNvPr>
          <p:cNvSpPr txBox="1"/>
          <p:nvPr userDrawn="1"/>
        </p:nvSpPr>
        <p:spPr>
          <a:xfrm>
            <a:off x="2040265" y="3054504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3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1B3F81EC-FD81-4243-959D-A959020934D1}"/>
              </a:ext>
            </a:extLst>
          </p:cNvPr>
          <p:cNvCxnSpPr>
            <a:cxnSpLocks/>
          </p:cNvCxnSpPr>
          <p:nvPr userDrawn="1"/>
        </p:nvCxnSpPr>
        <p:spPr>
          <a:xfrm flipV="1">
            <a:off x="3251705" y="3818852"/>
            <a:ext cx="8773825" cy="11133"/>
          </a:xfrm>
          <a:prstGeom prst="straightConnector1">
            <a:avLst/>
          </a:prstGeom>
          <a:ln w="38100">
            <a:solidFill>
              <a:schemeClr val="bg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70B7911D-766C-484F-97D6-F3D969FC769D}"/>
              </a:ext>
            </a:extLst>
          </p:cNvPr>
          <p:cNvSpPr txBox="1"/>
          <p:nvPr userDrawn="1"/>
        </p:nvSpPr>
        <p:spPr>
          <a:xfrm>
            <a:off x="3530997" y="3198169"/>
            <a:ext cx="617445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b="1">
                <a:solidFill>
                  <a:srgbClr val="FFFFFF"/>
                </a:solidFill>
                <a:latin typeface="Bud Light" panose="020B0803040502020203" pitchFamily="34" charset="0"/>
              </a:rPr>
              <a:t>BIG BETS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40580F-0E20-4FCB-B76F-AAAA6471FF1E}"/>
              </a:ext>
            </a:extLst>
          </p:cNvPr>
          <p:cNvSpPr txBox="1"/>
          <p:nvPr userDrawn="1"/>
        </p:nvSpPr>
        <p:spPr>
          <a:xfrm>
            <a:off x="2951901" y="3041692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4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90E4F9C9-8E87-4A1D-AA19-7F2A9309FD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51705" y="4200325"/>
            <a:ext cx="5523995" cy="305192"/>
          </a:xfrm>
        </p:spPr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Bud Light" panose="020B0803040502020203" pitchFamily="34" charset="0"/>
                <a:cs typeface="Arial" panose="020B0604020202020204" pitchFamily="34" charset="0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BUILDING REACH MORE DELIBERATELY 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9FC334EE-584B-4698-9A1E-3F5EADAE2B5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51705" y="4719928"/>
            <a:ext cx="6453744" cy="305192"/>
          </a:xfrm>
        </p:spPr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Bud Light" panose="020B0803040502020203" pitchFamily="34" charset="0"/>
                <a:cs typeface="Arial" panose="020B0604020202020204" pitchFamily="34" charset="0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PERSONALIZATION AT SCALE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FD6195EF-7C9D-4204-8F36-93021243FF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51705" y="5239531"/>
            <a:ext cx="6453744" cy="305192"/>
          </a:xfrm>
        </p:spPr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Bud Light" panose="020B0803040502020203" pitchFamily="34" charset="0"/>
                <a:cs typeface="Arial" panose="020B0604020202020204" pitchFamily="34" charset="0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T1 BLITZ: SPRING BREAK/ MARCH MADNESS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6DC939EF-5985-4AFF-816B-CC6C235E62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51705" y="5759133"/>
            <a:ext cx="4685795" cy="305192"/>
          </a:xfrm>
        </p:spPr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Bud Light" panose="020B0803040502020203" pitchFamily="34" charset="0"/>
                <a:cs typeface="Arial" panose="020B0604020202020204" pitchFamily="34" charset="0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CONNECTING T1 &amp; T3 (MUSIC BIG BET)</a:t>
            </a:r>
          </a:p>
        </p:txBody>
      </p:sp>
    </p:spTree>
    <p:extLst>
      <p:ext uri="{BB962C8B-B14F-4D97-AF65-F5344CB8AC3E}">
        <p14:creationId xmlns:p14="http://schemas.microsoft.com/office/powerpoint/2010/main" val="34530923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11"/>
          <p:cNvSpPr>
            <a:spLocks noGrp="1"/>
          </p:cNvSpPr>
          <p:nvPr>
            <p:ph type="sldNum" sz="quarter" idx="4"/>
          </p:nvPr>
        </p:nvSpPr>
        <p:spPr>
          <a:xfrm>
            <a:off x="161423" y="6400369"/>
            <a:ext cx="452940" cy="3026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  <a:latin typeface="Bud Light Bold"/>
                <a:cs typeface="Bud Light Bold"/>
              </a:defRPr>
            </a:lvl1pPr>
          </a:lstStyle>
          <a:p>
            <a:fld id="{9173EE44-1202-5B44-AA82-4E82EC686508}" type="slidenum">
              <a:rPr lang="en-US" smtClean="0">
                <a:solidFill>
                  <a:srgbClr val="061148"/>
                </a:solidFill>
              </a:rPr>
              <a:pPr/>
              <a:t>‹#›</a:t>
            </a:fld>
            <a:endParaRPr lang="en-US">
              <a:solidFill>
                <a:srgbClr val="0611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966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1" y="1508448"/>
            <a:ext cx="10972800" cy="34380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609555" indent="0">
              <a:buFontTx/>
              <a:buNone/>
              <a:defRPr/>
            </a:lvl2pPr>
            <a:lvl3pPr marL="1219110" indent="0">
              <a:buFontTx/>
              <a:buNone/>
              <a:defRPr/>
            </a:lvl3pPr>
            <a:lvl4pPr marL="1828664" indent="0">
              <a:buFontTx/>
              <a:buNone/>
              <a:defRPr/>
            </a:lvl4pPr>
            <a:lvl5pPr marL="2438218" indent="0">
              <a:buFontTx/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ud Light" panose="020B0803040502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11"/>
          <p:cNvSpPr>
            <a:spLocks noGrp="1"/>
          </p:cNvSpPr>
          <p:nvPr>
            <p:ph type="sldNum" sz="quarter" idx="4"/>
          </p:nvPr>
        </p:nvSpPr>
        <p:spPr>
          <a:xfrm>
            <a:off x="161423" y="6400365"/>
            <a:ext cx="452940" cy="3026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  <a:latin typeface="Bud Light Bold"/>
                <a:cs typeface="Bud Light Bold"/>
              </a:defRPr>
            </a:lvl1pPr>
          </a:lstStyle>
          <a:p>
            <a:fld id="{9173EE44-1202-5B44-AA82-4E82EC686508}" type="slidenum">
              <a:rPr lang="en-US" smtClean="0">
                <a:solidFill>
                  <a:srgbClr val="061148"/>
                </a:solidFill>
              </a:rPr>
              <a:pPr/>
              <a:t>‹#›</a:t>
            </a:fld>
            <a:endParaRPr lang="en-US">
              <a:solidFill>
                <a:srgbClr val="061148"/>
              </a:solidFill>
            </a:endParaRP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68698104-E5EE-AA47-95F7-05C50E5E3B2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023354" y="-1307928"/>
            <a:ext cx="3168649" cy="1189567"/>
          </a:xfrm>
          <a:prstGeom prst="rect">
            <a:avLst/>
          </a:prstGeom>
          <a:solidFill>
            <a:srgbClr val="7030A0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Bud Light" panose="020B0803040502020203" pitchFamily="34" charset="77"/>
              </a:defRPr>
            </a:lvl1pPr>
          </a:lstStyle>
          <a:p>
            <a:pPr lvl="0"/>
            <a:r>
              <a:rPr lang="en-US"/>
              <a:t>Comment Box</a:t>
            </a:r>
          </a:p>
        </p:txBody>
      </p:sp>
    </p:spTree>
    <p:extLst>
      <p:ext uri="{BB962C8B-B14F-4D97-AF65-F5344CB8AC3E}">
        <p14:creationId xmlns:p14="http://schemas.microsoft.com/office/powerpoint/2010/main" val="16475597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ernal Preso Title &amp; Sub cop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sldNum" sz="quarter" idx="2"/>
          </p:nvPr>
        </p:nvSpPr>
        <p:spPr>
          <a:xfrm>
            <a:off x="11561660" y="6369050"/>
            <a:ext cx="198413" cy="203200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rPr>
                <a:solidFill>
                  <a:srgbClr val="061148"/>
                </a:solidFill>
              </a:rPr>
              <a:pPr/>
              <a:t>‹#›</a:t>
            </a:fld>
            <a:endParaRPr>
              <a:solidFill>
                <a:srgbClr val="061148"/>
              </a:solidFill>
            </a:endParaRPr>
          </a:p>
        </p:txBody>
      </p:sp>
      <p:pic>
        <p:nvPicPr>
          <p:cNvPr id="138" name="jkr short black logo-01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90" y="6324658"/>
            <a:ext cx="368941" cy="27797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4072577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EADD8-DA3F-E24C-853E-3B1B13F51D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457D8A-01B5-344E-987D-42A922C42B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626A8-CAB8-0B49-A6FD-9F8E8B51B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61148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341AB-7FCB-8040-A7B2-5A2B758B8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61148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27B86-2E21-7846-8972-B39400C1C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9F3A-4873-DF41-AD2E-0A5B103754E0}" type="slidenum">
              <a:rPr lang="en-US" smtClean="0">
                <a:solidFill>
                  <a:srgbClr val="061148"/>
                </a:solidFill>
              </a:rPr>
              <a:pPr/>
              <a:t>‹#›</a:t>
            </a:fld>
            <a:endParaRPr lang="en-US">
              <a:solidFill>
                <a:srgbClr val="0611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2349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-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white, sitting, close, plastic&#10;&#10;Description automatically generated">
            <a:extLst>
              <a:ext uri="{FF2B5EF4-FFF2-40B4-BE49-F238E27FC236}">
                <a16:creationId xmlns:a16="http://schemas.microsoft.com/office/drawing/2014/main" id="{3884BA34-B077-D149-9968-2C798202BF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9E20140-536B-C74F-9BAF-809641B9810C}"/>
              </a:ext>
            </a:extLst>
          </p:cNvPr>
          <p:cNvSpPr/>
          <p:nvPr userDrawn="1"/>
        </p:nvSpPr>
        <p:spPr>
          <a:xfrm>
            <a:off x="0" y="-722376"/>
            <a:ext cx="576649" cy="576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2F25D6-EEC1-7946-B8A5-AAF3B0EDCA2C}"/>
              </a:ext>
            </a:extLst>
          </p:cNvPr>
          <p:cNvSpPr/>
          <p:nvPr userDrawn="1"/>
        </p:nvSpPr>
        <p:spPr>
          <a:xfrm>
            <a:off x="731520" y="-722376"/>
            <a:ext cx="576649" cy="5766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CCD690-ECE3-404B-971A-4B2DFF9FEB28}"/>
              </a:ext>
            </a:extLst>
          </p:cNvPr>
          <p:cNvSpPr/>
          <p:nvPr userDrawn="1"/>
        </p:nvSpPr>
        <p:spPr>
          <a:xfrm>
            <a:off x="1463040" y="-722376"/>
            <a:ext cx="576649" cy="5766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A6B4A9-0A31-4E43-8CE2-BC0C2582E60B}"/>
              </a:ext>
            </a:extLst>
          </p:cNvPr>
          <p:cNvSpPr/>
          <p:nvPr userDrawn="1"/>
        </p:nvSpPr>
        <p:spPr>
          <a:xfrm>
            <a:off x="2194560" y="-722376"/>
            <a:ext cx="576649" cy="5766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FAE345-5B69-724F-8D5A-5A7F05673A69}"/>
              </a:ext>
            </a:extLst>
          </p:cNvPr>
          <p:cNvSpPr/>
          <p:nvPr userDrawn="1"/>
        </p:nvSpPr>
        <p:spPr>
          <a:xfrm>
            <a:off x="2926080" y="-722376"/>
            <a:ext cx="576649" cy="5766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86F994-43E1-7440-BE8E-61C0A865DDCF}"/>
              </a:ext>
            </a:extLst>
          </p:cNvPr>
          <p:cNvSpPr/>
          <p:nvPr userDrawn="1"/>
        </p:nvSpPr>
        <p:spPr>
          <a:xfrm>
            <a:off x="3657600" y="-722376"/>
            <a:ext cx="576649" cy="5766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95BA7E-4FE7-6C4E-9EF8-AFE8DBFC87A6}"/>
              </a:ext>
            </a:extLst>
          </p:cNvPr>
          <p:cNvSpPr/>
          <p:nvPr userDrawn="1"/>
        </p:nvSpPr>
        <p:spPr>
          <a:xfrm>
            <a:off x="4389120" y="-722376"/>
            <a:ext cx="576649" cy="5766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BB57AC-53AE-FB4E-8C05-B37CE322035E}"/>
              </a:ext>
            </a:extLst>
          </p:cNvPr>
          <p:cNvSpPr/>
          <p:nvPr userDrawn="1"/>
        </p:nvSpPr>
        <p:spPr>
          <a:xfrm>
            <a:off x="5120640" y="-722376"/>
            <a:ext cx="576649" cy="57664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EA2FD4-6795-A44D-812E-4FA41BCFA21D}"/>
              </a:ext>
            </a:extLst>
          </p:cNvPr>
          <p:cNvSpPr/>
          <p:nvPr userDrawn="1"/>
        </p:nvSpPr>
        <p:spPr>
          <a:xfrm>
            <a:off x="5852160" y="-722376"/>
            <a:ext cx="576649" cy="57664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8035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880BBC3-6476-1A4A-A68D-62CA70867F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2102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) White Page">
  <p:cSld name="A) White Page">
    <p:bg>
      <p:bgPr>
        <a:solidFill>
          <a:schemeClr val="lt2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11785067" y="6505600"/>
            <a:ext cx="406800" cy="35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buNone/>
              <a:defRPr sz="933" b="1">
                <a:solidFill>
                  <a:srgbClr val="06114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rtl="0">
              <a:buNone/>
              <a:defRPr sz="933" b="1">
                <a:solidFill>
                  <a:srgbClr val="061148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rtl="0">
              <a:buNone/>
              <a:defRPr sz="933" b="1">
                <a:solidFill>
                  <a:srgbClr val="061148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rtl="0">
              <a:buNone/>
              <a:defRPr sz="933" b="1">
                <a:solidFill>
                  <a:srgbClr val="061148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rtl="0">
              <a:buNone/>
              <a:defRPr sz="933" b="1">
                <a:solidFill>
                  <a:srgbClr val="061148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rtl="0">
              <a:buNone/>
              <a:defRPr sz="933" b="1">
                <a:solidFill>
                  <a:srgbClr val="061148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rtl="0">
              <a:buNone/>
              <a:defRPr sz="933" b="1">
                <a:solidFill>
                  <a:srgbClr val="061148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rtl="0">
              <a:buNone/>
              <a:defRPr sz="933" b="1">
                <a:solidFill>
                  <a:srgbClr val="061148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rtl="0">
              <a:buNone/>
              <a:defRPr sz="933" b="1">
                <a:solidFill>
                  <a:srgbClr val="061148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781587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347645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318636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19" y="234866"/>
            <a:ext cx="11725484" cy="29832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-1922463" y="1022350"/>
            <a:ext cx="9144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634389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DC64E-39B0-4FBE-BE67-3B882A972A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29020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3931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19" y="234866"/>
            <a:ext cx="11725484" cy="29832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-1922463" y="1022350"/>
            <a:ext cx="9144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85434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DC64E-39B0-4FBE-BE67-3B882A972A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3232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363480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19" y="234866"/>
            <a:ext cx="11725484" cy="29832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-1922463" y="1022350"/>
            <a:ext cx="9144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87649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DC64E-39B0-4FBE-BE67-3B882A972A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1487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734392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19" y="234866"/>
            <a:ext cx="11725484" cy="29832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-1922463" y="1022350"/>
            <a:ext cx="9144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327468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DC64E-39B0-4FBE-BE67-3B882A972A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58593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791638" y="1932517"/>
            <a:ext cx="4711081" cy="343808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09523" indent="0">
              <a:buFontTx/>
              <a:buNone/>
              <a:defRPr/>
            </a:lvl2pPr>
            <a:lvl3pPr marL="1219050" indent="0">
              <a:buFontTx/>
              <a:buNone/>
              <a:defRPr/>
            </a:lvl3pPr>
            <a:lvl4pPr marL="1828573" indent="0">
              <a:buFontTx/>
              <a:buNone/>
              <a:defRPr/>
            </a:lvl4pPr>
            <a:lvl5pPr marL="2438098" indent="0">
              <a:buFontTx/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605436" y="1932517"/>
            <a:ext cx="4682445" cy="3438088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609523" indent="0">
              <a:buFontTx/>
              <a:buNone/>
              <a:defRPr/>
            </a:lvl2pPr>
            <a:lvl3pPr marL="1219050" indent="0">
              <a:buFontTx/>
              <a:buNone/>
              <a:defRPr/>
            </a:lvl3pPr>
            <a:lvl4pPr marL="1828573" indent="0">
              <a:buFontTx/>
              <a:buNone/>
              <a:defRPr/>
            </a:lvl4pPr>
            <a:lvl5pPr marL="2438098" indent="0">
              <a:buFontTx/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77295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791638" y="1922556"/>
            <a:ext cx="4711081" cy="3438088"/>
          </a:xfrm>
        </p:spPr>
        <p:txBody>
          <a:bodyPr/>
          <a:lstStyle/>
          <a:p>
            <a:pPr lvl="0"/>
            <a:r>
              <a:rPr lang="en-US"/>
              <a:t>Click to edit bulleted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587010" y="1922556"/>
            <a:ext cx="4692407" cy="3438088"/>
          </a:xfrm>
        </p:spPr>
        <p:txBody>
          <a:bodyPr/>
          <a:lstStyle/>
          <a:p>
            <a:pPr lvl="0"/>
            <a:r>
              <a:rPr lang="en-US"/>
              <a:t>Click to edit bulleted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85698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9419D-A998-DF4F-AD51-461BA01EB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9522362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139703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0D66AC-98FD-F24D-8533-E3F3958DFEEC}"/>
              </a:ext>
            </a:extLst>
          </p:cNvPr>
          <p:cNvSpPr/>
          <p:nvPr userDrawn="1"/>
        </p:nvSpPr>
        <p:spPr>
          <a:xfrm>
            <a:off x="0" y="0"/>
            <a:ext cx="12192000" cy="11491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324CD-3799-C34E-8762-AD5A3390ABED}"/>
              </a:ext>
            </a:extLst>
          </p:cNvPr>
          <p:cNvSpPr/>
          <p:nvPr userDrawn="1"/>
        </p:nvSpPr>
        <p:spPr>
          <a:xfrm>
            <a:off x="0" y="1149178"/>
            <a:ext cx="4040659" cy="57088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B4AAE3-55F2-5E45-9426-10BE2F5AD177}"/>
              </a:ext>
            </a:extLst>
          </p:cNvPr>
          <p:cNvSpPr/>
          <p:nvPr userDrawn="1"/>
        </p:nvSpPr>
        <p:spPr>
          <a:xfrm>
            <a:off x="4040658" y="1149178"/>
            <a:ext cx="4110684" cy="57088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68C8BD-4EE0-B141-8DC1-B9550B428832}"/>
              </a:ext>
            </a:extLst>
          </p:cNvPr>
          <p:cNvSpPr/>
          <p:nvPr userDrawn="1"/>
        </p:nvSpPr>
        <p:spPr>
          <a:xfrm>
            <a:off x="8151343" y="1149178"/>
            <a:ext cx="4040658" cy="570882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619B7BA-155C-2648-AA1B-638537F93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38" y="78049"/>
            <a:ext cx="11850000" cy="993081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4674526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0D66AC-98FD-F24D-8533-E3F3958DFEEC}"/>
              </a:ext>
            </a:extLst>
          </p:cNvPr>
          <p:cNvSpPr/>
          <p:nvPr userDrawn="1"/>
        </p:nvSpPr>
        <p:spPr>
          <a:xfrm>
            <a:off x="0" y="0"/>
            <a:ext cx="12192000" cy="11491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7324CD-3799-C34E-8762-AD5A3390ABED}"/>
              </a:ext>
            </a:extLst>
          </p:cNvPr>
          <p:cNvSpPr/>
          <p:nvPr userDrawn="1"/>
        </p:nvSpPr>
        <p:spPr>
          <a:xfrm>
            <a:off x="319282" y="1470454"/>
            <a:ext cx="5603725" cy="857150"/>
          </a:xfrm>
          <a:prstGeom prst="rect">
            <a:avLst/>
          </a:prstGeom>
          <a:solidFill>
            <a:schemeClr val="bg2"/>
          </a:solidFill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68C8BD-4EE0-B141-8DC1-B9550B428832}"/>
              </a:ext>
            </a:extLst>
          </p:cNvPr>
          <p:cNvSpPr/>
          <p:nvPr userDrawn="1"/>
        </p:nvSpPr>
        <p:spPr>
          <a:xfrm>
            <a:off x="6271120" y="1470454"/>
            <a:ext cx="5603724" cy="857150"/>
          </a:xfrm>
          <a:prstGeom prst="rect">
            <a:avLst/>
          </a:prstGeom>
          <a:solidFill>
            <a:schemeClr val="bg2"/>
          </a:solidFill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619B7BA-155C-2648-AA1B-638537F93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838" y="78049"/>
            <a:ext cx="11850000" cy="993081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4FEFB4-F82B-4347-A11B-F98F59AD1D99}"/>
              </a:ext>
            </a:extLst>
          </p:cNvPr>
          <p:cNvSpPr/>
          <p:nvPr userDrawn="1"/>
        </p:nvSpPr>
        <p:spPr>
          <a:xfrm>
            <a:off x="319282" y="1470454"/>
            <a:ext cx="5603725" cy="511569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5D48AB-247C-4647-896D-74FA026F380E}"/>
              </a:ext>
            </a:extLst>
          </p:cNvPr>
          <p:cNvSpPr/>
          <p:nvPr userDrawn="1"/>
        </p:nvSpPr>
        <p:spPr>
          <a:xfrm>
            <a:off x="6271120" y="1470454"/>
            <a:ext cx="5603724" cy="511569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512512E-D3ED-6140-8F50-4425913E7664}"/>
              </a:ext>
            </a:extLst>
          </p:cNvPr>
          <p:cNvSpPr txBox="1">
            <a:spLocks/>
          </p:cNvSpPr>
          <p:nvPr userDrawn="1"/>
        </p:nvSpPr>
        <p:spPr>
          <a:xfrm>
            <a:off x="343995" y="1470455"/>
            <a:ext cx="5576886" cy="857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52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267" kern="1200" baseline="0">
                <a:solidFill>
                  <a:schemeClr val="bg1"/>
                </a:solidFill>
                <a:latin typeface="Bud Light Bold"/>
                <a:ea typeface="+mj-ea"/>
                <a:cs typeface="Bud Light Bold"/>
              </a:defRPr>
            </a:lvl1pPr>
          </a:lstStyle>
          <a:p>
            <a:pPr algn="ctr"/>
            <a:r>
              <a:rPr lang="en-US" sz="2800">
                <a:solidFill>
                  <a:srgbClr val="FFFFFF"/>
                </a:solidFill>
              </a:rPr>
              <a:t>Click to edit Master title style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683D04B-0B6C-4F4B-A134-1ECD92D3C6A0}"/>
              </a:ext>
            </a:extLst>
          </p:cNvPr>
          <p:cNvSpPr txBox="1">
            <a:spLocks/>
          </p:cNvSpPr>
          <p:nvPr userDrawn="1"/>
        </p:nvSpPr>
        <p:spPr>
          <a:xfrm>
            <a:off x="6295832" y="1479108"/>
            <a:ext cx="5576886" cy="857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09523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267" kern="1200" baseline="0">
                <a:solidFill>
                  <a:schemeClr val="bg1"/>
                </a:solidFill>
                <a:latin typeface="Bud Light Bold"/>
                <a:ea typeface="+mj-ea"/>
                <a:cs typeface="Bud Light Bold"/>
              </a:defRPr>
            </a:lvl1pPr>
          </a:lstStyle>
          <a:p>
            <a:pPr algn="ctr"/>
            <a:r>
              <a:rPr lang="en-US" sz="2800">
                <a:solidFill>
                  <a:srgbClr val="FFFFFF"/>
                </a:solidFill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123156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, food, white, board&#10;&#10;Description automatically generated">
            <a:extLst>
              <a:ext uri="{FF2B5EF4-FFF2-40B4-BE49-F238E27FC236}">
                <a16:creationId xmlns:a16="http://schemas.microsoft.com/office/drawing/2014/main" id="{005665C1-2025-3142-A44F-FDDDB1E59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09600" y="16158"/>
            <a:ext cx="13411200" cy="682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39685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bottle&#10;&#10;Description automatically generated">
            <a:extLst>
              <a:ext uri="{FF2B5EF4-FFF2-40B4-BE49-F238E27FC236}">
                <a16:creationId xmlns:a16="http://schemas.microsoft.com/office/drawing/2014/main" id="{41AA416F-D0D7-7C43-A3DC-C1121220C5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6487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Light 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C262042-1BE6-D044-8C02-A20E0A070B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3C54CB79-CBED-C34A-80B3-5B19512B530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6498786 h 6858000"/>
              <a:gd name="connsiteX1" fmla="*/ 94278 w 12192000"/>
              <a:gd name="connsiteY1" fmla="*/ 6682614 h 6858000"/>
              <a:gd name="connsiteX2" fmla="*/ 195237 w 12192000"/>
              <a:gd name="connsiteY2" fmla="*/ 6858000 h 6858000"/>
              <a:gd name="connsiteX3" fmla="*/ 76978 w 12192000"/>
              <a:gd name="connsiteY3" fmla="*/ 6858000 h 6858000"/>
              <a:gd name="connsiteX4" fmla="*/ 4217 w 12192000"/>
              <a:gd name="connsiteY4" fmla="*/ 6731616 h 6858000"/>
              <a:gd name="connsiteX5" fmla="*/ 0 w 12192000"/>
              <a:gd name="connsiteY5" fmla="*/ 6723396 h 6858000"/>
              <a:gd name="connsiteX6" fmla="*/ 12192000 w 12192000"/>
              <a:gd name="connsiteY6" fmla="*/ 6496855 h 6858000"/>
              <a:gd name="connsiteX7" fmla="*/ 12192000 w 12192000"/>
              <a:gd name="connsiteY7" fmla="*/ 6721026 h 6858000"/>
              <a:gd name="connsiteX8" fmla="*/ 12186799 w 12192000"/>
              <a:gd name="connsiteY8" fmla="*/ 6731167 h 6858000"/>
              <a:gd name="connsiteX9" fmla="*/ 12113783 w 12192000"/>
              <a:gd name="connsiteY9" fmla="*/ 6858000 h 6858000"/>
              <a:gd name="connsiteX10" fmla="*/ 11995785 w 12192000"/>
              <a:gd name="connsiteY10" fmla="*/ 6858000 h 6858000"/>
              <a:gd name="connsiteX11" fmla="*/ 12096737 w 12192000"/>
              <a:gd name="connsiteY11" fmla="*/ 6682614 h 6858000"/>
              <a:gd name="connsiteX12" fmla="*/ 8068856 w 12192000"/>
              <a:gd name="connsiteY12" fmla="*/ 6162176 h 6858000"/>
              <a:gd name="connsiteX13" fmla="*/ 8038379 w 12192000"/>
              <a:gd name="connsiteY13" fmla="*/ 6177413 h 6858000"/>
              <a:gd name="connsiteX14" fmla="*/ 7988601 w 12192000"/>
              <a:gd name="connsiteY14" fmla="*/ 6239378 h 6858000"/>
              <a:gd name="connsiteX15" fmla="*/ 7994696 w 12192000"/>
              <a:gd name="connsiteY15" fmla="*/ 6297279 h 6858000"/>
              <a:gd name="connsiteX16" fmla="*/ 8172477 w 12192000"/>
              <a:gd name="connsiteY16" fmla="*/ 6439493 h 6858000"/>
              <a:gd name="connsiteX17" fmla="*/ 8172477 w 12192000"/>
              <a:gd name="connsiteY17" fmla="*/ 6446604 h 6858000"/>
              <a:gd name="connsiteX18" fmla="*/ 8228350 w 12192000"/>
              <a:gd name="connsiteY18" fmla="*/ 6570533 h 6858000"/>
              <a:gd name="connsiteX19" fmla="*/ 8322828 w 12192000"/>
              <a:gd name="connsiteY19" fmla="*/ 6603039 h 6858000"/>
              <a:gd name="connsiteX20" fmla="*/ 8437624 w 12192000"/>
              <a:gd name="connsiteY20" fmla="*/ 6547170 h 6858000"/>
              <a:gd name="connsiteX21" fmla="*/ 8414258 w 12192000"/>
              <a:gd name="connsiteY21" fmla="*/ 6336896 h 6858000"/>
              <a:gd name="connsiteX22" fmla="*/ 8318765 w 12192000"/>
              <a:gd name="connsiteY22" fmla="*/ 6305406 h 6858000"/>
              <a:gd name="connsiteX23" fmla="*/ 8279145 w 12192000"/>
              <a:gd name="connsiteY23" fmla="*/ 6311501 h 6858000"/>
              <a:gd name="connsiteX24" fmla="*/ 8272034 w 12192000"/>
              <a:gd name="connsiteY24" fmla="*/ 6312517 h 6858000"/>
              <a:gd name="connsiteX25" fmla="*/ 8088158 w 12192000"/>
              <a:gd name="connsiteY25" fmla="*/ 6167255 h 6858000"/>
              <a:gd name="connsiteX26" fmla="*/ 8068856 w 12192000"/>
              <a:gd name="connsiteY26" fmla="*/ 6162176 h 6858000"/>
              <a:gd name="connsiteX27" fmla="*/ 7358750 w 12192000"/>
              <a:gd name="connsiteY27" fmla="*/ 6013867 h 6858000"/>
              <a:gd name="connsiteX28" fmla="*/ 6727883 w 12192000"/>
              <a:gd name="connsiteY28" fmla="*/ 6462857 h 6858000"/>
              <a:gd name="connsiteX29" fmla="*/ 6761407 w 12192000"/>
              <a:gd name="connsiteY29" fmla="*/ 6586786 h 6858000"/>
              <a:gd name="connsiteX30" fmla="*/ 7512149 w 12192000"/>
              <a:gd name="connsiteY30" fmla="*/ 6050437 h 6858000"/>
              <a:gd name="connsiteX31" fmla="*/ 7495895 w 12192000"/>
              <a:gd name="connsiteY31" fmla="*/ 6038247 h 6858000"/>
              <a:gd name="connsiteX32" fmla="*/ 7474561 w 12192000"/>
              <a:gd name="connsiteY32" fmla="*/ 6043326 h 6858000"/>
              <a:gd name="connsiteX33" fmla="*/ 7358750 w 12192000"/>
              <a:gd name="connsiteY33" fmla="*/ 6013867 h 6858000"/>
              <a:gd name="connsiteX34" fmla="*/ 7965235 w 12192000"/>
              <a:gd name="connsiteY34" fmla="*/ 5935650 h 6858000"/>
              <a:gd name="connsiteX35" fmla="*/ 7899202 w 12192000"/>
              <a:gd name="connsiteY35" fmla="*/ 5972219 h 6858000"/>
              <a:gd name="connsiteX36" fmla="*/ 7756978 w 12192000"/>
              <a:gd name="connsiteY36" fmla="*/ 6149986 h 6858000"/>
              <a:gd name="connsiteX37" fmla="*/ 7771201 w 12192000"/>
              <a:gd name="connsiteY37" fmla="*/ 6289153 h 6858000"/>
              <a:gd name="connsiteX38" fmla="*/ 7836217 w 12192000"/>
              <a:gd name="connsiteY38" fmla="*/ 6312517 h 6858000"/>
              <a:gd name="connsiteX39" fmla="*/ 7845360 w 12192000"/>
              <a:gd name="connsiteY39" fmla="*/ 6311501 h 6858000"/>
              <a:gd name="connsiteX40" fmla="*/ 7885996 w 12192000"/>
              <a:gd name="connsiteY40" fmla="*/ 6297279 h 6858000"/>
              <a:gd name="connsiteX41" fmla="*/ 7900218 w 12192000"/>
              <a:gd name="connsiteY41" fmla="*/ 6198745 h 6858000"/>
              <a:gd name="connsiteX42" fmla="*/ 7974378 w 12192000"/>
              <a:gd name="connsiteY42" fmla="*/ 6106306 h 6858000"/>
              <a:gd name="connsiteX43" fmla="*/ 8049554 w 12192000"/>
              <a:gd name="connsiteY43" fmla="*/ 6064658 h 6858000"/>
              <a:gd name="connsiteX44" fmla="*/ 8059713 w 12192000"/>
              <a:gd name="connsiteY44" fmla="*/ 6063642 h 6858000"/>
              <a:gd name="connsiteX45" fmla="*/ 8070888 w 12192000"/>
              <a:gd name="connsiteY45" fmla="*/ 6064658 h 6858000"/>
              <a:gd name="connsiteX46" fmla="*/ 8038379 w 12192000"/>
              <a:gd name="connsiteY46" fmla="*/ 5957997 h 6858000"/>
              <a:gd name="connsiteX47" fmla="*/ 7974378 w 12192000"/>
              <a:gd name="connsiteY47" fmla="*/ 5935650 h 6858000"/>
              <a:gd name="connsiteX48" fmla="*/ 7965235 w 12192000"/>
              <a:gd name="connsiteY48" fmla="*/ 5935650 h 6858000"/>
              <a:gd name="connsiteX49" fmla="*/ 11401479 w 12192000"/>
              <a:gd name="connsiteY49" fmla="*/ 5747597 h 6858000"/>
              <a:gd name="connsiteX50" fmla="*/ 11423320 w 12192000"/>
              <a:gd name="connsiteY50" fmla="*/ 5759914 h 6858000"/>
              <a:gd name="connsiteX51" fmla="*/ 11430432 w 12192000"/>
              <a:gd name="connsiteY51" fmla="*/ 5807657 h 6858000"/>
              <a:gd name="connsiteX52" fmla="*/ 10994139 w 12192000"/>
              <a:gd name="connsiteY52" fmla="*/ 6611896 h 6858000"/>
              <a:gd name="connsiteX53" fmla="*/ 10825090 w 12192000"/>
              <a:gd name="connsiteY53" fmla="*/ 6858000 h 6858000"/>
              <a:gd name="connsiteX54" fmla="*/ 10749569 w 12192000"/>
              <a:gd name="connsiteY54" fmla="*/ 6858000 h 6858000"/>
              <a:gd name="connsiteX55" fmla="*/ 10743691 w 12192000"/>
              <a:gd name="connsiteY55" fmla="*/ 6845819 h 6858000"/>
              <a:gd name="connsiteX56" fmla="*/ 10619752 w 12192000"/>
              <a:gd name="connsiteY56" fmla="*/ 6074816 h 6858000"/>
              <a:gd name="connsiteX57" fmla="*/ 10647181 w 12192000"/>
              <a:gd name="connsiteY57" fmla="*/ 6027073 h 6858000"/>
              <a:gd name="connsiteX58" fmla="*/ 11376590 w 12192000"/>
              <a:gd name="connsiteY58" fmla="*/ 5749756 h 6858000"/>
              <a:gd name="connsiteX59" fmla="*/ 11401479 w 12192000"/>
              <a:gd name="connsiteY59" fmla="*/ 5747597 h 6858000"/>
              <a:gd name="connsiteX60" fmla="*/ 789506 w 12192000"/>
              <a:gd name="connsiteY60" fmla="*/ 5747470 h 6858000"/>
              <a:gd name="connsiteX61" fmla="*/ 814395 w 12192000"/>
              <a:gd name="connsiteY61" fmla="*/ 5748740 h 6858000"/>
              <a:gd name="connsiteX62" fmla="*/ 1543803 w 12192000"/>
              <a:gd name="connsiteY62" fmla="*/ 6027073 h 6858000"/>
              <a:gd name="connsiteX63" fmla="*/ 1571232 w 12192000"/>
              <a:gd name="connsiteY63" fmla="*/ 6074816 h 6858000"/>
              <a:gd name="connsiteX64" fmla="*/ 1447294 w 12192000"/>
              <a:gd name="connsiteY64" fmla="*/ 6844803 h 6858000"/>
              <a:gd name="connsiteX65" fmla="*/ 1440953 w 12192000"/>
              <a:gd name="connsiteY65" fmla="*/ 6858000 h 6858000"/>
              <a:gd name="connsiteX66" fmla="*/ 1365894 w 12192000"/>
              <a:gd name="connsiteY66" fmla="*/ 6858000 h 6858000"/>
              <a:gd name="connsiteX67" fmla="*/ 1196829 w 12192000"/>
              <a:gd name="connsiteY67" fmla="*/ 6611880 h 6858000"/>
              <a:gd name="connsiteX68" fmla="*/ 759537 w 12192000"/>
              <a:gd name="connsiteY68" fmla="*/ 5806641 h 6858000"/>
              <a:gd name="connsiteX69" fmla="*/ 767664 w 12192000"/>
              <a:gd name="connsiteY69" fmla="*/ 5759914 h 6858000"/>
              <a:gd name="connsiteX70" fmla="*/ 789506 w 12192000"/>
              <a:gd name="connsiteY70" fmla="*/ 5747470 h 6858000"/>
              <a:gd name="connsiteX71" fmla="*/ 7469482 w 12192000"/>
              <a:gd name="connsiteY71" fmla="*/ 5630905 h 6858000"/>
              <a:gd name="connsiteX72" fmla="*/ 7354686 w 12192000"/>
              <a:gd name="connsiteY72" fmla="*/ 5687791 h 6858000"/>
              <a:gd name="connsiteX73" fmla="*/ 7324210 w 12192000"/>
              <a:gd name="connsiteY73" fmla="*/ 5797499 h 6858000"/>
              <a:gd name="connsiteX74" fmla="*/ 7380084 w 12192000"/>
              <a:gd name="connsiteY74" fmla="*/ 5898064 h 6858000"/>
              <a:gd name="connsiteX75" fmla="*/ 7473545 w 12192000"/>
              <a:gd name="connsiteY75" fmla="*/ 5929555 h 6858000"/>
              <a:gd name="connsiteX76" fmla="*/ 7514181 w 12192000"/>
              <a:gd name="connsiteY76" fmla="*/ 5923460 h 6858000"/>
              <a:gd name="connsiteX77" fmla="*/ 7521292 w 12192000"/>
              <a:gd name="connsiteY77" fmla="*/ 5921428 h 6858000"/>
              <a:gd name="connsiteX78" fmla="*/ 7733613 w 12192000"/>
              <a:gd name="connsiteY78" fmla="*/ 6090053 h 6858000"/>
              <a:gd name="connsiteX79" fmla="*/ 7833170 w 12192000"/>
              <a:gd name="connsiteY79" fmla="*/ 5965108 h 6858000"/>
              <a:gd name="connsiteX80" fmla="*/ 7620849 w 12192000"/>
              <a:gd name="connsiteY80" fmla="*/ 5795467 h 6858000"/>
              <a:gd name="connsiteX81" fmla="*/ 7620849 w 12192000"/>
              <a:gd name="connsiteY81" fmla="*/ 5788357 h 6858000"/>
              <a:gd name="connsiteX82" fmla="*/ 7564975 w 12192000"/>
              <a:gd name="connsiteY82" fmla="*/ 5663411 h 6858000"/>
              <a:gd name="connsiteX83" fmla="*/ 7469482 w 12192000"/>
              <a:gd name="connsiteY83" fmla="*/ 5630905 h 6858000"/>
              <a:gd name="connsiteX84" fmla="*/ 0 w 12192000"/>
              <a:gd name="connsiteY84" fmla="*/ 4328040 h 6858000"/>
              <a:gd name="connsiteX85" fmla="*/ 44192 w 12192000"/>
              <a:gd name="connsiteY85" fmla="*/ 4593378 h 6858000"/>
              <a:gd name="connsiteX86" fmla="*/ 890364 w 12192000"/>
              <a:gd name="connsiteY86" fmla="*/ 6728620 h 6858000"/>
              <a:gd name="connsiteX87" fmla="*/ 976922 w 12192000"/>
              <a:gd name="connsiteY87" fmla="*/ 6858000 h 6858000"/>
              <a:gd name="connsiteX88" fmla="*/ 655314 w 12192000"/>
              <a:gd name="connsiteY88" fmla="*/ 6858000 h 6858000"/>
              <a:gd name="connsiteX89" fmla="*/ 530324 w 12192000"/>
              <a:gd name="connsiteY89" fmla="*/ 6654350 h 6858000"/>
              <a:gd name="connsiteX90" fmla="*/ 21312 w 12192000"/>
              <a:gd name="connsiteY90" fmla="*/ 5546796 h 6858000"/>
              <a:gd name="connsiteX91" fmla="*/ 0 w 12192000"/>
              <a:gd name="connsiteY91" fmla="*/ 5480494 h 6858000"/>
              <a:gd name="connsiteX92" fmla="*/ 12192000 w 12192000"/>
              <a:gd name="connsiteY92" fmla="*/ 4321400 h 6858000"/>
              <a:gd name="connsiteX93" fmla="*/ 12192000 w 12192000"/>
              <a:gd name="connsiteY93" fmla="*/ 5475389 h 6858000"/>
              <a:gd name="connsiteX94" fmla="*/ 12169070 w 12192000"/>
              <a:gd name="connsiteY94" fmla="*/ 5546796 h 6858000"/>
              <a:gd name="connsiteX95" fmla="*/ 11660425 w 12192000"/>
              <a:gd name="connsiteY95" fmla="*/ 6654350 h 6858000"/>
              <a:gd name="connsiteX96" fmla="*/ 11535495 w 12192000"/>
              <a:gd name="connsiteY96" fmla="*/ 6858000 h 6858000"/>
              <a:gd name="connsiteX97" fmla="*/ 11213661 w 12192000"/>
              <a:gd name="connsiteY97" fmla="*/ 6858000 h 6858000"/>
              <a:gd name="connsiteX98" fmla="*/ 11300191 w 12192000"/>
              <a:gd name="connsiteY98" fmla="*/ 6728620 h 6858000"/>
              <a:gd name="connsiteX99" fmla="*/ 12146649 w 12192000"/>
              <a:gd name="connsiteY99" fmla="*/ 4593378 h 6858000"/>
              <a:gd name="connsiteX100" fmla="*/ 11819644 w 12192000"/>
              <a:gd name="connsiteY100" fmla="*/ 4294983 h 6858000"/>
              <a:gd name="connsiteX101" fmla="*/ 11843898 w 12192000"/>
              <a:gd name="connsiteY101" fmla="*/ 4301205 h 6858000"/>
              <a:gd name="connsiteX102" fmla="*/ 11864216 w 12192000"/>
              <a:gd name="connsiteY102" fmla="*/ 4344885 h 6858000"/>
              <a:gd name="connsiteX103" fmla="*/ 11548275 w 12192000"/>
              <a:gd name="connsiteY103" fmla="*/ 5524245 h 6858000"/>
              <a:gd name="connsiteX104" fmla="*/ 11508655 w 12192000"/>
              <a:gd name="connsiteY104" fmla="*/ 5551672 h 6858000"/>
              <a:gd name="connsiteX105" fmla="*/ 11507639 w 12192000"/>
              <a:gd name="connsiteY105" fmla="*/ 5551672 h 6858000"/>
              <a:gd name="connsiteX106" fmla="*/ 11468020 w 12192000"/>
              <a:gd name="connsiteY106" fmla="*/ 5526277 h 6858000"/>
              <a:gd name="connsiteX107" fmla="*/ 11150046 w 12192000"/>
              <a:gd name="connsiteY107" fmla="*/ 4814191 h 6858000"/>
              <a:gd name="connsiteX108" fmla="*/ 11164269 w 12192000"/>
              <a:gd name="connsiteY108" fmla="*/ 4761369 h 6858000"/>
              <a:gd name="connsiteX109" fmla="*/ 11796152 w 12192000"/>
              <a:gd name="connsiteY109" fmla="*/ 4303237 h 6858000"/>
              <a:gd name="connsiteX110" fmla="*/ 11819644 w 12192000"/>
              <a:gd name="connsiteY110" fmla="*/ 4294983 h 6858000"/>
              <a:gd name="connsiteX111" fmla="*/ 371340 w 12192000"/>
              <a:gd name="connsiteY111" fmla="*/ 4294983 h 6858000"/>
              <a:gd name="connsiteX112" fmla="*/ 394833 w 12192000"/>
              <a:gd name="connsiteY112" fmla="*/ 4303237 h 6858000"/>
              <a:gd name="connsiteX113" fmla="*/ 1026716 w 12192000"/>
              <a:gd name="connsiteY113" fmla="*/ 4761369 h 6858000"/>
              <a:gd name="connsiteX114" fmla="*/ 1040938 w 12192000"/>
              <a:gd name="connsiteY114" fmla="*/ 4814191 h 6858000"/>
              <a:gd name="connsiteX115" fmla="*/ 721949 w 12192000"/>
              <a:gd name="connsiteY115" fmla="*/ 5526277 h 6858000"/>
              <a:gd name="connsiteX116" fmla="*/ 682329 w 12192000"/>
              <a:gd name="connsiteY116" fmla="*/ 5551672 h 6858000"/>
              <a:gd name="connsiteX117" fmla="*/ 681313 w 12192000"/>
              <a:gd name="connsiteY117" fmla="*/ 5551672 h 6858000"/>
              <a:gd name="connsiteX118" fmla="*/ 642710 w 12192000"/>
              <a:gd name="connsiteY118" fmla="*/ 5524245 h 6858000"/>
              <a:gd name="connsiteX119" fmla="*/ 326768 w 12192000"/>
              <a:gd name="connsiteY119" fmla="*/ 4344885 h 6858000"/>
              <a:gd name="connsiteX120" fmla="*/ 347086 w 12192000"/>
              <a:gd name="connsiteY120" fmla="*/ 4301205 h 6858000"/>
              <a:gd name="connsiteX121" fmla="*/ 371340 w 12192000"/>
              <a:gd name="connsiteY121" fmla="*/ 4294983 h 6858000"/>
              <a:gd name="connsiteX122" fmla="*/ 10931250 w 12192000"/>
              <a:gd name="connsiteY122" fmla="*/ 3602198 h 6858000"/>
              <a:gd name="connsiteX123" fmla="*/ 10953980 w 12192000"/>
              <a:gd name="connsiteY123" fmla="*/ 3603341 h 6858000"/>
              <a:gd name="connsiteX124" fmla="*/ 10978361 w 12192000"/>
              <a:gd name="connsiteY124" fmla="*/ 3638894 h 6858000"/>
              <a:gd name="connsiteX125" fmla="*/ 10005140 w 12192000"/>
              <a:gd name="connsiteY125" fmla="*/ 6363307 h 6858000"/>
              <a:gd name="connsiteX126" fmla="*/ 9776539 w 12192000"/>
              <a:gd name="connsiteY126" fmla="*/ 6645404 h 6858000"/>
              <a:gd name="connsiteX127" fmla="*/ 9576818 w 12192000"/>
              <a:gd name="connsiteY127" fmla="*/ 6858000 h 6858000"/>
              <a:gd name="connsiteX128" fmla="*/ 8510629 w 12192000"/>
              <a:gd name="connsiteY128" fmla="*/ 6858000 h 6858000"/>
              <a:gd name="connsiteX129" fmla="*/ 10912328 w 12192000"/>
              <a:gd name="connsiteY129" fmla="*/ 3615531 h 6858000"/>
              <a:gd name="connsiteX130" fmla="*/ 10931250 w 12192000"/>
              <a:gd name="connsiteY130" fmla="*/ 3602198 h 6858000"/>
              <a:gd name="connsiteX131" fmla="*/ 1259227 w 12192000"/>
              <a:gd name="connsiteY131" fmla="*/ 3602071 h 6858000"/>
              <a:gd name="connsiteX132" fmla="*/ 1277640 w 12192000"/>
              <a:gd name="connsiteY132" fmla="*/ 3615531 h 6858000"/>
              <a:gd name="connsiteX133" fmla="*/ 3680093 w 12192000"/>
              <a:gd name="connsiteY133" fmla="*/ 6858000 h 6858000"/>
              <a:gd name="connsiteX134" fmla="*/ 2614167 w 12192000"/>
              <a:gd name="connsiteY134" fmla="*/ 6858000 h 6858000"/>
              <a:gd name="connsiteX135" fmla="*/ 2414445 w 12192000"/>
              <a:gd name="connsiteY135" fmla="*/ 6645404 h 6858000"/>
              <a:gd name="connsiteX136" fmla="*/ 2185845 w 12192000"/>
              <a:gd name="connsiteY136" fmla="*/ 6363307 h 6858000"/>
              <a:gd name="connsiteX137" fmla="*/ 1212623 w 12192000"/>
              <a:gd name="connsiteY137" fmla="*/ 3637879 h 6858000"/>
              <a:gd name="connsiteX138" fmla="*/ 1237004 w 12192000"/>
              <a:gd name="connsiteY138" fmla="*/ 3602325 h 6858000"/>
              <a:gd name="connsiteX139" fmla="*/ 1259227 w 12192000"/>
              <a:gd name="connsiteY139" fmla="*/ 3602071 h 6858000"/>
              <a:gd name="connsiteX140" fmla="*/ 6628326 w 12192000"/>
              <a:gd name="connsiteY140" fmla="*/ 3314850 h 6858000"/>
              <a:gd name="connsiteX141" fmla="*/ 6628326 w 12192000"/>
              <a:gd name="connsiteY141" fmla="*/ 3997477 h 6858000"/>
              <a:gd name="connsiteX142" fmla="*/ 6867060 w 12192000"/>
              <a:gd name="connsiteY142" fmla="*/ 4137659 h 6858000"/>
              <a:gd name="connsiteX143" fmla="*/ 7196208 w 12192000"/>
              <a:gd name="connsiteY143" fmla="*/ 3715080 h 6858000"/>
              <a:gd name="connsiteX144" fmla="*/ 6873155 w 12192000"/>
              <a:gd name="connsiteY144" fmla="*/ 3314850 h 6858000"/>
              <a:gd name="connsiteX145" fmla="*/ 342260 w 12192000"/>
              <a:gd name="connsiteY145" fmla="*/ 2784976 h 6858000"/>
              <a:gd name="connsiteX146" fmla="*/ 363340 w 12192000"/>
              <a:gd name="connsiteY146" fmla="*/ 2798816 h 6858000"/>
              <a:gd name="connsiteX147" fmla="*/ 855030 w 12192000"/>
              <a:gd name="connsiteY147" fmla="*/ 3404241 h 6858000"/>
              <a:gd name="connsiteX148" fmla="*/ 855030 w 12192000"/>
              <a:gd name="connsiteY148" fmla="*/ 3458080 h 6858000"/>
              <a:gd name="connsiteX149" fmla="*/ 363340 w 12192000"/>
              <a:gd name="connsiteY149" fmla="*/ 4064520 h 6858000"/>
              <a:gd name="connsiteX150" fmla="*/ 329816 w 12192000"/>
              <a:gd name="connsiteY150" fmla="*/ 4079758 h 6858000"/>
              <a:gd name="connsiteX151" fmla="*/ 316609 w 12192000"/>
              <a:gd name="connsiteY151" fmla="*/ 4078742 h 6858000"/>
              <a:gd name="connsiteX152" fmla="*/ 286133 w 12192000"/>
              <a:gd name="connsiteY152" fmla="*/ 4041157 h 6858000"/>
              <a:gd name="connsiteX153" fmla="*/ 286133 w 12192000"/>
              <a:gd name="connsiteY153" fmla="*/ 2822180 h 6858000"/>
              <a:gd name="connsiteX154" fmla="*/ 316609 w 12192000"/>
              <a:gd name="connsiteY154" fmla="*/ 2785611 h 6858000"/>
              <a:gd name="connsiteX155" fmla="*/ 342260 w 12192000"/>
              <a:gd name="connsiteY155" fmla="*/ 2784976 h 6858000"/>
              <a:gd name="connsiteX156" fmla="*/ 11873359 w 12192000"/>
              <a:gd name="connsiteY156" fmla="*/ 2784595 h 6858000"/>
              <a:gd name="connsiteX157" fmla="*/ 11903836 w 12192000"/>
              <a:gd name="connsiteY157" fmla="*/ 2822180 h 6858000"/>
              <a:gd name="connsiteX158" fmla="*/ 11903836 w 12192000"/>
              <a:gd name="connsiteY158" fmla="*/ 4041157 h 6858000"/>
              <a:gd name="connsiteX159" fmla="*/ 11873359 w 12192000"/>
              <a:gd name="connsiteY159" fmla="*/ 4077726 h 6858000"/>
              <a:gd name="connsiteX160" fmla="*/ 11861169 w 12192000"/>
              <a:gd name="connsiteY160" fmla="*/ 4079758 h 6858000"/>
              <a:gd name="connsiteX161" fmla="*/ 11827644 w 12192000"/>
              <a:gd name="connsiteY161" fmla="*/ 4063505 h 6858000"/>
              <a:gd name="connsiteX162" fmla="*/ 11335954 w 12192000"/>
              <a:gd name="connsiteY162" fmla="*/ 3458080 h 6858000"/>
              <a:gd name="connsiteX163" fmla="*/ 11335954 w 12192000"/>
              <a:gd name="connsiteY163" fmla="*/ 3404241 h 6858000"/>
              <a:gd name="connsiteX164" fmla="*/ 11827644 w 12192000"/>
              <a:gd name="connsiteY164" fmla="*/ 2798816 h 6858000"/>
              <a:gd name="connsiteX165" fmla="*/ 11873359 w 12192000"/>
              <a:gd name="connsiteY165" fmla="*/ 2784595 h 6858000"/>
              <a:gd name="connsiteX166" fmla="*/ 5418402 w 12192000"/>
              <a:gd name="connsiteY166" fmla="*/ 2608859 h 6858000"/>
              <a:gd name="connsiteX167" fmla="*/ 5002904 w 12192000"/>
              <a:gd name="connsiteY167" fmla="*/ 3301644 h 6858000"/>
              <a:gd name="connsiteX168" fmla="*/ 5505769 w 12192000"/>
              <a:gd name="connsiteY168" fmla="*/ 3301644 h 6858000"/>
              <a:gd name="connsiteX169" fmla="*/ 5505769 w 12192000"/>
              <a:gd name="connsiteY169" fmla="*/ 2683013 h 6858000"/>
              <a:gd name="connsiteX170" fmla="*/ 5418402 w 12192000"/>
              <a:gd name="connsiteY170" fmla="*/ 2608859 h 6858000"/>
              <a:gd name="connsiteX171" fmla="*/ 6837599 w 12192000"/>
              <a:gd name="connsiteY171" fmla="*/ 2529626 h 6858000"/>
              <a:gd name="connsiteX172" fmla="*/ 6628326 w 12192000"/>
              <a:gd name="connsiteY172" fmla="*/ 2658634 h 6858000"/>
              <a:gd name="connsiteX173" fmla="*/ 6629342 w 12192000"/>
              <a:gd name="connsiteY173" fmla="*/ 2658634 h 6858000"/>
              <a:gd name="connsiteX174" fmla="*/ 6629342 w 12192000"/>
              <a:gd name="connsiteY174" fmla="*/ 3054801 h 6858000"/>
              <a:gd name="connsiteX175" fmla="*/ 6748201 w 12192000"/>
              <a:gd name="connsiteY175" fmla="*/ 3054801 h 6858000"/>
              <a:gd name="connsiteX176" fmla="*/ 7053983 w 12192000"/>
              <a:gd name="connsiteY176" fmla="*/ 2778500 h 6858000"/>
              <a:gd name="connsiteX177" fmla="*/ 6837599 w 12192000"/>
              <a:gd name="connsiteY177" fmla="*/ 2529626 h 6858000"/>
              <a:gd name="connsiteX178" fmla="*/ 4969380 w 12192000"/>
              <a:gd name="connsiteY178" fmla="*/ 2256372 h 6858000"/>
              <a:gd name="connsiteX179" fmla="*/ 5105509 w 12192000"/>
              <a:gd name="connsiteY179" fmla="*/ 2326463 h 6858000"/>
              <a:gd name="connsiteX180" fmla="*/ 5410275 w 12192000"/>
              <a:gd name="connsiteY180" fmla="*/ 2265514 h 6858000"/>
              <a:gd name="connsiteX181" fmla="*/ 5698788 w 12192000"/>
              <a:gd name="connsiteY181" fmla="*/ 2326463 h 6858000"/>
              <a:gd name="connsiteX182" fmla="*/ 5834917 w 12192000"/>
              <a:gd name="connsiteY182" fmla="*/ 2256372 h 6858000"/>
              <a:gd name="connsiteX183" fmla="*/ 5960887 w 12192000"/>
              <a:gd name="connsiteY183" fmla="*/ 2424997 h 6858000"/>
              <a:gd name="connsiteX184" fmla="*/ 5960887 w 12192000"/>
              <a:gd name="connsiteY184" fmla="*/ 2429060 h 6858000"/>
              <a:gd name="connsiteX185" fmla="*/ 5816631 w 12192000"/>
              <a:gd name="connsiteY185" fmla="*/ 2608859 h 6858000"/>
              <a:gd name="connsiteX186" fmla="*/ 5816631 w 12192000"/>
              <a:gd name="connsiteY186" fmla="*/ 4037093 h 6858000"/>
              <a:gd name="connsiteX187" fmla="*/ 5930410 w 12192000"/>
              <a:gd name="connsiteY187" fmla="*/ 4170165 h 6858000"/>
              <a:gd name="connsiteX188" fmla="*/ 6013713 w 12192000"/>
              <a:gd name="connsiteY188" fmla="*/ 4148833 h 6858000"/>
              <a:gd name="connsiteX189" fmla="*/ 6021840 w 12192000"/>
              <a:gd name="connsiteY189" fmla="*/ 4218924 h 6858000"/>
              <a:gd name="connsiteX190" fmla="*/ 6021840 w 12192000"/>
              <a:gd name="connsiteY190" fmla="*/ 4224003 h 6858000"/>
              <a:gd name="connsiteX191" fmla="*/ 5830853 w 12192000"/>
              <a:gd name="connsiteY191" fmla="*/ 4410913 h 6858000"/>
              <a:gd name="connsiteX192" fmla="*/ 5665264 w 12192000"/>
              <a:gd name="connsiteY192" fmla="*/ 4334727 h 6858000"/>
              <a:gd name="connsiteX193" fmla="*/ 5500689 w 12192000"/>
              <a:gd name="connsiteY193" fmla="*/ 4410913 h 6858000"/>
              <a:gd name="connsiteX194" fmla="*/ 5333068 w 12192000"/>
              <a:gd name="connsiteY194" fmla="*/ 4247367 h 6858000"/>
              <a:gd name="connsiteX195" fmla="*/ 5352370 w 12192000"/>
              <a:gd name="connsiteY195" fmla="*/ 4148833 h 6858000"/>
              <a:gd name="connsiteX196" fmla="*/ 5417387 w 12192000"/>
              <a:gd name="connsiteY196" fmla="*/ 4164070 h 6858000"/>
              <a:gd name="connsiteX197" fmla="*/ 5506785 w 12192000"/>
              <a:gd name="connsiteY197" fmla="*/ 4037093 h 6858000"/>
              <a:gd name="connsiteX198" fmla="*/ 5506785 w 12192000"/>
              <a:gd name="connsiteY198" fmla="*/ 3559661 h 6858000"/>
              <a:gd name="connsiteX199" fmla="*/ 4987666 w 12192000"/>
              <a:gd name="connsiteY199" fmla="*/ 3559661 h 6858000"/>
              <a:gd name="connsiteX200" fmla="*/ 5056746 w 12192000"/>
              <a:gd name="connsiteY200" fmla="*/ 4008651 h 6858000"/>
              <a:gd name="connsiteX201" fmla="*/ 5173574 w 12192000"/>
              <a:gd name="connsiteY201" fmla="*/ 4121406 h 6858000"/>
              <a:gd name="connsiteX202" fmla="*/ 5225384 w 12192000"/>
              <a:gd name="connsiteY202" fmla="*/ 4093979 h 6858000"/>
              <a:gd name="connsiteX203" fmla="*/ 5295480 w 12192000"/>
              <a:gd name="connsiteY203" fmla="*/ 4234161 h 6858000"/>
              <a:gd name="connsiteX204" fmla="*/ 5294464 w 12192000"/>
              <a:gd name="connsiteY204" fmla="*/ 4246351 h 6858000"/>
              <a:gd name="connsiteX205" fmla="*/ 5078080 w 12192000"/>
              <a:gd name="connsiteY205" fmla="*/ 4423103 h 6858000"/>
              <a:gd name="connsiteX206" fmla="*/ 4802774 w 12192000"/>
              <a:gd name="connsiteY206" fmla="*/ 4243304 h 6858000"/>
              <a:gd name="connsiteX207" fmla="*/ 4667661 w 12192000"/>
              <a:gd name="connsiteY207" fmla="*/ 3576930 h 6858000"/>
              <a:gd name="connsiteX208" fmla="*/ 4974459 w 12192000"/>
              <a:gd name="connsiteY208" fmla="*/ 2607843 h 6858000"/>
              <a:gd name="connsiteX209" fmla="*/ 4845441 w 12192000"/>
              <a:gd name="connsiteY209" fmla="*/ 2434139 h 6858000"/>
              <a:gd name="connsiteX210" fmla="*/ 4969380 w 12192000"/>
              <a:gd name="connsiteY210" fmla="*/ 2256372 h 6858000"/>
              <a:gd name="connsiteX211" fmla="*/ 6332702 w 12192000"/>
              <a:gd name="connsiteY211" fmla="*/ 2248245 h 6858000"/>
              <a:gd name="connsiteX212" fmla="*/ 6571436 w 12192000"/>
              <a:gd name="connsiteY212" fmla="*/ 2365064 h 6858000"/>
              <a:gd name="connsiteX213" fmla="*/ 6897536 w 12192000"/>
              <a:gd name="connsiteY213" fmla="*/ 2249261 h 6858000"/>
              <a:gd name="connsiteX214" fmla="*/ 7368909 w 12192000"/>
              <a:gd name="connsiteY214" fmla="*/ 2725678 h 6858000"/>
              <a:gd name="connsiteX215" fmla="*/ 7174874 w 12192000"/>
              <a:gd name="connsiteY215" fmla="*/ 3121845 h 6858000"/>
              <a:gd name="connsiteX216" fmla="*/ 7523324 w 12192000"/>
              <a:gd name="connsiteY216" fmla="*/ 3719144 h 6858000"/>
              <a:gd name="connsiteX217" fmla="*/ 6908711 w 12192000"/>
              <a:gd name="connsiteY217" fmla="*/ 4410913 h 6858000"/>
              <a:gd name="connsiteX218" fmla="*/ 6540960 w 12192000"/>
              <a:gd name="connsiteY218" fmla="*/ 4280889 h 6858000"/>
              <a:gd name="connsiteX219" fmla="*/ 6317464 w 12192000"/>
              <a:gd name="connsiteY219" fmla="*/ 4409897 h 6858000"/>
              <a:gd name="connsiteX220" fmla="*/ 6113270 w 12192000"/>
              <a:gd name="connsiteY220" fmla="*/ 4226035 h 6858000"/>
              <a:gd name="connsiteX221" fmla="*/ 6123429 w 12192000"/>
              <a:gd name="connsiteY221" fmla="*/ 4149849 h 6858000"/>
              <a:gd name="connsiteX222" fmla="*/ 6210796 w 12192000"/>
              <a:gd name="connsiteY222" fmla="*/ 4167118 h 6858000"/>
              <a:gd name="connsiteX223" fmla="*/ 6324575 w 12192000"/>
              <a:gd name="connsiteY223" fmla="*/ 3980208 h 6858000"/>
              <a:gd name="connsiteX224" fmla="*/ 6324575 w 12192000"/>
              <a:gd name="connsiteY224" fmla="*/ 2633239 h 6858000"/>
              <a:gd name="connsiteX225" fmla="*/ 6204700 w 12192000"/>
              <a:gd name="connsiteY225" fmla="*/ 2472740 h 6858000"/>
              <a:gd name="connsiteX226" fmla="*/ 6116318 w 12192000"/>
              <a:gd name="connsiteY226" fmla="*/ 2495088 h 6858000"/>
              <a:gd name="connsiteX227" fmla="*/ 6106159 w 12192000"/>
              <a:gd name="connsiteY227" fmla="*/ 2434139 h 6858000"/>
              <a:gd name="connsiteX228" fmla="*/ 6332702 w 12192000"/>
              <a:gd name="connsiteY228" fmla="*/ 2248245 h 6858000"/>
              <a:gd name="connsiteX229" fmla="*/ 4608739 w 12192000"/>
              <a:gd name="connsiteY229" fmla="*/ 1999371 h 6858000"/>
              <a:gd name="connsiteX230" fmla="*/ 4608739 w 12192000"/>
              <a:gd name="connsiteY230" fmla="*/ 4710578 h 6858000"/>
              <a:gd name="connsiteX231" fmla="*/ 7581229 w 12192000"/>
              <a:gd name="connsiteY231" fmla="*/ 4710578 h 6858000"/>
              <a:gd name="connsiteX232" fmla="*/ 7581229 w 12192000"/>
              <a:gd name="connsiteY232" fmla="*/ 1999371 h 6858000"/>
              <a:gd name="connsiteX233" fmla="*/ 4558961 w 12192000"/>
              <a:gd name="connsiteY233" fmla="*/ 1899821 h 6858000"/>
              <a:gd name="connsiteX234" fmla="*/ 7632024 w 12192000"/>
              <a:gd name="connsiteY234" fmla="*/ 1899821 h 6858000"/>
              <a:gd name="connsiteX235" fmla="*/ 7681802 w 12192000"/>
              <a:gd name="connsiteY235" fmla="*/ 1949596 h 6858000"/>
              <a:gd name="connsiteX236" fmla="*/ 7681802 w 12192000"/>
              <a:gd name="connsiteY236" fmla="*/ 4761369 h 6858000"/>
              <a:gd name="connsiteX237" fmla="*/ 7632024 w 12192000"/>
              <a:gd name="connsiteY237" fmla="*/ 4811144 h 6858000"/>
              <a:gd name="connsiteX238" fmla="*/ 4558961 w 12192000"/>
              <a:gd name="connsiteY238" fmla="*/ 4811144 h 6858000"/>
              <a:gd name="connsiteX239" fmla="*/ 4509182 w 12192000"/>
              <a:gd name="connsiteY239" fmla="*/ 4761369 h 6858000"/>
              <a:gd name="connsiteX240" fmla="*/ 4509182 w 12192000"/>
              <a:gd name="connsiteY240" fmla="*/ 1949596 h 6858000"/>
              <a:gd name="connsiteX241" fmla="*/ 4558961 w 12192000"/>
              <a:gd name="connsiteY241" fmla="*/ 1899821 h 6858000"/>
              <a:gd name="connsiteX242" fmla="*/ 4351719 w 12192000"/>
              <a:gd name="connsiteY242" fmla="*/ 1752528 h 6858000"/>
              <a:gd name="connsiteX243" fmla="*/ 4351719 w 12192000"/>
              <a:gd name="connsiteY243" fmla="*/ 4963516 h 6858000"/>
              <a:gd name="connsiteX244" fmla="*/ 7839265 w 12192000"/>
              <a:gd name="connsiteY244" fmla="*/ 4963516 h 6858000"/>
              <a:gd name="connsiteX245" fmla="*/ 7839265 w 12192000"/>
              <a:gd name="connsiteY245" fmla="*/ 1752528 h 6858000"/>
              <a:gd name="connsiteX246" fmla="*/ 4268416 w 12192000"/>
              <a:gd name="connsiteY246" fmla="*/ 1725101 h 6858000"/>
              <a:gd name="connsiteX247" fmla="*/ 4002254 w 12192000"/>
              <a:gd name="connsiteY247" fmla="*/ 2591590 h 6858000"/>
              <a:gd name="connsiteX248" fmla="*/ 3940284 w 12192000"/>
              <a:gd name="connsiteY248" fmla="*/ 3353451 h 6858000"/>
              <a:gd name="connsiteX249" fmla="*/ 4267401 w 12192000"/>
              <a:gd name="connsiteY249" fmla="*/ 5040717 h 6858000"/>
              <a:gd name="connsiteX250" fmla="*/ 4267401 w 12192000"/>
              <a:gd name="connsiteY250" fmla="*/ 3450969 h 6858000"/>
              <a:gd name="connsiteX251" fmla="*/ 4178002 w 12192000"/>
              <a:gd name="connsiteY251" fmla="*/ 3358530 h 6858000"/>
              <a:gd name="connsiteX252" fmla="*/ 4268416 w 12192000"/>
              <a:gd name="connsiteY252" fmla="*/ 3266091 h 6858000"/>
              <a:gd name="connsiteX253" fmla="*/ 11508655 w 12192000"/>
              <a:gd name="connsiteY253" fmla="*/ 1311665 h 6858000"/>
              <a:gd name="connsiteX254" fmla="*/ 11548275 w 12192000"/>
              <a:gd name="connsiteY254" fmla="*/ 1339092 h 6858000"/>
              <a:gd name="connsiteX255" fmla="*/ 11863200 w 12192000"/>
              <a:gd name="connsiteY255" fmla="*/ 2518452 h 6858000"/>
              <a:gd name="connsiteX256" fmla="*/ 11843898 w 12192000"/>
              <a:gd name="connsiteY256" fmla="*/ 2562132 h 6858000"/>
              <a:gd name="connsiteX257" fmla="*/ 11820533 w 12192000"/>
              <a:gd name="connsiteY257" fmla="*/ 2568226 h 6858000"/>
              <a:gd name="connsiteX258" fmla="*/ 11795136 w 12192000"/>
              <a:gd name="connsiteY258" fmla="*/ 2560100 h 6858000"/>
              <a:gd name="connsiteX259" fmla="*/ 11164269 w 12192000"/>
              <a:gd name="connsiteY259" fmla="*/ 2101968 h 6858000"/>
              <a:gd name="connsiteX260" fmla="*/ 11150046 w 12192000"/>
              <a:gd name="connsiteY260" fmla="*/ 2049146 h 6858000"/>
              <a:gd name="connsiteX261" fmla="*/ 11468020 w 12192000"/>
              <a:gd name="connsiteY261" fmla="*/ 1337060 h 6858000"/>
              <a:gd name="connsiteX262" fmla="*/ 11508655 w 12192000"/>
              <a:gd name="connsiteY262" fmla="*/ 1311665 h 6858000"/>
              <a:gd name="connsiteX263" fmla="*/ 681313 w 12192000"/>
              <a:gd name="connsiteY263" fmla="*/ 1311665 h 6858000"/>
              <a:gd name="connsiteX264" fmla="*/ 721949 w 12192000"/>
              <a:gd name="connsiteY264" fmla="*/ 1337060 h 6858000"/>
              <a:gd name="connsiteX265" fmla="*/ 1039922 w 12192000"/>
              <a:gd name="connsiteY265" fmla="*/ 2049146 h 6858000"/>
              <a:gd name="connsiteX266" fmla="*/ 1026716 w 12192000"/>
              <a:gd name="connsiteY266" fmla="*/ 2101968 h 6858000"/>
              <a:gd name="connsiteX267" fmla="*/ 394833 w 12192000"/>
              <a:gd name="connsiteY267" fmla="*/ 2560100 h 6858000"/>
              <a:gd name="connsiteX268" fmla="*/ 369435 w 12192000"/>
              <a:gd name="connsiteY268" fmla="*/ 2568226 h 6858000"/>
              <a:gd name="connsiteX269" fmla="*/ 347086 w 12192000"/>
              <a:gd name="connsiteY269" fmla="*/ 2562132 h 6858000"/>
              <a:gd name="connsiteX270" fmla="*/ 326768 w 12192000"/>
              <a:gd name="connsiteY270" fmla="*/ 2518452 h 6858000"/>
              <a:gd name="connsiteX271" fmla="*/ 642710 w 12192000"/>
              <a:gd name="connsiteY271" fmla="*/ 1339092 h 6858000"/>
              <a:gd name="connsiteX272" fmla="*/ 681313 w 12192000"/>
              <a:gd name="connsiteY272" fmla="*/ 1311665 h 6858000"/>
              <a:gd name="connsiteX273" fmla="*/ 3489230 w 12192000"/>
              <a:gd name="connsiteY273" fmla="*/ 800710 h 6858000"/>
              <a:gd name="connsiteX274" fmla="*/ 1573264 w 12192000"/>
              <a:gd name="connsiteY274" fmla="*/ 3386973 h 6858000"/>
              <a:gd name="connsiteX275" fmla="*/ 3473991 w 12192000"/>
              <a:gd name="connsiteY275" fmla="*/ 5952918 h 6858000"/>
              <a:gd name="connsiteX276" fmla="*/ 2953857 w 12192000"/>
              <a:gd name="connsiteY276" fmla="*/ 4410913 h 6858000"/>
              <a:gd name="connsiteX277" fmla="*/ 2584073 w 12192000"/>
              <a:gd name="connsiteY277" fmla="*/ 3984271 h 6858000"/>
              <a:gd name="connsiteX278" fmla="*/ 2551564 w 12192000"/>
              <a:gd name="connsiteY278" fmla="*/ 3781108 h 6858000"/>
              <a:gd name="connsiteX279" fmla="*/ 2374800 w 12192000"/>
              <a:gd name="connsiteY279" fmla="*/ 3739460 h 6858000"/>
              <a:gd name="connsiteX280" fmla="*/ 2060890 w 12192000"/>
              <a:gd name="connsiteY280" fmla="*/ 3520044 h 6858000"/>
              <a:gd name="connsiteX281" fmla="*/ 1978603 w 12192000"/>
              <a:gd name="connsiteY281" fmla="*/ 3393067 h 6858000"/>
              <a:gd name="connsiteX282" fmla="*/ 1954222 w 12192000"/>
              <a:gd name="connsiteY282" fmla="*/ 3359546 h 6858000"/>
              <a:gd name="connsiteX283" fmla="*/ 1978603 w 12192000"/>
              <a:gd name="connsiteY283" fmla="*/ 3325008 h 6858000"/>
              <a:gd name="connsiteX284" fmla="*/ 2060890 w 12192000"/>
              <a:gd name="connsiteY284" fmla="*/ 3197015 h 6858000"/>
              <a:gd name="connsiteX285" fmla="*/ 2374800 w 12192000"/>
              <a:gd name="connsiteY285" fmla="*/ 2977599 h 6858000"/>
              <a:gd name="connsiteX286" fmla="*/ 2551564 w 12192000"/>
              <a:gd name="connsiteY286" fmla="*/ 2936967 h 6858000"/>
              <a:gd name="connsiteX287" fmla="*/ 2584073 w 12192000"/>
              <a:gd name="connsiteY287" fmla="*/ 2732788 h 6858000"/>
              <a:gd name="connsiteX288" fmla="*/ 2951825 w 12192000"/>
              <a:gd name="connsiteY288" fmla="*/ 2307162 h 6858000"/>
              <a:gd name="connsiteX289" fmla="*/ 3489230 w 12192000"/>
              <a:gd name="connsiteY289" fmla="*/ 800710 h 6858000"/>
              <a:gd name="connsiteX290" fmla="*/ 8691596 w 12192000"/>
              <a:gd name="connsiteY290" fmla="*/ 786489 h 6858000"/>
              <a:gd name="connsiteX291" fmla="*/ 9236112 w 12192000"/>
              <a:gd name="connsiteY291" fmla="*/ 2306146 h 6858000"/>
              <a:gd name="connsiteX292" fmla="*/ 9606911 w 12192000"/>
              <a:gd name="connsiteY292" fmla="*/ 2732788 h 6858000"/>
              <a:gd name="connsiteX293" fmla="*/ 9639420 w 12192000"/>
              <a:gd name="connsiteY293" fmla="*/ 2935951 h 6858000"/>
              <a:gd name="connsiteX294" fmla="*/ 9816185 w 12192000"/>
              <a:gd name="connsiteY294" fmla="*/ 2977599 h 6858000"/>
              <a:gd name="connsiteX295" fmla="*/ 10131110 w 12192000"/>
              <a:gd name="connsiteY295" fmla="*/ 3196000 h 6858000"/>
              <a:gd name="connsiteX296" fmla="*/ 10212381 w 12192000"/>
              <a:gd name="connsiteY296" fmla="*/ 3323992 h 6858000"/>
              <a:gd name="connsiteX297" fmla="*/ 10236762 w 12192000"/>
              <a:gd name="connsiteY297" fmla="*/ 3358530 h 6858000"/>
              <a:gd name="connsiteX298" fmla="*/ 10212381 w 12192000"/>
              <a:gd name="connsiteY298" fmla="*/ 3393067 h 6858000"/>
              <a:gd name="connsiteX299" fmla="*/ 10131110 w 12192000"/>
              <a:gd name="connsiteY299" fmla="*/ 3520044 h 6858000"/>
              <a:gd name="connsiteX300" fmla="*/ 9816185 w 12192000"/>
              <a:gd name="connsiteY300" fmla="*/ 3738444 h 6858000"/>
              <a:gd name="connsiteX301" fmla="*/ 9639420 w 12192000"/>
              <a:gd name="connsiteY301" fmla="*/ 3780093 h 6858000"/>
              <a:gd name="connsiteX302" fmla="*/ 9606911 w 12192000"/>
              <a:gd name="connsiteY302" fmla="*/ 3983255 h 6858000"/>
              <a:gd name="connsiteX303" fmla="*/ 9234080 w 12192000"/>
              <a:gd name="connsiteY303" fmla="*/ 4409897 h 6858000"/>
              <a:gd name="connsiteX304" fmla="*/ 9233064 w 12192000"/>
              <a:gd name="connsiteY304" fmla="*/ 4415992 h 6858000"/>
              <a:gd name="connsiteX305" fmla="*/ 8708866 w 12192000"/>
              <a:gd name="connsiteY305" fmla="*/ 5963077 h 6858000"/>
              <a:gd name="connsiteX306" fmla="*/ 10617721 w 12192000"/>
              <a:gd name="connsiteY306" fmla="*/ 3386973 h 6858000"/>
              <a:gd name="connsiteX307" fmla="*/ 6096000 w 12192000"/>
              <a:gd name="connsiteY307" fmla="*/ 652401 h 6858000"/>
              <a:gd name="connsiteX308" fmla="*/ 6259558 w 12192000"/>
              <a:gd name="connsiteY308" fmla="*/ 864706 h 6858000"/>
              <a:gd name="connsiteX309" fmla="*/ 6508451 w 12192000"/>
              <a:gd name="connsiteY309" fmla="*/ 798679 h 6858000"/>
              <a:gd name="connsiteX310" fmla="*/ 6617151 w 12192000"/>
              <a:gd name="connsiteY310" fmla="*/ 1043490 h 6858000"/>
              <a:gd name="connsiteX311" fmla="*/ 6904648 w 12192000"/>
              <a:gd name="connsiteY311" fmla="*/ 1043490 h 6858000"/>
              <a:gd name="connsiteX312" fmla="*/ 6586675 w 12192000"/>
              <a:gd name="connsiteY312" fmla="*/ 1520922 h 6858000"/>
              <a:gd name="connsiteX313" fmla="*/ 6094984 w 12192000"/>
              <a:gd name="connsiteY313" fmla="*/ 1420357 h 6858000"/>
              <a:gd name="connsiteX314" fmla="*/ 5603294 w 12192000"/>
              <a:gd name="connsiteY314" fmla="*/ 1520922 h 6858000"/>
              <a:gd name="connsiteX315" fmla="*/ 5284305 w 12192000"/>
              <a:gd name="connsiteY315" fmla="*/ 1043490 h 6858000"/>
              <a:gd name="connsiteX316" fmla="*/ 5573834 w 12192000"/>
              <a:gd name="connsiteY316" fmla="*/ 1043490 h 6858000"/>
              <a:gd name="connsiteX317" fmla="*/ 5681518 w 12192000"/>
              <a:gd name="connsiteY317" fmla="*/ 798679 h 6858000"/>
              <a:gd name="connsiteX318" fmla="*/ 5931426 w 12192000"/>
              <a:gd name="connsiteY318" fmla="*/ 864706 h 6858000"/>
              <a:gd name="connsiteX319" fmla="*/ 6096000 w 12192000"/>
              <a:gd name="connsiteY319" fmla="*/ 652401 h 6858000"/>
              <a:gd name="connsiteX320" fmla="*/ 6096000 w 12192000"/>
              <a:gd name="connsiteY320" fmla="*/ 245060 h 6858000"/>
              <a:gd name="connsiteX321" fmla="*/ 4292798 w 12192000"/>
              <a:gd name="connsiteY321" fmla="*/ 1669231 h 6858000"/>
              <a:gd name="connsiteX322" fmla="*/ 5603294 w 12192000"/>
              <a:gd name="connsiteY322" fmla="*/ 1669231 h 6858000"/>
              <a:gd name="connsiteX323" fmla="*/ 6587690 w 12192000"/>
              <a:gd name="connsiteY323" fmla="*/ 1669231 h 6858000"/>
              <a:gd name="connsiteX324" fmla="*/ 7897171 w 12192000"/>
              <a:gd name="connsiteY324" fmla="*/ 1669231 h 6858000"/>
              <a:gd name="connsiteX325" fmla="*/ 6096000 w 12192000"/>
              <a:gd name="connsiteY325" fmla="*/ 245060 h 6858000"/>
              <a:gd name="connsiteX326" fmla="*/ 11992713 w 12192000"/>
              <a:gd name="connsiteY326" fmla="*/ 0 h 6858000"/>
              <a:gd name="connsiteX327" fmla="*/ 12110970 w 12192000"/>
              <a:gd name="connsiteY327" fmla="*/ 0 h 6858000"/>
              <a:gd name="connsiteX328" fmla="*/ 12186799 w 12192000"/>
              <a:gd name="connsiteY328" fmla="*/ 131720 h 6858000"/>
              <a:gd name="connsiteX329" fmla="*/ 12192000 w 12192000"/>
              <a:gd name="connsiteY329" fmla="*/ 141861 h 6858000"/>
              <a:gd name="connsiteX330" fmla="*/ 12192000 w 12192000"/>
              <a:gd name="connsiteY330" fmla="*/ 366481 h 6858000"/>
              <a:gd name="connsiteX331" fmla="*/ 12096737 w 12192000"/>
              <a:gd name="connsiteY331" fmla="*/ 180722 h 6858000"/>
              <a:gd name="connsiteX332" fmla="*/ 11210773 w 12192000"/>
              <a:gd name="connsiteY332" fmla="*/ 0 h 6858000"/>
              <a:gd name="connsiteX333" fmla="*/ 11532913 w 12192000"/>
              <a:gd name="connsiteY333" fmla="*/ 0 h 6858000"/>
              <a:gd name="connsiteX334" fmla="*/ 11656671 w 12192000"/>
              <a:gd name="connsiteY334" fmla="*/ 201863 h 6858000"/>
              <a:gd name="connsiteX335" fmla="*/ 12161764 w 12192000"/>
              <a:gd name="connsiteY335" fmla="*/ 1295832 h 6858000"/>
              <a:gd name="connsiteX336" fmla="*/ 12192000 w 12192000"/>
              <a:gd name="connsiteY336" fmla="*/ 1388825 h 6858000"/>
              <a:gd name="connsiteX337" fmla="*/ 12192000 w 12192000"/>
              <a:gd name="connsiteY337" fmla="*/ 2542692 h 6858000"/>
              <a:gd name="connsiteX338" fmla="*/ 12148141 w 12192000"/>
              <a:gd name="connsiteY338" fmla="*/ 2277751 h 6858000"/>
              <a:gd name="connsiteX339" fmla="*/ 11313049 w 12192000"/>
              <a:gd name="connsiteY339" fmla="*/ 154287 h 6858000"/>
              <a:gd name="connsiteX340" fmla="*/ 10752596 w 12192000"/>
              <a:gd name="connsiteY340" fmla="*/ 0 h 6858000"/>
              <a:gd name="connsiteX341" fmla="*/ 10821425 w 12192000"/>
              <a:gd name="connsiteY341" fmla="*/ 0 h 6858000"/>
              <a:gd name="connsiteX342" fmla="*/ 10994155 w 12192000"/>
              <a:gd name="connsiteY342" fmla="*/ 251456 h 6858000"/>
              <a:gd name="connsiteX343" fmla="*/ 11431448 w 12192000"/>
              <a:gd name="connsiteY343" fmla="*/ 1056695 h 6858000"/>
              <a:gd name="connsiteX344" fmla="*/ 11423320 w 12192000"/>
              <a:gd name="connsiteY344" fmla="*/ 1103423 h 6858000"/>
              <a:gd name="connsiteX345" fmla="*/ 11391828 w 12192000"/>
              <a:gd name="connsiteY345" fmla="*/ 1116628 h 6858000"/>
              <a:gd name="connsiteX346" fmla="*/ 11376590 w 12192000"/>
              <a:gd name="connsiteY346" fmla="*/ 1114597 h 6858000"/>
              <a:gd name="connsiteX347" fmla="*/ 10647181 w 12192000"/>
              <a:gd name="connsiteY347" fmla="*/ 836264 h 6858000"/>
              <a:gd name="connsiteX348" fmla="*/ 10619752 w 12192000"/>
              <a:gd name="connsiteY348" fmla="*/ 788520 h 6858000"/>
              <a:gd name="connsiteX349" fmla="*/ 10743691 w 12192000"/>
              <a:gd name="connsiteY349" fmla="*/ 18533 h 6858000"/>
              <a:gd name="connsiteX350" fmla="*/ 8573589 w 12192000"/>
              <a:gd name="connsiteY350" fmla="*/ 0 h 6858000"/>
              <a:gd name="connsiteX351" fmla="*/ 9574278 w 12192000"/>
              <a:gd name="connsiteY351" fmla="*/ 0 h 6858000"/>
              <a:gd name="connsiteX352" fmla="*/ 9805911 w 12192000"/>
              <a:gd name="connsiteY352" fmla="*/ 251770 h 6858000"/>
              <a:gd name="connsiteX353" fmla="*/ 10972266 w 12192000"/>
              <a:gd name="connsiteY353" fmla="*/ 3127940 h 6858000"/>
              <a:gd name="connsiteX354" fmla="*/ 10948900 w 12192000"/>
              <a:gd name="connsiteY354" fmla="*/ 3163493 h 6858000"/>
              <a:gd name="connsiteX355" fmla="*/ 10936710 w 12192000"/>
              <a:gd name="connsiteY355" fmla="*/ 3165525 h 6858000"/>
              <a:gd name="connsiteX356" fmla="*/ 10907249 w 12192000"/>
              <a:gd name="connsiteY356" fmla="*/ 3151304 h 6858000"/>
              <a:gd name="connsiteX357" fmla="*/ 3953783 w 12192000"/>
              <a:gd name="connsiteY357" fmla="*/ 0 h 6858000"/>
              <a:gd name="connsiteX358" fmla="*/ 4125266 w 12192000"/>
              <a:gd name="connsiteY358" fmla="*/ 0 h 6858000"/>
              <a:gd name="connsiteX359" fmla="*/ 4061842 w 12192000"/>
              <a:gd name="connsiteY359" fmla="*/ 66452 h 6858000"/>
              <a:gd name="connsiteX360" fmla="*/ 2896967 w 12192000"/>
              <a:gd name="connsiteY360" fmla="*/ 3353451 h 6858000"/>
              <a:gd name="connsiteX361" fmla="*/ 4182066 w 12192000"/>
              <a:gd name="connsiteY361" fmla="*/ 6768617 h 6858000"/>
              <a:gd name="connsiteX362" fmla="*/ 4341560 w 12192000"/>
              <a:gd name="connsiteY362" fmla="*/ 6730016 h 6858000"/>
              <a:gd name="connsiteX363" fmla="*/ 3064588 w 12192000"/>
              <a:gd name="connsiteY363" fmla="*/ 3351419 h 6858000"/>
              <a:gd name="connsiteX364" fmla="*/ 4283139 w 12192000"/>
              <a:gd name="connsiteY364" fmla="*/ 29663 h 6858000"/>
              <a:gd name="connsiteX365" fmla="*/ 4313611 w 12192000"/>
              <a:gd name="connsiteY365" fmla="*/ 0 h 6858000"/>
              <a:gd name="connsiteX366" fmla="*/ 4469626 w 12192000"/>
              <a:gd name="connsiteY366" fmla="*/ 0 h 6858000"/>
              <a:gd name="connsiteX367" fmla="*/ 4457372 w 12192000"/>
              <a:gd name="connsiteY367" fmla="*/ 10407 h 6858000"/>
              <a:gd name="connsiteX368" fmla="*/ 4427911 w 12192000"/>
              <a:gd name="connsiteY368" fmla="*/ 37834 h 6858000"/>
              <a:gd name="connsiteX369" fmla="*/ 4357815 w 12192000"/>
              <a:gd name="connsiteY369" fmla="*/ 103862 h 6858000"/>
              <a:gd name="connsiteX370" fmla="*/ 4330386 w 12192000"/>
              <a:gd name="connsiteY370" fmla="*/ 131289 h 6858000"/>
              <a:gd name="connsiteX371" fmla="*/ 4264353 w 12192000"/>
              <a:gd name="connsiteY371" fmla="*/ 198333 h 6858000"/>
              <a:gd name="connsiteX372" fmla="*/ 4236924 w 12192000"/>
              <a:gd name="connsiteY372" fmla="*/ 228807 h 6858000"/>
              <a:gd name="connsiteX373" fmla="*/ 4172923 w 12192000"/>
              <a:gd name="connsiteY373" fmla="*/ 298898 h 6858000"/>
              <a:gd name="connsiteX374" fmla="*/ 4146510 w 12192000"/>
              <a:gd name="connsiteY374" fmla="*/ 328357 h 6858000"/>
              <a:gd name="connsiteX375" fmla="*/ 4087588 w 12192000"/>
              <a:gd name="connsiteY375" fmla="*/ 400479 h 6858000"/>
              <a:gd name="connsiteX376" fmla="*/ 4061175 w 12192000"/>
              <a:gd name="connsiteY376" fmla="*/ 432985 h 6858000"/>
              <a:gd name="connsiteX377" fmla="*/ 4003269 w 12192000"/>
              <a:gd name="connsiteY377" fmla="*/ 507140 h 6858000"/>
              <a:gd name="connsiteX378" fmla="*/ 3980920 w 12192000"/>
              <a:gd name="connsiteY378" fmla="*/ 537614 h 6858000"/>
              <a:gd name="connsiteX379" fmla="*/ 3925046 w 12192000"/>
              <a:gd name="connsiteY379" fmla="*/ 614816 h 6858000"/>
              <a:gd name="connsiteX380" fmla="*/ 3903712 w 12192000"/>
              <a:gd name="connsiteY380" fmla="*/ 646306 h 6858000"/>
              <a:gd name="connsiteX381" fmla="*/ 3850886 w 12192000"/>
              <a:gd name="connsiteY381" fmla="*/ 724524 h 6858000"/>
              <a:gd name="connsiteX382" fmla="*/ 3830568 w 12192000"/>
              <a:gd name="connsiteY382" fmla="*/ 758046 h 6858000"/>
              <a:gd name="connsiteX383" fmla="*/ 3779774 w 12192000"/>
              <a:gd name="connsiteY383" fmla="*/ 838295 h 6858000"/>
              <a:gd name="connsiteX384" fmla="*/ 3759456 w 12192000"/>
              <a:gd name="connsiteY384" fmla="*/ 872833 h 6858000"/>
              <a:gd name="connsiteX385" fmla="*/ 3712725 w 12192000"/>
              <a:gd name="connsiteY385" fmla="*/ 953082 h 6858000"/>
              <a:gd name="connsiteX386" fmla="*/ 3693423 w 12192000"/>
              <a:gd name="connsiteY386" fmla="*/ 987620 h 6858000"/>
              <a:gd name="connsiteX387" fmla="*/ 3648724 w 12192000"/>
              <a:gd name="connsiteY387" fmla="*/ 1070917 h 6858000"/>
              <a:gd name="connsiteX388" fmla="*/ 3632470 w 12192000"/>
              <a:gd name="connsiteY388" fmla="*/ 1103423 h 6858000"/>
              <a:gd name="connsiteX389" fmla="*/ 3589803 w 12192000"/>
              <a:gd name="connsiteY389" fmla="*/ 1188751 h 6858000"/>
              <a:gd name="connsiteX390" fmla="*/ 3572533 w 12192000"/>
              <a:gd name="connsiteY390" fmla="*/ 1225320 h 6858000"/>
              <a:gd name="connsiteX391" fmla="*/ 3533929 w 12192000"/>
              <a:gd name="connsiteY391" fmla="*/ 1307601 h 6858000"/>
              <a:gd name="connsiteX392" fmla="*/ 3517675 w 12192000"/>
              <a:gd name="connsiteY392" fmla="*/ 1344171 h 6858000"/>
              <a:gd name="connsiteX393" fmla="*/ 3482119 w 12192000"/>
              <a:gd name="connsiteY393" fmla="*/ 1428483 h 6858000"/>
              <a:gd name="connsiteX394" fmla="*/ 3466880 w 12192000"/>
              <a:gd name="connsiteY394" fmla="*/ 1466068 h 6858000"/>
              <a:gd name="connsiteX395" fmla="*/ 3432340 w 12192000"/>
              <a:gd name="connsiteY395" fmla="*/ 1553428 h 6858000"/>
              <a:gd name="connsiteX396" fmla="*/ 3419133 w 12192000"/>
              <a:gd name="connsiteY396" fmla="*/ 1587966 h 6858000"/>
              <a:gd name="connsiteX397" fmla="*/ 3385609 w 12192000"/>
              <a:gd name="connsiteY397" fmla="*/ 1677358 h 6858000"/>
              <a:gd name="connsiteX398" fmla="*/ 3373418 w 12192000"/>
              <a:gd name="connsiteY398" fmla="*/ 1713927 h 6858000"/>
              <a:gd name="connsiteX399" fmla="*/ 3343958 w 12192000"/>
              <a:gd name="connsiteY399" fmla="*/ 1801287 h 6858000"/>
              <a:gd name="connsiteX400" fmla="*/ 3331767 w 12192000"/>
              <a:gd name="connsiteY400" fmla="*/ 1839888 h 6858000"/>
              <a:gd name="connsiteX401" fmla="*/ 3305354 w 12192000"/>
              <a:gd name="connsiteY401" fmla="*/ 1926232 h 6858000"/>
              <a:gd name="connsiteX402" fmla="*/ 3293163 w 12192000"/>
              <a:gd name="connsiteY402" fmla="*/ 1964833 h 6858000"/>
              <a:gd name="connsiteX403" fmla="*/ 3269798 w 12192000"/>
              <a:gd name="connsiteY403" fmla="*/ 2053209 h 6858000"/>
              <a:gd name="connsiteX404" fmla="*/ 3258623 w 12192000"/>
              <a:gd name="connsiteY404" fmla="*/ 2091810 h 6858000"/>
              <a:gd name="connsiteX405" fmla="*/ 3236274 w 12192000"/>
              <a:gd name="connsiteY405" fmla="*/ 2183233 h 6858000"/>
              <a:gd name="connsiteX406" fmla="*/ 3228147 w 12192000"/>
              <a:gd name="connsiteY406" fmla="*/ 2219802 h 6858000"/>
              <a:gd name="connsiteX407" fmla="*/ 3206813 w 12192000"/>
              <a:gd name="connsiteY407" fmla="*/ 2311226 h 6858000"/>
              <a:gd name="connsiteX408" fmla="*/ 3199702 w 12192000"/>
              <a:gd name="connsiteY408" fmla="*/ 2346779 h 6858000"/>
              <a:gd name="connsiteX409" fmla="*/ 3181416 w 12192000"/>
              <a:gd name="connsiteY409" fmla="*/ 2440234 h 6858000"/>
              <a:gd name="connsiteX410" fmla="*/ 3180400 w 12192000"/>
              <a:gd name="connsiteY410" fmla="*/ 2445313 h 6858000"/>
              <a:gd name="connsiteX411" fmla="*/ 3175320 w 12192000"/>
              <a:gd name="connsiteY411" fmla="*/ 2475787 h 6858000"/>
              <a:gd name="connsiteX412" fmla="*/ 3161098 w 12192000"/>
              <a:gd name="connsiteY412" fmla="*/ 2570258 h 6858000"/>
              <a:gd name="connsiteX413" fmla="*/ 3156018 w 12192000"/>
              <a:gd name="connsiteY413" fmla="*/ 2606827 h 6858000"/>
              <a:gd name="connsiteX414" fmla="*/ 3143828 w 12192000"/>
              <a:gd name="connsiteY414" fmla="*/ 2700282 h 6858000"/>
              <a:gd name="connsiteX415" fmla="*/ 3139764 w 12192000"/>
              <a:gd name="connsiteY415" fmla="*/ 2739899 h 6858000"/>
              <a:gd name="connsiteX416" fmla="*/ 3130621 w 12192000"/>
              <a:gd name="connsiteY416" fmla="*/ 2831322 h 6858000"/>
              <a:gd name="connsiteX417" fmla="*/ 3127574 w 12192000"/>
              <a:gd name="connsiteY417" fmla="*/ 2869923 h 6858000"/>
              <a:gd name="connsiteX418" fmla="*/ 3120462 w 12192000"/>
              <a:gd name="connsiteY418" fmla="*/ 2962362 h 6858000"/>
              <a:gd name="connsiteX419" fmla="*/ 3117415 w 12192000"/>
              <a:gd name="connsiteY419" fmla="*/ 3000963 h 6858000"/>
              <a:gd name="connsiteX420" fmla="*/ 3112335 w 12192000"/>
              <a:gd name="connsiteY420" fmla="*/ 3093402 h 6858000"/>
              <a:gd name="connsiteX421" fmla="*/ 3111319 w 12192000"/>
              <a:gd name="connsiteY421" fmla="*/ 3133019 h 6858000"/>
              <a:gd name="connsiteX422" fmla="*/ 3108272 w 12192000"/>
              <a:gd name="connsiteY422" fmla="*/ 3224442 h 6858000"/>
              <a:gd name="connsiteX423" fmla="*/ 3107256 w 12192000"/>
              <a:gd name="connsiteY423" fmla="*/ 3263043 h 6858000"/>
              <a:gd name="connsiteX424" fmla="*/ 3107256 w 12192000"/>
              <a:gd name="connsiteY424" fmla="*/ 3351419 h 6858000"/>
              <a:gd name="connsiteX425" fmla="*/ 3107256 w 12192000"/>
              <a:gd name="connsiteY425" fmla="*/ 3354466 h 6858000"/>
              <a:gd name="connsiteX426" fmla="*/ 3107256 w 12192000"/>
              <a:gd name="connsiteY426" fmla="*/ 3395099 h 6858000"/>
              <a:gd name="connsiteX427" fmla="*/ 3108272 w 12192000"/>
              <a:gd name="connsiteY427" fmla="*/ 3485506 h 6858000"/>
              <a:gd name="connsiteX428" fmla="*/ 3109288 w 12192000"/>
              <a:gd name="connsiteY428" fmla="*/ 3525123 h 6858000"/>
              <a:gd name="connsiteX429" fmla="*/ 3113351 w 12192000"/>
              <a:gd name="connsiteY429" fmla="*/ 3616546 h 6858000"/>
              <a:gd name="connsiteX430" fmla="*/ 3114367 w 12192000"/>
              <a:gd name="connsiteY430" fmla="*/ 3656163 h 6858000"/>
              <a:gd name="connsiteX431" fmla="*/ 3120462 w 12192000"/>
              <a:gd name="connsiteY431" fmla="*/ 3747586 h 6858000"/>
              <a:gd name="connsiteX432" fmla="*/ 3123510 w 12192000"/>
              <a:gd name="connsiteY432" fmla="*/ 3787203 h 6858000"/>
              <a:gd name="connsiteX433" fmla="*/ 3131637 w 12192000"/>
              <a:gd name="connsiteY433" fmla="*/ 3878626 h 6858000"/>
              <a:gd name="connsiteX434" fmla="*/ 3135701 w 12192000"/>
              <a:gd name="connsiteY434" fmla="*/ 3918243 h 6858000"/>
              <a:gd name="connsiteX435" fmla="*/ 3144844 w 12192000"/>
              <a:gd name="connsiteY435" fmla="*/ 4008651 h 6858000"/>
              <a:gd name="connsiteX436" fmla="*/ 3150939 w 12192000"/>
              <a:gd name="connsiteY436" fmla="*/ 4048267 h 6858000"/>
              <a:gd name="connsiteX437" fmla="*/ 3163130 w 12192000"/>
              <a:gd name="connsiteY437" fmla="*/ 4139691 h 6858000"/>
              <a:gd name="connsiteX438" fmla="*/ 3169225 w 12192000"/>
              <a:gd name="connsiteY438" fmla="*/ 4178292 h 6858000"/>
              <a:gd name="connsiteX439" fmla="*/ 3183447 w 12192000"/>
              <a:gd name="connsiteY439" fmla="*/ 4268699 h 6858000"/>
              <a:gd name="connsiteX440" fmla="*/ 3189543 w 12192000"/>
              <a:gd name="connsiteY440" fmla="*/ 4309332 h 6858000"/>
              <a:gd name="connsiteX441" fmla="*/ 3206813 w 12192000"/>
              <a:gd name="connsiteY441" fmla="*/ 4397707 h 6858000"/>
              <a:gd name="connsiteX442" fmla="*/ 3213924 w 12192000"/>
              <a:gd name="connsiteY442" fmla="*/ 4437324 h 6858000"/>
              <a:gd name="connsiteX443" fmla="*/ 3233226 w 12192000"/>
              <a:gd name="connsiteY443" fmla="*/ 4527732 h 6858000"/>
              <a:gd name="connsiteX444" fmla="*/ 3241353 w 12192000"/>
              <a:gd name="connsiteY444" fmla="*/ 4565317 h 6858000"/>
              <a:gd name="connsiteX445" fmla="*/ 3262687 w 12192000"/>
              <a:gd name="connsiteY445" fmla="*/ 4657756 h 6858000"/>
              <a:gd name="connsiteX446" fmla="*/ 3271830 w 12192000"/>
              <a:gd name="connsiteY446" fmla="*/ 4695341 h 6858000"/>
              <a:gd name="connsiteX447" fmla="*/ 3296211 w 12192000"/>
              <a:gd name="connsiteY447" fmla="*/ 4785748 h 6858000"/>
              <a:gd name="connsiteX448" fmla="*/ 3305354 w 12192000"/>
              <a:gd name="connsiteY448" fmla="*/ 4820286 h 6858000"/>
              <a:gd name="connsiteX449" fmla="*/ 3331767 w 12192000"/>
              <a:gd name="connsiteY449" fmla="*/ 4911709 h 6858000"/>
              <a:gd name="connsiteX450" fmla="*/ 3343958 w 12192000"/>
              <a:gd name="connsiteY450" fmla="*/ 4950310 h 6858000"/>
              <a:gd name="connsiteX451" fmla="*/ 3371387 w 12192000"/>
              <a:gd name="connsiteY451" fmla="*/ 5037670 h 6858000"/>
              <a:gd name="connsiteX452" fmla="*/ 3384593 w 12192000"/>
              <a:gd name="connsiteY452" fmla="*/ 5076271 h 6858000"/>
              <a:gd name="connsiteX453" fmla="*/ 3415070 w 12192000"/>
              <a:gd name="connsiteY453" fmla="*/ 5162615 h 6858000"/>
              <a:gd name="connsiteX454" fmla="*/ 3429292 w 12192000"/>
              <a:gd name="connsiteY454" fmla="*/ 5200200 h 6858000"/>
              <a:gd name="connsiteX455" fmla="*/ 3462817 w 12192000"/>
              <a:gd name="connsiteY455" fmla="*/ 5288576 h 6858000"/>
              <a:gd name="connsiteX456" fmla="*/ 3476023 w 12192000"/>
              <a:gd name="connsiteY456" fmla="*/ 5323114 h 6858000"/>
              <a:gd name="connsiteX457" fmla="*/ 3512595 w 12192000"/>
              <a:gd name="connsiteY457" fmla="*/ 5411490 h 6858000"/>
              <a:gd name="connsiteX458" fmla="*/ 3527834 w 12192000"/>
              <a:gd name="connsiteY458" fmla="*/ 5447043 h 6858000"/>
              <a:gd name="connsiteX459" fmla="*/ 3566437 w 12192000"/>
              <a:gd name="connsiteY459" fmla="*/ 5532371 h 6858000"/>
              <a:gd name="connsiteX460" fmla="*/ 3582692 w 12192000"/>
              <a:gd name="connsiteY460" fmla="*/ 5568941 h 6858000"/>
              <a:gd name="connsiteX461" fmla="*/ 3623327 w 12192000"/>
              <a:gd name="connsiteY461" fmla="*/ 5652237 h 6858000"/>
              <a:gd name="connsiteX462" fmla="*/ 3640597 w 12192000"/>
              <a:gd name="connsiteY462" fmla="*/ 5688807 h 6858000"/>
              <a:gd name="connsiteX463" fmla="*/ 3684280 w 12192000"/>
              <a:gd name="connsiteY463" fmla="*/ 5772103 h 6858000"/>
              <a:gd name="connsiteX464" fmla="*/ 3702566 w 12192000"/>
              <a:gd name="connsiteY464" fmla="*/ 5805625 h 6858000"/>
              <a:gd name="connsiteX465" fmla="*/ 3748281 w 12192000"/>
              <a:gd name="connsiteY465" fmla="*/ 5887906 h 6858000"/>
              <a:gd name="connsiteX466" fmla="*/ 3768599 w 12192000"/>
              <a:gd name="connsiteY466" fmla="*/ 5923460 h 6858000"/>
              <a:gd name="connsiteX467" fmla="*/ 3818378 w 12192000"/>
              <a:gd name="connsiteY467" fmla="*/ 6005741 h 6858000"/>
              <a:gd name="connsiteX468" fmla="*/ 3838696 w 12192000"/>
              <a:gd name="connsiteY468" fmla="*/ 6038247 h 6858000"/>
              <a:gd name="connsiteX469" fmla="*/ 3891522 w 12192000"/>
              <a:gd name="connsiteY469" fmla="*/ 6118496 h 6858000"/>
              <a:gd name="connsiteX470" fmla="*/ 3912855 w 12192000"/>
              <a:gd name="connsiteY470" fmla="*/ 6151002 h 6858000"/>
              <a:gd name="connsiteX471" fmla="*/ 3967713 w 12192000"/>
              <a:gd name="connsiteY471" fmla="*/ 6230236 h 6858000"/>
              <a:gd name="connsiteX472" fmla="*/ 3991079 w 12192000"/>
              <a:gd name="connsiteY472" fmla="*/ 6260710 h 6858000"/>
              <a:gd name="connsiteX473" fmla="*/ 4048984 w 12192000"/>
              <a:gd name="connsiteY473" fmla="*/ 6337912 h 6858000"/>
              <a:gd name="connsiteX474" fmla="*/ 4075398 w 12192000"/>
              <a:gd name="connsiteY474" fmla="*/ 6372450 h 6858000"/>
              <a:gd name="connsiteX475" fmla="*/ 4134319 w 12192000"/>
              <a:gd name="connsiteY475" fmla="*/ 6444572 h 6858000"/>
              <a:gd name="connsiteX476" fmla="*/ 4160732 w 12192000"/>
              <a:gd name="connsiteY476" fmla="*/ 6476063 h 6858000"/>
              <a:gd name="connsiteX477" fmla="*/ 4224733 w 12192000"/>
              <a:gd name="connsiteY477" fmla="*/ 6548185 h 6858000"/>
              <a:gd name="connsiteX478" fmla="*/ 4252163 w 12192000"/>
              <a:gd name="connsiteY478" fmla="*/ 6578660 h 6858000"/>
              <a:gd name="connsiteX479" fmla="*/ 4319211 w 12192000"/>
              <a:gd name="connsiteY479" fmla="*/ 6648751 h 6858000"/>
              <a:gd name="connsiteX480" fmla="*/ 4346640 w 12192000"/>
              <a:gd name="connsiteY480" fmla="*/ 6676178 h 6858000"/>
              <a:gd name="connsiteX481" fmla="*/ 4385244 w 12192000"/>
              <a:gd name="connsiteY481" fmla="*/ 6713763 h 6858000"/>
              <a:gd name="connsiteX482" fmla="*/ 4484801 w 12192000"/>
              <a:gd name="connsiteY482" fmla="*/ 6670083 h 6858000"/>
              <a:gd name="connsiteX483" fmla="*/ 4578262 w 12192000"/>
              <a:gd name="connsiteY483" fmla="*/ 6622340 h 6858000"/>
              <a:gd name="connsiteX484" fmla="*/ 4792615 w 12192000"/>
              <a:gd name="connsiteY484" fmla="*/ 6506537 h 6858000"/>
              <a:gd name="connsiteX485" fmla="*/ 4871854 w 12192000"/>
              <a:gd name="connsiteY485" fmla="*/ 6463873 h 6858000"/>
              <a:gd name="connsiteX486" fmla="*/ 5005952 w 12192000"/>
              <a:gd name="connsiteY486" fmla="*/ 6397845 h 6858000"/>
              <a:gd name="connsiteX487" fmla="*/ 4955157 w 12192000"/>
              <a:gd name="connsiteY487" fmla="*/ 6360260 h 6858000"/>
              <a:gd name="connsiteX488" fmla="*/ 4928744 w 12192000"/>
              <a:gd name="connsiteY488" fmla="*/ 6339943 h 6858000"/>
              <a:gd name="connsiteX489" fmla="*/ 4869823 w 12192000"/>
              <a:gd name="connsiteY489" fmla="*/ 6290169 h 6858000"/>
              <a:gd name="connsiteX490" fmla="*/ 4846457 w 12192000"/>
              <a:gd name="connsiteY490" fmla="*/ 6270868 h 6858000"/>
              <a:gd name="connsiteX491" fmla="*/ 4788552 w 12192000"/>
              <a:gd name="connsiteY491" fmla="*/ 6219062 h 6858000"/>
              <a:gd name="connsiteX492" fmla="*/ 4764171 w 12192000"/>
              <a:gd name="connsiteY492" fmla="*/ 6196714 h 6858000"/>
              <a:gd name="connsiteX493" fmla="*/ 4706264 w 12192000"/>
              <a:gd name="connsiteY493" fmla="*/ 6139828 h 6858000"/>
              <a:gd name="connsiteX494" fmla="*/ 4684931 w 12192000"/>
              <a:gd name="connsiteY494" fmla="*/ 6118496 h 6858000"/>
              <a:gd name="connsiteX495" fmla="*/ 4630073 w 12192000"/>
              <a:gd name="connsiteY495" fmla="*/ 6058563 h 6858000"/>
              <a:gd name="connsiteX496" fmla="*/ 4608739 w 12192000"/>
              <a:gd name="connsiteY496" fmla="*/ 6036215 h 6858000"/>
              <a:gd name="connsiteX497" fmla="*/ 4554897 w 12192000"/>
              <a:gd name="connsiteY497" fmla="*/ 5973235 h 6858000"/>
              <a:gd name="connsiteX498" fmla="*/ 4537627 w 12192000"/>
              <a:gd name="connsiteY498" fmla="*/ 5951903 h 6858000"/>
              <a:gd name="connsiteX499" fmla="*/ 4486833 w 12192000"/>
              <a:gd name="connsiteY499" fmla="*/ 5888922 h 6858000"/>
              <a:gd name="connsiteX500" fmla="*/ 4466515 w 12192000"/>
              <a:gd name="connsiteY500" fmla="*/ 5861495 h 6858000"/>
              <a:gd name="connsiteX501" fmla="*/ 4418768 w 12192000"/>
              <a:gd name="connsiteY501" fmla="*/ 5797499 h 6858000"/>
              <a:gd name="connsiteX502" fmla="*/ 4399467 w 12192000"/>
              <a:gd name="connsiteY502" fmla="*/ 5770072 h 6858000"/>
              <a:gd name="connsiteX503" fmla="*/ 4354767 w 12192000"/>
              <a:gd name="connsiteY503" fmla="*/ 5704044 h 6858000"/>
              <a:gd name="connsiteX504" fmla="*/ 4335465 w 12192000"/>
              <a:gd name="connsiteY504" fmla="*/ 5675601 h 6858000"/>
              <a:gd name="connsiteX505" fmla="*/ 4292798 w 12192000"/>
              <a:gd name="connsiteY505" fmla="*/ 5607542 h 6858000"/>
              <a:gd name="connsiteX506" fmla="*/ 4276544 w 12192000"/>
              <a:gd name="connsiteY506" fmla="*/ 5581130 h 6858000"/>
              <a:gd name="connsiteX507" fmla="*/ 4234892 w 12192000"/>
              <a:gd name="connsiteY507" fmla="*/ 5510023 h 6858000"/>
              <a:gd name="connsiteX508" fmla="*/ 4217622 w 12192000"/>
              <a:gd name="connsiteY508" fmla="*/ 5480565 h 6858000"/>
              <a:gd name="connsiteX509" fmla="*/ 4178002 w 12192000"/>
              <a:gd name="connsiteY509" fmla="*/ 5408442 h 6858000"/>
              <a:gd name="connsiteX510" fmla="*/ 4163780 w 12192000"/>
              <a:gd name="connsiteY510" fmla="*/ 5379999 h 6858000"/>
              <a:gd name="connsiteX511" fmla="*/ 4126192 w 12192000"/>
              <a:gd name="connsiteY511" fmla="*/ 5306861 h 6858000"/>
              <a:gd name="connsiteX512" fmla="*/ 4111970 w 12192000"/>
              <a:gd name="connsiteY512" fmla="*/ 5276386 h 6858000"/>
              <a:gd name="connsiteX513" fmla="*/ 4077429 w 12192000"/>
              <a:gd name="connsiteY513" fmla="*/ 5201216 h 6858000"/>
              <a:gd name="connsiteX514" fmla="*/ 4063207 w 12192000"/>
              <a:gd name="connsiteY514" fmla="*/ 5170742 h 6858000"/>
              <a:gd name="connsiteX515" fmla="*/ 4031714 w 12192000"/>
              <a:gd name="connsiteY515" fmla="*/ 5097603 h 6858000"/>
              <a:gd name="connsiteX516" fmla="*/ 4017492 w 12192000"/>
              <a:gd name="connsiteY516" fmla="*/ 5064081 h 6858000"/>
              <a:gd name="connsiteX517" fmla="*/ 3988031 w 12192000"/>
              <a:gd name="connsiteY517" fmla="*/ 4987895 h 6858000"/>
              <a:gd name="connsiteX518" fmla="*/ 3975840 w 12192000"/>
              <a:gd name="connsiteY518" fmla="*/ 4958436 h 6858000"/>
              <a:gd name="connsiteX519" fmla="*/ 3947396 w 12192000"/>
              <a:gd name="connsiteY519" fmla="*/ 4879203 h 6858000"/>
              <a:gd name="connsiteX520" fmla="*/ 3937237 w 12192000"/>
              <a:gd name="connsiteY520" fmla="*/ 4849745 h 6858000"/>
              <a:gd name="connsiteX521" fmla="*/ 3909808 w 12192000"/>
              <a:gd name="connsiteY521" fmla="*/ 4768480 h 6858000"/>
              <a:gd name="connsiteX522" fmla="*/ 3900665 w 12192000"/>
              <a:gd name="connsiteY522" fmla="*/ 4738005 h 6858000"/>
              <a:gd name="connsiteX523" fmla="*/ 3876283 w 12192000"/>
              <a:gd name="connsiteY523" fmla="*/ 4659787 h 6858000"/>
              <a:gd name="connsiteX524" fmla="*/ 3866124 w 12192000"/>
              <a:gd name="connsiteY524" fmla="*/ 4625250 h 6858000"/>
              <a:gd name="connsiteX525" fmla="*/ 3844791 w 12192000"/>
              <a:gd name="connsiteY525" fmla="*/ 4546016 h 6858000"/>
              <a:gd name="connsiteX526" fmla="*/ 3836664 w 12192000"/>
              <a:gd name="connsiteY526" fmla="*/ 4512494 h 6858000"/>
              <a:gd name="connsiteX527" fmla="*/ 3816346 w 12192000"/>
              <a:gd name="connsiteY527" fmla="*/ 4433261 h 6858000"/>
              <a:gd name="connsiteX528" fmla="*/ 3809235 w 12192000"/>
              <a:gd name="connsiteY528" fmla="*/ 4401771 h 6858000"/>
              <a:gd name="connsiteX529" fmla="*/ 3790949 w 12192000"/>
              <a:gd name="connsiteY529" fmla="*/ 4318474 h 6858000"/>
              <a:gd name="connsiteX530" fmla="*/ 3783838 w 12192000"/>
              <a:gd name="connsiteY530" fmla="*/ 4288000 h 6858000"/>
              <a:gd name="connsiteX531" fmla="*/ 3767583 w 12192000"/>
              <a:gd name="connsiteY531" fmla="*/ 4203687 h 6858000"/>
              <a:gd name="connsiteX532" fmla="*/ 3762504 w 12192000"/>
              <a:gd name="connsiteY532" fmla="*/ 4172197 h 6858000"/>
              <a:gd name="connsiteX533" fmla="*/ 3748281 w 12192000"/>
              <a:gd name="connsiteY533" fmla="*/ 4087884 h 6858000"/>
              <a:gd name="connsiteX534" fmla="*/ 3743202 w 12192000"/>
              <a:gd name="connsiteY534" fmla="*/ 4056394 h 6858000"/>
              <a:gd name="connsiteX535" fmla="*/ 3731011 w 12192000"/>
              <a:gd name="connsiteY535" fmla="*/ 3973097 h 6858000"/>
              <a:gd name="connsiteX536" fmla="*/ 3726948 w 12192000"/>
              <a:gd name="connsiteY536" fmla="*/ 3940591 h 6858000"/>
              <a:gd name="connsiteX537" fmla="*/ 3717805 w 12192000"/>
              <a:gd name="connsiteY537" fmla="*/ 3855263 h 6858000"/>
              <a:gd name="connsiteX538" fmla="*/ 3713741 w 12192000"/>
              <a:gd name="connsiteY538" fmla="*/ 3823773 h 6858000"/>
              <a:gd name="connsiteX539" fmla="*/ 3706630 w 12192000"/>
              <a:gd name="connsiteY539" fmla="*/ 3739460 h 6858000"/>
              <a:gd name="connsiteX540" fmla="*/ 3703582 w 12192000"/>
              <a:gd name="connsiteY540" fmla="*/ 3705938 h 6858000"/>
              <a:gd name="connsiteX541" fmla="*/ 3698503 w 12192000"/>
              <a:gd name="connsiteY541" fmla="*/ 3621626 h 6858000"/>
              <a:gd name="connsiteX542" fmla="*/ 3696471 w 12192000"/>
              <a:gd name="connsiteY542" fmla="*/ 3589120 h 6858000"/>
              <a:gd name="connsiteX543" fmla="*/ 3693423 w 12192000"/>
              <a:gd name="connsiteY543" fmla="*/ 3503791 h 6858000"/>
              <a:gd name="connsiteX544" fmla="*/ 3692408 w 12192000"/>
              <a:gd name="connsiteY544" fmla="*/ 3471285 h 6858000"/>
              <a:gd name="connsiteX545" fmla="*/ 3691392 w 12192000"/>
              <a:gd name="connsiteY545" fmla="*/ 3387988 h 6858000"/>
              <a:gd name="connsiteX546" fmla="*/ 3690376 w 12192000"/>
              <a:gd name="connsiteY546" fmla="*/ 3354466 h 6858000"/>
              <a:gd name="connsiteX547" fmla="*/ 3690376 w 12192000"/>
              <a:gd name="connsiteY547" fmla="*/ 3353451 h 6858000"/>
              <a:gd name="connsiteX548" fmla="*/ 3691392 w 12192000"/>
              <a:gd name="connsiteY548" fmla="*/ 3269138 h 6858000"/>
              <a:gd name="connsiteX549" fmla="*/ 3692408 w 12192000"/>
              <a:gd name="connsiteY549" fmla="*/ 3236632 h 6858000"/>
              <a:gd name="connsiteX550" fmla="*/ 3694439 w 12192000"/>
              <a:gd name="connsiteY550" fmla="*/ 3152320 h 6858000"/>
              <a:gd name="connsiteX551" fmla="*/ 3696471 w 12192000"/>
              <a:gd name="connsiteY551" fmla="*/ 3118798 h 6858000"/>
              <a:gd name="connsiteX552" fmla="*/ 3701551 w 12192000"/>
              <a:gd name="connsiteY552" fmla="*/ 3034485 h 6858000"/>
              <a:gd name="connsiteX553" fmla="*/ 3703582 w 12192000"/>
              <a:gd name="connsiteY553" fmla="*/ 3001979 h 6858000"/>
              <a:gd name="connsiteX554" fmla="*/ 3710694 w 12192000"/>
              <a:gd name="connsiteY554" fmla="*/ 2916651 h 6858000"/>
              <a:gd name="connsiteX555" fmla="*/ 3712725 w 12192000"/>
              <a:gd name="connsiteY555" fmla="*/ 2885160 h 6858000"/>
              <a:gd name="connsiteX556" fmla="*/ 3721868 w 12192000"/>
              <a:gd name="connsiteY556" fmla="*/ 2800848 h 6858000"/>
              <a:gd name="connsiteX557" fmla="*/ 3725932 w 12192000"/>
              <a:gd name="connsiteY557" fmla="*/ 2768342 h 6858000"/>
              <a:gd name="connsiteX558" fmla="*/ 3736091 w 12192000"/>
              <a:gd name="connsiteY558" fmla="*/ 2687077 h 6858000"/>
              <a:gd name="connsiteX559" fmla="*/ 3741170 w 12192000"/>
              <a:gd name="connsiteY559" fmla="*/ 2652539 h 6858000"/>
              <a:gd name="connsiteX560" fmla="*/ 3754377 w 12192000"/>
              <a:gd name="connsiteY560" fmla="*/ 2571274 h 6858000"/>
              <a:gd name="connsiteX561" fmla="*/ 3760472 w 12192000"/>
              <a:gd name="connsiteY561" fmla="*/ 2535720 h 6858000"/>
              <a:gd name="connsiteX562" fmla="*/ 3774695 w 12192000"/>
              <a:gd name="connsiteY562" fmla="*/ 2455471 h 6858000"/>
              <a:gd name="connsiteX563" fmla="*/ 3780790 w 12192000"/>
              <a:gd name="connsiteY563" fmla="*/ 2420933 h 6858000"/>
              <a:gd name="connsiteX564" fmla="*/ 3798060 w 12192000"/>
              <a:gd name="connsiteY564" fmla="*/ 2340684 h 6858000"/>
              <a:gd name="connsiteX565" fmla="*/ 3806187 w 12192000"/>
              <a:gd name="connsiteY565" fmla="*/ 2306146 h 6858000"/>
              <a:gd name="connsiteX566" fmla="*/ 3824473 w 12192000"/>
              <a:gd name="connsiteY566" fmla="*/ 2226913 h 6858000"/>
              <a:gd name="connsiteX567" fmla="*/ 3832600 w 12192000"/>
              <a:gd name="connsiteY567" fmla="*/ 2195423 h 6858000"/>
              <a:gd name="connsiteX568" fmla="*/ 3854950 w 12192000"/>
              <a:gd name="connsiteY568" fmla="*/ 2113142 h 6858000"/>
              <a:gd name="connsiteX569" fmla="*/ 3863077 w 12192000"/>
              <a:gd name="connsiteY569" fmla="*/ 2082667 h 6858000"/>
              <a:gd name="connsiteX570" fmla="*/ 3887458 w 12192000"/>
              <a:gd name="connsiteY570" fmla="*/ 2000386 h 6858000"/>
              <a:gd name="connsiteX571" fmla="*/ 3896601 w 12192000"/>
              <a:gd name="connsiteY571" fmla="*/ 1969912 h 6858000"/>
              <a:gd name="connsiteX572" fmla="*/ 3921998 w 12192000"/>
              <a:gd name="connsiteY572" fmla="*/ 1889663 h 6858000"/>
              <a:gd name="connsiteX573" fmla="*/ 3933173 w 12192000"/>
              <a:gd name="connsiteY573" fmla="*/ 1859188 h 6858000"/>
              <a:gd name="connsiteX574" fmla="*/ 3959586 w 12192000"/>
              <a:gd name="connsiteY574" fmla="*/ 1783002 h 6858000"/>
              <a:gd name="connsiteX575" fmla="*/ 3972793 w 12192000"/>
              <a:gd name="connsiteY575" fmla="*/ 1748465 h 6858000"/>
              <a:gd name="connsiteX576" fmla="*/ 4002254 w 12192000"/>
              <a:gd name="connsiteY576" fmla="*/ 1672279 h 6858000"/>
              <a:gd name="connsiteX577" fmla="*/ 4013428 w 12192000"/>
              <a:gd name="connsiteY577" fmla="*/ 1642820 h 6858000"/>
              <a:gd name="connsiteX578" fmla="*/ 4046953 w 12192000"/>
              <a:gd name="connsiteY578" fmla="*/ 1564602 h 6858000"/>
              <a:gd name="connsiteX579" fmla="*/ 4059143 w 12192000"/>
              <a:gd name="connsiteY579" fmla="*/ 1536159 h 6858000"/>
              <a:gd name="connsiteX580" fmla="*/ 4095715 w 12192000"/>
              <a:gd name="connsiteY580" fmla="*/ 1458958 h 6858000"/>
              <a:gd name="connsiteX581" fmla="*/ 4108922 w 12192000"/>
              <a:gd name="connsiteY581" fmla="*/ 1429499 h 6858000"/>
              <a:gd name="connsiteX582" fmla="*/ 4144478 w 12192000"/>
              <a:gd name="connsiteY582" fmla="*/ 1358392 h 6858000"/>
              <a:gd name="connsiteX583" fmla="*/ 4160732 w 12192000"/>
              <a:gd name="connsiteY583" fmla="*/ 1325886 h 6858000"/>
              <a:gd name="connsiteX584" fmla="*/ 4198320 w 12192000"/>
              <a:gd name="connsiteY584" fmla="*/ 1255795 h 6858000"/>
              <a:gd name="connsiteX585" fmla="*/ 4213558 w 12192000"/>
              <a:gd name="connsiteY585" fmla="*/ 1226336 h 6858000"/>
              <a:gd name="connsiteX586" fmla="*/ 4256226 w 12192000"/>
              <a:gd name="connsiteY586" fmla="*/ 1154213 h 6858000"/>
              <a:gd name="connsiteX587" fmla="*/ 4271465 w 12192000"/>
              <a:gd name="connsiteY587" fmla="*/ 1126786 h 6858000"/>
              <a:gd name="connsiteX588" fmla="*/ 4314131 w 12192000"/>
              <a:gd name="connsiteY588" fmla="*/ 1058727 h 6858000"/>
              <a:gd name="connsiteX589" fmla="*/ 4332418 w 12192000"/>
              <a:gd name="connsiteY589" fmla="*/ 1031300 h 6858000"/>
              <a:gd name="connsiteX590" fmla="*/ 4377117 w 12192000"/>
              <a:gd name="connsiteY590" fmla="*/ 964256 h 6858000"/>
              <a:gd name="connsiteX591" fmla="*/ 4396418 w 12192000"/>
              <a:gd name="connsiteY591" fmla="*/ 936829 h 6858000"/>
              <a:gd name="connsiteX592" fmla="*/ 4443149 w 12192000"/>
              <a:gd name="connsiteY592" fmla="*/ 871817 h 6858000"/>
              <a:gd name="connsiteX593" fmla="*/ 4463467 w 12192000"/>
              <a:gd name="connsiteY593" fmla="*/ 844390 h 6858000"/>
              <a:gd name="connsiteX594" fmla="*/ 4514262 w 12192000"/>
              <a:gd name="connsiteY594" fmla="*/ 779378 h 6858000"/>
              <a:gd name="connsiteX595" fmla="*/ 4533563 w 12192000"/>
              <a:gd name="connsiteY595" fmla="*/ 758046 h 6858000"/>
              <a:gd name="connsiteX596" fmla="*/ 4586390 w 12192000"/>
              <a:gd name="connsiteY596" fmla="*/ 694050 h 6858000"/>
              <a:gd name="connsiteX597" fmla="*/ 4606708 w 12192000"/>
              <a:gd name="connsiteY597" fmla="*/ 670686 h 6858000"/>
              <a:gd name="connsiteX598" fmla="*/ 4660549 w 12192000"/>
              <a:gd name="connsiteY598" fmla="*/ 611769 h 6858000"/>
              <a:gd name="connsiteX599" fmla="*/ 4681884 w 12192000"/>
              <a:gd name="connsiteY599" fmla="*/ 589421 h 6858000"/>
              <a:gd name="connsiteX600" fmla="*/ 4738773 w 12192000"/>
              <a:gd name="connsiteY600" fmla="*/ 532535 h 6858000"/>
              <a:gd name="connsiteX601" fmla="*/ 4763155 w 12192000"/>
              <a:gd name="connsiteY601" fmla="*/ 509171 h 6858000"/>
              <a:gd name="connsiteX602" fmla="*/ 4820045 w 12192000"/>
              <a:gd name="connsiteY602" fmla="*/ 457365 h 6858000"/>
              <a:gd name="connsiteX603" fmla="*/ 4842394 w 12192000"/>
              <a:gd name="connsiteY603" fmla="*/ 437049 h 6858000"/>
              <a:gd name="connsiteX604" fmla="*/ 4902331 w 12192000"/>
              <a:gd name="connsiteY604" fmla="*/ 386258 h 6858000"/>
              <a:gd name="connsiteX605" fmla="*/ 4925697 w 12192000"/>
              <a:gd name="connsiteY605" fmla="*/ 366957 h 6858000"/>
              <a:gd name="connsiteX606" fmla="*/ 4989697 w 12192000"/>
              <a:gd name="connsiteY606" fmla="*/ 318198 h 6858000"/>
              <a:gd name="connsiteX607" fmla="*/ 5014079 w 12192000"/>
              <a:gd name="connsiteY607" fmla="*/ 299914 h 6858000"/>
              <a:gd name="connsiteX608" fmla="*/ 5078080 w 12192000"/>
              <a:gd name="connsiteY608" fmla="*/ 256234 h 6858000"/>
              <a:gd name="connsiteX609" fmla="*/ 5102461 w 12192000"/>
              <a:gd name="connsiteY609" fmla="*/ 239981 h 6858000"/>
              <a:gd name="connsiteX610" fmla="*/ 5167478 w 12192000"/>
              <a:gd name="connsiteY610" fmla="*/ 199348 h 6858000"/>
              <a:gd name="connsiteX611" fmla="*/ 5194907 w 12192000"/>
              <a:gd name="connsiteY611" fmla="*/ 183095 h 6858000"/>
              <a:gd name="connsiteX612" fmla="*/ 5265004 w 12192000"/>
              <a:gd name="connsiteY612" fmla="*/ 145510 h 6858000"/>
              <a:gd name="connsiteX613" fmla="*/ 5289385 w 12192000"/>
              <a:gd name="connsiteY613" fmla="*/ 132304 h 6858000"/>
              <a:gd name="connsiteX614" fmla="*/ 5356434 w 12192000"/>
              <a:gd name="connsiteY614" fmla="*/ 100814 h 6858000"/>
              <a:gd name="connsiteX615" fmla="*/ 5383862 w 12192000"/>
              <a:gd name="connsiteY615" fmla="*/ 87609 h 6858000"/>
              <a:gd name="connsiteX616" fmla="*/ 5455990 w 12192000"/>
              <a:gd name="connsiteY616" fmla="*/ 58150 h 6858000"/>
              <a:gd name="connsiteX617" fmla="*/ 5481388 w 12192000"/>
              <a:gd name="connsiteY617" fmla="*/ 47992 h 6858000"/>
              <a:gd name="connsiteX618" fmla="*/ 5553516 w 12192000"/>
              <a:gd name="connsiteY618" fmla="*/ 23612 h 6858000"/>
              <a:gd name="connsiteX619" fmla="*/ 5586024 w 12192000"/>
              <a:gd name="connsiteY619" fmla="*/ 13454 h 6858000"/>
              <a:gd name="connsiteX620" fmla="*/ 5631772 w 12192000"/>
              <a:gd name="connsiteY620" fmla="*/ 0 h 6858000"/>
              <a:gd name="connsiteX621" fmla="*/ 5823498 w 12192000"/>
              <a:gd name="connsiteY621" fmla="*/ 0 h 6858000"/>
              <a:gd name="connsiteX622" fmla="*/ 5736239 w 12192000"/>
              <a:gd name="connsiteY622" fmla="*/ 15883 h 6858000"/>
              <a:gd name="connsiteX623" fmla="*/ 3731011 w 12192000"/>
              <a:gd name="connsiteY623" fmla="*/ 3354466 h 6858000"/>
              <a:gd name="connsiteX624" fmla="*/ 5049635 w 12192000"/>
              <a:gd name="connsiteY624" fmla="*/ 6379560 h 6858000"/>
              <a:gd name="connsiteX625" fmla="*/ 5216241 w 12192000"/>
              <a:gd name="connsiteY625" fmla="*/ 6328770 h 6858000"/>
              <a:gd name="connsiteX626" fmla="*/ 3898633 w 12192000"/>
              <a:gd name="connsiteY626" fmla="*/ 3353451 h 6858000"/>
              <a:gd name="connsiteX627" fmla="*/ 6096000 w 12192000"/>
              <a:gd name="connsiteY627" fmla="*/ 105893 h 6858000"/>
              <a:gd name="connsiteX628" fmla="*/ 8291336 w 12192000"/>
              <a:gd name="connsiteY628" fmla="*/ 3353451 h 6858000"/>
              <a:gd name="connsiteX629" fmla="*/ 7639135 w 12192000"/>
              <a:gd name="connsiteY629" fmla="*/ 5666459 h 6858000"/>
              <a:gd name="connsiteX630" fmla="*/ 7696025 w 12192000"/>
              <a:gd name="connsiteY630" fmla="*/ 5800546 h 6858000"/>
              <a:gd name="connsiteX631" fmla="*/ 7711263 w 12192000"/>
              <a:gd name="connsiteY631" fmla="*/ 5812736 h 6858000"/>
              <a:gd name="connsiteX632" fmla="*/ 8458957 w 12192000"/>
              <a:gd name="connsiteY632" fmla="*/ 3354466 h 6858000"/>
              <a:gd name="connsiteX633" fmla="*/ 6455242 w 12192000"/>
              <a:gd name="connsiteY633" fmla="*/ 15883 h 6858000"/>
              <a:gd name="connsiteX634" fmla="*/ 6368103 w 12192000"/>
              <a:gd name="connsiteY634" fmla="*/ 0 h 6858000"/>
              <a:gd name="connsiteX635" fmla="*/ 6561002 w 12192000"/>
              <a:gd name="connsiteY635" fmla="*/ 0 h 6858000"/>
              <a:gd name="connsiteX636" fmla="*/ 6577532 w 12192000"/>
              <a:gd name="connsiteY636" fmla="*/ 4312 h 6858000"/>
              <a:gd name="connsiteX637" fmla="*/ 6605976 w 12192000"/>
              <a:gd name="connsiteY637" fmla="*/ 13454 h 6858000"/>
              <a:gd name="connsiteX638" fmla="*/ 6673025 w 12192000"/>
              <a:gd name="connsiteY638" fmla="*/ 34786 h 6858000"/>
              <a:gd name="connsiteX639" fmla="*/ 6698422 w 12192000"/>
              <a:gd name="connsiteY639" fmla="*/ 43929 h 6858000"/>
              <a:gd name="connsiteX640" fmla="*/ 6770550 w 12192000"/>
              <a:gd name="connsiteY640" fmla="*/ 72371 h 6858000"/>
              <a:gd name="connsiteX641" fmla="*/ 6797979 w 12192000"/>
              <a:gd name="connsiteY641" fmla="*/ 84561 h 6858000"/>
              <a:gd name="connsiteX642" fmla="*/ 6866044 w 12192000"/>
              <a:gd name="connsiteY642" fmla="*/ 115036 h 6858000"/>
              <a:gd name="connsiteX643" fmla="*/ 6894489 w 12192000"/>
              <a:gd name="connsiteY643" fmla="*/ 129257 h 6858000"/>
              <a:gd name="connsiteX644" fmla="*/ 6962553 w 12192000"/>
              <a:gd name="connsiteY644" fmla="*/ 165826 h 6858000"/>
              <a:gd name="connsiteX645" fmla="*/ 6988966 w 12192000"/>
              <a:gd name="connsiteY645" fmla="*/ 180048 h 6858000"/>
              <a:gd name="connsiteX646" fmla="*/ 7053983 w 12192000"/>
              <a:gd name="connsiteY646" fmla="*/ 218649 h 6858000"/>
              <a:gd name="connsiteX647" fmla="*/ 7080396 w 12192000"/>
              <a:gd name="connsiteY647" fmla="*/ 234902 h 6858000"/>
              <a:gd name="connsiteX648" fmla="*/ 7142366 w 12192000"/>
              <a:gd name="connsiteY648" fmla="*/ 275534 h 6858000"/>
              <a:gd name="connsiteX649" fmla="*/ 7171826 w 12192000"/>
              <a:gd name="connsiteY649" fmla="*/ 296867 h 6858000"/>
              <a:gd name="connsiteX650" fmla="*/ 7230748 w 12192000"/>
              <a:gd name="connsiteY650" fmla="*/ 340547 h 6858000"/>
              <a:gd name="connsiteX651" fmla="*/ 7258177 w 12192000"/>
              <a:gd name="connsiteY651" fmla="*/ 361878 h 6858000"/>
              <a:gd name="connsiteX652" fmla="*/ 7321162 w 12192000"/>
              <a:gd name="connsiteY652" fmla="*/ 412669 h 6858000"/>
              <a:gd name="connsiteX653" fmla="*/ 7344527 w 12192000"/>
              <a:gd name="connsiteY653" fmla="*/ 432985 h 6858000"/>
              <a:gd name="connsiteX654" fmla="*/ 7403449 w 12192000"/>
              <a:gd name="connsiteY654" fmla="*/ 486824 h 6858000"/>
              <a:gd name="connsiteX655" fmla="*/ 7426814 w 12192000"/>
              <a:gd name="connsiteY655" fmla="*/ 507140 h 6858000"/>
              <a:gd name="connsiteX656" fmla="*/ 7484720 w 12192000"/>
              <a:gd name="connsiteY656" fmla="*/ 564026 h 6858000"/>
              <a:gd name="connsiteX657" fmla="*/ 7504022 w 12192000"/>
              <a:gd name="connsiteY657" fmla="*/ 584342 h 6858000"/>
              <a:gd name="connsiteX658" fmla="*/ 7559896 w 12192000"/>
              <a:gd name="connsiteY658" fmla="*/ 643259 h 6858000"/>
              <a:gd name="connsiteX659" fmla="*/ 7580213 w 12192000"/>
              <a:gd name="connsiteY659" fmla="*/ 665607 h 6858000"/>
              <a:gd name="connsiteX660" fmla="*/ 7635071 w 12192000"/>
              <a:gd name="connsiteY660" fmla="*/ 728587 h 6858000"/>
              <a:gd name="connsiteX661" fmla="*/ 7654373 w 12192000"/>
              <a:gd name="connsiteY661" fmla="*/ 751951 h 6858000"/>
              <a:gd name="connsiteX662" fmla="*/ 7705168 w 12192000"/>
              <a:gd name="connsiteY662" fmla="*/ 815947 h 6858000"/>
              <a:gd name="connsiteX663" fmla="*/ 7724470 w 12192000"/>
              <a:gd name="connsiteY663" fmla="*/ 840327 h 6858000"/>
              <a:gd name="connsiteX664" fmla="*/ 7774248 w 12192000"/>
              <a:gd name="connsiteY664" fmla="*/ 906355 h 6858000"/>
              <a:gd name="connsiteX665" fmla="*/ 7792534 w 12192000"/>
              <a:gd name="connsiteY665" fmla="*/ 932766 h 6858000"/>
              <a:gd name="connsiteX666" fmla="*/ 7839265 w 12192000"/>
              <a:gd name="connsiteY666" fmla="*/ 1000826 h 6858000"/>
              <a:gd name="connsiteX667" fmla="*/ 7857551 w 12192000"/>
              <a:gd name="connsiteY667" fmla="*/ 1029268 h 6858000"/>
              <a:gd name="connsiteX668" fmla="*/ 7901234 w 12192000"/>
              <a:gd name="connsiteY668" fmla="*/ 1096312 h 6858000"/>
              <a:gd name="connsiteX669" fmla="*/ 7917488 w 12192000"/>
              <a:gd name="connsiteY669" fmla="*/ 1123739 h 6858000"/>
              <a:gd name="connsiteX670" fmla="*/ 7959140 w 12192000"/>
              <a:gd name="connsiteY670" fmla="*/ 1193830 h 6858000"/>
              <a:gd name="connsiteX671" fmla="*/ 7976410 w 12192000"/>
              <a:gd name="connsiteY671" fmla="*/ 1224305 h 6858000"/>
              <a:gd name="connsiteX672" fmla="*/ 8015014 w 12192000"/>
              <a:gd name="connsiteY672" fmla="*/ 1294396 h 6858000"/>
              <a:gd name="connsiteX673" fmla="*/ 8030252 w 12192000"/>
              <a:gd name="connsiteY673" fmla="*/ 1324870 h 6858000"/>
              <a:gd name="connsiteX674" fmla="*/ 8067840 w 12192000"/>
              <a:gd name="connsiteY674" fmla="*/ 1399025 h 6858000"/>
              <a:gd name="connsiteX675" fmla="*/ 8082062 w 12192000"/>
              <a:gd name="connsiteY675" fmla="*/ 1428483 h 6858000"/>
              <a:gd name="connsiteX676" fmla="*/ 8116603 w 12192000"/>
              <a:gd name="connsiteY676" fmla="*/ 1501622 h 6858000"/>
              <a:gd name="connsiteX677" fmla="*/ 8131841 w 12192000"/>
              <a:gd name="connsiteY677" fmla="*/ 1535144 h 6858000"/>
              <a:gd name="connsiteX678" fmla="*/ 8163334 w 12192000"/>
              <a:gd name="connsiteY678" fmla="*/ 1608282 h 6858000"/>
              <a:gd name="connsiteX679" fmla="*/ 8176540 w 12192000"/>
              <a:gd name="connsiteY679" fmla="*/ 1638757 h 6858000"/>
              <a:gd name="connsiteX680" fmla="*/ 8208033 w 12192000"/>
              <a:gd name="connsiteY680" fmla="*/ 1717990 h 6858000"/>
              <a:gd name="connsiteX681" fmla="*/ 8219207 w 12192000"/>
              <a:gd name="connsiteY681" fmla="*/ 1747449 h 6858000"/>
              <a:gd name="connsiteX682" fmla="*/ 8247652 w 12192000"/>
              <a:gd name="connsiteY682" fmla="*/ 1827698 h 6858000"/>
              <a:gd name="connsiteX683" fmla="*/ 8258827 w 12192000"/>
              <a:gd name="connsiteY683" fmla="*/ 1857157 h 6858000"/>
              <a:gd name="connsiteX684" fmla="*/ 8284224 w 12192000"/>
              <a:gd name="connsiteY684" fmla="*/ 1935374 h 6858000"/>
              <a:gd name="connsiteX685" fmla="*/ 8295399 w 12192000"/>
              <a:gd name="connsiteY685" fmla="*/ 1968896 h 6858000"/>
              <a:gd name="connsiteX686" fmla="*/ 8318765 w 12192000"/>
              <a:gd name="connsiteY686" fmla="*/ 2047114 h 6858000"/>
              <a:gd name="connsiteX687" fmla="*/ 8327908 w 12192000"/>
              <a:gd name="connsiteY687" fmla="*/ 2082667 h 6858000"/>
              <a:gd name="connsiteX688" fmla="*/ 8350257 w 12192000"/>
              <a:gd name="connsiteY688" fmla="*/ 2161901 h 6858000"/>
              <a:gd name="connsiteX689" fmla="*/ 8358384 w 12192000"/>
              <a:gd name="connsiteY689" fmla="*/ 2192375 h 6858000"/>
              <a:gd name="connsiteX690" fmla="*/ 8378702 w 12192000"/>
              <a:gd name="connsiteY690" fmla="*/ 2274656 h 6858000"/>
              <a:gd name="connsiteX691" fmla="*/ 8385813 w 12192000"/>
              <a:gd name="connsiteY691" fmla="*/ 2307162 h 6858000"/>
              <a:gd name="connsiteX692" fmla="*/ 8403083 w 12192000"/>
              <a:gd name="connsiteY692" fmla="*/ 2389443 h 6858000"/>
              <a:gd name="connsiteX693" fmla="*/ 8410195 w 12192000"/>
              <a:gd name="connsiteY693" fmla="*/ 2420933 h 6858000"/>
              <a:gd name="connsiteX694" fmla="*/ 8426449 w 12192000"/>
              <a:gd name="connsiteY694" fmla="*/ 2505246 h 6858000"/>
              <a:gd name="connsiteX695" fmla="*/ 8431528 w 12192000"/>
              <a:gd name="connsiteY695" fmla="*/ 2536736 h 6858000"/>
              <a:gd name="connsiteX696" fmla="*/ 8444735 w 12192000"/>
              <a:gd name="connsiteY696" fmla="*/ 2621049 h 6858000"/>
              <a:gd name="connsiteX697" fmla="*/ 8450830 w 12192000"/>
              <a:gd name="connsiteY697" fmla="*/ 2653555 h 6858000"/>
              <a:gd name="connsiteX698" fmla="*/ 8462005 w 12192000"/>
              <a:gd name="connsiteY698" fmla="*/ 2736852 h 6858000"/>
              <a:gd name="connsiteX699" fmla="*/ 8466068 w 12192000"/>
              <a:gd name="connsiteY699" fmla="*/ 2770373 h 6858000"/>
              <a:gd name="connsiteX700" fmla="*/ 8476227 w 12192000"/>
              <a:gd name="connsiteY700" fmla="*/ 2854686 h 6858000"/>
              <a:gd name="connsiteX701" fmla="*/ 8479275 w 12192000"/>
              <a:gd name="connsiteY701" fmla="*/ 2887192 h 6858000"/>
              <a:gd name="connsiteX702" fmla="*/ 8486386 w 12192000"/>
              <a:gd name="connsiteY702" fmla="*/ 2972520 h 6858000"/>
              <a:gd name="connsiteX703" fmla="*/ 8488418 w 12192000"/>
              <a:gd name="connsiteY703" fmla="*/ 3005026 h 6858000"/>
              <a:gd name="connsiteX704" fmla="*/ 8494513 w 12192000"/>
              <a:gd name="connsiteY704" fmla="*/ 3090355 h 6858000"/>
              <a:gd name="connsiteX705" fmla="*/ 8495529 w 12192000"/>
              <a:gd name="connsiteY705" fmla="*/ 3122861 h 6858000"/>
              <a:gd name="connsiteX706" fmla="*/ 8498577 w 12192000"/>
              <a:gd name="connsiteY706" fmla="*/ 3208189 h 6858000"/>
              <a:gd name="connsiteX707" fmla="*/ 8499593 w 12192000"/>
              <a:gd name="connsiteY707" fmla="*/ 3240695 h 6858000"/>
              <a:gd name="connsiteX708" fmla="*/ 8500609 w 12192000"/>
              <a:gd name="connsiteY708" fmla="*/ 3327040 h 6858000"/>
              <a:gd name="connsiteX709" fmla="*/ 8501625 w 12192000"/>
              <a:gd name="connsiteY709" fmla="*/ 3354466 h 6858000"/>
              <a:gd name="connsiteX710" fmla="*/ 8500609 w 12192000"/>
              <a:gd name="connsiteY710" fmla="*/ 3357514 h 6858000"/>
              <a:gd name="connsiteX711" fmla="*/ 8499593 w 12192000"/>
              <a:gd name="connsiteY711" fmla="*/ 3442842 h 6858000"/>
              <a:gd name="connsiteX712" fmla="*/ 8498577 w 12192000"/>
              <a:gd name="connsiteY712" fmla="*/ 3476364 h 6858000"/>
              <a:gd name="connsiteX713" fmla="*/ 8496545 w 12192000"/>
              <a:gd name="connsiteY713" fmla="*/ 3560677 h 6858000"/>
              <a:gd name="connsiteX714" fmla="*/ 8494513 w 12192000"/>
              <a:gd name="connsiteY714" fmla="*/ 3594199 h 6858000"/>
              <a:gd name="connsiteX715" fmla="*/ 8489434 w 12192000"/>
              <a:gd name="connsiteY715" fmla="*/ 3678511 h 6858000"/>
              <a:gd name="connsiteX716" fmla="*/ 8487402 w 12192000"/>
              <a:gd name="connsiteY716" fmla="*/ 3711017 h 6858000"/>
              <a:gd name="connsiteX717" fmla="*/ 8480291 w 12192000"/>
              <a:gd name="connsiteY717" fmla="*/ 3792282 h 6858000"/>
              <a:gd name="connsiteX718" fmla="*/ 8477243 w 12192000"/>
              <a:gd name="connsiteY718" fmla="*/ 3828852 h 6858000"/>
              <a:gd name="connsiteX719" fmla="*/ 8469116 w 12192000"/>
              <a:gd name="connsiteY719" fmla="*/ 3909101 h 6858000"/>
              <a:gd name="connsiteX720" fmla="*/ 8464037 w 12192000"/>
              <a:gd name="connsiteY720" fmla="*/ 3945670 h 6858000"/>
              <a:gd name="connsiteX721" fmla="*/ 8452862 w 12192000"/>
              <a:gd name="connsiteY721" fmla="*/ 4026935 h 6858000"/>
              <a:gd name="connsiteX722" fmla="*/ 8447782 w 12192000"/>
              <a:gd name="connsiteY722" fmla="*/ 4062489 h 6858000"/>
              <a:gd name="connsiteX723" fmla="*/ 8434576 w 12192000"/>
              <a:gd name="connsiteY723" fmla="*/ 4142738 h 6858000"/>
              <a:gd name="connsiteX724" fmla="*/ 8428481 w 12192000"/>
              <a:gd name="connsiteY724" fmla="*/ 4178292 h 6858000"/>
              <a:gd name="connsiteX725" fmla="*/ 8414258 w 12192000"/>
              <a:gd name="connsiteY725" fmla="*/ 4258541 h 6858000"/>
              <a:gd name="connsiteX726" fmla="*/ 8407147 w 12192000"/>
              <a:gd name="connsiteY726" fmla="*/ 4294094 h 6858000"/>
              <a:gd name="connsiteX727" fmla="*/ 8389877 w 12192000"/>
              <a:gd name="connsiteY727" fmla="*/ 4374344 h 6858000"/>
              <a:gd name="connsiteX728" fmla="*/ 8383781 w 12192000"/>
              <a:gd name="connsiteY728" fmla="*/ 4405834 h 6858000"/>
              <a:gd name="connsiteX729" fmla="*/ 8363464 w 12192000"/>
              <a:gd name="connsiteY729" fmla="*/ 4488115 h 6858000"/>
              <a:gd name="connsiteX730" fmla="*/ 8355337 w 12192000"/>
              <a:gd name="connsiteY730" fmla="*/ 4519605 h 6858000"/>
              <a:gd name="connsiteX731" fmla="*/ 8334003 w 12192000"/>
              <a:gd name="connsiteY731" fmla="*/ 4601886 h 6858000"/>
              <a:gd name="connsiteX732" fmla="*/ 8324860 w 12192000"/>
              <a:gd name="connsiteY732" fmla="*/ 4633376 h 6858000"/>
              <a:gd name="connsiteX733" fmla="*/ 8300479 w 12192000"/>
              <a:gd name="connsiteY733" fmla="*/ 4715657 h 6858000"/>
              <a:gd name="connsiteX734" fmla="*/ 8292351 w 12192000"/>
              <a:gd name="connsiteY734" fmla="*/ 4745116 h 6858000"/>
              <a:gd name="connsiteX735" fmla="*/ 8265938 w 12192000"/>
              <a:gd name="connsiteY735" fmla="*/ 4823333 h 6858000"/>
              <a:gd name="connsiteX736" fmla="*/ 8254764 w 12192000"/>
              <a:gd name="connsiteY736" fmla="*/ 4855840 h 6858000"/>
              <a:gd name="connsiteX737" fmla="*/ 8227335 w 12192000"/>
              <a:gd name="connsiteY737" fmla="*/ 4934057 h 6858000"/>
              <a:gd name="connsiteX738" fmla="*/ 8214128 w 12192000"/>
              <a:gd name="connsiteY738" fmla="*/ 4967579 h 6858000"/>
              <a:gd name="connsiteX739" fmla="*/ 8184667 w 12192000"/>
              <a:gd name="connsiteY739" fmla="*/ 5043765 h 6858000"/>
              <a:gd name="connsiteX740" fmla="*/ 8172477 w 12192000"/>
              <a:gd name="connsiteY740" fmla="*/ 5073223 h 6858000"/>
              <a:gd name="connsiteX741" fmla="*/ 8138952 w 12192000"/>
              <a:gd name="connsiteY741" fmla="*/ 5151441 h 6858000"/>
              <a:gd name="connsiteX742" fmla="*/ 8126762 w 12192000"/>
              <a:gd name="connsiteY742" fmla="*/ 5179884 h 6858000"/>
              <a:gd name="connsiteX743" fmla="*/ 8093237 w 12192000"/>
              <a:gd name="connsiteY743" fmla="*/ 5255054 h 6858000"/>
              <a:gd name="connsiteX744" fmla="*/ 8076983 w 12192000"/>
              <a:gd name="connsiteY744" fmla="*/ 5286544 h 6858000"/>
              <a:gd name="connsiteX745" fmla="*/ 8041427 w 12192000"/>
              <a:gd name="connsiteY745" fmla="*/ 5358667 h 6858000"/>
              <a:gd name="connsiteX746" fmla="*/ 8026189 w 12192000"/>
              <a:gd name="connsiteY746" fmla="*/ 5388126 h 6858000"/>
              <a:gd name="connsiteX747" fmla="*/ 7985553 w 12192000"/>
              <a:gd name="connsiteY747" fmla="*/ 5461264 h 6858000"/>
              <a:gd name="connsiteX748" fmla="*/ 7971331 w 12192000"/>
              <a:gd name="connsiteY748" fmla="*/ 5488691 h 6858000"/>
              <a:gd name="connsiteX749" fmla="*/ 7930695 w 12192000"/>
              <a:gd name="connsiteY749" fmla="*/ 5558783 h 6858000"/>
              <a:gd name="connsiteX750" fmla="*/ 7911393 w 12192000"/>
              <a:gd name="connsiteY750" fmla="*/ 5589257 h 6858000"/>
              <a:gd name="connsiteX751" fmla="*/ 7868726 w 12192000"/>
              <a:gd name="connsiteY751" fmla="*/ 5657317 h 6858000"/>
              <a:gd name="connsiteX752" fmla="*/ 7851456 w 12192000"/>
              <a:gd name="connsiteY752" fmla="*/ 5685759 h 6858000"/>
              <a:gd name="connsiteX753" fmla="*/ 7803709 w 12192000"/>
              <a:gd name="connsiteY753" fmla="*/ 5753819 h 6858000"/>
              <a:gd name="connsiteX754" fmla="*/ 7785423 w 12192000"/>
              <a:gd name="connsiteY754" fmla="*/ 5780230 h 6858000"/>
              <a:gd name="connsiteX755" fmla="*/ 7743772 w 12192000"/>
              <a:gd name="connsiteY755" fmla="*/ 5838131 h 6858000"/>
              <a:gd name="connsiteX756" fmla="*/ 7863646 w 12192000"/>
              <a:gd name="connsiteY756" fmla="*/ 5932602 h 6858000"/>
              <a:gd name="connsiteX757" fmla="*/ 7955076 w 12192000"/>
              <a:gd name="connsiteY757" fmla="*/ 5896033 h 6858000"/>
              <a:gd name="connsiteX758" fmla="*/ 7969299 w 12192000"/>
              <a:gd name="connsiteY758" fmla="*/ 5894001 h 6858000"/>
              <a:gd name="connsiteX759" fmla="*/ 8031268 w 12192000"/>
              <a:gd name="connsiteY759" fmla="*/ 5904159 h 6858000"/>
              <a:gd name="connsiteX760" fmla="*/ 8079015 w 12192000"/>
              <a:gd name="connsiteY760" fmla="*/ 5931586 h 6858000"/>
              <a:gd name="connsiteX761" fmla="*/ 8093237 w 12192000"/>
              <a:gd name="connsiteY761" fmla="*/ 5945808 h 6858000"/>
              <a:gd name="connsiteX762" fmla="*/ 8140984 w 12192000"/>
              <a:gd name="connsiteY762" fmla="*/ 6021994 h 6858000"/>
              <a:gd name="connsiteX763" fmla="*/ 8138952 w 12192000"/>
              <a:gd name="connsiteY763" fmla="*/ 6132717 h 6858000"/>
              <a:gd name="connsiteX764" fmla="*/ 8134889 w 12192000"/>
              <a:gd name="connsiteY764" fmla="*/ 6142876 h 6858000"/>
              <a:gd name="connsiteX765" fmla="*/ 8228350 w 12192000"/>
              <a:gd name="connsiteY765" fmla="*/ 6216014 h 6858000"/>
              <a:gd name="connsiteX766" fmla="*/ 8237493 w 12192000"/>
              <a:gd name="connsiteY766" fmla="*/ 6202809 h 6858000"/>
              <a:gd name="connsiteX767" fmla="*/ 8291336 w 12192000"/>
              <a:gd name="connsiteY767" fmla="*/ 6123575 h 6858000"/>
              <a:gd name="connsiteX768" fmla="*/ 8314701 w 12192000"/>
              <a:gd name="connsiteY768" fmla="*/ 6090053 h 6858000"/>
              <a:gd name="connsiteX769" fmla="*/ 8364480 w 12192000"/>
              <a:gd name="connsiteY769" fmla="*/ 6010820 h 6858000"/>
              <a:gd name="connsiteX770" fmla="*/ 8384797 w 12192000"/>
              <a:gd name="connsiteY770" fmla="*/ 5977298 h 6858000"/>
              <a:gd name="connsiteX771" fmla="*/ 8434576 w 12192000"/>
              <a:gd name="connsiteY771" fmla="*/ 5894001 h 6858000"/>
              <a:gd name="connsiteX772" fmla="*/ 8451846 w 12192000"/>
              <a:gd name="connsiteY772" fmla="*/ 5863527 h 6858000"/>
              <a:gd name="connsiteX773" fmla="*/ 8499593 w 12192000"/>
              <a:gd name="connsiteY773" fmla="*/ 5779214 h 6858000"/>
              <a:gd name="connsiteX774" fmla="*/ 8517879 w 12192000"/>
              <a:gd name="connsiteY774" fmla="*/ 5742645 h 6858000"/>
              <a:gd name="connsiteX775" fmla="*/ 8561562 w 12192000"/>
              <a:gd name="connsiteY775" fmla="*/ 5660364 h 6858000"/>
              <a:gd name="connsiteX776" fmla="*/ 8577816 w 12192000"/>
              <a:gd name="connsiteY776" fmla="*/ 5624810 h 6858000"/>
              <a:gd name="connsiteX777" fmla="*/ 8619468 w 12192000"/>
              <a:gd name="connsiteY777" fmla="*/ 5537450 h 6858000"/>
              <a:gd name="connsiteX778" fmla="*/ 8635722 w 12192000"/>
              <a:gd name="connsiteY778" fmla="*/ 5503929 h 6858000"/>
              <a:gd name="connsiteX779" fmla="*/ 8673310 w 12192000"/>
              <a:gd name="connsiteY779" fmla="*/ 5416569 h 6858000"/>
              <a:gd name="connsiteX780" fmla="*/ 8689564 w 12192000"/>
              <a:gd name="connsiteY780" fmla="*/ 5378983 h 6858000"/>
              <a:gd name="connsiteX781" fmla="*/ 8723088 w 12192000"/>
              <a:gd name="connsiteY781" fmla="*/ 5293655 h 6858000"/>
              <a:gd name="connsiteX782" fmla="*/ 8738327 w 12192000"/>
              <a:gd name="connsiteY782" fmla="*/ 5256070 h 6858000"/>
              <a:gd name="connsiteX783" fmla="*/ 8771851 w 12192000"/>
              <a:gd name="connsiteY783" fmla="*/ 5167694 h 6858000"/>
              <a:gd name="connsiteX784" fmla="*/ 8784042 w 12192000"/>
              <a:gd name="connsiteY784" fmla="*/ 5133156 h 6858000"/>
              <a:gd name="connsiteX785" fmla="*/ 8815534 w 12192000"/>
              <a:gd name="connsiteY785" fmla="*/ 5043765 h 6858000"/>
              <a:gd name="connsiteX786" fmla="*/ 8826709 w 12192000"/>
              <a:gd name="connsiteY786" fmla="*/ 5008211 h 6858000"/>
              <a:gd name="connsiteX787" fmla="*/ 8855154 w 12192000"/>
              <a:gd name="connsiteY787" fmla="*/ 4916788 h 6858000"/>
              <a:gd name="connsiteX788" fmla="*/ 8868360 w 12192000"/>
              <a:gd name="connsiteY788" fmla="*/ 4878187 h 6858000"/>
              <a:gd name="connsiteX789" fmla="*/ 8891726 w 12192000"/>
              <a:gd name="connsiteY789" fmla="*/ 4789812 h 6858000"/>
              <a:gd name="connsiteX790" fmla="*/ 8902901 w 12192000"/>
              <a:gd name="connsiteY790" fmla="*/ 4751211 h 6858000"/>
              <a:gd name="connsiteX791" fmla="*/ 8925250 w 12192000"/>
              <a:gd name="connsiteY791" fmla="*/ 4663851 h 6858000"/>
              <a:gd name="connsiteX792" fmla="*/ 8935409 w 12192000"/>
              <a:gd name="connsiteY792" fmla="*/ 4624234 h 6858000"/>
              <a:gd name="connsiteX793" fmla="*/ 8956743 w 12192000"/>
              <a:gd name="connsiteY793" fmla="*/ 4534842 h 6858000"/>
              <a:gd name="connsiteX794" fmla="*/ 8964870 w 12192000"/>
              <a:gd name="connsiteY794" fmla="*/ 4496241 h 6858000"/>
              <a:gd name="connsiteX795" fmla="*/ 8984172 w 12192000"/>
              <a:gd name="connsiteY795" fmla="*/ 4402786 h 6858000"/>
              <a:gd name="connsiteX796" fmla="*/ 8991283 w 12192000"/>
              <a:gd name="connsiteY796" fmla="*/ 4367233 h 6858000"/>
              <a:gd name="connsiteX797" fmla="*/ 9007537 w 12192000"/>
              <a:gd name="connsiteY797" fmla="*/ 4273778 h 6858000"/>
              <a:gd name="connsiteX798" fmla="*/ 9013632 w 12192000"/>
              <a:gd name="connsiteY798" fmla="*/ 4238225 h 6858000"/>
              <a:gd name="connsiteX799" fmla="*/ 9027855 w 12192000"/>
              <a:gd name="connsiteY799" fmla="*/ 4143754 h 6858000"/>
              <a:gd name="connsiteX800" fmla="*/ 9033950 w 12192000"/>
              <a:gd name="connsiteY800" fmla="*/ 4107185 h 6858000"/>
              <a:gd name="connsiteX801" fmla="*/ 9046141 w 12192000"/>
              <a:gd name="connsiteY801" fmla="*/ 4013730 h 6858000"/>
              <a:gd name="connsiteX802" fmla="*/ 9050204 w 12192000"/>
              <a:gd name="connsiteY802" fmla="*/ 3977160 h 6858000"/>
              <a:gd name="connsiteX803" fmla="*/ 9060363 w 12192000"/>
              <a:gd name="connsiteY803" fmla="*/ 3881674 h 6858000"/>
              <a:gd name="connsiteX804" fmla="*/ 9063411 w 12192000"/>
              <a:gd name="connsiteY804" fmla="*/ 3846120 h 6858000"/>
              <a:gd name="connsiteX805" fmla="*/ 9071538 w 12192000"/>
              <a:gd name="connsiteY805" fmla="*/ 3751650 h 6858000"/>
              <a:gd name="connsiteX806" fmla="*/ 9073570 w 12192000"/>
              <a:gd name="connsiteY806" fmla="*/ 3712033 h 6858000"/>
              <a:gd name="connsiteX807" fmla="*/ 9078649 w 12192000"/>
              <a:gd name="connsiteY807" fmla="*/ 3619594 h 6858000"/>
              <a:gd name="connsiteX808" fmla="*/ 9080681 w 12192000"/>
              <a:gd name="connsiteY808" fmla="*/ 3580993 h 6858000"/>
              <a:gd name="connsiteX809" fmla="*/ 9083729 w 12192000"/>
              <a:gd name="connsiteY809" fmla="*/ 3488554 h 6858000"/>
              <a:gd name="connsiteX810" fmla="*/ 9084745 w 12192000"/>
              <a:gd name="connsiteY810" fmla="*/ 3449953 h 6858000"/>
              <a:gd name="connsiteX811" fmla="*/ 9085761 w 12192000"/>
              <a:gd name="connsiteY811" fmla="*/ 3351419 h 6858000"/>
              <a:gd name="connsiteX812" fmla="*/ 9085761 w 12192000"/>
              <a:gd name="connsiteY812" fmla="*/ 3348372 h 6858000"/>
              <a:gd name="connsiteX813" fmla="*/ 9085761 w 12192000"/>
              <a:gd name="connsiteY813" fmla="*/ 3317897 h 6858000"/>
              <a:gd name="connsiteX814" fmla="*/ 9084745 w 12192000"/>
              <a:gd name="connsiteY814" fmla="*/ 3226474 h 6858000"/>
              <a:gd name="connsiteX815" fmla="*/ 9083729 w 12192000"/>
              <a:gd name="connsiteY815" fmla="*/ 3187873 h 6858000"/>
              <a:gd name="connsiteX816" fmla="*/ 9079665 w 12192000"/>
              <a:gd name="connsiteY816" fmla="*/ 3095434 h 6858000"/>
              <a:gd name="connsiteX817" fmla="*/ 9078649 w 12192000"/>
              <a:gd name="connsiteY817" fmla="*/ 3055817 h 6858000"/>
              <a:gd name="connsiteX818" fmla="*/ 9072554 w 12192000"/>
              <a:gd name="connsiteY818" fmla="*/ 2964394 h 6858000"/>
              <a:gd name="connsiteX819" fmla="*/ 9069506 w 12192000"/>
              <a:gd name="connsiteY819" fmla="*/ 2924777 h 6858000"/>
              <a:gd name="connsiteX820" fmla="*/ 9062395 w 12192000"/>
              <a:gd name="connsiteY820" fmla="*/ 2832338 h 6858000"/>
              <a:gd name="connsiteX821" fmla="*/ 9058332 w 12192000"/>
              <a:gd name="connsiteY821" fmla="*/ 2793737 h 6858000"/>
              <a:gd name="connsiteX822" fmla="*/ 9049189 w 12192000"/>
              <a:gd name="connsiteY822" fmla="*/ 2702314 h 6858000"/>
              <a:gd name="connsiteX823" fmla="*/ 9044109 w 12192000"/>
              <a:gd name="connsiteY823" fmla="*/ 2662697 h 6858000"/>
              <a:gd name="connsiteX824" fmla="*/ 9031918 w 12192000"/>
              <a:gd name="connsiteY824" fmla="*/ 2571274 h 6858000"/>
              <a:gd name="connsiteX825" fmla="*/ 9026839 w 12192000"/>
              <a:gd name="connsiteY825" fmla="*/ 2531657 h 6858000"/>
              <a:gd name="connsiteX826" fmla="*/ 9011601 w 12192000"/>
              <a:gd name="connsiteY826" fmla="*/ 2442266 h 6858000"/>
              <a:gd name="connsiteX827" fmla="*/ 9011601 w 12192000"/>
              <a:gd name="connsiteY827" fmla="*/ 2441250 h 6858000"/>
              <a:gd name="connsiteX828" fmla="*/ 9004489 w 12192000"/>
              <a:gd name="connsiteY828" fmla="*/ 2402649 h 6858000"/>
              <a:gd name="connsiteX829" fmla="*/ 8986203 w 12192000"/>
              <a:gd name="connsiteY829" fmla="*/ 2313257 h 6858000"/>
              <a:gd name="connsiteX830" fmla="*/ 8977060 w 12192000"/>
              <a:gd name="connsiteY830" fmla="*/ 2273640 h 6858000"/>
              <a:gd name="connsiteX831" fmla="*/ 8956743 w 12192000"/>
              <a:gd name="connsiteY831" fmla="*/ 2184249 h 6858000"/>
              <a:gd name="connsiteX832" fmla="*/ 8947600 w 12192000"/>
              <a:gd name="connsiteY832" fmla="*/ 2145648 h 6858000"/>
              <a:gd name="connsiteX833" fmla="*/ 8925250 w 12192000"/>
              <a:gd name="connsiteY833" fmla="*/ 2057272 h 6858000"/>
              <a:gd name="connsiteX834" fmla="*/ 8914075 w 12192000"/>
              <a:gd name="connsiteY834" fmla="*/ 2017655 h 6858000"/>
              <a:gd name="connsiteX835" fmla="*/ 8888678 w 12192000"/>
              <a:gd name="connsiteY835" fmla="*/ 1927248 h 6858000"/>
              <a:gd name="connsiteX836" fmla="*/ 8877503 w 12192000"/>
              <a:gd name="connsiteY836" fmla="*/ 1892710 h 6858000"/>
              <a:gd name="connsiteX837" fmla="*/ 8849058 w 12192000"/>
              <a:gd name="connsiteY837" fmla="*/ 1801287 h 6858000"/>
              <a:gd name="connsiteX838" fmla="*/ 8837884 w 12192000"/>
              <a:gd name="connsiteY838" fmla="*/ 1765733 h 6858000"/>
              <a:gd name="connsiteX839" fmla="*/ 8806391 w 12192000"/>
              <a:gd name="connsiteY839" fmla="*/ 1676342 h 6858000"/>
              <a:gd name="connsiteX840" fmla="*/ 8793185 w 12192000"/>
              <a:gd name="connsiteY840" fmla="*/ 1638757 h 6858000"/>
              <a:gd name="connsiteX841" fmla="*/ 8761692 w 12192000"/>
              <a:gd name="connsiteY841" fmla="*/ 1552412 h 6858000"/>
              <a:gd name="connsiteX842" fmla="*/ 8746454 w 12192000"/>
              <a:gd name="connsiteY842" fmla="*/ 1514827 h 6858000"/>
              <a:gd name="connsiteX843" fmla="*/ 8712929 w 12192000"/>
              <a:gd name="connsiteY843" fmla="*/ 1430515 h 6858000"/>
              <a:gd name="connsiteX844" fmla="*/ 8696675 w 12192000"/>
              <a:gd name="connsiteY844" fmla="*/ 1393946 h 6858000"/>
              <a:gd name="connsiteX845" fmla="*/ 8659087 w 12192000"/>
              <a:gd name="connsiteY845" fmla="*/ 1306586 h 6858000"/>
              <a:gd name="connsiteX846" fmla="*/ 8643849 w 12192000"/>
              <a:gd name="connsiteY846" fmla="*/ 1274079 h 6858000"/>
              <a:gd name="connsiteX847" fmla="*/ 8602197 w 12192000"/>
              <a:gd name="connsiteY847" fmla="*/ 1186719 h 6858000"/>
              <a:gd name="connsiteX848" fmla="*/ 8584927 w 12192000"/>
              <a:gd name="connsiteY848" fmla="*/ 1152182 h 6858000"/>
              <a:gd name="connsiteX849" fmla="*/ 8543276 w 12192000"/>
              <a:gd name="connsiteY849" fmla="*/ 1069901 h 6858000"/>
              <a:gd name="connsiteX850" fmla="*/ 8524990 w 12192000"/>
              <a:gd name="connsiteY850" fmla="*/ 1034347 h 6858000"/>
              <a:gd name="connsiteX851" fmla="*/ 8479275 w 12192000"/>
              <a:gd name="connsiteY851" fmla="*/ 951051 h 6858000"/>
              <a:gd name="connsiteX852" fmla="*/ 8459973 w 12192000"/>
              <a:gd name="connsiteY852" fmla="*/ 917529 h 6858000"/>
              <a:gd name="connsiteX853" fmla="*/ 8412226 w 12192000"/>
              <a:gd name="connsiteY853" fmla="*/ 837279 h 6858000"/>
              <a:gd name="connsiteX854" fmla="*/ 8390893 w 12192000"/>
              <a:gd name="connsiteY854" fmla="*/ 802742 h 6858000"/>
              <a:gd name="connsiteX855" fmla="*/ 8340098 w 12192000"/>
              <a:gd name="connsiteY855" fmla="*/ 722492 h 6858000"/>
              <a:gd name="connsiteX856" fmla="*/ 8318765 w 12192000"/>
              <a:gd name="connsiteY856" fmla="*/ 689986 h 6858000"/>
              <a:gd name="connsiteX857" fmla="*/ 8265938 w 12192000"/>
              <a:gd name="connsiteY857" fmla="*/ 612784 h 6858000"/>
              <a:gd name="connsiteX858" fmla="*/ 8243589 w 12192000"/>
              <a:gd name="connsiteY858" fmla="*/ 580278 h 6858000"/>
              <a:gd name="connsiteX859" fmla="*/ 8187715 w 12192000"/>
              <a:gd name="connsiteY859" fmla="*/ 506124 h 6858000"/>
              <a:gd name="connsiteX860" fmla="*/ 8163334 w 12192000"/>
              <a:gd name="connsiteY860" fmla="*/ 472602 h 6858000"/>
              <a:gd name="connsiteX861" fmla="*/ 8104412 w 12192000"/>
              <a:gd name="connsiteY861" fmla="*/ 398448 h 6858000"/>
              <a:gd name="connsiteX862" fmla="*/ 8077999 w 12192000"/>
              <a:gd name="connsiteY862" fmla="*/ 366957 h 6858000"/>
              <a:gd name="connsiteX863" fmla="*/ 8019077 w 12192000"/>
              <a:gd name="connsiteY863" fmla="*/ 296867 h 6858000"/>
              <a:gd name="connsiteX864" fmla="*/ 7991648 w 12192000"/>
              <a:gd name="connsiteY864" fmla="*/ 266392 h 6858000"/>
              <a:gd name="connsiteX865" fmla="*/ 7926631 w 12192000"/>
              <a:gd name="connsiteY865" fmla="*/ 196301 h 6858000"/>
              <a:gd name="connsiteX866" fmla="*/ 7897171 w 12192000"/>
              <a:gd name="connsiteY866" fmla="*/ 165826 h 6858000"/>
              <a:gd name="connsiteX867" fmla="*/ 7830122 w 12192000"/>
              <a:gd name="connsiteY867" fmla="*/ 98783 h 6858000"/>
              <a:gd name="connsiteX868" fmla="*/ 7801677 w 12192000"/>
              <a:gd name="connsiteY868" fmla="*/ 71356 h 6858000"/>
              <a:gd name="connsiteX869" fmla="*/ 7731581 w 12192000"/>
              <a:gd name="connsiteY869" fmla="*/ 6344 h 6858000"/>
              <a:gd name="connsiteX870" fmla="*/ 7724261 w 12192000"/>
              <a:gd name="connsiteY870" fmla="*/ 0 h 6858000"/>
              <a:gd name="connsiteX871" fmla="*/ 7876352 w 12192000"/>
              <a:gd name="connsiteY871" fmla="*/ 0 h 6858000"/>
              <a:gd name="connsiteX872" fmla="*/ 7900484 w 12192000"/>
              <a:gd name="connsiteY872" fmla="*/ 22297 h 6858000"/>
              <a:gd name="connsiteX873" fmla="*/ 9126396 w 12192000"/>
              <a:gd name="connsiteY873" fmla="*/ 3351419 h 6858000"/>
              <a:gd name="connsiteX874" fmla="*/ 8258827 w 12192000"/>
              <a:gd name="connsiteY874" fmla="*/ 6243441 h 6858000"/>
              <a:gd name="connsiteX875" fmla="*/ 8294383 w 12192000"/>
              <a:gd name="connsiteY875" fmla="*/ 6270868 h 6858000"/>
              <a:gd name="connsiteX876" fmla="*/ 8315717 w 12192000"/>
              <a:gd name="connsiteY876" fmla="*/ 6265789 h 6858000"/>
              <a:gd name="connsiteX877" fmla="*/ 8409179 w 12192000"/>
              <a:gd name="connsiteY877" fmla="*/ 6285090 h 6858000"/>
              <a:gd name="connsiteX878" fmla="*/ 9291986 w 12192000"/>
              <a:gd name="connsiteY878" fmla="*/ 3353451 h 6858000"/>
              <a:gd name="connsiteX879" fmla="*/ 8224686 w 12192000"/>
              <a:gd name="connsiteY879" fmla="*/ 178303 h 6858000"/>
              <a:gd name="connsiteX880" fmla="*/ 8060832 w 12192000"/>
              <a:gd name="connsiteY880" fmla="*/ 0 h 6858000"/>
              <a:gd name="connsiteX881" fmla="*/ 8236749 w 12192000"/>
              <a:gd name="connsiteY881" fmla="*/ 0 h 6858000"/>
              <a:gd name="connsiteX882" fmla="*/ 8470132 w 12192000"/>
              <a:gd name="connsiteY882" fmla="*/ 315151 h 6858000"/>
              <a:gd name="connsiteX883" fmla="*/ 10722357 w 12192000"/>
              <a:gd name="connsiteY883" fmla="*/ 3356498 h 6858000"/>
              <a:gd name="connsiteX884" fmla="*/ 10722357 w 12192000"/>
              <a:gd name="connsiteY884" fmla="*/ 3417447 h 6858000"/>
              <a:gd name="connsiteX885" fmla="*/ 8532101 w 12192000"/>
              <a:gd name="connsiteY885" fmla="*/ 6373465 h 6858000"/>
              <a:gd name="connsiteX886" fmla="*/ 8517879 w 12192000"/>
              <a:gd name="connsiteY886" fmla="*/ 6385655 h 6858000"/>
              <a:gd name="connsiteX887" fmla="*/ 8544292 w 12192000"/>
              <a:gd name="connsiteY887" fmla="*/ 6465904 h 6858000"/>
              <a:gd name="connsiteX888" fmla="*/ 8496545 w 12192000"/>
              <a:gd name="connsiteY888" fmla="*/ 6632498 h 6858000"/>
              <a:gd name="connsiteX889" fmla="*/ 8322828 w 12192000"/>
              <a:gd name="connsiteY889" fmla="*/ 6717826 h 6858000"/>
              <a:gd name="connsiteX890" fmla="*/ 8306574 w 12192000"/>
              <a:gd name="connsiteY890" fmla="*/ 6717826 h 6858000"/>
              <a:gd name="connsiteX891" fmla="*/ 8277113 w 12192000"/>
              <a:gd name="connsiteY891" fmla="*/ 6712747 h 6858000"/>
              <a:gd name="connsiteX892" fmla="*/ 8270002 w 12192000"/>
              <a:gd name="connsiteY892" fmla="*/ 6727984 h 6858000"/>
              <a:gd name="connsiteX893" fmla="*/ 8173767 w 12192000"/>
              <a:gd name="connsiteY893" fmla="*/ 6858000 h 6858000"/>
              <a:gd name="connsiteX894" fmla="*/ 7891921 w 12192000"/>
              <a:gd name="connsiteY894" fmla="*/ 6858000 h 6858000"/>
              <a:gd name="connsiteX895" fmla="*/ 7981649 w 12192000"/>
              <a:gd name="connsiteY895" fmla="*/ 6776319 h 6858000"/>
              <a:gd name="connsiteX896" fmla="*/ 8133873 w 12192000"/>
              <a:gd name="connsiteY896" fmla="*/ 6619292 h 6858000"/>
              <a:gd name="connsiteX897" fmla="*/ 8093237 w 12192000"/>
              <a:gd name="connsiteY897" fmla="*/ 6507553 h 6858000"/>
              <a:gd name="connsiteX898" fmla="*/ 8069872 w 12192000"/>
              <a:gd name="connsiteY898" fmla="*/ 6488252 h 6858000"/>
              <a:gd name="connsiteX899" fmla="*/ 7779423 w 12192000"/>
              <a:gd name="connsiteY899" fmla="*/ 6791965 h 6858000"/>
              <a:gd name="connsiteX900" fmla="*/ 7703036 w 12192000"/>
              <a:gd name="connsiteY900" fmla="*/ 6858000 h 6858000"/>
              <a:gd name="connsiteX901" fmla="*/ 7642427 w 12192000"/>
              <a:gd name="connsiteY901" fmla="*/ 6858000 h 6858000"/>
              <a:gd name="connsiteX902" fmla="*/ 7658437 w 12192000"/>
              <a:gd name="connsiteY902" fmla="*/ 6844803 h 6858000"/>
              <a:gd name="connsiteX903" fmla="*/ 7689929 w 12192000"/>
              <a:gd name="connsiteY903" fmla="*/ 6818392 h 6858000"/>
              <a:gd name="connsiteX904" fmla="*/ 7763073 w 12192000"/>
              <a:gd name="connsiteY904" fmla="*/ 6751348 h 6858000"/>
              <a:gd name="connsiteX905" fmla="*/ 7792534 w 12192000"/>
              <a:gd name="connsiteY905" fmla="*/ 6722905 h 6858000"/>
              <a:gd name="connsiteX906" fmla="*/ 7861615 w 12192000"/>
              <a:gd name="connsiteY906" fmla="*/ 6654846 h 6858000"/>
              <a:gd name="connsiteX907" fmla="*/ 7890059 w 12192000"/>
              <a:gd name="connsiteY907" fmla="*/ 6626403 h 6858000"/>
              <a:gd name="connsiteX908" fmla="*/ 7955076 w 12192000"/>
              <a:gd name="connsiteY908" fmla="*/ 6555296 h 6858000"/>
              <a:gd name="connsiteX909" fmla="*/ 7983521 w 12192000"/>
              <a:gd name="connsiteY909" fmla="*/ 6524822 h 6858000"/>
              <a:gd name="connsiteX910" fmla="*/ 8036347 w 12192000"/>
              <a:gd name="connsiteY910" fmla="*/ 6461841 h 6858000"/>
              <a:gd name="connsiteX911" fmla="*/ 7928663 w 12192000"/>
              <a:gd name="connsiteY911" fmla="*/ 6378544 h 6858000"/>
              <a:gd name="connsiteX912" fmla="*/ 7854503 w 12192000"/>
              <a:gd name="connsiteY912" fmla="*/ 6406987 h 6858000"/>
              <a:gd name="connsiteX913" fmla="*/ 7833170 w 12192000"/>
              <a:gd name="connsiteY913" fmla="*/ 6410035 h 6858000"/>
              <a:gd name="connsiteX914" fmla="*/ 7796598 w 12192000"/>
              <a:gd name="connsiteY914" fmla="*/ 6405971 h 6858000"/>
              <a:gd name="connsiteX915" fmla="*/ 7723454 w 12192000"/>
              <a:gd name="connsiteY915" fmla="*/ 6371434 h 6858000"/>
              <a:gd name="connsiteX916" fmla="*/ 7667580 w 12192000"/>
              <a:gd name="connsiteY916" fmla="*/ 6285090 h 6858000"/>
              <a:gd name="connsiteX917" fmla="*/ 7661485 w 12192000"/>
              <a:gd name="connsiteY917" fmla="*/ 6257663 h 6858000"/>
              <a:gd name="connsiteX918" fmla="*/ 7661485 w 12192000"/>
              <a:gd name="connsiteY918" fmla="*/ 6232267 h 6858000"/>
              <a:gd name="connsiteX919" fmla="*/ 7673675 w 12192000"/>
              <a:gd name="connsiteY919" fmla="*/ 6177413 h 6858000"/>
              <a:gd name="connsiteX920" fmla="*/ 7544658 w 12192000"/>
              <a:gd name="connsiteY920" fmla="*/ 6075832 h 6858000"/>
              <a:gd name="connsiteX921" fmla="*/ 7518244 w 12192000"/>
              <a:gd name="connsiteY921" fmla="*/ 6102243 h 6858000"/>
              <a:gd name="connsiteX922" fmla="*/ 7495895 w 12192000"/>
              <a:gd name="connsiteY922" fmla="*/ 6124591 h 6858000"/>
              <a:gd name="connsiteX923" fmla="*/ 7436973 w 12192000"/>
              <a:gd name="connsiteY923" fmla="*/ 6180461 h 6858000"/>
              <a:gd name="connsiteX924" fmla="*/ 7414624 w 12192000"/>
              <a:gd name="connsiteY924" fmla="*/ 6200777 h 6858000"/>
              <a:gd name="connsiteX925" fmla="*/ 7353670 w 12192000"/>
              <a:gd name="connsiteY925" fmla="*/ 6253599 h 6858000"/>
              <a:gd name="connsiteX926" fmla="*/ 7330305 w 12192000"/>
              <a:gd name="connsiteY926" fmla="*/ 6273916 h 6858000"/>
              <a:gd name="connsiteX927" fmla="*/ 7270368 w 12192000"/>
              <a:gd name="connsiteY927" fmla="*/ 6321659 h 6858000"/>
              <a:gd name="connsiteX928" fmla="*/ 7245986 w 12192000"/>
              <a:gd name="connsiteY928" fmla="*/ 6340959 h 6858000"/>
              <a:gd name="connsiteX929" fmla="*/ 7180969 w 12192000"/>
              <a:gd name="connsiteY929" fmla="*/ 6388703 h 6858000"/>
              <a:gd name="connsiteX930" fmla="*/ 7157604 w 12192000"/>
              <a:gd name="connsiteY930" fmla="*/ 6406987 h 6858000"/>
              <a:gd name="connsiteX931" fmla="*/ 7093603 w 12192000"/>
              <a:gd name="connsiteY931" fmla="*/ 6450667 h 6858000"/>
              <a:gd name="connsiteX932" fmla="*/ 7070238 w 12192000"/>
              <a:gd name="connsiteY932" fmla="*/ 6464889 h 6858000"/>
              <a:gd name="connsiteX933" fmla="*/ 7002173 w 12192000"/>
              <a:gd name="connsiteY933" fmla="*/ 6507553 h 6858000"/>
              <a:gd name="connsiteX934" fmla="*/ 6975760 w 12192000"/>
              <a:gd name="connsiteY934" fmla="*/ 6522790 h 6858000"/>
              <a:gd name="connsiteX935" fmla="*/ 6911759 w 12192000"/>
              <a:gd name="connsiteY935" fmla="*/ 6559359 h 6858000"/>
              <a:gd name="connsiteX936" fmla="*/ 6882298 w 12192000"/>
              <a:gd name="connsiteY936" fmla="*/ 6574597 h 6858000"/>
              <a:gd name="connsiteX937" fmla="*/ 6816265 w 12192000"/>
              <a:gd name="connsiteY937" fmla="*/ 6606087 h 6858000"/>
              <a:gd name="connsiteX938" fmla="*/ 6789852 w 12192000"/>
              <a:gd name="connsiteY938" fmla="*/ 6619292 h 6858000"/>
              <a:gd name="connsiteX939" fmla="*/ 6761407 w 12192000"/>
              <a:gd name="connsiteY939" fmla="*/ 6631482 h 6858000"/>
              <a:gd name="connsiteX940" fmla="*/ 6761407 w 12192000"/>
              <a:gd name="connsiteY940" fmla="*/ 6747285 h 6858000"/>
              <a:gd name="connsiteX941" fmla="*/ 6761407 w 12192000"/>
              <a:gd name="connsiteY941" fmla="*/ 6838708 h 6858000"/>
              <a:gd name="connsiteX942" fmla="*/ 6761407 w 12192000"/>
              <a:gd name="connsiteY942" fmla="*/ 6858000 h 6858000"/>
              <a:gd name="connsiteX943" fmla="*/ 6715692 w 12192000"/>
              <a:gd name="connsiteY943" fmla="*/ 6858000 h 6858000"/>
              <a:gd name="connsiteX944" fmla="*/ 6715692 w 12192000"/>
              <a:gd name="connsiteY944" fmla="*/ 6574597 h 6858000"/>
              <a:gd name="connsiteX945" fmla="*/ 6552134 w 12192000"/>
              <a:gd name="connsiteY945" fmla="*/ 6406987 h 6858000"/>
              <a:gd name="connsiteX946" fmla="*/ 6409910 w 12192000"/>
              <a:gd name="connsiteY946" fmla="*/ 6477078 h 6858000"/>
              <a:gd name="connsiteX947" fmla="*/ 6521658 w 12192000"/>
              <a:gd name="connsiteY947" fmla="*/ 6589834 h 6858000"/>
              <a:gd name="connsiteX948" fmla="*/ 6521390 w 12192000"/>
              <a:gd name="connsiteY948" fmla="*/ 6858000 h 6858000"/>
              <a:gd name="connsiteX949" fmla="*/ 6475943 w 12192000"/>
              <a:gd name="connsiteY949" fmla="*/ 6858000 h 6858000"/>
              <a:gd name="connsiteX950" fmla="*/ 6475943 w 12192000"/>
              <a:gd name="connsiteY950" fmla="*/ 6802139 h 6858000"/>
              <a:gd name="connsiteX951" fmla="*/ 6475943 w 12192000"/>
              <a:gd name="connsiteY951" fmla="*/ 6761506 h 6858000"/>
              <a:gd name="connsiteX952" fmla="*/ 6475943 w 12192000"/>
              <a:gd name="connsiteY952" fmla="*/ 6675162 h 6858000"/>
              <a:gd name="connsiteX953" fmla="*/ 6475943 w 12192000"/>
              <a:gd name="connsiteY953" fmla="*/ 6635545 h 6858000"/>
              <a:gd name="connsiteX954" fmla="*/ 6475943 w 12192000"/>
              <a:gd name="connsiteY954" fmla="*/ 6583739 h 6858000"/>
              <a:gd name="connsiteX955" fmla="*/ 6466800 w 12192000"/>
              <a:gd name="connsiteY955" fmla="*/ 6551233 h 6858000"/>
              <a:gd name="connsiteX956" fmla="*/ 5976125 w 12192000"/>
              <a:gd name="connsiteY956" fmla="*/ 6589834 h 6858000"/>
              <a:gd name="connsiteX957" fmla="*/ 5983237 w 12192000"/>
              <a:gd name="connsiteY957" fmla="*/ 6670083 h 6858000"/>
              <a:gd name="connsiteX958" fmla="*/ 5983237 w 12192000"/>
              <a:gd name="connsiteY958" fmla="*/ 6674146 h 6858000"/>
              <a:gd name="connsiteX959" fmla="*/ 5983237 w 12192000"/>
              <a:gd name="connsiteY959" fmla="*/ 6714779 h 6858000"/>
              <a:gd name="connsiteX960" fmla="*/ 5983237 w 12192000"/>
              <a:gd name="connsiteY960" fmla="*/ 6800107 h 6858000"/>
              <a:gd name="connsiteX961" fmla="*/ 5983237 w 12192000"/>
              <a:gd name="connsiteY961" fmla="*/ 6840740 h 6858000"/>
              <a:gd name="connsiteX962" fmla="*/ 5983237 w 12192000"/>
              <a:gd name="connsiteY962" fmla="*/ 6858000 h 6858000"/>
              <a:gd name="connsiteX963" fmla="*/ 5937522 w 12192000"/>
              <a:gd name="connsiteY963" fmla="*/ 6858000 h 6858000"/>
              <a:gd name="connsiteX964" fmla="*/ 5937522 w 12192000"/>
              <a:gd name="connsiteY964" fmla="*/ 6667036 h 6858000"/>
              <a:gd name="connsiteX965" fmla="*/ 5768884 w 12192000"/>
              <a:gd name="connsiteY965" fmla="*/ 6444572 h 6858000"/>
              <a:gd name="connsiteX966" fmla="*/ 5628691 w 12192000"/>
              <a:gd name="connsiteY966" fmla="*/ 6506537 h 6858000"/>
              <a:gd name="connsiteX967" fmla="*/ 5743487 w 12192000"/>
              <a:gd name="connsiteY967" fmla="*/ 6723921 h 6858000"/>
              <a:gd name="connsiteX968" fmla="*/ 5743487 w 12192000"/>
              <a:gd name="connsiteY968" fmla="*/ 6858000 h 6858000"/>
              <a:gd name="connsiteX969" fmla="*/ 5698788 w 12192000"/>
              <a:gd name="connsiteY969" fmla="*/ 6858000 h 6858000"/>
              <a:gd name="connsiteX970" fmla="*/ 5698788 w 12192000"/>
              <a:gd name="connsiteY970" fmla="*/ 6778775 h 6858000"/>
              <a:gd name="connsiteX971" fmla="*/ 5698788 w 12192000"/>
              <a:gd name="connsiteY971" fmla="*/ 6763538 h 6858000"/>
              <a:gd name="connsiteX972" fmla="*/ 5694724 w 12192000"/>
              <a:gd name="connsiteY972" fmla="*/ 6712747 h 6858000"/>
              <a:gd name="connsiteX973" fmla="*/ 5560627 w 12192000"/>
              <a:gd name="connsiteY973" fmla="*/ 6517711 h 6858000"/>
              <a:gd name="connsiteX974" fmla="*/ 5964951 w 12192000"/>
              <a:gd name="connsiteY974" fmla="*/ 6548185 h 6858000"/>
              <a:gd name="connsiteX975" fmla="*/ 6319496 w 12192000"/>
              <a:gd name="connsiteY975" fmla="*/ 6521774 h 6858000"/>
              <a:gd name="connsiteX976" fmla="*/ 6550103 w 12192000"/>
              <a:gd name="connsiteY976" fmla="*/ 6365339 h 6858000"/>
              <a:gd name="connsiteX977" fmla="*/ 6703502 w 12192000"/>
              <a:gd name="connsiteY977" fmla="*/ 6428319 h 6858000"/>
              <a:gd name="connsiteX978" fmla="*/ 7325226 w 12192000"/>
              <a:gd name="connsiteY978" fmla="*/ 5989488 h 6858000"/>
              <a:gd name="connsiteX979" fmla="*/ 7247002 w 12192000"/>
              <a:gd name="connsiteY979" fmla="*/ 5843210 h 6858000"/>
              <a:gd name="connsiteX980" fmla="*/ 7294749 w 12192000"/>
              <a:gd name="connsiteY980" fmla="*/ 5676617 h 6858000"/>
              <a:gd name="connsiteX981" fmla="*/ 7468466 w 12192000"/>
              <a:gd name="connsiteY981" fmla="*/ 5591289 h 6858000"/>
              <a:gd name="connsiteX982" fmla="*/ 7609674 w 12192000"/>
              <a:gd name="connsiteY982" fmla="*/ 5639032 h 6858000"/>
              <a:gd name="connsiteX983" fmla="*/ 7926631 w 12192000"/>
              <a:gd name="connsiteY983" fmla="*/ 5047828 h 6858000"/>
              <a:gd name="connsiteX984" fmla="*/ 8250700 w 12192000"/>
              <a:gd name="connsiteY984" fmla="*/ 3353451 h 6858000"/>
              <a:gd name="connsiteX985" fmla="*/ 8188731 w 12192000"/>
              <a:gd name="connsiteY985" fmla="*/ 2591590 h 6858000"/>
              <a:gd name="connsiteX986" fmla="*/ 7923584 w 12192000"/>
              <a:gd name="connsiteY986" fmla="*/ 1724085 h 6858000"/>
              <a:gd name="connsiteX987" fmla="*/ 7923584 w 12192000"/>
              <a:gd name="connsiteY987" fmla="*/ 3265075 h 6858000"/>
              <a:gd name="connsiteX988" fmla="*/ 8012982 w 12192000"/>
              <a:gd name="connsiteY988" fmla="*/ 3358530 h 6858000"/>
              <a:gd name="connsiteX989" fmla="*/ 7923584 w 12192000"/>
              <a:gd name="connsiteY989" fmla="*/ 3450969 h 6858000"/>
              <a:gd name="connsiteX990" fmla="*/ 7923584 w 12192000"/>
              <a:gd name="connsiteY990" fmla="*/ 5046812 h 6858000"/>
              <a:gd name="connsiteX991" fmla="*/ 6189462 w 12192000"/>
              <a:gd name="connsiteY991" fmla="*/ 5046812 h 6858000"/>
              <a:gd name="connsiteX992" fmla="*/ 6096000 w 12192000"/>
              <a:gd name="connsiteY992" fmla="*/ 5135188 h 6858000"/>
              <a:gd name="connsiteX993" fmla="*/ 6003554 w 12192000"/>
              <a:gd name="connsiteY993" fmla="*/ 5046812 h 6858000"/>
              <a:gd name="connsiteX994" fmla="*/ 4271465 w 12192000"/>
              <a:gd name="connsiteY994" fmla="*/ 5046812 h 6858000"/>
              <a:gd name="connsiteX995" fmla="*/ 5286337 w 12192000"/>
              <a:gd name="connsiteY995" fmla="*/ 6322675 h 6858000"/>
              <a:gd name="connsiteX996" fmla="*/ 5560627 w 12192000"/>
              <a:gd name="connsiteY996" fmla="*/ 6517711 h 6858000"/>
              <a:gd name="connsiteX997" fmla="*/ 5460054 w 12192000"/>
              <a:gd name="connsiteY997" fmla="*/ 6552249 h 6858000"/>
              <a:gd name="connsiteX998" fmla="*/ 5421450 w 12192000"/>
              <a:gd name="connsiteY998" fmla="*/ 6573581 h 6858000"/>
              <a:gd name="connsiteX999" fmla="*/ 5346275 w 12192000"/>
              <a:gd name="connsiteY999" fmla="*/ 6618277 h 6858000"/>
              <a:gd name="connsiteX1000" fmla="*/ 5308686 w 12192000"/>
              <a:gd name="connsiteY1000" fmla="*/ 6641640 h 6858000"/>
              <a:gd name="connsiteX1001" fmla="*/ 5236558 w 12192000"/>
              <a:gd name="connsiteY1001" fmla="*/ 6687352 h 6858000"/>
              <a:gd name="connsiteX1002" fmla="*/ 5199987 w 12192000"/>
              <a:gd name="connsiteY1002" fmla="*/ 6710716 h 6858000"/>
              <a:gd name="connsiteX1003" fmla="*/ 5125827 w 12192000"/>
              <a:gd name="connsiteY1003" fmla="*/ 6757443 h 6858000"/>
              <a:gd name="connsiteX1004" fmla="*/ 5090270 w 12192000"/>
              <a:gd name="connsiteY1004" fmla="*/ 6779791 h 6858000"/>
              <a:gd name="connsiteX1005" fmla="*/ 5015095 w 12192000"/>
              <a:gd name="connsiteY1005" fmla="*/ 6824487 h 6858000"/>
              <a:gd name="connsiteX1006" fmla="*/ 4977507 w 12192000"/>
              <a:gd name="connsiteY1006" fmla="*/ 6846835 h 6858000"/>
              <a:gd name="connsiteX1007" fmla="*/ 4957513 w 12192000"/>
              <a:gd name="connsiteY1007" fmla="*/ 6858000 h 6858000"/>
              <a:gd name="connsiteX1008" fmla="*/ 4691642 w 12192000"/>
              <a:gd name="connsiteY1008" fmla="*/ 6858000 h 6858000"/>
              <a:gd name="connsiteX1009" fmla="*/ 4714156 w 12192000"/>
              <a:gd name="connsiteY1009" fmla="*/ 6849331 h 6858000"/>
              <a:gd name="connsiteX1010" fmla="*/ 5127859 w 12192000"/>
              <a:gd name="connsiteY1010" fmla="*/ 6620308 h 6858000"/>
              <a:gd name="connsiteX1011" fmla="*/ 5464117 w 12192000"/>
              <a:gd name="connsiteY1011" fmla="*/ 6449651 h 6858000"/>
              <a:gd name="connsiteX1012" fmla="*/ 5294464 w 12192000"/>
              <a:gd name="connsiteY1012" fmla="*/ 6363307 h 6858000"/>
              <a:gd name="connsiteX1013" fmla="*/ 4811917 w 12192000"/>
              <a:gd name="connsiteY1013" fmla="*/ 6560375 h 6858000"/>
              <a:gd name="connsiteX1014" fmla="*/ 4798711 w 12192000"/>
              <a:gd name="connsiteY1014" fmla="*/ 6568502 h 6858000"/>
              <a:gd name="connsiteX1015" fmla="*/ 4148542 w 12192000"/>
              <a:gd name="connsiteY1015" fmla="*/ 6815344 h 6858000"/>
              <a:gd name="connsiteX1016" fmla="*/ 4183111 w 12192000"/>
              <a:gd name="connsiteY1016" fmla="*/ 6858000 h 6858000"/>
              <a:gd name="connsiteX1017" fmla="*/ 4016461 w 12192000"/>
              <a:gd name="connsiteY1017" fmla="*/ 6858000 h 6858000"/>
              <a:gd name="connsiteX1018" fmla="*/ 1467611 w 12192000"/>
              <a:gd name="connsiteY1018" fmla="*/ 3417447 h 6858000"/>
              <a:gd name="connsiteX1019" fmla="*/ 1467611 w 12192000"/>
              <a:gd name="connsiteY1019" fmla="*/ 3356498 h 6858000"/>
              <a:gd name="connsiteX1020" fmla="*/ 2616707 w 12192000"/>
              <a:gd name="connsiteY1020" fmla="*/ 0 h 6858000"/>
              <a:gd name="connsiteX1021" fmla="*/ 3617396 w 12192000"/>
              <a:gd name="connsiteY1021" fmla="*/ 0 h 6858000"/>
              <a:gd name="connsiteX1022" fmla="*/ 1283735 w 12192000"/>
              <a:gd name="connsiteY1022" fmla="*/ 3151304 h 6858000"/>
              <a:gd name="connsiteX1023" fmla="*/ 1254275 w 12192000"/>
              <a:gd name="connsiteY1023" fmla="*/ 3165525 h 6858000"/>
              <a:gd name="connsiteX1024" fmla="*/ 1242084 w 12192000"/>
              <a:gd name="connsiteY1024" fmla="*/ 3163493 h 6858000"/>
              <a:gd name="connsiteX1025" fmla="*/ 1218719 w 12192000"/>
              <a:gd name="connsiteY1025" fmla="*/ 3127940 h 6858000"/>
              <a:gd name="connsiteX1026" fmla="*/ 2385074 w 12192000"/>
              <a:gd name="connsiteY1026" fmla="*/ 251770 h 6858000"/>
              <a:gd name="connsiteX1027" fmla="*/ 1369559 w 12192000"/>
              <a:gd name="connsiteY1027" fmla="*/ 0 h 6858000"/>
              <a:gd name="connsiteX1028" fmla="*/ 1438534 w 12192000"/>
              <a:gd name="connsiteY1028" fmla="*/ 0 h 6858000"/>
              <a:gd name="connsiteX1029" fmla="*/ 1447294 w 12192000"/>
              <a:gd name="connsiteY1029" fmla="*/ 17517 h 6858000"/>
              <a:gd name="connsiteX1030" fmla="*/ 1571232 w 12192000"/>
              <a:gd name="connsiteY1030" fmla="*/ 788520 h 6858000"/>
              <a:gd name="connsiteX1031" fmla="*/ 1543803 w 12192000"/>
              <a:gd name="connsiteY1031" fmla="*/ 836264 h 6858000"/>
              <a:gd name="connsiteX1032" fmla="*/ 815411 w 12192000"/>
              <a:gd name="connsiteY1032" fmla="*/ 1113581 h 6858000"/>
              <a:gd name="connsiteX1033" fmla="*/ 799156 w 12192000"/>
              <a:gd name="connsiteY1033" fmla="*/ 1116628 h 6858000"/>
              <a:gd name="connsiteX1034" fmla="*/ 767664 w 12192000"/>
              <a:gd name="connsiteY1034" fmla="*/ 1103423 h 6858000"/>
              <a:gd name="connsiteX1035" fmla="*/ 759537 w 12192000"/>
              <a:gd name="connsiteY1035" fmla="*/ 1055679 h 6858000"/>
              <a:gd name="connsiteX1036" fmla="*/ 1196829 w 12192000"/>
              <a:gd name="connsiteY1036" fmla="*/ 251440 h 6858000"/>
              <a:gd name="connsiteX1037" fmla="*/ 658090 w 12192000"/>
              <a:gd name="connsiteY1037" fmla="*/ 0 h 6858000"/>
              <a:gd name="connsiteX1038" fmla="*/ 979815 w 12192000"/>
              <a:gd name="connsiteY1038" fmla="*/ 0 h 6858000"/>
              <a:gd name="connsiteX1039" fmla="*/ 877507 w 12192000"/>
              <a:gd name="connsiteY1039" fmla="*/ 154287 h 6858000"/>
              <a:gd name="connsiteX1040" fmla="*/ 42700 w 12192000"/>
              <a:gd name="connsiteY1040" fmla="*/ 2277751 h 6858000"/>
              <a:gd name="connsiteX1041" fmla="*/ 0 w 12192000"/>
              <a:gd name="connsiteY1041" fmla="*/ 2535997 h 6858000"/>
              <a:gd name="connsiteX1042" fmla="*/ 0 w 12192000"/>
              <a:gd name="connsiteY1042" fmla="*/ 1384553 h 6858000"/>
              <a:gd name="connsiteX1043" fmla="*/ 28736 w 12192000"/>
              <a:gd name="connsiteY1043" fmla="*/ 1296239 h 6858000"/>
              <a:gd name="connsiteX1044" fmla="*/ 534027 w 12192000"/>
              <a:gd name="connsiteY1044" fmla="*/ 202314 h 6858000"/>
              <a:gd name="connsiteX1045" fmla="*/ 80049 w 12192000"/>
              <a:gd name="connsiteY1045" fmla="*/ 0 h 6858000"/>
              <a:gd name="connsiteX1046" fmla="*/ 198308 w 12192000"/>
              <a:gd name="connsiteY1046" fmla="*/ 0 h 6858000"/>
              <a:gd name="connsiteX1047" fmla="*/ 94278 w 12192000"/>
              <a:gd name="connsiteY1047" fmla="*/ 180722 h 6858000"/>
              <a:gd name="connsiteX1048" fmla="*/ 0 w 12192000"/>
              <a:gd name="connsiteY1048" fmla="*/ 364550 h 6858000"/>
              <a:gd name="connsiteX1049" fmla="*/ 0 w 12192000"/>
              <a:gd name="connsiteY1049" fmla="*/ 139940 h 6858000"/>
              <a:gd name="connsiteX1050" fmla="*/ 4217 w 12192000"/>
              <a:gd name="connsiteY1050" fmla="*/ 1317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</a:cxnLst>
            <a:rect l="l" t="t" r="r" b="b"/>
            <a:pathLst>
              <a:path w="12192000" h="6858000">
                <a:moveTo>
                  <a:pt x="0" y="6498786"/>
                </a:moveTo>
                <a:lnTo>
                  <a:pt x="94278" y="6682614"/>
                </a:lnTo>
                <a:lnTo>
                  <a:pt x="195237" y="6858000"/>
                </a:lnTo>
                <a:lnTo>
                  <a:pt x="76978" y="6858000"/>
                </a:lnTo>
                <a:lnTo>
                  <a:pt x="4217" y="6731616"/>
                </a:lnTo>
                <a:lnTo>
                  <a:pt x="0" y="6723396"/>
                </a:lnTo>
                <a:close/>
                <a:moveTo>
                  <a:pt x="12192000" y="6496855"/>
                </a:moveTo>
                <a:lnTo>
                  <a:pt x="12192000" y="6721026"/>
                </a:lnTo>
                <a:lnTo>
                  <a:pt x="12186799" y="6731167"/>
                </a:lnTo>
                <a:lnTo>
                  <a:pt x="12113783" y="6858000"/>
                </a:lnTo>
                <a:lnTo>
                  <a:pt x="11995785" y="6858000"/>
                </a:lnTo>
                <a:lnTo>
                  <a:pt x="12096737" y="6682614"/>
                </a:lnTo>
                <a:close/>
                <a:moveTo>
                  <a:pt x="8068856" y="6162176"/>
                </a:moveTo>
                <a:cubicBezTo>
                  <a:pt x="8057681" y="6162176"/>
                  <a:pt x="8045490" y="6168271"/>
                  <a:pt x="8038379" y="6177413"/>
                </a:cubicBezTo>
                <a:lnTo>
                  <a:pt x="7988601" y="6239378"/>
                </a:lnTo>
                <a:cubicBezTo>
                  <a:pt x="7975394" y="6256647"/>
                  <a:pt x="7978442" y="6283058"/>
                  <a:pt x="7994696" y="6297279"/>
                </a:cubicBezTo>
                <a:lnTo>
                  <a:pt x="8172477" y="6439493"/>
                </a:lnTo>
                <a:lnTo>
                  <a:pt x="8172477" y="6446604"/>
                </a:lnTo>
                <a:cubicBezTo>
                  <a:pt x="8169429" y="6494347"/>
                  <a:pt x="8190763" y="6541075"/>
                  <a:pt x="8228350" y="6570533"/>
                </a:cubicBezTo>
                <a:cubicBezTo>
                  <a:pt x="8255779" y="6592881"/>
                  <a:pt x="8289304" y="6604055"/>
                  <a:pt x="8322828" y="6603039"/>
                </a:cubicBezTo>
                <a:cubicBezTo>
                  <a:pt x="8368543" y="6602023"/>
                  <a:pt x="8410195" y="6581707"/>
                  <a:pt x="8437624" y="6547170"/>
                </a:cubicBezTo>
                <a:cubicBezTo>
                  <a:pt x="8489434" y="6482157"/>
                  <a:pt x="8478259" y="6387687"/>
                  <a:pt x="8414258" y="6336896"/>
                </a:cubicBezTo>
                <a:cubicBezTo>
                  <a:pt x="8386829" y="6315564"/>
                  <a:pt x="8353305" y="6304390"/>
                  <a:pt x="8318765" y="6305406"/>
                </a:cubicBezTo>
                <a:cubicBezTo>
                  <a:pt x="8305558" y="6305406"/>
                  <a:pt x="8292351" y="6307437"/>
                  <a:pt x="8279145" y="6311501"/>
                </a:cubicBezTo>
                <a:lnTo>
                  <a:pt x="8272034" y="6312517"/>
                </a:lnTo>
                <a:lnTo>
                  <a:pt x="8088158" y="6167255"/>
                </a:lnTo>
                <a:cubicBezTo>
                  <a:pt x="8082062" y="6163192"/>
                  <a:pt x="8075967" y="6162176"/>
                  <a:pt x="8068856" y="6162176"/>
                </a:cubicBezTo>
                <a:close/>
                <a:moveTo>
                  <a:pt x="7358750" y="6013867"/>
                </a:moveTo>
                <a:cubicBezTo>
                  <a:pt x="7169795" y="6208903"/>
                  <a:pt x="6957474" y="6361276"/>
                  <a:pt x="6727883" y="6462857"/>
                </a:cubicBezTo>
                <a:cubicBezTo>
                  <a:pt x="6749217" y="6497395"/>
                  <a:pt x="6760391" y="6539043"/>
                  <a:pt x="6761407" y="6586786"/>
                </a:cubicBezTo>
                <a:cubicBezTo>
                  <a:pt x="7010300" y="6478094"/>
                  <a:pt x="7291701" y="6276963"/>
                  <a:pt x="7512149" y="6050437"/>
                </a:cubicBezTo>
                <a:lnTo>
                  <a:pt x="7495895" y="6038247"/>
                </a:lnTo>
                <a:cubicBezTo>
                  <a:pt x="7495895" y="6042310"/>
                  <a:pt x="7485736" y="6043326"/>
                  <a:pt x="7474561" y="6043326"/>
                </a:cubicBezTo>
                <a:cubicBezTo>
                  <a:pt x="7426814" y="6041294"/>
                  <a:pt x="7389227" y="6030120"/>
                  <a:pt x="7358750" y="6013867"/>
                </a:cubicBezTo>
                <a:close/>
                <a:moveTo>
                  <a:pt x="7965235" y="5935650"/>
                </a:moveTo>
                <a:cubicBezTo>
                  <a:pt x="7939838" y="5938697"/>
                  <a:pt x="7915457" y="5951903"/>
                  <a:pt x="7899202" y="5972219"/>
                </a:cubicBezTo>
                <a:lnTo>
                  <a:pt x="7756978" y="6149986"/>
                </a:lnTo>
                <a:cubicBezTo>
                  <a:pt x="7723454" y="6192650"/>
                  <a:pt x="7729549" y="6255631"/>
                  <a:pt x="7771201" y="6289153"/>
                </a:cubicBezTo>
                <a:cubicBezTo>
                  <a:pt x="7790502" y="6304390"/>
                  <a:pt x="7811836" y="6312517"/>
                  <a:pt x="7836217" y="6312517"/>
                </a:cubicBezTo>
                <a:cubicBezTo>
                  <a:pt x="7839265" y="6312517"/>
                  <a:pt x="7842313" y="6311501"/>
                  <a:pt x="7845360" y="6311501"/>
                </a:cubicBezTo>
                <a:cubicBezTo>
                  <a:pt x="7859583" y="6309469"/>
                  <a:pt x="7873805" y="6305406"/>
                  <a:pt x="7885996" y="6297279"/>
                </a:cubicBezTo>
                <a:cubicBezTo>
                  <a:pt x="7869742" y="6266805"/>
                  <a:pt x="7875837" y="6230236"/>
                  <a:pt x="7900218" y="6198745"/>
                </a:cubicBezTo>
                <a:lnTo>
                  <a:pt x="7974378" y="6106306"/>
                </a:lnTo>
                <a:cubicBezTo>
                  <a:pt x="7992664" y="6081927"/>
                  <a:pt x="8019077" y="6067705"/>
                  <a:pt x="8049554" y="6064658"/>
                </a:cubicBezTo>
                <a:cubicBezTo>
                  <a:pt x="8052602" y="6064658"/>
                  <a:pt x="8056665" y="6063642"/>
                  <a:pt x="8059713" y="6063642"/>
                </a:cubicBezTo>
                <a:cubicBezTo>
                  <a:pt x="8063776" y="6063642"/>
                  <a:pt x="8066824" y="6063642"/>
                  <a:pt x="8070888" y="6064658"/>
                </a:cubicBezTo>
                <a:cubicBezTo>
                  <a:pt x="8082062" y="6025041"/>
                  <a:pt x="8069872" y="5983393"/>
                  <a:pt x="8038379" y="5957997"/>
                </a:cubicBezTo>
                <a:cubicBezTo>
                  <a:pt x="8020093" y="5942760"/>
                  <a:pt x="7997744" y="5934634"/>
                  <a:pt x="7974378" y="5935650"/>
                </a:cubicBezTo>
                <a:cubicBezTo>
                  <a:pt x="7971331" y="5935650"/>
                  <a:pt x="7968283" y="5935650"/>
                  <a:pt x="7965235" y="5935650"/>
                </a:cubicBezTo>
                <a:close/>
                <a:moveTo>
                  <a:pt x="11401479" y="5747597"/>
                </a:moveTo>
                <a:cubicBezTo>
                  <a:pt x="11409860" y="5749502"/>
                  <a:pt x="11417733" y="5753819"/>
                  <a:pt x="11423320" y="5759914"/>
                </a:cubicBezTo>
                <a:cubicBezTo>
                  <a:pt x="11435511" y="5773119"/>
                  <a:pt x="11437543" y="5791404"/>
                  <a:pt x="11430432" y="5807657"/>
                </a:cubicBezTo>
                <a:cubicBezTo>
                  <a:pt x="11307001" y="6085736"/>
                  <a:pt x="11160713" y="6355244"/>
                  <a:pt x="10994139" y="6611896"/>
                </a:cubicBezTo>
                <a:lnTo>
                  <a:pt x="10825090" y="6858000"/>
                </a:lnTo>
                <a:lnTo>
                  <a:pt x="10749569" y="6858000"/>
                </a:lnTo>
                <a:lnTo>
                  <a:pt x="10743691" y="6845819"/>
                </a:lnTo>
                <a:lnTo>
                  <a:pt x="10619752" y="6074816"/>
                </a:lnTo>
                <a:cubicBezTo>
                  <a:pt x="10616705" y="6054500"/>
                  <a:pt x="10627880" y="6034183"/>
                  <a:pt x="10647181" y="6027073"/>
                </a:cubicBezTo>
                <a:lnTo>
                  <a:pt x="11376590" y="5749756"/>
                </a:lnTo>
                <a:cubicBezTo>
                  <a:pt x="11384209" y="5746201"/>
                  <a:pt x="11393098" y="5745693"/>
                  <a:pt x="11401479" y="5747597"/>
                </a:cubicBezTo>
                <a:close/>
                <a:moveTo>
                  <a:pt x="789506" y="5747470"/>
                </a:moveTo>
                <a:cubicBezTo>
                  <a:pt x="797633" y="5745439"/>
                  <a:pt x="806268" y="5745693"/>
                  <a:pt x="814395" y="5748740"/>
                </a:cubicBezTo>
                <a:lnTo>
                  <a:pt x="1543803" y="6027073"/>
                </a:lnTo>
                <a:cubicBezTo>
                  <a:pt x="1563105" y="6034183"/>
                  <a:pt x="1574280" y="6054500"/>
                  <a:pt x="1571232" y="6074816"/>
                </a:cubicBezTo>
                <a:lnTo>
                  <a:pt x="1447294" y="6844803"/>
                </a:lnTo>
                <a:lnTo>
                  <a:pt x="1440953" y="6858000"/>
                </a:lnTo>
                <a:lnTo>
                  <a:pt x="1365894" y="6858000"/>
                </a:lnTo>
                <a:lnTo>
                  <a:pt x="1196829" y="6611880"/>
                </a:lnTo>
                <a:cubicBezTo>
                  <a:pt x="1030208" y="6355181"/>
                  <a:pt x="883729" y="6085482"/>
                  <a:pt x="759537" y="5806641"/>
                </a:cubicBezTo>
                <a:cubicBezTo>
                  <a:pt x="752426" y="5791404"/>
                  <a:pt x="755473" y="5773119"/>
                  <a:pt x="767664" y="5759914"/>
                </a:cubicBezTo>
                <a:cubicBezTo>
                  <a:pt x="773759" y="5753819"/>
                  <a:pt x="781378" y="5749502"/>
                  <a:pt x="789506" y="5747470"/>
                </a:cubicBezTo>
                <a:close/>
                <a:moveTo>
                  <a:pt x="7469482" y="5630905"/>
                </a:moveTo>
                <a:cubicBezTo>
                  <a:pt x="7424783" y="5631921"/>
                  <a:pt x="7383131" y="5653253"/>
                  <a:pt x="7354686" y="5687791"/>
                </a:cubicBezTo>
                <a:cubicBezTo>
                  <a:pt x="7330305" y="5719281"/>
                  <a:pt x="7319130" y="5757882"/>
                  <a:pt x="7324210" y="5797499"/>
                </a:cubicBezTo>
                <a:cubicBezTo>
                  <a:pt x="7329289" y="5837116"/>
                  <a:pt x="7348591" y="5872669"/>
                  <a:pt x="7380084" y="5898064"/>
                </a:cubicBezTo>
                <a:cubicBezTo>
                  <a:pt x="7406497" y="5918381"/>
                  <a:pt x="7440021" y="5929555"/>
                  <a:pt x="7473545" y="5929555"/>
                </a:cubicBezTo>
                <a:cubicBezTo>
                  <a:pt x="7487768" y="5929555"/>
                  <a:pt x="7500974" y="5927523"/>
                  <a:pt x="7514181" y="5923460"/>
                </a:cubicBezTo>
                <a:lnTo>
                  <a:pt x="7521292" y="5921428"/>
                </a:lnTo>
                <a:lnTo>
                  <a:pt x="7733613" y="6090053"/>
                </a:lnTo>
                <a:lnTo>
                  <a:pt x="7833170" y="5965108"/>
                </a:lnTo>
                <a:lnTo>
                  <a:pt x="7620849" y="5795467"/>
                </a:lnTo>
                <a:lnTo>
                  <a:pt x="7620849" y="5788357"/>
                </a:lnTo>
                <a:cubicBezTo>
                  <a:pt x="7623897" y="5740613"/>
                  <a:pt x="7602563" y="5692870"/>
                  <a:pt x="7564975" y="5663411"/>
                </a:cubicBezTo>
                <a:cubicBezTo>
                  <a:pt x="7537546" y="5642079"/>
                  <a:pt x="7504022" y="5630905"/>
                  <a:pt x="7469482" y="5630905"/>
                </a:cubicBezTo>
                <a:close/>
                <a:moveTo>
                  <a:pt x="0" y="4328040"/>
                </a:moveTo>
                <a:lnTo>
                  <a:pt x="44192" y="4593378"/>
                </a:lnTo>
                <a:cubicBezTo>
                  <a:pt x="189147" y="5352700"/>
                  <a:pt x="475691" y="6075959"/>
                  <a:pt x="890364" y="6728620"/>
                </a:cubicBezTo>
                <a:lnTo>
                  <a:pt x="976922" y="6858000"/>
                </a:lnTo>
                <a:lnTo>
                  <a:pt x="655314" y="6858000"/>
                </a:lnTo>
                <a:lnTo>
                  <a:pt x="530324" y="6654350"/>
                </a:lnTo>
                <a:cubicBezTo>
                  <a:pt x="325293" y="6301609"/>
                  <a:pt x="155009" y="5930900"/>
                  <a:pt x="21312" y="5546796"/>
                </a:cubicBezTo>
                <a:lnTo>
                  <a:pt x="0" y="5480494"/>
                </a:lnTo>
                <a:close/>
                <a:moveTo>
                  <a:pt x="12192000" y="4321400"/>
                </a:moveTo>
                <a:lnTo>
                  <a:pt x="12192000" y="5475389"/>
                </a:lnTo>
                <a:lnTo>
                  <a:pt x="12169070" y="5546796"/>
                </a:lnTo>
                <a:cubicBezTo>
                  <a:pt x="12035498" y="5930900"/>
                  <a:pt x="11865347" y="6301609"/>
                  <a:pt x="11660425" y="6654350"/>
                </a:cubicBezTo>
                <a:lnTo>
                  <a:pt x="11535495" y="6858000"/>
                </a:lnTo>
                <a:lnTo>
                  <a:pt x="11213661" y="6858000"/>
                </a:lnTo>
                <a:lnTo>
                  <a:pt x="11300191" y="6728620"/>
                </a:lnTo>
                <a:cubicBezTo>
                  <a:pt x="11714769" y="6075959"/>
                  <a:pt x="12001536" y="5352700"/>
                  <a:pt x="12146649" y="4593378"/>
                </a:cubicBezTo>
                <a:close/>
                <a:moveTo>
                  <a:pt x="11819644" y="4294983"/>
                </a:moveTo>
                <a:cubicBezTo>
                  <a:pt x="11827898" y="4294602"/>
                  <a:pt x="11836279" y="4296634"/>
                  <a:pt x="11843898" y="4301205"/>
                </a:cubicBezTo>
                <a:cubicBezTo>
                  <a:pt x="11859137" y="4310347"/>
                  <a:pt x="11866248" y="4327616"/>
                  <a:pt x="11864216" y="4344885"/>
                </a:cubicBezTo>
                <a:cubicBezTo>
                  <a:pt x="11800215" y="4747147"/>
                  <a:pt x="11694563" y="5143315"/>
                  <a:pt x="11548275" y="5524245"/>
                </a:cubicBezTo>
                <a:cubicBezTo>
                  <a:pt x="11542179" y="5540498"/>
                  <a:pt x="11525925" y="5550656"/>
                  <a:pt x="11508655" y="5551672"/>
                </a:cubicBezTo>
                <a:lnTo>
                  <a:pt x="11507639" y="5551672"/>
                </a:lnTo>
                <a:cubicBezTo>
                  <a:pt x="11490369" y="5551672"/>
                  <a:pt x="11475131" y="5541514"/>
                  <a:pt x="11468020" y="5526277"/>
                </a:cubicBezTo>
                <a:lnTo>
                  <a:pt x="11150046" y="4814191"/>
                </a:lnTo>
                <a:cubicBezTo>
                  <a:pt x="11141919" y="4794891"/>
                  <a:pt x="11148015" y="4773559"/>
                  <a:pt x="11164269" y="4761369"/>
                </a:cubicBezTo>
                <a:lnTo>
                  <a:pt x="11796152" y="4303237"/>
                </a:lnTo>
                <a:cubicBezTo>
                  <a:pt x="11803263" y="4298158"/>
                  <a:pt x="11811390" y="4295364"/>
                  <a:pt x="11819644" y="4294983"/>
                </a:cubicBezTo>
                <a:close/>
                <a:moveTo>
                  <a:pt x="371340" y="4294983"/>
                </a:moveTo>
                <a:cubicBezTo>
                  <a:pt x="379594" y="4295364"/>
                  <a:pt x="387721" y="4298158"/>
                  <a:pt x="394833" y="4303237"/>
                </a:cubicBezTo>
                <a:lnTo>
                  <a:pt x="1026716" y="4761369"/>
                </a:lnTo>
                <a:cubicBezTo>
                  <a:pt x="1042970" y="4772543"/>
                  <a:pt x="1049065" y="4794891"/>
                  <a:pt x="1040938" y="4814191"/>
                </a:cubicBezTo>
                <a:lnTo>
                  <a:pt x="721949" y="5526277"/>
                </a:lnTo>
                <a:cubicBezTo>
                  <a:pt x="714838" y="5541514"/>
                  <a:pt x="699599" y="5551672"/>
                  <a:pt x="682329" y="5551672"/>
                </a:cubicBezTo>
                <a:lnTo>
                  <a:pt x="681313" y="5551672"/>
                </a:lnTo>
                <a:cubicBezTo>
                  <a:pt x="664043" y="5550656"/>
                  <a:pt x="648805" y="5540498"/>
                  <a:pt x="642710" y="5524245"/>
                </a:cubicBezTo>
                <a:cubicBezTo>
                  <a:pt x="496422" y="5143315"/>
                  <a:pt x="390769" y="4747147"/>
                  <a:pt x="326768" y="4344885"/>
                </a:cubicBezTo>
                <a:cubicBezTo>
                  <a:pt x="323720" y="4327616"/>
                  <a:pt x="331848" y="4310347"/>
                  <a:pt x="347086" y="4301205"/>
                </a:cubicBezTo>
                <a:cubicBezTo>
                  <a:pt x="354705" y="4296634"/>
                  <a:pt x="363086" y="4294602"/>
                  <a:pt x="371340" y="4294983"/>
                </a:cubicBezTo>
                <a:close/>
                <a:moveTo>
                  <a:pt x="10931250" y="3602198"/>
                </a:moveTo>
                <a:cubicBezTo>
                  <a:pt x="10938488" y="3600039"/>
                  <a:pt x="10946361" y="3600293"/>
                  <a:pt x="10953980" y="3603341"/>
                </a:cubicBezTo>
                <a:cubicBezTo>
                  <a:pt x="10969218" y="3608420"/>
                  <a:pt x="10978361" y="3622641"/>
                  <a:pt x="10978361" y="3638894"/>
                </a:cubicBezTo>
                <a:cubicBezTo>
                  <a:pt x="10936710" y="4629313"/>
                  <a:pt x="10600451" y="5570972"/>
                  <a:pt x="10005140" y="6363307"/>
                </a:cubicBezTo>
                <a:cubicBezTo>
                  <a:pt x="9932123" y="6460445"/>
                  <a:pt x="9855868" y="6554518"/>
                  <a:pt x="9776539" y="6645404"/>
                </a:cubicBezTo>
                <a:lnTo>
                  <a:pt x="9576818" y="6858000"/>
                </a:lnTo>
                <a:lnTo>
                  <a:pt x="8510629" y="6858000"/>
                </a:lnTo>
                <a:lnTo>
                  <a:pt x="10912328" y="3615531"/>
                </a:lnTo>
                <a:cubicBezTo>
                  <a:pt x="10917408" y="3608928"/>
                  <a:pt x="10924011" y="3604357"/>
                  <a:pt x="10931250" y="3602198"/>
                </a:cubicBezTo>
                <a:close/>
                <a:moveTo>
                  <a:pt x="1259227" y="3602071"/>
                </a:moveTo>
                <a:cubicBezTo>
                  <a:pt x="1266465" y="3604357"/>
                  <a:pt x="1273069" y="3608928"/>
                  <a:pt x="1277640" y="3615531"/>
                </a:cubicBezTo>
                <a:lnTo>
                  <a:pt x="3680093" y="6858000"/>
                </a:lnTo>
                <a:lnTo>
                  <a:pt x="2614167" y="6858000"/>
                </a:lnTo>
                <a:lnTo>
                  <a:pt x="2414445" y="6645404"/>
                </a:lnTo>
                <a:cubicBezTo>
                  <a:pt x="2335117" y="6554518"/>
                  <a:pt x="2258862" y="6460445"/>
                  <a:pt x="2185845" y="6363307"/>
                </a:cubicBezTo>
                <a:cubicBezTo>
                  <a:pt x="1590534" y="5570972"/>
                  <a:pt x="1254275" y="4629313"/>
                  <a:pt x="1212623" y="3637879"/>
                </a:cubicBezTo>
                <a:cubicBezTo>
                  <a:pt x="1212623" y="3622641"/>
                  <a:pt x="1221766" y="3607404"/>
                  <a:pt x="1237004" y="3602325"/>
                </a:cubicBezTo>
                <a:cubicBezTo>
                  <a:pt x="1244116" y="3599786"/>
                  <a:pt x="1251989" y="3599786"/>
                  <a:pt x="1259227" y="3602071"/>
                </a:cubicBezTo>
                <a:close/>
                <a:moveTo>
                  <a:pt x="6628326" y="3314850"/>
                </a:moveTo>
                <a:lnTo>
                  <a:pt x="6628326" y="3997477"/>
                </a:lnTo>
                <a:cubicBezTo>
                  <a:pt x="6628326" y="4065536"/>
                  <a:pt x="6740074" y="4137659"/>
                  <a:pt x="6867060" y="4137659"/>
                </a:cubicBezTo>
                <a:cubicBezTo>
                  <a:pt x="7098682" y="4137659"/>
                  <a:pt x="7196208" y="3959892"/>
                  <a:pt x="7196208" y="3715080"/>
                </a:cubicBezTo>
                <a:cubicBezTo>
                  <a:pt x="7196208" y="3512933"/>
                  <a:pt x="7068206" y="3314850"/>
                  <a:pt x="6873155" y="3314850"/>
                </a:cubicBezTo>
                <a:close/>
                <a:moveTo>
                  <a:pt x="342260" y="2784976"/>
                </a:moveTo>
                <a:cubicBezTo>
                  <a:pt x="350388" y="2787388"/>
                  <a:pt x="357753" y="2792214"/>
                  <a:pt x="363340" y="2798816"/>
                </a:cubicBezTo>
                <a:lnTo>
                  <a:pt x="855030" y="3404241"/>
                </a:lnTo>
                <a:cubicBezTo>
                  <a:pt x="868237" y="3420494"/>
                  <a:pt x="868237" y="3442842"/>
                  <a:pt x="855030" y="3458080"/>
                </a:cubicBezTo>
                <a:lnTo>
                  <a:pt x="363340" y="4064520"/>
                </a:lnTo>
                <a:cubicBezTo>
                  <a:pt x="354197" y="4074679"/>
                  <a:pt x="342007" y="4079758"/>
                  <a:pt x="329816" y="4079758"/>
                </a:cubicBezTo>
                <a:cubicBezTo>
                  <a:pt x="325752" y="4079758"/>
                  <a:pt x="320673" y="4079758"/>
                  <a:pt x="316609" y="4078742"/>
                </a:cubicBezTo>
                <a:cubicBezTo>
                  <a:pt x="300355" y="4073663"/>
                  <a:pt x="288164" y="4059441"/>
                  <a:pt x="286133" y="4041157"/>
                </a:cubicBezTo>
                <a:cubicBezTo>
                  <a:pt x="244481" y="3636863"/>
                  <a:pt x="244481" y="3226474"/>
                  <a:pt x="286133" y="2822180"/>
                </a:cubicBezTo>
                <a:cubicBezTo>
                  <a:pt x="288164" y="2804911"/>
                  <a:pt x="300355" y="2789674"/>
                  <a:pt x="316609" y="2785611"/>
                </a:cubicBezTo>
                <a:cubicBezTo>
                  <a:pt x="325244" y="2782563"/>
                  <a:pt x="334133" y="2782563"/>
                  <a:pt x="342260" y="2784976"/>
                </a:cubicBezTo>
                <a:close/>
                <a:moveTo>
                  <a:pt x="11873359" y="2784595"/>
                </a:moveTo>
                <a:cubicBezTo>
                  <a:pt x="11890629" y="2789674"/>
                  <a:pt x="11902820" y="2803895"/>
                  <a:pt x="11903836" y="2822180"/>
                </a:cubicBezTo>
                <a:cubicBezTo>
                  <a:pt x="11946503" y="3226474"/>
                  <a:pt x="11946503" y="3636863"/>
                  <a:pt x="11903836" y="4041157"/>
                </a:cubicBezTo>
                <a:cubicBezTo>
                  <a:pt x="11902820" y="4058426"/>
                  <a:pt x="11890629" y="4073663"/>
                  <a:pt x="11873359" y="4077726"/>
                </a:cubicBezTo>
                <a:cubicBezTo>
                  <a:pt x="11869296" y="4079758"/>
                  <a:pt x="11865232" y="4079758"/>
                  <a:pt x="11861169" y="4079758"/>
                </a:cubicBezTo>
                <a:cubicBezTo>
                  <a:pt x="11847962" y="4079758"/>
                  <a:pt x="11835771" y="4073663"/>
                  <a:pt x="11827644" y="4063505"/>
                </a:cubicBezTo>
                <a:lnTo>
                  <a:pt x="11335954" y="3458080"/>
                </a:lnTo>
                <a:cubicBezTo>
                  <a:pt x="11322747" y="3441826"/>
                  <a:pt x="11322747" y="3420494"/>
                  <a:pt x="11335954" y="3404241"/>
                </a:cubicBezTo>
                <a:lnTo>
                  <a:pt x="11827644" y="2798816"/>
                </a:lnTo>
                <a:cubicBezTo>
                  <a:pt x="11838819" y="2785611"/>
                  <a:pt x="11857105" y="2779516"/>
                  <a:pt x="11873359" y="2784595"/>
                </a:cubicBezTo>
                <a:close/>
                <a:moveTo>
                  <a:pt x="5418402" y="2608859"/>
                </a:moveTo>
                <a:cubicBezTo>
                  <a:pt x="5211161" y="2608859"/>
                  <a:pt x="5031349" y="3031438"/>
                  <a:pt x="5002904" y="3301644"/>
                </a:cubicBezTo>
                <a:lnTo>
                  <a:pt x="5505769" y="3301644"/>
                </a:lnTo>
                <a:lnTo>
                  <a:pt x="5505769" y="2683013"/>
                </a:lnTo>
                <a:cubicBezTo>
                  <a:pt x="5505769" y="2637302"/>
                  <a:pt x="5477324" y="2608859"/>
                  <a:pt x="5418402" y="2608859"/>
                </a:cubicBezTo>
                <a:close/>
                <a:moveTo>
                  <a:pt x="6837599" y="2529626"/>
                </a:moveTo>
                <a:cubicBezTo>
                  <a:pt x="6726867" y="2529626"/>
                  <a:pt x="6628326" y="2600733"/>
                  <a:pt x="6628326" y="2658634"/>
                </a:cubicBezTo>
                <a:lnTo>
                  <a:pt x="6629342" y="2658634"/>
                </a:lnTo>
                <a:lnTo>
                  <a:pt x="6629342" y="3054801"/>
                </a:lnTo>
                <a:lnTo>
                  <a:pt x="6748201" y="3054801"/>
                </a:lnTo>
                <a:cubicBezTo>
                  <a:pt x="6929029" y="3054801"/>
                  <a:pt x="7053983" y="2976584"/>
                  <a:pt x="7053983" y="2778500"/>
                </a:cubicBezTo>
                <a:cubicBezTo>
                  <a:pt x="7053983" y="2647460"/>
                  <a:pt x="6992014" y="2529626"/>
                  <a:pt x="6837599" y="2529626"/>
                </a:cubicBezTo>
                <a:close/>
                <a:moveTo>
                  <a:pt x="4969380" y="2256372"/>
                </a:moveTo>
                <a:cubicBezTo>
                  <a:pt x="4975475" y="2277704"/>
                  <a:pt x="5010015" y="2326463"/>
                  <a:pt x="5105509" y="2326463"/>
                </a:cubicBezTo>
                <a:cubicBezTo>
                  <a:pt x="5237574" y="2326463"/>
                  <a:pt x="5311735" y="2265514"/>
                  <a:pt x="5410275" y="2265514"/>
                </a:cubicBezTo>
                <a:cubicBezTo>
                  <a:pt x="5513897" y="2265514"/>
                  <a:pt x="5590088" y="2326463"/>
                  <a:pt x="5698788" y="2326463"/>
                </a:cubicBezTo>
                <a:cubicBezTo>
                  <a:pt x="5774979" y="2326463"/>
                  <a:pt x="5831869" y="2291925"/>
                  <a:pt x="5834917" y="2256372"/>
                </a:cubicBezTo>
                <a:cubicBezTo>
                  <a:pt x="5899934" y="2275672"/>
                  <a:pt x="5960887" y="2342716"/>
                  <a:pt x="5960887" y="2424997"/>
                </a:cubicBezTo>
                <a:lnTo>
                  <a:pt x="5960887" y="2429060"/>
                </a:lnTo>
                <a:cubicBezTo>
                  <a:pt x="5958855" y="2520483"/>
                  <a:pt x="5898918" y="2578385"/>
                  <a:pt x="5816631" y="2608859"/>
                </a:cubicBezTo>
                <a:lnTo>
                  <a:pt x="5816631" y="4037093"/>
                </a:lnTo>
                <a:cubicBezTo>
                  <a:pt x="5816631" y="4125469"/>
                  <a:pt x="5860314" y="4170165"/>
                  <a:pt x="5930410" y="4170165"/>
                </a:cubicBezTo>
                <a:cubicBezTo>
                  <a:pt x="5961903" y="4170165"/>
                  <a:pt x="5984253" y="4163054"/>
                  <a:pt x="6013713" y="4148833"/>
                </a:cubicBezTo>
                <a:cubicBezTo>
                  <a:pt x="6019809" y="4174228"/>
                  <a:pt x="6021840" y="4197592"/>
                  <a:pt x="6021840" y="4218924"/>
                </a:cubicBezTo>
                <a:lnTo>
                  <a:pt x="6021840" y="4224003"/>
                </a:lnTo>
                <a:cubicBezTo>
                  <a:pt x="6019809" y="4340822"/>
                  <a:pt x="5944633" y="4410913"/>
                  <a:pt x="5830853" y="4410913"/>
                </a:cubicBezTo>
                <a:cubicBezTo>
                  <a:pt x="5754662" y="4410913"/>
                  <a:pt x="5707931" y="4384502"/>
                  <a:pt x="5665264" y="4334727"/>
                </a:cubicBezTo>
                <a:cubicBezTo>
                  <a:pt x="5623612" y="4383486"/>
                  <a:pt x="5580945" y="4410913"/>
                  <a:pt x="5500689" y="4410913"/>
                </a:cubicBezTo>
                <a:cubicBezTo>
                  <a:pt x="5403164" y="4410913"/>
                  <a:pt x="5333068" y="4350980"/>
                  <a:pt x="5333068" y="4247367"/>
                </a:cubicBezTo>
                <a:cubicBezTo>
                  <a:pt x="5333068" y="4217908"/>
                  <a:pt x="5339163" y="4185402"/>
                  <a:pt x="5352370" y="4148833"/>
                </a:cubicBezTo>
                <a:cubicBezTo>
                  <a:pt x="5372687" y="4158991"/>
                  <a:pt x="5390973" y="4164070"/>
                  <a:pt x="5417387" y="4164070"/>
                </a:cubicBezTo>
                <a:cubicBezTo>
                  <a:pt x="5486467" y="4164070"/>
                  <a:pt x="5506785" y="4114295"/>
                  <a:pt x="5506785" y="4037093"/>
                </a:cubicBezTo>
                <a:lnTo>
                  <a:pt x="5506785" y="3559661"/>
                </a:lnTo>
                <a:lnTo>
                  <a:pt x="4987666" y="3559661"/>
                </a:lnTo>
                <a:cubicBezTo>
                  <a:pt x="4987666" y="3747586"/>
                  <a:pt x="5016111" y="3909101"/>
                  <a:pt x="5056746" y="4008651"/>
                </a:cubicBezTo>
                <a:cubicBezTo>
                  <a:pt x="5089255" y="4087884"/>
                  <a:pt x="5127859" y="4121406"/>
                  <a:pt x="5173574" y="4121406"/>
                </a:cubicBezTo>
                <a:cubicBezTo>
                  <a:pt x="5194907" y="4121406"/>
                  <a:pt x="5216241" y="4114295"/>
                  <a:pt x="5225384" y="4093979"/>
                </a:cubicBezTo>
                <a:cubicBezTo>
                  <a:pt x="5263987" y="4122422"/>
                  <a:pt x="5295480" y="4170165"/>
                  <a:pt x="5295480" y="4234161"/>
                </a:cubicBezTo>
                <a:cubicBezTo>
                  <a:pt x="5295480" y="4238225"/>
                  <a:pt x="5295480" y="4242288"/>
                  <a:pt x="5294464" y="4246351"/>
                </a:cubicBezTo>
                <a:cubicBezTo>
                  <a:pt x="5290401" y="4328632"/>
                  <a:pt x="5235542" y="4423103"/>
                  <a:pt x="5078080" y="4423103"/>
                </a:cubicBezTo>
                <a:cubicBezTo>
                  <a:pt x="4975475" y="4423103"/>
                  <a:pt x="4873886" y="4367233"/>
                  <a:pt x="4802774" y="4243304"/>
                </a:cubicBezTo>
                <a:cubicBezTo>
                  <a:pt x="4723535" y="4105153"/>
                  <a:pt x="4667661" y="3899959"/>
                  <a:pt x="4667661" y="3576930"/>
                </a:cubicBezTo>
                <a:cubicBezTo>
                  <a:pt x="4667661" y="3171620"/>
                  <a:pt x="4808870" y="2852654"/>
                  <a:pt x="4974459" y="2607843"/>
                </a:cubicBezTo>
                <a:cubicBezTo>
                  <a:pt x="4897252" y="2581432"/>
                  <a:pt x="4845441" y="2522515"/>
                  <a:pt x="4845441" y="2434139"/>
                </a:cubicBezTo>
                <a:cubicBezTo>
                  <a:pt x="4845441" y="2341700"/>
                  <a:pt x="4909442" y="2282783"/>
                  <a:pt x="4969380" y="2256372"/>
                </a:cubicBezTo>
                <a:close/>
                <a:moveTo>
                  <a:pt x="6332702" y="2248245"/>
                </a:moveTo>
                <a:cubicBezTo>
                  <a:pt x="6451561" y="2248245"/>
                  <a:pt x="6521658" y="2299036"/>
                  <a:pt x="6571436" y="2365064"/>
                </a:cubicBezTo>
                <a:cubicBezTo>
                  <a:pt x="6643564" y="2300052"/>
                  <a:pt x="6761407" y="2249261"/>
                  <a:pt x="6897536" y="2249261"/>
                </a:cubicBezTo>
                <a:cubicBezTo>
                  <a:pt x="7183001" y="2249261"/>
                  <a:pt x="7368909" y="2432107"/>
                  <a:pt x="7368909" y="2725678"/>
                </a:cubicBezTo>
                <a:cubicBezTo>
                  <a:pt x="7368909" y="2878050"/>
                  <a:pt x="7300844" y="3017216"/>
                  <a:pt x="7174874" y="3121845"/>
                </a:cubicBezTo>
                <a:cubicBezTo>
                  <a:pt x="7340464" y="3199047"/>
                  <a:pt x="7523324" y="3411352"/>
                  <a:pt x="7523324" y="3719144"/>
                </a:cubicBezTo>
                <a:cubicBezTo>
                  <a:pt x="7523324" y="4129533"/>
                  <a:pt x="7276463" y="4410913"/>
                  <a:pt x="6908711" y="4410913"/>
                </a:cubicBezTo>
                <a:cubicBezTo>
                  <a:pt x="6744137" y="4410913"/>
                  <a:pt x="6609024" y="4354027"/>
                  <a:pt x="6540960" y="4280889"/>
                </a:cubicBezTo>
                <a:cubicBezTo>
                  <a:pt x="6509467" y="4329648"/>
                  <a:pt x="6434291" y="4409897"/>
                  <a:pt x="6317464" y="4409897"/>
                </a:cubicBezTo>
                <a:cubicBezTo>
                  <a:pt x="6197589" y="4409897"/>
                  <a:pt x="6113270" y="4346917"/>
                  <a:pt x="6113270" y="4226035"/>
                </a:cubicBezTo>
                <a:cubicBezTo>
                  <a:pt x="6113270" y="4196576"/>
                  <a:pt x="6123429" y="4149849"/>
                  <a:pt x="6123429" y="4149849"/>
                </a:cubicBezTo>
                <a:cubicBezTo>
                  <a:pt x="6123429" y="4149849"/>
                  <a:pt x="6157969" y="4167118"/>
                  <a:pt x="6210796" y="4167118"/>
                </a:cubicBezTo>
                <a:cubicBezTo>
                  <a:pt x="6305273" y="4167118"/>
                  <a:pt x="6324575" y="4091947"/>
                  <a:pt x="6324575" y="3980208"/>
                </a:cubicBezTo>
                <a:lnTo>
                  <a:pt x="6324575" y="2633239"/>
                </a:lnTo>
                <a:cubicBezTo>
                  <a:pt x="6324575" y="2521499"/>
                  <a:pt x="6274797" y="2472740"/>
                  <a:pt x="6204700" y="2472740"/>
                </a:cubicBezTo>
                <a:cubicBezTo>
                  <a:pt x="6162033" y="2472740"/>
                  <a:pt x="6141715" y="2481882"/>
                  <a:pt x="6116318" y="2495088"/>
                </a:cubicBezTo>
                <a:cubicBezTo>
                  <a:pt x="6108191" y="2479851"/>
                  <a:pt x="6106159" y="2454455"/>
                  <a:pt x="6106159" y="2434139"/>
                </a:cubicBezTo>
                <a:cubicBezTo>
                  <a:pt x="6106159" y="2348811"/>
                  <a:pt x="6172192" y="2248245"/>
                  <a:pt x="6332702" y="2248245"/>
                </a:cubicBezTo>
                <a:close/>
                <a:moveTo>
                  <a:pt x="4608739" y="1999371"/>
                </a:moveTo>
                <a:lnTo>
                  <a:pt x="4608739" y="4710578"/>
                </a:lnTo>
                <a:lnTo>
                  <a:pt x="7581229" y="4710578"/>
                </a:lnTo>
                <a:lnTo>
                  <a:pt x="7581229" y="1999371"/>
                </a:lnTo>
                <a:close/>
                <a:moveTo>
                  <a:pt x="4558961" y="1899821"/>
                </a:moveTo>
                <a:lnTo>
                  <a:pt x="7632024" y="1899821"/>
                </a:lnTo>
                <a:cubicBezTo>
                  <a:pt x="7659453" y="1899821"/>
                  <a:pt x="7681802" y="1922169"/>
                  <a:pt x="7681802" y="1949596"/>
                </a:cubicBezTo>
                <a:lnTo>
                  <a:pt x="7681802" y="4761369"/>
                </a:lnTo>
                <a:cubicBezTo>
                  <a:pt x="7681802" y="4788796"/>
                  <a:pt x="7659453" y="4811144"/>
                  <a:pt x="7632024" y="4811144"/>
                </a:cubicBezTo>
                <a:lnTo>
                  <a:pt x="4558961" y="4811144"/>
                </a:lnTo>
                <a:cubicBezTo>
                  <a:pt x="4531532" y="4811144"/>
                  <a:pt x="4509182" y="4788796"/>
                  <a:pt x="4509182" y="4761369"/>
                </a:cubicBezTo>
                <a:lnTo>
                  <a:pt x="4509182" y="1949596"/>
                </a:lnTo>
                <a:cubicBezTo>
                  <a:pt x="4509182" y="1922169"/>
                  <a:pt x="4531532" y="1899821"/>
                  <a:pt x="4558961" y="1899821"/>
                </a:cubicBezTo>
                <a:close/>
                <a:moveTo>
                  <a:pt x="4351719" y="1752528"/>
                </a:moveTo>
                <a:lnTo>
                  <a:pt x="4351719" y="4963516"/>
                </a:lnTo>
                <a:lnTo>
                  <a:pt x="7839265" y="4963516"/>
                </a:lnTo>
                <a:lnTo>
                  <a:pt x="7839265" y="1752528"/>
                </a:lnTo>
                <a:close/>
                <a:moveTo>
                  <a:pt x="4268416" y="1725101"/>
                </a:moveTo>
                <a:cubicBezTo>
                  <a:pt x="4152605" y="1990228"/>
                  <a:pt x="4062191" y="2280751"/>
                  <a:pt x="4002254" y="2591590"/>
                </a:cubicBezTo>
                <a:cubicBezTo>
                  <a:pt x="3962634" y="2835386"/>
                  <a:pt x="3940284" y="3091371"/>
                  <a:pt x="3940284" y="3353451"/>
                </a:cubicBezTo>
                <a:cubicBezTo>
                  <a:pt x="3940284" y="3960907"/>
                  <a:pt x="4060159" y="4542969"/>
                  <a:pt x="4267401" y="5040717"/>
                </a:cubicBezTo>
                <a:lnTo>
                  <a:pt x="4267401" y="3450969"/>
                </a:lnTo>
                <a:cubicBezTo>
                  <a:pt x="4217622" y="3448937"/>
                  <a:pt x="4178002" y="3409320"/>
                  <a:pt x="4178002" y="3358530"/>
                </a:cubicBezTo>
                <a:cubicBezTo>
                  <a:pt x="4178002" y="3307739"/>
                  <a:pt x="4218638" y="3267106"/>
                  <a:pt x="4268416" y="3266091"/>
                </a:cubicBezTo>
                <a:close/>
                <a:moveTo>
                  <a:pt x="11508655" y="1311665"/>
                </a:moveTo>
                <a:cubicBezTo>
                  <a:pt x="11525925" y="1312680"/>
                  <a:pt x="11542179" y="1322839"/>
                  <a:pt x="11548275" y="1339092"/>
                </a:cubicBezTo>
                <a:cubicBezTo>
                  <a:pt x="11694563" y="1720022"/>
                  <a:pt x="11800215" y="2116189"/>
                  <a:pt x="11863200" y="2518452"/>
                </a:cubicBezTo>
                <a:cubicBezTo>
                  <a:pt x="11866248" y="2535720"/>
                  <a:pt x="11858121" y="2552989"/>
                  <a:pt x="11843898" y="2562132"/>
                </a:cubicBezTo>
                <a:cubicBezTo>
                  <a:pt x="11836787" y="2566195"/>
                  <a:pt x="11828660" y="2568226"/>
                  <a:pt x="11820533" y="2568226"/>
                </a:cubicBezTo>
                <a:cubicBezTo>
                  <a:pt x="11812406" y="2568226"/>
                  <a:pt x="11803263" y="2565179"/>
                  <a:pt x="11795136" y="2560100"/>
                </a:cubicBezTo>
                <a:lnTo>
                  <a:pt x="11164269" y="2101968"/>
                </a:lnTo>
                <a:cubicBezTo>
                  <a:pt x="11146999" y="2089778"/>
                  <a:pt x="11141919" y="2068446"/>
                  <a:pt x="11150046" y="2049146"/>
                </a:cubicBezTo>
                <a:lnTo>
                  <a:pt x="11468020" y="1337060"/>
                </a:lnTo>
                <a:cubicBezTo>
                  <a:pt x="11475131" y="1321823"/>
                  <a:pt x="11490369" y="1310649"/>
                  <a:pt x="11508655" y="1311665"/>
                </a:cubicBezTo>
                <a:close/>
                <a:moveTo>
                  <a:pt x="681313" y="1311665"/>
                </a:moveTo>
                <a:cubicBezTo>
                  <a:pt x="699599" y="1310649"/>
                  <a:pt x="714838" y="1320807"/>
                  <a:pt x="721949" y="1337060"/>
                </a:cubicBezTo>
                <a:lnTo>
                  <a:pt x="1039922" y="2049146"/>
                </a:lnTo>
                <a:cubicBezTo>
                  <a:pt x="1049065" y="2068446"/>
                  <a:pt x="1042970" y="2089778"/>
                  <a:pt x="1026716" y="2101968"/>
                </a:cubicBezTo>
                <a:lnTo>
                  <a:pt x="394833" y="2560100"/>
                </a:lnTo>
                <a:cubicBezTo>
                  <a:pt x="387722" y="2565179"/>
                  <a:pt x="378579" y="2568226"/>
                  <a:pt x="369435" y="2568226"/>
                </a:cubicBezTo>
                <a:cubicBezTo>
                  <a:pt x="361308" y="2568226"/>
                  <a:pt x="353181" y="2566195"/>
                  <a:pt x="347086" y="2562132"/>
                </a:cubicBezTo>
                <a:cubicBezTo>
                  <a:pt x="331848" y="2552989"/>
                  <a:pt x="323720" y="2535720"/>
                  <a:pt x="326768" y="2518452"/>
                </a:cubicBezTo>
                <a:cubicBezTo>
                  <a:pt x="389753" y="2116189"/>
                  <a:pt x="496422" y="1720022"/>
                  <a:pt x="642710" y="1339092"/>
                </a:cubicBezTo>
                <a:cubicBezTo>
                  <a:pt x="648805" y="1322839"/>
                  <a:pt x="664043" y="1312680"/>
                  <a:pt x="681313" y="1311665"/>
                </a:cubicBezTo>
                <a:close/>
                <a:moveTo>
                  <a:pt x="3489230" y="800710"/>
                </a:moveTo>
                <a:lnTo>
                  <a:pt x="1573264" y="3386973"/>
                </a:lnTo>
                <a:lnTo>
                  <a:pt x="3473991" y="5952918"/>
                </a:lnTo>
                <a:cubicBezTo>
                  <a:pt x="3229162" y="5496818"/>
                  <a:pt x="3049350" y="4974690"/>
                  <a:pt x="2953857" y="4410913"/>
                </a:cubicBezTo>
                <a:cubicBezTo>
                  <a:pt x="2686678" y="4423103"/>
                  <a:pt x="2595248" y="4199624"/>
                  <a:pt x="2584073" y="3984271"/>
                </a:cubicBezTo>
                <a:cubicBezTo>
                  <a:pt x="2582041" y="3937544"/>
                  <a:pt x="2577978" y="3844089"/>
                  <a:pt x="2551564" y="3781108"/>
                </a:cubicBezTo>
                <a:cubicBezTo>
                  <a:pt x="2518040" y="3699843"/>
                  <a:pt x="2455055" y="3722191"/>
                  <a:pt x="2374800" y="3739460"/>
                </a:cubicBezTo>
                <a:cubicBezTo>
                  <a:pt x="2238671" y="3767903"/>
                  <a:pt x="2084256" y="3720160"/>
                  <a:pt x="2060890" y="3520044"/>
                </a:cubicBezTo>
                <a:cubicBezTo>
                  <a:pt x="2052763" y="3458080"/>
                  <a:pt x="2032445" y="3422526"/>
                  <a:pt x="1978603" y="3393067"/>
                </a:cubicBezTo>
                <a:cubicBezTo>
                  <a:pt x="1963365" y="3385957"/>
                  <a:pt x="1955238" y="3371735"/>
                  <a:pt x="1954222" y="3359546"/>
                </a:cubicBezTo>
                <a:cubicBezTo>
                  <a:pt x="1955238" y="3346340"/>
                  <a:pt x="1963365" y="3332119"/>
                  <a:pt x="1978603" y="3325008"/>
                </a:cubicBezTo>
                <a:cubicBezTo>
                  <a:pt x="2032445" y="3295549"/>
                  <a:pt x="2052763" y="3259996"/>
                  <a:pt x="2060890" y="3197015"/>
                </a:cubicBezTo>
                <a:cubicBezTo>
                  <a:pt x="2084256" y="2996900"/>
                  <a:pt x="2238671" y="2949157"/>
                  <a:pt x="2374800" y="2977599"/>
                </a:cubicBezTo>
                <a:cubicBezTo>
                  <a:pt x="2455055" y="2994868"/>
                  <a:pt x="2518040" y="3017216"/>
                  <a:pt x="2551564" y="2936967"/>
                </a:cubicBezTo>
                <a:cubicBezTo>
                  <a:pt x="2577978" y="2872971"/>
                  <a:pt x="2582041" y="2780532"/>
                  <a:pt x="2584073" y="2732788"/>
                </a:cubicBezTo>
                <a:cubicBezTo>
                  <a:pt x="2595248" y="2518452"/>
                  <a:pt x="2685662" y="2294973"/>
                  <a:pt x="2951825" y="2307162"/>
                </a:cubicBezTo>
                <a:cubicBezTo>
                  <a:pt x="3056461" y="1754559"/>
                  <a:pt x="3241353" y="1244621"/>
                  <a:pt x="3489230" y="800710"/>
                </a:cubicBezTo>
                <a:close/>
                <a:moveTo>
                  <a:pt x="8691596" y="786489"/>
                </a:moveTo>
                <a:cubicBezTo>
                  <a:pt x="8943536" y="1234463"/>
                  <a:pt x="9131476" y="1748465"/>
                  <a:pt x="9236112" y="2306146"/>
                </a:cubicBezTo>
                <a:cubicBezTo>
                  <a:pt x="9504307" y="2292941"/>
                  <a:pt x="9595737" y="2517436"/>
                  <a:pt x="9606911" y="2732788"/>
                </a:cubicBezTo>
                <a:cubicBezTo>
                  <a:pt x="9608943" y="2779516"/>
                  <a:pt x="9613007" y="2871955"/>
                  <a:pt x="9639420" y="2935951"/>
                </a:cubicBezTo>
                <a:cubicBezTo>
                  <a:pt x="9672944" y="3017216"/>
                  <a:pt x="9735929" y="2994868"/>
                  <a:pt x="9816185" y="2977599"/>
                </a:cubicBezTo>
                <a:cubicBezTo>
                  <a:pt x="9952314" y="2948141"/>
                  <a:pt x="10106729" y="2995884"/>
                  <a:pt x="10131110" y="3196000"/>
                </a:cubicBezTo>
                <a:cubicBezTo>
                  <a:pt x="10138221" y="3258980"/>
                  <a:pt x="10158539" y="3294533"/>
                  <a:pt x="10212381" y="3323992"/>
                </a:cubicBezTo>
                <a:cubicBezTo>
                  <a:pt x="10227619" y="3332119"/>
                  <a:pt x="10235747" y="3345324"/>
                  <a:pt x="10236762" y="3358530"/>
                </a:cubicBezTo>
                <a:cubicBezTo>
                  <a:pt x="10235747" y="3371735"/>
                  <a:pt x="10227619" y="3384941"/>
                  <a:pt x="10212381" y="3393067"/>
                </a:cubicBezTo>
                <a:cubicBezTo>
                  <a:pt x="10158539" y="3422526"/>
                  <a:pt x="10138221" y="3457064"/>
                  <a:pt x="10131110" y="3520044"/>
                </a:cubicBezTo>
                <a:cubicBezTo>
                  <a:pt x="10105713" y="3719144"/>
                  <a:pt x="9952314" y="3767903"/>
                  <a:pt x="9816185" y="3738444"/>
                </a:cubicBezTo>
                <a:cubicBezTo>
                  <a:pt x="9735929" y="3722191"/>
                  <a:pt x="9672944" y="3699843"/>
                  <a:pt x="9639420" y="3780093"/>
                </a:cubicBezTo>
                <a:cubicBezTo>
                  <a:pt x="9613007" y="3844089"/>
                  <a:pt x="9608943" y="3936528"/>
                  <a:pt x="9606911" y="3983255"/>
                </a:cubicBezTo>
                <a:cubicBezTo>
                  <a:pt x="9595737" y="4199624"/>
                  <a:pt x="9503291" y="4424119"/>
                  <a:pt x="9234080" y="4409897"/>
                </a:cubicBezTo>
                <a:cubicBezTo>
                  <a:pt x="9234080" y="4411929"/>
                  <a:pt x="9234080" y="4413960"/>
                  <a:pt x="9233064" y="4415992"/>
                </a:cubicBezTo>
                <a:cubicBezTo>
                  <a:pt x="9136555" y="4981800"/>
                  <a:pt x="8955727" y="5505960"/>
                  <a:pt x="8708866" y="5963077"/>
                </a:cubicBezTo>
                <a:lnTo>
                  <a:pt x="10617721" y="3386973"/>
                </a:lnTo>
                <a:close/>
                <a:moveTo>
                  <a:pt x="6096000" y="652401"/>
                </a:moveTo>
                <a:cubicBezTo>
                  <a:pt x="6096000" y="652401"/>
                  <a:pt x="6121397" y="808837"/>
                  <a:pt x="6259558" y="864706"/>
                </a:cubicBezTo>
                <a:cubicBezTo>
                  <a:pt x="6397719" y="920576"/>
                  <a:pt x="6508451" y="798679"/>
                  <a:pt x="6508451" y="798679"/>
                </a:cubicBezTo>
                <a:cubicBezTo>
                  <a:pt x="6508451" y="798679"/>
                  <a:pt x="6499308" y="974414"/>
                  <a:pt x="6617151" y="1043490"/>
                </a:cubicBezTo>
                <a:cubicBezTo>
                  <a:pt x="6728899" y="1109518"/>
                  <a:pt x="6891441" y="1048569"/>
                  <a:pt x="6904648" y="1043490"/>
                </a:cubicBezTo>
                <a:lnTo>
                  <a:pt x="6586675" y="1520922"/>
                </a:lnTo>
                <a:cubicBezTo>
                  <a:pt x="6586675" y="1520922"/>
                  <a:pt x="6341845" y="1420357"/>
                  <a:pt x="6094984" y="1420357"/>
                </a:cubicBezTo>
                <a:cubicBezTo>
                  <a:pt x="5847108" y="1420357"/>
                  <a:pt x="5603294" y="1520922"/>
                  <a:pt x="5603294" y="1520922"/>
                </a:cubicBezTo>
                <a:lnTo>
                  <a:pt x="5284305" y="1043490"/>
                </a:lnTo>
                <a:cubicBezTo>
                  <a:pt x="5298528" y="1048569"/>
                  <a:pt x="5461070" y="1109518"/>
                  <a:pt x="5573834" y="1043490"/>
                </a:cubicBezTo>
                <a:cubicBezTo>
                  <a:pt x="5690661" y="974414"/>
                  <a:pt x="5681518" y="798679"/>
                  <a:pt x="5681518" y="798679"/>
                </a:cubicBezTo>
                <a:cubicBezTo>
                  <a:pt x="5681518" y="798679"/>
                  <a:pt x="5793265" y="920576"/>
                  <a:pt x="5931426" y="864706"/>
                </a:cubicBezTo>
                <a:cubicBezTo>
                  <a:pt x="6069587" y="808837"/>
                  <a:pt x="6096000" y="652401"/>
                  <a:pt x="6096000" y="652401"/>
                </a:cubicBezTo>
                <a:close/>
                <a:moveTo>
                  <a:pt x="6096000" y="245060"/>
                </a:moveTo>
                <a:cubicBezTo>
                  <a:pt x="5345258" y="245060"/>
                  <a:pt x="4683915" y="810868"/>
                  <a:pt x="4292798" y="1669231"/>
                </a:cubicBezTo>
                <a:lnTo>
                  <a:pt x="5603294" y="1669231"/>
                </a:lnTo>
                <a:lnTo>
                  <a:pt x="6587690" y="1669231"/>
                </a:lnTo>
                <a:lnTo>
                  <a:pt x="7897171" y="1669231"/>
                </a:lnTo>
                <a:cubicBezTo>
                  <a:pt x="7507070" y="810868"/>
                  <a:pt x="6844710" y="245060"/>
                  <a:pt x="6096000" y="245060"/>
                </a:cubicBezTo>
                <a:close/>
                <a:moveTo>
                  <a:pt x="11992713" y="0"/>
                </a:moveTo>
                <a:lnTo>
                  <a:pt x="12110970" y="0"/>
                </a:lnTo>
                <a:lnTo>
                  <a:pt x="12186799" y="131720"/>
                </a:lnTo>
                <a:lnTo>
                  <a:pt x="12192000" y="141861"/>
                </a:lnTo>
                <a:lnTo>
                  <a:pt x="12192000" y="366481"/>
                </a:lnTo>
                <a:lnTo>
                  <a:pt x="12096737" y="180722"/>
                </a:lnTo>
                <a:close/>
                <a:moveTo>
                  <a:pt x="11210773" y="0"/>
                </a:moveTo>
                <a:lnTo>
                  <a:pt x="11532913" y="0"/>
                </a:lnTo>
                <a:lnTo>
                  <a:pt x="11656671" y="201863"/>
                </a:lnTo>
                <a:cubicBezTo>
                  <a:pt x="11857668" y="547537"/>
                  <a:pt x="12027292" y="913519"/>
                  <a:pt x="12161764" y="1295832"/>
                </a:cubicBezTo>
                <a:lnTo>
                  <a:pt x="12192000" y="1388825"/>
                </a:lnTo>
                <a:lnTo>
                  <a:pt x="12192000" y="2542692"/>
                </a:lnTo>
                <a:lnTo>
                  <a:pt x="12148141" y="2277751"/>
                </a:lnTo>
                <a:cubicBezTo>
                  <a:pt x="12004996" y="1523224"/>
                  <a:pt x="11722103" y="803932"/>
                  <a:pt x="11313049" y="154287"/>
                </a:cubicBezTo>
                <a:close/>
                <a:moveTo>
                  <a:pt x="10752596" y="0"/>
                </a:moveTo>
                <a:lnTo>
                  <a:pt x="10821425" y="0"/>
                </a:lnTo>
                <a:lnTo>
                  <a:pt x="10994155" y="251456"/>
                </a:lnTo>
                <a:cubicBezTo>
                  <a:pt x="11160777" y="508156"/>
                  <a:pt x="11307255" y="777854"/>
                  <a:pt x="11431448" y="1056695"/>
                </a:cubicBezTo>
                <a:cubicBezTo>
                  <a:pt x="11438559" y="1071932"/>
                  <a:pt x="11435511" y="1091233"/>
                  <a:pt x="11423320" y="1103423"/>
                </a:cubicBezTo>
                <a:cubicBezTo>
                  <a:pt x="11415193" y="1112565"/>
                  <a:pt x="11403003" y="1116628"/>
                  <a:pt x="11391828" y="1116628"/>
                </a:cubicBezTo>
                <a:cubicBezTo>
                  <a:pt x="11386748" y="1116628"/>
                  <a:pt x="11380653" y="1116628"/>
                  <a:pt x="11376590" y="1114597"/>
                </a:cubicBezTo>
                <a:lnTo>
                  <a:pt x="10647181" y="836264"/>
                </a:lnTo>
                <a:cubicBezTo>
                  <a:pt x="10627880" y="829153"/>
                  <a:pt x="10616705" y="808837"/>
                  <a:pt x="10619752" y="788520"/>
                </a:cubicBezTo>
                <a:lnTo>
                  <a:pt x="10743691" y="18533"/>
                </a:lnTo>
                <a:close/>
                <a:moveTo>
                  <a:pt x="8573589" y="0"/>
                </a:moveTo>
                <a:lnTo>
                  <a:pt x="9574278" y="0"/>
                </a:lnTo>
                <a:lnTo>
                  <a:pt x="9805911" y="251770"/>
                </a:lnTo>
                <a:cubicBezTo>
                  <a:pt x="10483866" y="1043240"/>
                  <a:pt x="10905979" y="2046860"/>
                  <a:pt x="10972266" y="3127940"/>
                </a:cubicBezTo>
                <a:cubicBezTo>
                  <a:pt x="10973282" y="3143177"/>
                  <a:pt x="10964139" y="3158414"/>
                  <a:pt x="10948900" y="3163493"/>
                </a:cubicBezTo>
                <a:cubicBezTo>
                  <a:pt x="10944837" y="3165525"/>
                  <a:pt x="10940773" y="3165525"/>
                  <a:pt x="10936710" y="3165525"/>
                </a:cubicBezTo>
                <a:cubicBezTo>
                  <a:pt x="10925535" y="3165525"/>
                  <a:pt x="10914360" y="3160446"/>
                  <a:pt x="10907249" y="3151304"/>
                </a:cubicBezTo>
                <a:close/>
                <a:moveTo>
                  <a:pt x="3953783" y="0"/>
                </a:moveTo>
                <a:lnTo>
                  <a:pt x="4125266" y="0"/>
                </a:lnTo>
                <a:lnTo>
                  <a:pt x="4061842" y="66452"/>
                </a:lnTo>
                <a:cubicBezTo>
                  <a:pt x="3350831" y="848703"/>
                  <a:pt x="2896967" y="2031813"/>
                  <a:pt x="2896967" y="3353451"/>
                </a:cubicBezTo>
                <a:cubicBezTo>
                  <a:pt x="2896967" y="4684167"/>
                  <a:pt x="3377482" y="5961045"/>
                  <a:pt x="4182066" y="6768617"/>
                </a:cubicBezTo>
                <a:cubicBezTo>
                  <a:pt x="4232860" y="6763538"/>
                  <a:pt x="4286703" y="6749317"/>
                  <a:pt x="4341560" y="6730016"/>
                </a:cubicBezTo>
                <a:cubicBezTo>
                  <a:pt x="3541040" y="5950887"/>
                  <a:pt x="3064588" y="4691278"/>
                  <a:pt x="3064588" y="3351419"/>
                </a:cubicBezTo>
                <a:cubicBezTo>
                  <a:pt x="3064588" y="1993752"/>
                  <a:pt x="3543780" y="786493"/>
                  <a:pt x="4283139" y="29663"/>
                </a:cubicBezTo>
                <a:lnTo>
                  <a:pt x="4313611" y="0"/>
                </a:lnTo>
                <a:lnTo>
                  <a:pt x="4469626" y="0"/>
                </a:lnTo>
                <a:lnTo>
                  <a:pt x="4457372" y="10407"/>
                </a:lnTo>
                <a:cubicBezTo>
                  <a:pt x="4447213" y="19549"/>
                  <a:pt x="4437054" y="28691"/>
                  <a:pt x="4427911" y="37834"/>
                </a:cubicBezTo>
                <a:cubicBezTo>
                  <a:pt x="4403530" y="59166"/>
                  <a:pt x="4380164" y="81514"/>
                  <a:pt x="4357815" y="103862"/>
                </a:cubicBezTo>
                <a:cubicBezTo>
                  <a:pt x="4348672" y="113004"/>
                  <a:pt x="4339529" y="122147"/>
                  <a:pt x="4330386" y="131289"/>
                </a:cubicBezTo>
                <a:cubicBezTo>
                  <a:pt x="4308037" y="153637"/>
                  <a:pt x="4285687" y="175984"/>
                  <a:pt x="4264353" y="198333"/>
                </a:cubicBezTo>
                <a:cubicBezTo>
                  <a:pt x="4254194" y="208490"/>
                  <a:pt x="4246067" y="218649"/>
                  <a:pt x="4236924" y="228807"/>
                </a:cubicBezTo>
                <a:cubicBezTo>
                  <a:pt x="4215591" y="251155"/>
                  <a:pt x="4194257" y="275534"/>
                  <a:pt x="4172923" y="298898"/>
                </a:cubicBezTo>
                <a:cubicBezTo>
                  <a:pt x="4163780" y="309056"/>
                  <a:pt x="4155653" y="319214"/>
                  <a:pt x="4146510" y="328357"/>
                </a:cubicBezTo>
                <a:cubicBezTo>
                  <a:pt x="4126192" y="352736"/>
                  <a:pt x="4106890" y="376100"/>
                  <a:pt x="4087588" y="400479"/>
                </a:cubicBezTo>
                <a:cubicBezTo>
                  <a:pt x="4078445" y="411654"/>
                  <a:pt x="4069302" y="422827"/>
                  <a:pt x="4061175" y="432985"/>
                </a:cubicBezTo>
                <a:cubicBezTo>
                  <a:pt x="4041873" y="457365"/>
                  <a:pt x="4022571" y="482761"/>
                  <a:pt x="4003269" y="507140"/>
                </a:cubicBezTo>
                <a:cubicBezTo>
                  <a:pt x="3996158" y="517298"/>
                  <a:pt x="3989047" y="527456"/>
                  <a:pt x="3980920" y="537614"/>
                </a:cubicBezTo>
                <a:cubicBezTo>
                  <a:pt x="3962634" y="563010"/>
                  <a:pt x="3944348" y="588405"/>
                  <a:pt x="3925046" y="614816"/>
                </a:cubicBezTo>
                <a:cubicBezTo>
                  <a:pt x="3917935" y="624974"/>
                  <a:pt x="3910824" y="636148"/>
                  <a:pt x="3903712" y="646306"/>
                </a:cubicBezTo>
                <a:cubicBezTo>
                  <a:pt x="3886442" y="671702"/>
                  <a:pt x="3868156" y="698113"/>
                  <a:pt x="3850886" y="724524"/>
                </a:cubicBezTo>
                <a:cubicBezTo>
                  <a:pt x="3843775" y="735698"/>
                  <a:pt x="3836664" y="746872"/>
                  <a:pt x="3830568" y="758046"/>
                </a:cubicBezTo>
                <a:cubicBezTo>
                  <a:pt x="3813298" y="783441"/>
                  <a:pt x="3796028" y="810868"/>
                  <a:pt x="3779774" y="838295"/>
                </a:cubicBezTo>
                <a:cubicBezTo>
                  <a:pt x="3772663" y="849469"/>
                  <a:pt x="3765552" y="861659"/>
                  <a:pt x="3759456" y="872833"/>
                </a:cubicBezTo>
                <a:cubicBezTo>
                  <a:pt x="3744218" y="900260"/>
                  <a:pt x="3727964" y="926671"/>
                  <a:pt x="3712725" y="953082"/>
                </a:cubicBezTo>
                <a:cubicBezTo>
                  <a:pt x="3706630" y="965272"/>
                  <a:pt x="3700535" y="976446"/>
                  <a:pt x="3693423" y="987620"/>
                </a:cubicBezTo>
                <a:cubicBezTo>
                  <a:pt x="3679201" y="1015047"/>
                  <a:pt x="3663963" y="1043490"/>
                  <a:pt x="3648724" y="1070917"/>
                </a:cubicBezTo>
                <a:cubicBezTo>
                  <a:pt x="3643645" y="1082091"/>
                  <a:pt x="3637550" y="1092249"/>
                  <a:pt x="3632470" y="1103423"/>
                </a:cubicBezTo>
                <a:cubicBezTo>
                  <a:pt x="3618248" y="1131866"/>
                  <a:pt x="3604025" y="1160308"/>
                  <a:pt x="3589803" y="1188751"/>
                </a:cubicBezTo>
                <a:cubicBezTo>
                  <a:pt x="3583707" y="1200941"/>
                  <a:pt x="3578628" y="1212115"/>
                  <a:pt x="3572533" y="1225320"/>
                </a:cubicBezTo>
                <a:cubicBezTo>
                  <a:pt x="3559326" y="1252747"/>
                  <a:pt x="3546120" y="1280174"/>
                  <a:pt x="3533929" y="1307601"/>
                </a:cubicBezTo>
                <a:cubicBezTo>
                  <a:pt x="3528849" y="1319791"/>
                  <a:pt x="3523770" y="1331981"/>
                  <a:pt x="3517675" y="1344171"/>
                </a:cubicBezTo>
                <a:cubicBezTo>
                  <a:pt x="3505484" y="1372613"/>
                  <a:pt x="3493293" y="1401056"/>
                  <a:pt x="3482119" y="1428483"/>
                </a:cubicBezTo>
                <a:cubicBezTo>
                  <a:pt x="3477039" y="1441689"/>
                  <a:pt x="3471960" y="1452863"/>
                  <a:pt x="3466880" y="1466068"/>
                </a:cubicBezTo>
                <a:cubicBezTo>
                  <a:pt x="3454690" y="1494511"/>
                  <a:pt x="3443515" y="1523970"/>
                  <a:pt x="3432340" y="1553428"/>
                </a:cubicBezTo>
                <a:cubicBezTo>
                  <a:pt x="3427261" y="1564602"/>
                  <a:pt x="3423197" y="1575776"/>
                  <a:pt x="3419133" y="1587966"/>
                </a:cubicBezTo>
                <a:cubicBezTo>
                  <a:pt x="3407959" y="1617425"/>
                  <a:pt x="3396784" y="1646883"/>
                  <a:pt x="3385609" y="1677358"/>
                </a:cubicBezTo>
                <a:cubicBezTo>
                  <a:pt x="3381546" y="1689547"/>
                  <a:pt x="3377482" y="1701737"/>
                  <a:pt x="3373418" y="1713927"/>
                </a:cubicBezTo>
                <a:cubicBezTo>
                  <a:pt x="3363260" y="1742370"/>
                  <a:pt x="3353101" y="1771828"/>
                  <a:pt x="3343958" y="1801287"/>
                </a:cubicBezTo>
                <a:cubicBezTo>
                  <a:pt x="3339894" y="1813477"/>
                  <a:pt x="3335831" y="1826682"/>
                  <a:pt x="3331767" y="1839888"/>
                </a:cubicBezTo>
                <a:cubicBezTo>
                  <a:pt x="3322624" y="1868331"/>
                  <a:pt x="3313481" y="1897789"/>
                  <a:pt x="3305354" y="1926232"/>
                </a:cubicBezTo>
                <a:cubicBezTo>
                  <a:pt x="3300275" y="1939438"/>
                  <a:pt x="3297227" y="1951627"/>
                  <a:pt x="3293163" y="1964833"/>
                </a:cubicBezTo>
                <a:cubicBezTo>
                  <a:pt x="3285036" y="1994292"/>
                  <a:pt x="3276909" y="2022734"/>
                  <a:pt x="3269798" y="2053209"/>
                </a:cubicBezTo>
                <a:cubicBezTo>
                  <a:pt x="3265734" y="2065399"/>
                  <a:pt x="3262687" y="2078604"/>
                  <a:pt x="3258623" y="2091810"/>
                </a:cubicBezTo>
                <a:cubicBezTo>
                  <a:pt x="3251512" y="2122284"/>
                  <a:pt x="3243385" y="2152759"/>
                  <a:pt x="3236274" y="2183233"/>
                </a:cubicBezTo>
                <a:cubicBezTo>
                  <a:pt x="3233226" y="2195423"/>
                  <a:pt x="3230178" y="2207613"/>
                  <a:pt x="3228147" y="2219802"/>
                </a:cubicBezTo>
                <a:cubicBezTo>
                  <a:pt x="3221035" y="2249261"/>
                  <a:pt x="3213924" y="2280751"/>
                  <a:pt x="3206813" y="2311226"/>
                </a:cubicBezTo>
                <a:cubicBezTo>
                  <a:pt x="3204781" y="2323415"/>
                  <a:pt x="3202749" y="2335605"/>
                  <a:pt x="3199702" y="2346779"/>
                </a:cubicBezTo>
                <a:cubicBezTo>
                  <a:pt x="3193606" y="2378269"/>
                  <a:pt x="3187511" y="2409759"/>
                  <a:pt x="3181416" y="2440234"/>
                </a:cubicBezTo>
                <a:cubicBezTo>
                  <a:pt x="3180400" y="2442266"/>
                  <a:pt x="3180400" y="2444297"/>
                  <a:pt x="3180400" y="2445313"/>
                </a:cubicBezTo>
                <a:cubicBezTo>
                  <a:pt x="3178368" y="2455471"/>
                  <a:pt x="3177352" y="2465629"/>
                  <a:pt x="3175320" y="2475787"/>
                </a:cubicBezTo>
                <a:cubicBezTo>
                  <a:pt x="3170241" y="2507278"/>
                  <a:pt x="3166177" y="2538768"/>
                  <a:pt x="3161098" y="2570258"/>
                </a:cubicBezTo>
                <a:cubicBezTo>
                  <a:pt x="3160082" y="2582448"/>
                  <a:pt x="3158050" y="2594638"/>
                  <a:pt x="3156018" y="2606827"/>
                </a:cubicBezTo>
                <a:cubicBezTo>
                  <a:pt x="3151955" y="2638318"/>
                  <a:pt x="3147891" y="2668792"/>
                  <a:pt x="3143828" y="2700282"/>
                </a:cubicBezTo>
                <a:cubicBezTo>
                  <a:pt x="3142812" y="2713488"/>
                  <a:pt x="3140780" y="2726693"/>
                  <a:pt x="3139764" y="2739899"/>
                </a:cubicBezTo>
                <a:cubicBezTo>
                  <a:pt x="3136717" y="2769358"/>
                  <a:pt x="3133669" y="2800848"/>
                  <a:pt x="3130621" y="2831322"/>
                </a:cubicBezTo>
                <a:cubicBezTo>
                  <a:pt x="3129605" y="2844528"/>
                  <a:pt x="3127574" y="2857733"/>
                  <a:pt x="3127574" y="2869923"/>
                </a:cubicBezTo>
                <a:cubicBezTo>
                  <a:pt x="3124526" y="2900398"/>
                  <a:pt x="3122494" y="2931888"/>
                  <a:pt x="3120462" y="2962362"/>
                </a:cubicBezTo>
                <a:cubicBezTo>
                  <a:pt x="3119446" y="2974552"/>
                  <a:pt x="3118431" y="2987758"/>
                  <a:pt x="3117415" y="3000963"/>
                </a:cubicBezTo>
                <a:cubicBezTo>
                  <a:pt x="3115383" y="3031438"/>
                  <a:pt x="3114367" y="3061912"/>
                  <a:pt x="3112335" y="3093402"/>
                </a:cubicBezTo>
                <a:cubicBezTo>
                  <a:pt x="3112335" y="3106608"/>
                  <a:pt x="3111319" y="3118798"/>
                  <a:pt x="3111319" y="3133019"/>
                </a:cubicBezTo>
                <a:cubicBezTo>
                  <a:pt x="3109288" y="3162478"/>
                  <a:pt x="3109288" y="3193968"/>
                  <a:pt x="3108272" y="3224442"/>
                </a:cubicBezTo>
                <a:cubicBezTo>
                  <a:pt x="3108272" y="3236632"/>
                  <a:pt x="3108272" y="3249838"/>
                  <a:pt x="3107256" y="3263043"/>
                </a:cubicBezTo>
                <a:cubicBezTo>
                  <a:pt x="3107256" y="3292502"/>
                  <a:pt x="3107256" y="3321960"/>
                  <a:pt x="3107256" y="3351419"/>
                </a:cubicBezTo>
                <a:lnTo>
                  <a:pt x="3107256" y="3354466"/>
                </a:lnTo>
                <a:cubicBezTo>
                  <a:pt x="3107256" y="3368688"/>
                  <a:pt x="3107256" y="3381893"/>
                  <a:pt x="3107256" y="3395099"/>
                </a:cubicBezTo>
                <a:cubicBezTo>
                  <a:pt x="3107256" y="3425573"/>
                  <a:pt x="3108272" y="3455032"/>
                  <a:pt x="3108272" y="3485506"/>
                </a:cubicBezTo>
                <a:cubicBezTo>
                  <a:pt x="3108272" y="3498712"/>
                  <a:pt x="3109288" y="3511918"/>
                  <a:pt x="3109288" y="3525123"/>
                </a:cubicBezTo>
                <a:cubicBezTo>
                  <a:pt x="3111319" y="3555598"/>
                  <a:pt x="3111319" y="3586072"/>
                  <a:pt x="3113351" y="3616546"/>
                </a:cubicBezTo>
                <a:cubicBezTo>
                  <a:pt x="3113351" y="3629752"/>
                  <a:pt x="3114367" y="3642958"/>
                  <a:pt x="3114367" y="3656163"/>
                </a:cubicBezTo>
                <a:cubicBezTo>
                  <a:pt x="3116399" y="3687653"/>
                  <a:pt x="3118431" y="3717112"/>
                  <a:pt x="3120462" y="3747586"/>
                </a:cubicBezTo>
                <a:cubicBezTo>
                  <a:pt x="3121478" y="3760792"/>
                  <a:pt x="3122494" y="3773998"/>
                  <a:pt x="3123510" y="3787203"/>
                </a:cubicBezTo>
                <a:cubicBezTo>
                  <a:pt x="3125542" y="3817678"/>
                  <a:pt x="3128589" y="3848152"/>
                  <a:pt x="3131637" y="3878626"/>
                </a:cubicBezTo>
                <a:cubicBezTo>
                  <a:pt x="3132653" y="3891832"/>
                  <a:pt x="3133669" y="3905038"/>
                  <a:pt x="3135701" y="3918243"/>
                </a:cubicBezTo>
                <a:cubicBezTo>
                  <a:pt x="3138748" y="3948718"/>
                  <a:pt x="3141796" y="3979192"/>
                  <a:pt x="3144844" y="4008651"/>
                </a:cubicBezTo>
                <a:cubicBezTo>
                  <a:pt x="3146875" y="4021856"/>
                  <a:pt x="3148907" y="4035062"/>
                  <a:pt x="3150939" y="4048267"/>
                </a:cubicBezTo>
                <a:cubicBezTo>
                  <a:pt x="3153987" y="4078742"/>
                  <a:pt x="3158050" y="4109216"/>
                  <a:pt x="3163130" y="4139691"/>
                </a:cubicBezTo>
                <a:cubicBezTo>
                  <a:pt x="3164146" y="4152896"/>
                  <a:pt x="3166177" y="4165086"/>
                  <a:pt x="3169225" y="4178292"/>
                </a:cubicBezTo>
                <a:cubicBezTo>
                  <a:pt x="3173289" y="4208766"/>
                  <a:pt x="3178368" y="4239240"/>
                  <a:pt x="3183447" y="4268699"/>
                </a:cubicBezTo>
                <a:cubicBezTo>
                  <a:pt x="3185479" y="4281905"/>
                  <a:pt x="3187511" y="4296126"/>
                  <a:pt x="3189543" y="4309332"/>
                </a:cubicBezTo>
                <a:cubicBezTo>
                  <a:pt x="3194622" y="4338790"/>
                  <a:pt x="3200718" y="4369265"/>
                  <a:pt x="3206813" y="4397707"/>
                </a:cubicBezTo>
                <a:cubicBezTo>
                  <a:pt x="3208845" y="4410913"/>
                  <a:pt x="3210876" y="4424119"/>
                  <a:pt x="3213924" y="4437324"/>
                </a:cubicBezTo>
                <a:cubicBezTo>
                  <a:pt x="3220019" y="4467799"/>
                  <a:pt x="3227131" y="4497257"/>
                  <a:pt x="3233226" y="4527732"/>
                </a:cubicBezTo>
                <a:cubicBezTo>
                  <a:pt x="3235258" y="4539921"/>
                  <a:pt x="3238305" y="4553127"/>
                  <a:pt x="3241353" y="4565317"/>
                </a:cubicBezTo>
                <a:cubicBezTo>
                  <a:pt x="3248464" y="4596807"/>
                  <a:pt x="3255575" y="4627281"/>
                  <a:pt x="3262687" y="4657756"/>
                </a:cubicBezTo>
                <a:cubicBezTo>
                  <a:pt x="3265734" y="4670961"/>
                  <a:pt x="3268782" y="4682135"/>
                  <a:pt x="3271830" y="4695341"/>
                </a:cubicBezTo>
                <a:cubicBezTo>
                  <a:pt x="3279957" y="4725815"/>
                  <a:pt x="3288084" y="4755274"/>
                  <a:pt x="3296211" y="4785748"/>
                </a:cubicBezTo>
                <a:cubicBezTo>
                  <a:pt x="3299259" y="4797938"/>
                  <a:pt x="3302306" y="4809112"/>
                  <a:pt x="3305354" y="4820286"/>
                </a:cubicBezTo>
                <a:cubicBezTo>
                  <a:pt x="3314497" y="4851776"/>
                  <a:pt x="3323640" y="4881235"/>
                  <a:pt x="3331767" y="4911709"/>
                </a:cubicBezTo>
                <a:cubicBezTo>
                  <a:pt x="3336846" y="4924915"/>
                  <a:pt x="3339894" y="4937104"/>
                  <a:pt x="3343958" y="4950310"/>
                </a:cubicBezTo>
                <a:cubicBezTo>
                  <a:pt x="3353101" y="4979769"/>
                  <a:pt x="3362244" y="5008211"/>
                  <a:pt x="3371387" y="5037670"/>
                </a:cubicBezTo>
                <a:cubicBezTo>
                  <a:pt x="3376466" y="5049860"/>
                  <a:pt x="3380530" y="5063065"/>
                  <a:pt x="3384593" y="5076271"/>
                </a:cubicBezTo>
                <a:cubicBezTo>
                  <a:pt x="3394752" y="5104714"/>
                  <a:pt x="3404911" y="5134172"/>
                  <a:pt x="3415070" y="5162615"/>
                </a:cubicBezTo>
                <a:cubicBezTo>
                  <a:pt x="3419133" y="5174805"/>
                  <a:pt x="3424213" y="5188010"/>
                  <a:pt x="3429292" y="5200200"/>
                </a:cubicBezTo>
                <a:cubicBezTo>
                  <a:pt x="3440467" y="5229659"/>
                  <a:pt x="3451642" y="5260133"/>
                  <a:pt x="3462817" y="5288576"/>
                </a:cubicBezTo>
                <a:cubicBezTo>
                  <a:pt x="3467896" y="5300766"/>
                  <a:pt x="3471960" y="5311940"/>
                  <a:pt x="3476023" y="5323114"/>
                </a:cubicBezTo>
                <a:cubicBezTo>
                  <a:pt x="3488214" y="5352572"/>
                  <a:pt x="3500405" y="5382031"/>
                  <a:pt x="3512595" y="5411490"/>
                </a:cubicBezTo>
                <a:cubicBezTo>
                  <a:pt x="3518691" y="5423679"/>
                  <a:pt x="3522754" y="5434853"/>
                  <a:pt x="3527834" y="5447043"/>
                </a:cubicBezTo>
                <a:cubicBezTo>
                  <a:pt x="3541040" y="5475486"/>
                  <a:pt x="3553231" y="5504944"/>
                  <a:pt x="3566437" y="5532371"/>
                </a:cubicBezTo>
                <a:cubicBezTo>
                  <a:pt x="3571517" y="5544561"/>
                  <a:pt x="3576596" y="5556751"/>
                  <a:pt x="3582692" y="5568941"/>
                </a:cubicBezTo>
                <a:cubicBezTo>
                  <a:pt x="3595898" y="5596368"/>
                  <a:pt x="3609105" y="5623795"/>
                  <a:pt x="3623327" y="5652237"/>
                </a:cubicBezTo>
                <a:cubicBezTo>
                  <a:pt x="3628407" y="5664427"/>
                  <a:pt x="3634502" y="5675601"/>
                  <a:pt x="3640597" y="5688807"/>
                </a:cubicBezTo>
                <a:cubicBezTo>
                  <a:pt x="3654820" y="5716234"/>
                  <a:pt x="3670058" y="5744677"/>
                  <a:pt x="3684280" y="5772103"/>
                </a:cubicBezTo>
                <a:cubicBezTo>
                  <a:pt x="3690376" y="5784293"/>
                  <a:pt x="3696471" y="5794451"/>
                  <a:pt x="3702566" y="5805625"/>
                </a:cubicBezTo>
                <a:cubicBezTo>
                  <a:pt x="3717805" y="5833052"/>
                  <a:pt x="3733043" y="5861495"/>
                  <a:pt x="3748281" y="5887906"/>
                </a:cubicBezTo>
                <a:cubicBezTo>
                  <a:pt x="3755393" y="5900096"/>
                  <a:pt x="3761488" y="5912286"/>
                  <a:pt x="3768599" y="5923460"/>
                </a:cubicBezTo>
                <a:cubicBezTo>
                  <a:pt x="3784853" y="5950887"/>
                  <a:pt x="3802124" y="5978314"/>
                  <a:pt x="3818378" y="6005741"/>
                </a:cubicBezTo>
                <a:cubicBezTo>
                  <a:pt x="3825489" y="6016915"/>
                  <a:pt x="3832600" y="6028089"/>
                  <a:pt x="3838696" y="6038247"/>
                </a:cubicBezTo>
                <a:cubicBezTo>
                  <a:pt x="3855966" y="6065674"/>
                  <a:pt x="3873236" y="6092085"/>
                  <a:pt x="3891522" y="6118496"/>
                </a:cubicBezTo>
                <a:cubicBezTo>
                  <a:pt x="3898633" y="6129670"/>
                  <a:pt x="3905744" y="6140844"/>
                  <a:pt x="3912855" y="6151002"/>
                </a:cubicBezTo>
                <a:cubicBezTo>
                  <a:pt x="3931141" y="6178429"/>
                  <a:pt x="3949427" y="6203824"/>
                  <a:pt x="3967713" y="6230236"/>
                </a:cubicBezTo>
                <a:cubicBezTo>
                  <a:pt x="3975840" y="6239378"/>
                  <a:pt x="3982952" y="6250552"/>
                  <a:pt x="3991079" y="6260710"/>
                </a:cubicBezTo>
                <a:cubicBezTo>
                  <a:pt x="4010381" y="6286105"/>
                  <a:pt x="4028667" y="6312517"/>
                  <a:pt x="4048984" y="6337912"/>
                </a:cubicBezTo>
                <a:cubicBezTo>
                  <a:pt x="4058127" y="6349086"/>
                  <a:pt x="4066255" y="6360260"/>
                  <a:pt x="4075398" y="6372450"/>
                </a:cubicBezTo>
                <a:cubicBezTo>
                  <a:pt x="4095715" y="6396829"/>
                  <a:pt x="4115017" y="6421209"/>
                  <a:pt x="4134319" y="6444572"/>
                </a:cubicBezTo>
                <a:cubicBezTo>
                  <a:pt x="4143462" y="6454730"/>
                  <a:pt x="4152605" y="6464889"/>
                  <a:pt x="4160732" y="6476063"/>
                </a:cubicBezTo>
                <a:cubicBezTo>
                  <a:pt x="4182066" y="6500442"/>
                  <a:pt x="4203400" y="6523806"/>
                  <a:pt x="4224733" y="6548185"/>
                </a:cubicBezTo>
                <a:cubicBezTo>
                  <a:pt x="4234892" y="6558343"/>
                  <a:pt x="4244035" y="6568502"/>
                  <a:pt x="4252163" y="6578660"/>
                </a:cubicBezTo>
                <a:cubicBezTo>
                  <a:pt x="4274512" y="6602023"/>
                  <a:pt x="4296862" y="6625387"/>
                  <a:pt x="4319211" y="6648751"/>
                </a:cubicBezTo>
                <a:lnTo>
                  <a:pt x="4346640" y="6676178"/>
                </a:lnTo>
                <a:cubicBezTo>
                  <a:pt x="4358831" y="6688368"/>
                  <a:pt x="4372037" y="6700557"/>
                  <a:pt x="4385244" y="6713763"/>
                </a:cubicBezTo>
                <a:cubicBezTo>
                  <a:pt x="4417752" y="6700557"/>
                  <a:pt x="4451276" y="6685320"/>
                  <a:pt x="4484801" y="6670083"/>
                </a:cubicBezTo>
                <a:cubicBezTo>
                  <a:pt x="4515278" y="6654846"/>
                  <a:pt x="4547786" y="6639609"/>
                  <a:pt x="4578262" y="6622340"/>
                </a:cubicBezTo>
                <a:cubicBezTo>
                  <a:pt x="4650391" y="6585770"/>
                  <a:pt x="4721503" y="6545138"/>
                  <a:pt x="4792615" y="6506537"/>
                </a:cubicBezTo>
                <a:cubicBezTo>
                  <a:pt x="4819029" y="6492316"/>
                  <a:pt x="4845441" y="6478094"/>
                  <a:pt x="4871854" y="6463873"/>
                </a:cubicBezTo>
                <a:cubicBezTo>
                  <a:pt x="4917569" y="6440509"/>
                  <a:pt x="4962268" y="6418161"/>
                  <a:pt x="5005952" y="6397845"/>
                </a:cubicBezTo>
                <a:cubicBezTo>
                  <a:pt x="4989697" y="6386671"/>
                  <a:pt x="4972427" y="6373465"/>
                  <a:pt x="4955157" y="6360260"/>
                </a:cubicBezTo>
                <a:cubicBezTo>
                  <a:pt x="4946015" y="6354165"/>
                  <a:pt x="4937887" y="6347054"/>
                  <a:pt x="4928744" y="6339943"/>
                </a:cubicBezTo>
                <a:cubicBezTo>
                  <a:pt x="4908426" y="6323690"/>
                  <a:pt x="4889124" y="6307437"/>
                  <a:pt x="4869823" y="6290169"/>
                </a:cubicBezTo>
                <a:lnTo>
                  <a:pt x="4846457" y="6270868"/>
                </a:lnTo>
                <a:cubicBezTo>
                  <a:pt x="4826139" y="6254615"/>
                  <a:pt x="4807853" y="6236330"/>
                  <a:pt x="4788552" y="6219062"/>
                </a:cubicBezTo>
                <a:cubicBezTo>
                  <a:pt x="4780424" y="6210935"/>
                  <a:pt x="4772297" y="6203824"/>
                  <a:pt x="4764171" y="6196714"/>
                </a:cubicBezTo>
                <a:cubicBezTo>
                  <a:pt x="4744868" y="6177413"/>
                  <a:pt x="4725566" y="6159129"/>
                  <a:pt x="4706264" y="6139828"/>
                </a:cubicBezTo>
                <a:lnTo>
                  <a:pt x="4684931" y="6118496"/>
                </a:lnTo>
                <a:cubicBezTo>
                  <a:pt x="4666645" y="6099196"/>
                  <a:pt x="4647343" y="6078879"/>
                  <a:pt x="4630073" y="6058563"/>
                </a:cubicBezTo>
                <a:cubicBezTo>
                  <a:pt x="4622962" y="6051452"/>
                  <a:pt x="4615851" y="6043326"/>
                  <a:pt x="4608739" y="6036215"/>
                </a:cubicBezTo>
                <a:cubicBezTo>
                  <a:pt x="4591470" y="6015899"/>
                  <a:pt x="4572167" y="5994567"/>
                  <a:pt x="4554897" y="5973235"/>
                </a:cubicBezTo>
                <a:cubicBezTo>
                  <a:pt x="4548802" y="5966124"/>
                  <a:pt x="4543722" y="5959013"/>
                  <a:pt x="4537627" y="5951903"/>
                </a:cubicBezTo>
                <a:cubicBezTo>
                  <a:pt x="4520357" y="5931586"/>
                  <a:pt x="4503087" y="5910254"/>
                  <a:pt x="4486833" y="5888922"/>
                </a:cubicBezTo>
                <a:cubicBezTo>
                  <a:pt x="4479722" y="5879780"/>
                  <a:pt x="4473626" y="5870637"/>
                  <a:pt x="4466515" y="5861495"/>
                </a:cubicBezTo>
                <a:cubicBezTo>
                  <a:pt x="4450261" y="5840163"/>
                  <a:pt x="4434007" y="5818831"/>
                  <a:pt x="4418768" y="5797499"/>
                </a:cubicBezTo>
                <a:cubicBezTo>
                  <a:pt x="4411657" y="5788357"/>
                  <a:pt x="4405561" y="5779214"/>
                  <a:pt x="4399467" y="5770072"/>
                </a:cubicBezTo>
                <a:cubicBezTo>
                  <a:pt x="4384228" y="5748740"/>
                  <a:pt x="4368989" y="5726392"/>
                  <a:pt x="4354767" y="5704044"/>
                </a:cubicBezTo>
                <a:cubicBezTo>
                  <a:pt x="4347656" y="5694902"/>
                  <a:pt x="4341560" y="5684743"/>
                  <a:pt x="4335465" y="5675601"/>
                </a:cubicBezTo>
                <a:cubicBezTo>
                  <a:pt x="4321243" y="5653253"/>
                  <a:pt x="4307021" y="5630905"/>
                  <a:pt x="4292798" y="5607542"/>
                </a:cubicBezTo>
                <a:cubicBezTo>
                  <a:pt x="4286703" y="5598399"/>
                  <a:pt x="4281623" y="5590273"/>
                  <a:pt x="4276544" y="5581130"/>
                </a:cubicBezTo>
                <a:cubicBezTo>
                  <a:pt x="4262322" y="5557767"/>
                  <a:pt x="4248099" y="5533387"/>
                  <a:pt x="4234892" y="5510023"/>
                </a:cubicBezTo>
                <a:cubicBezTo>
                  <a:pt x="4228797" y="5500881"/>
                  <a:pt x="4223717" y="5490723"/>
                  <a:pt x="4217622" y="5480565"/>
                </a:cubicBezTo>
                <a:cubicBezTo>
                  <a:pt x="4204415" y="5457201"/>
                  <a:pt x="4191209" y="5432822"/>
                  <a:pt x="4178002" y="5408442"/>
                </a:cubicBezTo>
                <a:cubicBezTo>
                  <a:pt x="4173939" y="5399300"/>
                  <a:pt x="4168859" y="5390157"/>
                  <a:pt x="4163780" y="5379999"/>
                </a:cubicBezTo>
                <a:cubicBezTo>
                  <a:pt x="4150573" y="5355620"/>
                  <a:pt x="4139399" y="5331240"/>
                  <a:pt x="4126192" y="5306861"/>
                </a:cubicBezTo>
                <a:cubicBezTo>
                  <a:pt x="4122128" y="5296703"/>
                  <a:pt x="4117049" y="5286544"/>
                  <a:pt x="4111970" y="5276386"/>
                </a:cubicBezTo>
                <a:cubicBezTo>
                  <a:pt x="4099779" y="5252007"/>
                  <a:pt x="4088604" y="5226611"/>
                  <a:pt x="4077429" y="5201216"/>
                </a:cubicBezTo>
                <a:cubicBezTo>
                  <a:pt x="4072350" y="5191058"/>
                  <a:pt x="4067270" y="5180900"/>
                  <a:pt x="4063207" y="5170742"/>
                </a:cubicBezTo>
                <a:cubicBezTo>
                  <a:pt x="4053048" y="5147378"/>
                  <a:pt x="4041873" y="5121983"/>
                  <a:pt x="4031714" y="5097603"/>
                </a:cubicBezTo>
                <a:cubicBezTo>
                  <a:pt x="4026635" y="5086429"/>
                  <a:pt x="4022571" y="5075255"/>
                  <a:pt x="4017492" y="5064081"/>
                </a:cubicBezTo>
                <a:cubicBezTo>
                  <a:pt x="4007333" y="5038686"/>
                  <a:pt x="3997174" y="5013290"/>
                  <a:pt x="3988031" y="4987895"/>
                </a:cubicBezTo>
                <a:cubicBezTo>
                  <a:pt x="3983968" y="4978753"/>
                  <a:pt x="3979904" y="4968595"/>
                  <a:pt x="3975840" y="4958436"/>
                </a:cubicBezTo>
                <a:cubicBezTo>
                  <a:pt x="3965682" y="4932025"/>
                  <a:pt x="3956539" y="4905614"/>
                  <a:pt x="3947396" y="4879203"/>
                </a:cubicBezTo>
                <a:cubicBezTo>
                  <a:pt x="3944348" y="4869045"/>
                  <a:pt x="3940284" y="4858887"/>
                  <a:pt x="3937237" y="4849745"/>
                </a:cubicBezTo>
                <a:cubicBezTo>
                  <a:pt x="3927078" y="4822318"/>
                  <a:pt x="3917935" y="4795907"/>
                  <a:pt x="3909808" y="4768480"/>
                </a:cubicBezTo>
                <a:cubicBezTo>
                  <a:pt x="3906760" y="4758321"/>
                  <a:pt x="3903712" y="4748163"/>
                  <a:pt x="3900665" y="4738005"/>
                </a:cubicBezTo>
                <a:cubicBezTo>
                  <a:pt x="3892538" y="4712610"/>
                  <a:pt x="3884410" y="4686199"/>
                  <a:pt x="3876283" y="4659787"/>
                </a:cubicBezTo>
                <a:cubicBezTo>
                  <a:pt x="3873236" y="4648613"/>
                  <a:pt x="3870188" y="4637440"/>
                  <a:pt x="3866124" y="4625250"/>
                </a:cubicBezTo>
                <a:cubicBezTo>
                  <a:pt x="3859013" y="4598839"/>
                  <a:pt x="3851902" y="4573443"/>
                  <a:pt x="3844791" y="4546016"/>
                </a:cubicBezTo>
                <a:cubicBezTo>
                  <a:pt x="3841743" y="4534842"/>
                  <a:pt x="3838696" y="4523668"/>
                  <a:pt x="3836664" y="4512494"/>
                </a:cubicBezTo>
                <a:cubicBezTo>
                  <a:pt x="3829553" y="4486083"/>
                  <a:pt x="3823457" y="4459672"/>
                  <a:pt x="3816346" y="4433261"/>
                </a:cubicBezTo>
                <a:cubicBezTo>
                  <a:pt x="3814314" y="4423103"/>
                  <a:pt x="3811267" y="4411929"/>
                  <a:pt x="3809235" y="4401771"/>
                </a:cubicBezTo>
                <a:cubicBezTo>
                  <a:pt x="3803139" y="4374344"/>
                  <a:pt x="3797044" y="4346917"/>
                  <a:pt x="3790949" y="4318474"/>
                </a:cubicBezTo>
                <a:cubicBezTo>
                  <a:pt x="3788917" y="4308316"/>
                  <a:pt x="3785869" y="4298158"/>
                  <a:pt x="3783838" y="4288000"/>
                </a:cubicBezTo>
                <a:cubicBezTo>
                  <a:pt x="3778758" y="4259557"/>
                  <a:pt x="3773679" y="4231114"/>
                  <a:pt x="3767583" y="4203687"/>
                </a:cubicBezTo>
                <a:cubicBezTo>
                  <a:pt x="3765552" y="4193529"/>
                  <a:pt x="3764536" y="4182355"/>
                  <a:pt x="3762504" y="4172197"/>
                </a:cubicBezTo>
                <a:cubicBezTo>
                  <a:pt x="3757424" y="4144770"/>
                  <a:pt x="3753361" y="4116327"/>
                  <a:pt x="3748281" y="4087884"/>
                </a:cubicBezTo>
                <a:cubicBezTo>
                  <a:pt x="3747266" y="4077726"/>
                  <a:pt x="3745234" y="4066552"/>
                  <a:pt x="3743202" y="4056394"/>
                </a:cubicBezTo>
                <a:cubicBezTo>
                  <a:pt x="3739138" y="4028967"/>
                  <a:pt x="3735075" y="4000524"/>
                  <a:pt x="3731011" y="3973097"/>
                </a:cubicBezTo>
                <a:cubicBezTo>
                  <a:pt x="3729995" y="3961923"/>
                  <a:pt x="3728980" y="3950749"/>
                  <a:pt x="3726948" y="3940591"/>
                </a:cubicBezTo>
                <a:cubicBezTo>
                  <a:pt x="3723900" y="3912148"/>
                  <a:pt x="3720852" y="3883706"/>
                  <a:pt x="3717805" y="3855263"/>
                </a:cubicBezTo>
                <a:cubicBezTo>
                  <a:pt x="3715773" y="3845105"/>
                  <a:pt x="3714757" y="3833931"/>
                  <a:pt x="3713741" y="3823773"/>
                </a:cubicBezTo>
                <a:cubicBezTo>
                  <a:pt x="3711709" y="3795330"/>
                  <a:pt x="3708662" y="3766887"/>
                  <a:pt x="3706630" y="3739460"/>
                </a:cubicBezTo>
                <a:cubicBezTo>
                  <a:pt x="3705614" y="3727270"/>
                  <a:pt x="3704598" y="3717112"/>
                  <a:pt x="3703582" y="3705938"/>
                </a:cubicBezTo>
                <a:cubicBezTo>
                  <a:pt x="3701551" y="3677495"/>
                  <a:pt x="3699519" y="3650068"/>
                  <a:pt x="3698503" y="3621626"/>
                </a:cubicBezTo>
                <a:cubicBezTo>
                  <a:pt x="3697487" y="3610452"/>
                  <a:pt x="3697487" y="3599278"/>
                  <a:pt x="3696471" y="3589120"/>
                </a:cubicBezTo>
                <a:cubicBezTo>
                  <a:pt x="3695455" y="3560677"/>
                  <a:pt x="3694439" y="3532234"/>
                  <a:pt x="3693423" y="3503791"/>
                </a:cubicBezTo>
                <a:cubicBezTo>
                  <a:pt x="3693423" y="3492617"/>
                  <a:pt x="3692408" y="3481443"/>
                  <a:pt x="3692408" y="3471285"/>
                </a:cubicBezTo>
                <a:cubicBezTo>
                  <a:pt x="3691392" y="3442842"/>
                  <a:pt x="3691392" y="3416431"/>
                  <a:pt x="3691392" y="3387988"/>
                </a:cubicBezTo>
                <a:cubicBezTo>
                  <a:pt x="3691392" y="3376814"/>
                  <a:pt x="3690376" y="3365640"/>
                  <a:pt x="3690376" y="3354466"/>
                </a:cubicBezTo>
                <a:lnTo>
                  <a:pt x="3690376" y="3353451"/>
                </a:lnTo>
                <a:cubicBezTo>
                  <a:pt x="3690376" y="3325008"/>
                  <a:pt x="3691392" y="3297581"/>
                  <a:pt x="3691392" y="3269138"/>
                </a:cubicBezTo>
                <a:cubicBezTo>
                  <a:pt x="3692408" y="3257964"/>
                  <a:pt x="3692408" y="3247806"/>
                  <a:pt x="3692408" y="3236632"/>
                </a:cubicBezTo>
                <a:cubicBezTo>
                  <a:pt x="3693423" y="3209205"/>
                  <a:pt x="3693423" y="3179746"/>
                  <a:pt x="3694439" y="3152320"/>
                </a:cubicBezTo>
                <a:cubicBezTo>
                  <a:pt x="3695455" y="3141146"/>
                  <a:pt x="3696471" y="3130987"/>
                  <a:pt x="3696471" y="3118798"/>
                </a:cubicBezTo>
                <a:cubicBezTo>
                  <a:pt x="3697487" y="3091371"/>
                  <a:pt x="3699519" y="3062928"/>
                  <a:pt x="3701551" y="3034485"/>
                </a:cubicBezTo>
                <a:cubicBezTo>
                  <a:pt x="3701551" y="3024327"/>
                  <a:pt x="3702566" y="3012137"/>
                  <a:pt x="3703582" y="3001979"/>
                </a:cubicBezTo>
                <a:cubicBezTo>
                  <a:pt x="3705614" y="2973536"/>
                  <a:pt x="3707646" y="2945093"/>
                  <a:pt x="3710694" y="2916651"/>
                </a:cubicBezTo>
                <a:cubicBezTo>
                  <a:pt x="3710694" y="2906493"/>
                  <a:pt x="3711709" y="2895319"/>
                  <a:pt x="3712725" y="2885160"/>
                </a:cubicBezTo>
                <a:cubicBezTo>
                  <a:pt x="3715773" y="2856718"/>
                  <a:pt x="3718821" y="2828275"/>
                  <a:pt x="3721868" y="2800848"/>
                </a:cubicBezTo>
                <a:cubicBezTo>
                  <a:pt x="3722884" y="2789674"/>
                  <a:pt x="3723900" y="2779516"/>
                  <a:pt x="3725932" y="2768342"/>
                </a:cubicBezTo>
                <a:cubicBezTo>
                  <a:pt x="3728980" y="2740915"/>
                  <a:pt x="3733043" y="2714504"/>
                  <a:pt x="3736091" y="2687077"/>
                </a:cubicBezTo>
                <a:cubicBezTo>
                  <a:pt x="3738123" y="2674887"/>
                  <a:pt x="3740154" y="2663713"/>
                  <a:pt x="3741170" y="2652539"/>
                </a:cubicBezTo>
                <a:cubicBezTo>
                  <a:pt x="3745234" y="2625112"/>
                  <a:pt x="3749297" y="2597685"/>
                  <a:pt x="3754377" y="2571274"/>
                </a:cubicBezTo>
                <a:cubicBezTo>
                  <a:pt x="3756409" y="2559084"/>
                  <a:pt x="3757424" y="2547910"/>
                  <a:pt x="3760472" y="2535720"/>
                </a:cubicBezTo>
                <a:cubicBezTo>
                  <a:pt x="3765552" y="2509309"/>
                  <a:pt x="3769615" y="2481882"/>
                  <a:pt x="3774695" y="2455471"/>
                </a:cubicBezTo>
                <a:cubicBezTo>
                  <a:pt x="3776726" y="2443281"/>
                  <a:pt x="3779774" y="2432107"/>
                  <a:pt x="3780790" y="2420933"/>
                </a:cubicBezTo>
                <a:cubicBezTo>
                  <a:pt x="3785869" y="2393506"/>
                  <a:pt x="3791965" y="2367095"/>
                  <a:pt x="3798060" y="2340684"/>
                </a:cubicBezTo>
                <a:cubicBezTo>
                  <a:pt x="3801108" y="2328494"/>
                  <a:pt x="3803139" y="2317320"/>
                  <a:pt x="3806187" y="2306146"/>
                </a:cubicBezTo>
                <a:cubicBezTo>
                  <a:pt x="3812282" y="2278719"/>
                  <a:pt x="3818378" y="2253324"/>
                  <a:pt x="3824473" y="2226913"/>
                </a:cubicBezTo>
                <a:cubicBezTo>
                  <a:pt x="3826505" y="2216755"/>
                  <a:pt x="3830568" y="2205581"/>
                  <a:pt x="3832600" y="2195423"/>
                </a:cubicBezTo>
                <a:cubicBezTo>
                  <a:pt x="3839711" y="2167996"/>
                  <a:pt x="3846823" y="2140569"/>
                  <a:pt x="3854950" y="2113142"/>
                </a:cubicBezTo>
                <a:cubicBezTo>
                  <a:pt x="3856981" y="2102984"/>
                  <a:pt x="3860029" y="2091810"/>
                  <a:pt x="3863077" y="2082667"/>
                </a:cubicBezTo>
                <a:cubicBezTo>
                  <a:pt x="3870188" y="2054225"/>
                  <a:pt x="3879331" y="2026798"/>
                  <a:pt x="3887458" y="2000386"/>
                </a:cubicBezTo>
                <a:cubicBezTo>
                  <a:pt x="3890506" y="1990228"/>
                  <a:pt x="3893553" y="1980070"/>
                  <a:pt x="3896601" y="1969912"/>
                </a:cubicBezTo>
                <a:cubicBezTo>
                  <a:pt x="3904728" y="1943501"/>
                  <a:pt x="3913871" y="1917090"/>
                  <a:pt x="3921998" y="1889663"/>
                </a:cubicBezTo>
                <a:cubicBezTo>
                  <a:pt x="3926062" y="1879505"/>
                  <a:pt x="3929110" y="1868331"/>
                  <a:pt x="3933173" y="1859188"/>
                </a:cubicBezTo>
                <a:cubicBezTo>
                  <a:pt x="3941300" y="1832777"/>
                  <a:pt x="3950443" y="1808398"/>
                  <a:pt x="3959586" y="1783002"/>
                </a:cubicBezTo>
                <a:cubicBezTo>
                  <a:pt x="3963650" y="1771828"/>
                  <a:pt x="3968729" y="1760654"/>
                  <a:pt x="3972793" y="1748465"/>
                </a:cubicBezTo>
                <a:cubicBezTo>
                  <a:pt x="3981936" y="1723069"/>
                  <a:pt x="3992095" y="1697674"/>
                  <a:pt x="4002254" y="1672279"/>
                </a:cubicBezTo>
                <a:cubicBezTo>
                  <a:pt x="4006317" y="1663136"/>
                  <a:pt x="4009365" y="1652978"/>
                  <a:pt x="4013428" y="1642820"/>
                </a:cubicBezTo>
                <a:cubicBezTo>
                  <a:pt x="4024603" y="1616409"/>
                  <a:pt x="4035778" y="1591013"/>
                  <a:pt x="4046953" y="1564602"/>
                </a:cubicBezTo>
                <a:cubicBezTo>
                  <a:pt x="4051016" y="1555460"/>
                  <a:pt x="4055080" y="1545302"/>
                  <a:pt x="4059143" y="1536159"/>
                </a:cubicBezTo>
                <a:cubicBezTo>
                  <a:pt x="4071334" y="1509748"/>
                  <a:pt x="4082509" y="1484353"/>
                  <a:pt x="4095715" y="1458958"/>
                </a:cubicBezTo>
                <a:cubicBezTo>
                  <a:pt x="4099779" y="1448799"/>
                  <a:pt x="4103842" y="1439657"/>
                  <a:pt x="4108922" y="1429499"/>
                </a:cubicBezTo>
                <a:cubicBezTo>
                  <a:pt x="4120097" y="1406135"/>
                  <a:pt x="4132287" y="1381756"/>
                  <a:pt x="4144478" y="1358392"/>
                </a:cubicBezTo>
                <a:cubicBezTo>
                  <a:pt x="4149557" y="1347218"/>
                  <a:pt x="4154637" y="1337060"/>
                  <a:pt x="4160732" y="1325886"/>
                </a:cubicBezTo>
                <a:cubicBezTo>
                  <a:pt x="4172923" y="1301506"/>
                  <a:pt x="4185114" y="1279159"/>
                  <a:pt x="4198320" y="1255795"/>
                </a:cubicBezTo>
                <a:cubicBezTo>
                  <a:pt x="4203400" y="1245637"/>
                  <a:pt x="4208479" y="1236494"/>
                  <a:pt x="4213558" y="1226336"/>
                </a:cubicBezTo>
                <a:cubicBezTo>
                  <a:pt x="4227781" y="1201957"/>
                  <a:pt x="4242004" y="1177577"/>
                  <a:pt x="4256226" y="1154213"/>
                </a:cubicBezTo>
                <a:cubicBezTo>
                  <a:pt x="4261306" y="1145071"/>
                  <a:pt x="4266385" y="1135929"/>
                  <a:pt x="4271465" y="1126786"/>
                </a:cubicBezTo>
                <a:cubicBezTo>
                  <a:pt x="4285687" y="1104439"/>
                  <a:pt x="4299909" y="1082091"/>
                  <a:pt x="4314131" y="1058727"/>
                </a:cubicBezTo>
                <a:cubicBezTo>
                  <a:pt x="4320227" y="1049585"/>
                  <a:pt x="4326322" y="1040442"/>
                  <a:pt x="4332418" y="1031300"/>
                </a:cubicBezTo>
                <a:cubicBezTo>
                  <a:pt x="4346640" y="1008952"/>
                  <a:pt x="4361878" y="986604"/>
                  <a:pt x="4377117" y="964256"/>
                </a:cubicBezTo>
                <a:cubicBezTo>
                  <a:pt x="4383212" y="954098"/>
                  <a:pt x="4390323" y="945972"/>
                  <a:pt x="4396418" y="936829"/>
                </a:cubicBezTo>
                <a:cubicBezTo>
                  <a:pt x="4411657" y="914481"/>
                  <a:pt x="4427911" y="893149"/>
                  <a:pt x="4443149" y="871817"/>
                </a:cubicBezTo>
                <a:cubicBezTo>
                  <a:pt x="4450261" y="862675"/>
                  <a:pt x="4457372" y="853532"/>
                  <a:pt x="4463467" y="844390"/>
                </a:cubicBezTo>
                <a:cubicBezTo>
                  <a:pt x="4480737" y="823058"/>
                  <a:pt x="4498007" y="800710"/>
                  <a:pt x="4514262" y="779378"/>
                </a:cubicBezTo>
                <a:cubicBezTo>
                  <a:pt x="4520357" y="772267"/>
                  <a:pt x="4527468" y="765157"/>
                  <a:pt x="4533563" y="758046"/>
                </a:cubicBezTo>
                <a:cubicBezTo>
                  <a:pt x="4550834" y="735698"/>
                  <a:pt x="4568104" y="715382"/>
                  <a:pt x="4586390" y="694050"/>
                </a:cubicBezTo>
                <a:cubicBezTo>
                  <a:pt x="4593501" y="686939"/>
                  <a:pt x="4599596" y="678813"/>
                  <a:pt x="4606708" y="670686"/>
                </a:cubicBezTo>
                <a:cubicBezTo>
                  <a:pt x="4623977" y="650370"/>
                  <a:pt x="4643279" y="631069"/>
                  <a:pt x="4660549" y="611769"/>
                </a:cubicBezTo>
                <a:cubicBezTo>
                  <a:pt x="4667661" y="604658"/>
                  <a:pt x="4674772" y="597547"/>
                  <a:pt x="4681884" y="589421"/>
                </a:cubicBezTo>
                <a:cubicBezTo>
                  <a:pt x="4701185" y="570120"/>
                  <a:pt x="4719471" y="550820"/>
                  <a:pt x="4738773" y="532535"/>
                </a:cubicBezTo>
                <a:cubicBezTo>
                  <a:pt x="4746900" y="524409"/>
                  <a:pt x="4755027" y="517298"/>
                  <a:pt x="4763155" y="509171"/>
                </a:cubicBezTo>
                <a:cubicBezTo>
                  <a:pt x="4782456" y="491903"/>
                  <a:pt x="4800742" y="473618"/>
                  <a:pt x="4820045" y="457365"/>
                </a:cubicBezTo>
                <a:cubicBezTo>
                  <a:pt x="4828171" y="450254"/>
                  <a:pt x="4835282" y="443144"/>
                  <a:pt x="4842394" y="437049"/>
                </a:cubicBezTo>
                <a:cubicBezTo>
                  <a:pt x="4862711" y="419780"/>
                  <a:pt x="4882013" y="402511"/>
                  <a:pt x="4902331" y="386258"/>
                </a:cubicBezTo>
                <a:cubicBezTo>
                  <a:pt x="4910459" y="380163"/>
                  <a:pt x="4918585" y="373053"/>
                  <a:pt x="4925697" y="366957"/>
                </a:cubicBezTo>
                <a:cubicBezTo>
                  <a:pt x="4948046" y="350704"/>
                  <a:pt x="4968364" y="334451"/>
                  <a:pt x="4989697" y="318198"/>
                </a:cubicBezTo>
                <a:cubicBezTo>
                  <a:pt x="4997825" y="312104"/>
                  <a:pt x="5005952" y="306009"/>
                  <a:pt x="5014079" y="299914"/>
                </a:cubicBezTo>
                <a:cubicBezTo>
                  <a:pt x="5035412" y="285692"/>
                  <a:pt x="5056746" y="270455"/>
                  <a:pt x="5078080" y="256234"/>
                </a:cubicBezTo>
                <a:cubicBezTo>
                  <a:pt x="5087223" y="251155"/>
                  <a:pt x="5095350" y="246076"/>
                  <a:pt x="5102461" y="239981"/>
                </a:cubicBezTo>
                <a:cubicBezTo>
                  <a:pt x="5124811" y="225760"/>
                  <a:pt x="5146144" y="212554"/>
                  <a:pt x="5167478" y="199348"/>
                </a:cubicBezTo>
                <a:cubicBezTo>
                  <a:pt x="5176621" y="194269"/>
                  <a:pt x="5186780" y="189190"/>
                  <a:pt x="5194907" y="183095"/>
                </a:cubicBezTo>
                <a:cubicBezTo>
                  <a:pt x="5219289" y="169890"/>
                  <a:pt x="5241638" y="157700"/>
                  <a:pt x="5265004" y="145510"/>
                </a:cubicBezTo>
                <a:cubicBezTo>
                  <a:pt x="5273130" y="141447"/>
                  <a:pt x="5281257" y="137384"/>
                  <a:pt x="5289385" y="132304"/>
                </a:cubicBezTo>
                <a:cubicBezTo>
                  <a:pt x="5311735" y="121131"/>
                  <a:pt x="5334084" y="110972"/>
                  <a:pt x="5356434" y="100814"/>
                </a:cubicBezTo>
                <a:cubicBezTo>
                  <a:pt x="5365576" y="96751"/>
                  <a:pt x="5374719" y="92688"/>
                  <a:pt x="5383862" y="87609"/>
                </a:cubicBezTo>
                <a:cubicBezTo>
                  <a:pt x="5407228" y="77450"/>
                  <a:pt x="5431609" y="67292"/>
                  <a:pt x="5455990" y="58150"/>
                </a:cubicBezTo>
                <a:cubicBezTo>
                  <a:pt x="5464117" y="55103"/>
                  <a:pt x="5473261" y="52055"/>
                  <a:pt x="5481388" y="47992"/>
                </a:cubicBezTo>
                <a:cubicBezTo>
                  <a:pt x="5504753" y="38850"/>
                  <a:pt x="5529135" y="30723"/>
                  <a:pt x="5553516" y="23612"/>
                </a:cubicBezTo>
                <a:cubicBezTo>
                  <a:pt x="5563675" y="19549"/>
                  <a:pt x="5574850" y="16502"/>
                  <a:pt x="5586024" y="13454"/>
                </a:cubicBezTo>
                <a:lnTo>
                  <a:pt x="5631772" y="0"/>
                </a:lnTo>
                <a:lnTo>
                  <a:pt x="5823498" y="0"/>
                </a:lnTo>
                <a:lnTo>
                  <a:pt x="5736239" y="15883"/>
                </a:lnTo>
                <a:cubicBezTo>
                  <a:pt x="4602061" y="264103"/>
                  <a:pt x="3731011" y="1667041"/>
                  <a:pt x="3731011" y="3354466"/>
                </a:cubicBezTo>
                <a:cubicBezTo>
                  <a:pt x="3731011" y="4629313"/>
                  <a:pt x="4247083" y="5812736"/>
                  <a:pt x="5049635" y="6379560"/>
                </a:cubicBezTo>
                <a:cubicBezTo>
                  <a:pt x="5107541" y="6356197"/>
                  <a:pt x="5163415" y="6337912"/>
                  <a:pt x="5216241" y="6328770"/>
                </a:cubicBezTo>
                <a:cubicBezTo>
                  <a:pt x="4429943" y="5817815"/>
                  <a:pt x="3898633" y="4642519"/>
                  <a:pt x="3898633" y="3353451"/>
                </a:cubicBezTo>
                <a:cubicBezTo>
                  <a:pt x="3898633" y="1562571"/>
                  <a:pt x="4884045" y="105893"/>
                  <a:pt x="6096000" y="105893"/>
                </a:cubicBezTo>
                <a:cubicBezTo>
                  <a:pt x="7306940" y="105893"/>
                  <a:pt x="8291336" y="1562571"/>
                  <a:pt x="8291336" y="3353451"/>
                </a:cubicBezTo>
                <a:cubicBezTo>
                  <a:pt x="8291336" y="4252446"/>
                  <a:pt x="8044475" y="5074239"/>
                  <a:pt x="7639135" y="5666459"/>
                </a:cubicBezTo>
                <a:cubicBezTo>
                  <a:pt x="7671643" y="5704044"/>
                  <a:pt x="7691961" y="5750771"/>
                  <a:pt x="7696025" y="5800546"/>
                </a:cubicBezTo>
                <a:lnTo>
                  <a:pt x="7711263" y="5812736"/>
                </a:lnTo>
                <a:cubicBezTo>
                  <a:pt x="8187715" y="5174805"/>
                  <a:pt x="8458957" y="4286984"/>
                  <a:pt x="8458957" y="3354466"/>
                </a:cubicBezTo>
                <a:cubicBezTo>
                  <a:pt x="8458957" y="1667041"/>
                  <a:pt x="7587908" y="264103"/>
                  <a:pt x="6455242" y="15883"/>
                </a:cubicBezTo>
                <a:lnTo>
                  <a:pt x="6368103" y="0"/>
                </a:lnTo>
                <a:lnTo>
                  <a:pt x="6561002" y="0"/>
                </a:lnTo>
                <a:lnTo>
                  <a:pt x="6577532" y="4312"/>
                </a:lnTo>
                <a:cubicBezTo>
                  <a:pt x="6586675" y="7360"/>
                  <a:pt x="6596833" y="10407"/>
                  <a:pt x="6605976" y="13454"/>
                </a:cubicBezTo>
                <a:cubicBezTo>
                  <a:pt x="6628326" y="19549"/>
                  <a:pt x="6650675" y="27676"/>
                  <a:pt x="6673025" y="34786"/>
                </a:cubicBezTo>
                <a:cubicBezTo>
                  <a:pt x="6681152" y="37834"/>
                  <a:pt x="6690295" y="40881"/>
                  <a:pt x="6698422" y="43929"/>
                </a:cubicBezTo>
                <a:cubicBezTo>
                  <a:pt x="6722804" y="53071"/>
                  <a:pt x="6747185" y="63229"/>
                  <a:pt x="6770550" y="72371"/>
                </a:cubicBezTo>
                <a:cubicBezTo>
                  <a:pt x="6780709" y="76435"/>
                  <a:pt x="6788836" y="80498"/>
                  <a:pt x="6797979" y="84561"/>
                </a:cubicBezTo>
                <a:cubicBezTo>
                  <a:pt x="6820329" y="94719"/>
                  <a:pt x="6843694" y="104877"/>
                  <a:pt x="6866044" y="115036"/>
                </a:cubicBezTo>
                <a:cubicBezTo>
                  <a:pt x="6875187" y="120115"/>
                  <a:pt x="6885346" y="124178"/>
                  <a:pt x="6894489" y="129257"/>
                </a:cubicBezTo>
                <a:cubicBezTo>
                  <a:pt x="6917854" y="141447"/>
                  <a:pt x="6940204" y="152621"/>
                  <a:pt x="6962553" y="165826"/>
                </a:cubicBezTo>
                <a:cubicBezTo>
                  <a:pt x="6971696" y="169890"/>
                  <a:pt x="6979823" y="174969"/>
                  <a:pt x="6988966" y="180048"/>
                </a:cubicBezTo>
                <a:cubicBezTo>
                  <a:pt x="7010300" y="192238"/>
                  <a:pt x="7031634" y="205443"/>
                  <a:pt x="7053983" y="218649"/>
                </a:cubicBezTo>
                <a:cubicBezTo>
                  <a:pt x="7062110" y="223728"/>
                  <a:pt x="7071253" y="228807"/>
                  <a:pt x="7080396" y="234902"/>
                </a:cubicBezTo>
                <a:cubicBezTo>
                  <a:pt x="7100714" y="248107"/>
                  <a:pt x="7121032" y="262329"/>
                  <a:pt x="7142366" y="275534"/>
                </a:cubicBezTo>
                <a:cubicBezTo>
                  <a:pt x="7151509" y="282645"/>
                  <a:pt x="7161668" y="289756"/>
                  <a:pt x="7171826" y="296867"/>
                </a:cubicBezTo>
                <a:cubicBezTo>
                  <a:pt x="7192144" y="311088"/>
                  <a:pt x="7211446" y="326325"/>
                  <a:pt x="7230748" y="340547"/>
                </a:cubicBezTo>
                <a:cubicBezTo>
                  <a:pt x="7239891" y="347657"/>
                  <a:pt x="7249034" y="354768"/>
                  <a:pt x="7258177" y="361878"/>
                </a:cubicBezTo>
                <a:cubicBezTo>
                  <a:pt x="7278495" y="378132"/>
                  <a:pt x="7299828" y="395400"/>
                  <a:pt x="7321162" y="412669"/>
                </a:cubicBezTo>
                <a:lnTo>
                  <a:pt x="7344527" y="432985"/>
                </a:lnTo>
                <a:cubicBezTo>
                  <a:pt x="7364845" y="450254"/>
                  <a:pt x="7384147" y="467523"/>
                  <a:pt x="7403449" y="486824"/>
                </a:cubicBezTo>
                <a:cubicBezTo>
                  <a:pt x="7411576" y="493934"/>
                  <a:pt x="7418687" y="501045"/>
                  <a:pt x="7426814" y="507140"/>
                </a:cubicBezTo>
                <a:cubicBezTo>
                  <a:pt x="7446116" y="526441"/>
                  <a:pt x="7465418" y="544725"/>
                  <a:pt x="7484720" y="564026"/>
                </a:cubicBezTo>
                <a:cubicBezTo>
                  <a:pt x="7490815" y="571136"/>
                  <a:pt x="7496911" y="577231"/>
                  <a:pt x="7504022" y="584342"/>
                </a:cubicBezTo>
                <a:cubicBezTo>
                  <a:pt x="7522308" y="603642"/>
                  <a:pt x="7540594" y="622943"/>
                  <a:pt x="7559896" y="643259"/>
                </a:cubicBezTo>
                <a:cubicBezTo>
                  <a:pt x="7565991" y="650370"/>
                  <a:pt x="7573102" y="657480"/>
                  <a:pt x="7580213" y="665607"/>
                </a:cubicBezTo>
                <a:cubicBezTo>
                  <a:pt x="7598499" y="686939"/>
                  <a:pt x="7616785" y="707255"/>
                  <a:pt x="7635071" y="728587"/>
                </a:cubicBezTo>
                <a:cubicBezTo>
                  <a:pt x="7641167" y="736714"/>
                  <a:pt x="7648278" y="744840"/>
                  <a:pt x="7654373" y="751951"/>
                </a:cubicBezTo>
                <a:cubicBezTo>
                  <a:pt x="7671643" y="773283"/>
                  <a:pt x="7688914" y="793599"/>
                  <a:pt x="7705168" y="815947"/>
                </a:cubicBezTo>
                <a:cubicBezTo>
                  <a:pt x="7711263" y="823058"/>
                  <a:pt x="7718374" y="831185"/>
                  <a:pt x="7724470" y="840327"/>
                </a:cubicBezTo>
                <a:cubicBezTo>
                  <a:pt x="7740724" y="861659"/>
                  <a:pt x="7756978" y="884007"/>
                  <a:pt x="7774248" y="906355"/>
                </a:cubicBezTo>
                <a:cubicBezTo>
                  <a:pt x="7780344" y="915497"/>
                  <a:pt x="7786439" y="924639"/>
                  <a:pt x="7792534" y="932766"/>
                </a:cubicBezTo>
                <a:cubicBezTo>
                  <a:pt x="7807773" y="954098"/>
                  <a:pt x="7824027" y="977462"/>
                  <a:pt x="7839265" y="1000826"/>
                </a:cubicBezTo>
                <a:cubicBezTo>
                  <a:pt x="7845360" y="1009968"/>
                  <a:pt x="7851456" y="1020126"/>
                  <a:pt x="7857551" y="1029268"/>
                </a:cubicBezTo>
                <a:cubicBezTo>
                  <a:pt x="7872789" y="1051616"/>
                  <a:pt x="7887012" y="1073964"/>
                  <a:pt x="7901234" y="1096312"/>
                </a:cubicBezTo>
                <a:cubicBezTo>
                  <a:pt x="7906314" y="1105454"/>
                  <a:pt x="7912409" y="1114597"/>
                  <a:pt x="7917488" y="1123739"/>
                </a:cubicBezTo>
                <a:cubicBezTo>
                  <a:pt x="7931711" y="1147103"/>
                  <a:pt x="7945933" y="1170466"/>
                  <a:pt x="7959140" y="1193830"/>
                </a:cubicBezTo>
                <a:cubicBezTo>
                  <a:pt x="7965235" y="1203988"/>
                  <a:pt x="7970315" y="1214146"/>
                  <a:pt x="7976410" y="1224305"/>
                </a:cubicBezTo>
                <a:cubicBezTo>
                  <a:pt x="7989617" y="1247668"/>
                  <a:pt x="8001807" y="1271032"/>
                  <a:pt x="8015014" y="1294396"/>
                </a:cubicBezTo>
                <a:cubicBezTo>
                  <a:pt x="8020093" y="1304554"/>
                  <a:pt x="8025173" y="1314712"/>
                  <a:pt x="8030252" y="1324870"/>
                </a:cubicBezTo>
                <a:cubicBezTo>
                  <a:pt x="8043459" y="1349250"/>
                  <a:pt x="8055649" y="1374645"/>
                  <a:pt x="8067840" y="1399025"/>
                </a:cubicBezTo>
                <a:cubicBezTo>
                  <a:pt x="8072919" y="1408167"/>
                  <a:pt x="8077999" y="1419341"/>
                  <a:pt x="8082062" y="1428483"/>
                </a:cubicBezTo>
                <a:cubicBezTo>
                  <a:pt x="8094253" y="1452863"/>
                  <a:pt x="8106444" y="1477242"/>
                  <a:pt x="8116603" y="1501622"/>
                </a:cubicBezTo>
                <a:cubicBezTo>
                  <a:pt x="8121682" y="1512796"/>
                  <a:pt x="8126762" y="1522954"/>
                  <a:pt x="8131841" y="1535144"/>
                </a:cubicBezTo>
                <a:cubicBezTo>
                  <a:pt x="8142000" y="1559523"/>
                  <a:pt x="8153175" y="1583903"/>
                  <a:pt x="8163334" y="1608282"/>
                </a:cubicBezTo>
                <a:cubicBezTo>
                  <a:pt x="8168413" y="1618440"/>
                  <a:pt x="8172477" y="1628599"/>
                  <a:pt x="8176540" y="1638757"/>
                </a:cubicBezTo>
                <a:cubicBezTo>
                  <a:pt x="8186699" y="1665168"/>
                  <a:pt x="8196858" y="1691579"/>
                  <a:pt x="8208033" y="1717990"/>
                </a:cubicBezTo>
                <a:cubicBezTo>
                  <a:pt x="8211080" y="1728148"/>
                  <a:pt x="8215144" y="1737291"/>
                  <a:pt x="8219207" y="1747449"/>
                </a:cubicBezTo>
                <a:cubicBezTo>
                  <a:pt x="8228350" y="1773860"/>
                  <a:pt x="8238509" y="1801287"/>
                  <a:pt x="8247652" y="1827698"/>
                </a:cubicBezTo>
                <a:cubicBezTo>
                  <a:pt x="8251716" y="1837856"/>
                  <a:pt x="8254764" y="1848014"/>
                  <a:pt x="8258827" y="1857157"/>
                </a:cubicBezTo>
                <a:cubicBezTo>
                  <a:pt x="8267970" y="1883568"/>
                  <a:pt x="8276097" y="1908963"/>
                  <a:pt x="8284224" y="1935374"/>
                </a:cubicBezTo>
                <a:cubicBezTo>
                  <a:pt x="8288288" y="1946548"/>
                  <a:pt x="8291336" y="1957722"/>
                  <a:pt x="8295399" y="1968896"/>
                </a:cubicBezTo>
                <a:cubicBezTo>
                  <a:pt x="8303526" y="1995307"/>
                  <a:pt x="8310637" y="2021719"/>
                  <a:pt x="8318765" y="2047114"/>
                </a:cubicBezTo>
                <a:cubicBezTo>
                  <a:pt x="8321812" y="2059304"/>
                  <a:pt x="8325876" y="2070478"/>
                  <a:pt x="8327908" y="2082667"/>
                </a:cubicBezTo>
                <a:cubicBezTo>
                  <a:pt x="8336035" y="2109079"/>
                  <a:pt x="8343146" y="2135490"/>
                  <a:pt x="8350257" y="2161901"/>
                </a:cubicBezTo>
                <a:cubicBezTo>
                  <a:pt x="8352289" y="2172059"/>
                  <a:pt x="8355337" y="2182217"/>
                  <a:pt x="8358384" y="2192375"/>
                </a:cubicBezTo>
                <a:cubicBezTo>
                  <a:pt x="8365495" y="2219802"/>
                  <a:pt x="8371591" y="2247229"/>
                  <a:pt x="8378702" y="2274656"/>
                </a:cubicBezTo>
                <a:cubicBezTo>
                  <a:pt x="8380734" y="2285830"/>
                  <a:pt x="8383781" y="2295988"/>
                  <a:pt x="8385813" y="2307162"/>
                </a:cubicBezTo>
                <a:cubicBezTo>
                  <a:pt x="8391909" y="2334589"/>
                  <a:pt x="8398004" y="2362016"/>
                  <a:pt x="8403083" y="2389443"/>
                </a:cubicBezTo>
                <a:cubicBezTo>
                  <a:pt x="8406131" y="2399601"/>
                  <a:pt x="8408163" y="2410775"/>
                  <a:pt x="8410195" y="2420933"/>
                </a:cubicBezTo>
                <a:cubicBezTo>
                  <a:pt x="8416290" y="2449376"/>
                  <a:pt x="8421369" y="2477819"/>
                  <a:pt x="8426449" y="2505246"/>
                </a:cubicBezTo>
                <a:cubicBezTo>
                  <a:pt x="8428481" y="2516420"/>
                  <a:pt x="8429496" y="2526578"/>
                  <a:pt x="8431528" y="2536736"/>
                </a:cubicBezTo>
                <a:cubicBezTo>
                  <a:pt x="8436608" y="2565179"/>
                  <a:pt x="8440671" y="2592606"/>
                  <a:pt x="8444735" y="2621049"/>
                </a:cubicBezTo>
                <a:cubicBezTo>
                  <a:pt x="8446767" y="2632223"/>
                  <a:pt x="8448798" y="2643397"/>
                  <a:pt x="8450830" y="2653555"/>
                </a:cubicBezTo>
                <a:cubicBezTo>
                  <a:pt x="8454894" y="2680982"/>
                  <a:pt x="8458957" y="2709425"/>
                  <a:pt x="8462005" y="2736852"/>
                </a:cubicBezTo>
                <a:cubicBezTo>
                  <a:pt x="8464037" y="2748026"/>
                  <a:pt x="8465053" y="2759199"/>
                  <a:pt x="8466068" y="2770373"/>
                </a:cubicBezTo>
                <a:cubicBezTo>
                  <a:pt x="8469116" y="2798816"/>
                  <a:pt x="8473180" y="2826243"/>
                  <a:pt x="8476227" y="2854686"/>
                </a:cubicBezTo>
                <a:cubicBezTo>
                  <a:pt x="8476227" y="2865860"/>
                  <a:pt x="8477243" y="2877034"/>
                  <a:pt x="8479275" y="2887192"/>
                </a:cubicBezTo>
                <a:cubicBezTo>
                  <a:pt x="8481307" y="2915635"/>
                  <a:pt x="8484354" y="2944078"/>
                  <a:pt x="8486386" y="2972520"/>
                </a:cubicBezTo>
                <a:cubicBezTo>
                  <a:pt x="8487402" y="2983694"/>
                  <a:pt x="8487402" y="2993853"/>
                  <a:pt x="8488418" y="3005026"/>
                </a:cubicBezTo>
                <a:cubicBezTo>
                  <a:pt x="8490450" y="3033469"/>
                  <a:pt x="8492482" y="3061912"/>
                  <a:pt x="8494513" y="3090355"/>
                </a:cubicBezTo>
                <a:cubicBezTo>
                  <a:pt x="8494513" y="3101529"/>
                  <a:pt x="8494513" y="3111687"/>
                  <a:pt x="8495529" y="3122861"/>
                </a:cubicBezTo>
                <a:cubicBezTo>
                  <a:pt x="8496545" y="3151304"/>
                  <a:pt x="8497561" y="3179746"/>
                  <a:pt x="8498577" y="3208189"/>
                </a:cubicBezTo>
                <a:cubicBezTo>
                  <a:pt x="8498577" y="3219363"/>
                  <a:pt x="8499593" y="3230537"/>
                  <a:pt x="8499593" y="3240695"/>
                </a:cubicBezTo>
                <a:cubicBezTo>
                  <a:pt x="8499593" y="3269138"/>
                  <a:pt x="8500609" y="3298597"/>
                  <a:pt x="8500609" y="3327040"/>
                </a:cubicBezTo>
                <a:cubicBezTo>
                  <a:pt x="8500609" y="3337198"/>
                  <a:pt x="8501625" y="3345324"/>
                  <a:pt x="8501625" y="3354466"/>
                </a:cubicBezTo>
                <a:cubicBezTo>
                  <a:pt x="8501625" y="3355482"/>
                  <a:pt x="8500609" y="3356498"/>
                  <a:pt x="8500609" y="3357514"/>
                </a:cubicBezTo>
                <a:cubicBezTo>
                  <a:pt x="8500609" y="3386973"/>
                  <a:pt x="8499593" y="3415415"/>
                  <a:pt x="8499593" y="3442842"/>
                </a:cubicBezTo>
                <a:cubicBezTo>
                  <a:pt x="8498577" y="3454016"/>
                  <a:pt x="8498577" y="3464174"/>
                  <a:pt x="8498577" y="3476364"/>
                </a:cubicBezTo>
                <a:cubicBezTo>
                  <a:pt x="8497561" y="3503791"/>
                  <a:pt x="8497561" y="3532234"/>
                  <a:pt x="8496545" y="3560677"/>
                </a:cubicBezTo>
                <a:cubicBezTo>
                  <a:pt x="8495529" y="3571851"/>
                  <a:pt x="8494513" y="3583025"/>
                  <a:pt x="8494513" y="3594199"/>
                </a:cubicBezTo>
                <a:cubicBezTo>
                  <a:pt x="8492482" y="3621626"/>
                  <a:pt x="8491466" y="3650068"/>
                  <a:pt x="8489434" y="3678511"/>
                </a:cubicBezTo>
                <a:cubicBezTo>
                  <a:pt x="8488418" y="3689685"/>
                  <a:pt x="8488418" y="3699843"/>
                  <a:pt x="8487402" y="3711017"/>
                </a:cubicBezTo>
                <a:cubicBezTo>
                  <a:pt x="8486386" y="3738444"/>
                  <a:pt x="8482323" y="3764855"/>
                  <a:pt x="8480291" y="3792282"/>
                </a:cubicBezTo>
                <a:cubicBezTo>
                  <a:pt x="8479275" y="3804472"/>
                  <a:pt x="8478259" y="3816662"/>
                  <a:pt x="8477243" y="3828852"/>
                </a:cubicBezTo>
                <a:cubicBezTo>
                  <a:pt x="8475211" y="3856279"/>
                  <a:pt x="8472164" y="3882690"/>
                  <a:pt x="8469116" y="3909101"/>
                </a:cubicBezTo>
                <a:cubicBezTo>
                  <a:pt x="8468100" y="3921291"/>
                  <a:pt x="8466068" y="3933480"/>
                  <a:pt x="8464037" y="3945670"/>
                </a:cubicBezTo>
                <a:cubicBezTo>
                  <a:pt x="8460989" y="3973097"/>
                  <a:pt x="8456925" y="3999508"/>
                  <a:pt x="8452862" y="4026935"/>
                </a:cubicBezTo>
                <a:cubicBezTo>
                  <a:pt x="8451846" y="4038109"/>
                  <a:pt x="8449814" y="4050299"/>
                  <a:pt x="8447782" y="4062489"/>
                </a:cubicBezTo>
                <a:cubicBezTo>
                  <a:pt x="8444735" y="4088900"/>
                  <a:pt x="8439655" y="4116327"/>
                  <a:pt x="8434576" y="4142738"/>
                </a:cubicBezTo>
                <a:cubicBezTo>
                  <a:pt x="8433560" y="4154928"/>
                  <a:pt x="8430512" y="4167118"/>
                  <a:pt x="8428481" y="4178292"/>
                </a:cubicBezTo>
                <a:cubicBezTo>
                  <a:pt x="8424417" y="4205719"/>
                  <a:pt x="8420353" y="4232130"/>
                  <a:pt x="8414258" y="4258541"/>
                </a:cubicBezTo>
                <a:cubicBezTo>
                  <a:pt x="8413242" y="4270731"/>
                  <a:pt x="8409179" y="4281905"/>
                  <a:pt x="8407147" y="4294094"/>
                </a:cubicBezTo>
                <a:cubicBezTo>
                  <a:pt x="8402067" y="4320506"/>
                  <a:pt x="8395972" y="4347933"/>
                  <a:pt x="8389877" y="4374344"/>
                </a:cubicBezTo>
                <a:cubicBezTo>
                  <a:pt x="8387845" y="4384502"/>
                  <a:pt x="8385813" y="4395676"/>
                  <a:pt x="8383781" y="4405834"/>
                </a:cubicBezTo>
                <a:cubicBezTo>
                  <a:pt x="8376670" y="4433261"/>
                  <a:pt x="8370575" y="4460688"/>
                  <a:pt x="8363464" y="4488115"/>
                </a:cubicBezTo>
                <a:cubicBezTo>
                  <a:pt x="8361432" y="4498273"/>
                  <a:pt x="8358384" y="4508431"/>
                  <a:pt x="8355337" y="4519605"/>
                </a:cubicBezTo>
                <a:cubicBezTo>
                  <a:pt x="8348225" y="4547032"/>
                  <a:pt x="8342130" y="4574459"/>
                  <a:pt x="8334003" y="4601886"/>
                </a:cubicBezTo>
                <a:cubicBezTo>
                  <a:pt x="8330955" y="4612044"/>
                  <a:pt x="8327908" y="4622202"/>
                  <a:pt x="8324860" y="4633376"/>
                </a:cubicBezTo>
                <a:cubicBezTo>
                  <a:pt x="8317749" y="4660803"/>
                  <a:pt x="8308606" y="4688230"/>
                  <a:pt x="8300479" y="4715657"/>
                </a:cubicBezTo>
                <a:cubicBezTo>
                  <a:pt x="8297431" y="4724800"/>
                  <a:pt x="8294383" y="4734958"/>
                  <a:pt x="8292351" y="4745116"/>
                </a:cubicBezTo>
                <a:cubicBezTo>
                  <a:pt x="8283208" y="4771527"/>
                  <a:pt x="8275081" y="4796922"/>
                  <a:pt x="8265938" y="4823333"/>
                </a:cubicBezTo>
                <a:cubicBezTo>
                  <a:pt x="8261875" y="4833492"/>
                  <a:pt x="8257811" y="4845681"/>
                  <a:pt x="8254764" y="4855840"/>
                </a:cubicBezTo>
                <a:cubicBezTo>
                  <a:pt x="8245621" y="4881235"/>
                  <a:pt x="8237493" y="4907646"/>
                  <a:pt x="8227335" y="4934057"/>
                </a:cubicBezTo>
                <a:cubicBezTo>
                  <a:pt x="8223271" y="4945231"/>
                  <a:pt x="8219207" y="4956405"/>
                  <a:pt x="8214128" y="4967579"/>
                </a:cubicBezTo>
                <a:cubicBezTo>
                  <a:pt x="8204985" y="4992974"/>
                  <a:pt x="8194826" y="5018370"/>
                  <a:pt x="8184667" y="5043765"/>
                </a:cubicBezTo>
                <a:cubicBezTo>
                  <a:pt x="8180604" y="5052907"/>
                  <a:pt x="8176540" y="5063065"/>
                  <a:pt x="8172477" y="5073223"/>
                </a:cubicBezTo>
                <a:cubicBezTo>
                  <a:pt x="8161302" y="5099635"/>
                  <a:pt x="8150127" y="5125030"/>
                  <a:pt x="8138952" y="5151441"/>
                </a:cubicBezTo>
                <a:cubicBezTo>
                  <a:pt x="8134889" y="5160583"/>
                  <a:pt x="8130825" y="5170742"/>
                  <a:pt x="8126762" y="5179884"/>
                </a:cubicBezTo>
                <a:cubicBezTo>
                  <a:pt x="8114571" y="5205279"/>
                  <a:pt x="8104412" y="5230675"/>
                  <a:pt x="8093237" y="5255054"/>
                </a:cubicBezTo>
                <a:cubicBezTo>
                  <a:pt x="8087142" y="5265212"/>
                  <a:pt x="8082062" y="5275370"/>
                  <a:pt x="8076983" y="5286544"/>
                </a:cubicBezTo>
                <a:cubicBezTo>
                  <a:pt x="8065808" y="5310924"/>
                  <a:pt x="8053618" y="5334288"/>
                  <a:pt x="8041427" y="5358667"/>
                </a:cubicBezTo>
                <a:cubicBezTo>
                  <a:pt x="8036347" y="5367810"/>
                  <a:pt x="8031268" y="5377968"/>
                  <a:pt x="8026189" y="5388126"/>
                </a:cubicBezTo>
                <a:cubicBezTo>
                  <a:pt x="8012982" y="5412505"/>
                  <a:pt x="7999775" y="5436885"/>
                  <a:pt x="7985553" y="5461264"/>
                </a:cubicBezTo>
                <a:cubicBezTo>
                  <a:pt x="7981489" y="5470407"/>
                  <a:pt x="7976410" y="5479549"/>
                  <a:pt x="7971331" y="5488691"/>
                </a:cubicBezTo>
                <a:cubicBezTo>
                  <a:pt x="7958124" y="5512055"/>
                  <a:pt x="7944917" y="5535419"/>
                  <a:pt x="7930695" y="5558783"/>
                </a:cubicBezTo>
                <a:cubicBezTo>
                  <a:pt x="7924600" y="5568941"/>
                  <a:pt x="7917488" y="5579099"/>
                  <a:pt x="7911393" y="5589257"/>
                </a:cubicBezTo>
                <a:cubicBezTo>
                  <a:pt x="7897171" y="5611605"/>
                  <a:pt x="7883964" y="5634969"/>
                  <a:pt x="7868726" y="5657317"/>
                </a:cubicBezTo>
                <a:cubicBezTo>
                  <a:pt x="7862630" y="5666459"/>
                  <a:pt x="7857551" y="5676617"/>
                  <a:pt x="7851456" y="5685759"/>
                </a:cubicBezTo>
                <a:cubicBezTo>
                  <a:pt x="7836217" y="5709123"/>
                  <a:pt x="7819963" y="5731471"/>
                  <a:pt x="7803709" y="5753819"/>
                </a:cubicBezTo>
                <a:cubicBezTo>
                  <a:pt x="7797614" y="5762961"/>
                  <a:pt x="7791518" y="5771088"/>
                  <a:pt x="7785423" y="5780230"/>
                </a:cubicBezTo>
                <a:cubicBezTo>
                  <a:pt x="7772216" y="5799530"/>
                  <a:pt x="7757994" y="5818831"/>
                  <a:pt x="7743772" y="5838131"/>
                </a:cubicBezTo>
                <a:lnTo>
                  <a:pt x="7863646" y="5932602"/>
                </a:lnTo>
                <a:cubicBezTo>
                  <a:pt x="7890059" y="5911270"/>
                  <a:pt x="7921552" y="5898064"/>
                  <a:pt x="7955076" y="5896033"/>
                </a:cubicBezTo>
                <a:cubicBezTo>
                  <a:pt x="7960156" y="5895017"/>
                  <a:pt x="7964219" y="5894001"/>
                  <a:pt x="7969299" y="5894001"/>
                </a:cubicBezTo>
                <a:cubicBezTo>
                  <a:pt x="7990632" y="5892985"/>
                  <a:pt x="8011966" y="5897049"/>
                  <a:pt x="8031268" y="5904159"/>
                </a:cubicBezTo>
                <a:cubicBezTo>
                  <a:pt x="8048538" y="5911270"/>
                  <a:pt x="8064792" y="5920412"/>
                  <a:pt x="8079015" y="5931586"/>
                </a:cubicBezTo>
                <a:cubicBezTo>
                  <a:pt x="8084094" y="5935650"/>
                  <a:pt x="8088158" y="5940729"/>
                  <a:pt x="8093237" y="5945808"/>
                </a:cubicBezTo>
                <a:cubicBezTo>
                  <a:pt x="8115587" y="5968156"/>
                  <a:pt x="8131841" y="5994567"/>
                  <a:pt x="8140984" y="6021994"/>
                </a:cubicBezTo>
                <a:cubicBezTo>
                  <a:pt x="8152159" y="6059579"/>
                  <a:pt x="8152159" y="6098180"/>
                  <a:pt x="8138952" y="6132717"/>
                </a:cubicBezTo>
                <a:cubicBezTo>
                  <a:pt x="8137936" y="6135765"/>
                  <a:pt x="8136920" y="6139828"/>
                  <a:pt x="8134889" y="6142876"/>
                </a:cubicBezTo>
                <a:lnTo>
                  <a:pt x="8228350" y="6216014"/>
                </a:lnTo>
                <a:cubicBezTo>
                  <a:pt x="8231398" y="6211951"/>
                  <a:pt x="8234446" y="6207888"/>
                  <a:pt x="8237493" y="6202809"/>
                </a:cubicBezTo>
                <a:cubicBezTo>
                  <a:pt x="8255779" y="6177413"/>
                  <a:pt x="8274065" y="6151002"/>
                  <a:pt x="8291336" y="6123575"/>
                </a:cubicBezTo>
                <a:cubicBezTo>
                  <a:pt x="8299463" y="6112401"/>
                  <a:pt x="8306574" y="6101227"/>
                  <a:pt x="8314701" y="6090053"/>
                </a:cubicBezTo>
                <a:cubicBezTo>
                  <a:pt x="8330955" y="6063642"/>
                  <a:pt x="8348225" y="6038247"/>
                  <a:pt x="8364480" y="6010820"/>
                </a:cubicBezTo>
                <a:cubicBezTo>
                  <a:pt x="8371591" y="5999646"/>
                  <a:pt x="8377686" y="5988472"/>
                  <a:pt x="8384797" y="5977298"/>
                </a:cubicBezTo>
                <a:cubicBezTo>
                  <a:pt x="8401052" y="5949871"/>
                  <a:pt x="8418322" y="5922444"/>
                  <a:pt x="8434576" y="5894001"/>
                </a:cubicBezTo>
                <a:cubicBezTo>
                  <a:pt x="8439655" y="5884859"/>
                  <a:pt x="8445751" y="5873685"/>
                  <a:pt x="8451846" y="5863527"/>
                </a:cubicBezTo>
                <a:cubicBezTo>
                  <a:pt x="8468100" y="5835084"/>
                  <a:pt x="8484354" y="5807657"/>
                  <a:pt x="8499593" y="5779214"/>
                </a:cubicBezTo>
                <a:cubicBezTo>
                  <a:pt x="8505688" y="5767024"/>
                  <a:pt x="8511783" y="5754835"/>
                  <a:pt x="8517879" y="5742645"/>
                </a:cubicBezTo>
                <a:cubicBezTo>
                  <a:pt x="8532101" y="5715218"/>
                  <a:pt x="8546324" y="5687791"/>
                  <a:pt x="8561562" y="5660364"/>
                </a:cubicBezTo>
                <a:cubicBezTo>
                  <a:pt x="8566641" y="5648174"/>
                  <a:pt x="8572737" y="5637000"/>
                  <a:pt x="8577816" y="5624810"/>
                </a:cubicBezTo>
                <a:cubicBezTo>
                  <a:pt x="8593054" y="5596368"/>
                  <a:pt x="8606261" y="5566909"/>
                  <a:pt x="8619468" y="5537450"/>
                </a:cubicBezTo>
                <a:cubicBezTo>
                  <a:pt x="8624547" y="5526277"/>
                  <a:pt x="8630642" y="5515103"/>
                  <a:pt x="8635722" y="5503929"/>
                </a:cubicBezTo>
                <a:cubicBezTo>
                  <a:pt x="8647912" y="5474470"/>
                  <a:pt x="8660103" y="5446027"/>
                  <a:pt x="8673310" y="5416569"/>
                </a:cubicBezTo>
                <a:cubicBezTo>
                  <a:pt x="8678389" y="5403363"/>
                  <a:pt x="8683469" y="5392189"/>
                  <a:pt x="8689564" y="5378983"/>
                </a:cubicBezTo>
                <a:cubicBezTo>
                  <a:pt x="8700739" y="5350541"/>
                  <a:pt x="8711913" y="5322098"/>
                  <a:pt x="8723088" y="5293655"/>
                </a:cubicBezTo>
                <a:cubicBezTo>
                  <a:pt x="8729184" y="5281465"/>
                  <a:pt x="8733247" y="5269276"/>
                  <a:pt x="8738327" y="5256070"/>
                </a:cubicBezTo>
                <a:cubicBezTo>
                  <a:pt x="8749501" y="5226611"/>
                  <a:pt x="8760676" y="5197153"/>
                  <a:pt x="8771851" y="5167694"/>
                </a:cubicBezTo>
                <a:cubicBezTo>
                  <a:pt x="8775914" y="5155504"/>
                  <a:pt x="8779978" y="5144330"/>
                  <a:pt x="8784042" y="5133156"/>
                </a:cubicBezTo>
                <a:cubicBezTo>
                  <a:pt x="8794200" y="5103698"/>
                  <a:pt x="8805375" y="5074239"/>
                  <a:pt x="8815534" y="5043765"/>
                </a:cubicBezTo>
                <a:cubicBezTo>
                  <a:pt x="8819598" y="5031575"/>
                  <a:pt x="8822645" y="5020401"/>
                  <a:pt x="8826709" y="5008211"/>
                </a:cubicBezTo>
                <a:cubicBezTo>
                  <a:pt x="8835852" y="4977737"/>
                  <a:pt x="8846011" y="4947263"/>
                  <a:pt x="8855154" y="4916788"/>
                </a:cubicBezTo>
                <a:cubicBezTo>
                  <a:pt x="8860233" y="4904598"/>
                  <a:pt x="8864297" y="4891393"/>
                  <a:pt x="8868360" y="4878187"/>
                </a:cubicBezTo>
                <a:cubicBezTo>
                  <a:pt x="8876487" y="4848729"/>
                  <a:pt x="8884615" y="4819270"/>
                  <a:pt x="8891726" y="4789812"/>
                </a:cubicBezTo>
                <a:cubicBezTo>
                  <a:pt x="8895789" y="4777622"/>
                  <a:pt x="8899853" y="4764416"/>
                  <a:pt x="8902901" y="4751211"/>
                </a:cubicBezTo>
                <a:cubicBezTo>
                  <a:pt x="8911028" y="4722768"/>
                  <a:pt x="8918139" y="4693309"/>
                  <a:pt x="8925250" y="4663851"/>
                </a:cubicBezTo>
                <a:cubicBezTo>
                  <a:pt x="8929314" y="4650645"/>
                  <a:pt x="8932361" y="4637440"/>
                  <a:pt x="8935409" y="4624234"/>
                </a:cubicBezTo>
                <a:cubicBezTo>
                  <a:pt x="8942520" y="4594775"/>
                  <a:pt x="8949631" y="4565317"/>
                  <a:pt x="8956743" y="4534842"/>
                </a:cubicBezTo>
                <a:cubicBezTo>
                  <a:pt x="8958774" y="4522653"/>
                  <a:pt x="8961822" y="4509447"/>
                  <a:pt x="8964870" y="4496241"/>
                </a:cubicBezTo>
                <a:cubicBezTo>
                  <a:pt x="8970965" y="4465767"/>
                  <a:pt x="8978076" y="4434277"/>
                  <a:pt x="8984172" y="4402786"/>
                </a:cubicBezTo>
                <a:cubicBezTo>
                  <a:pt x="8986203" y="4391613"/>
                  <a:pt x="8989251" y="4379423"/>
                  <a:pt x="8991283" y="4367233"/>
                </a:cubicBezTo>
                <a:cubicBezTo>
                  <a:pt x="8997378" y="4335743"/>
                  <a:pt x="9002458" y="4304253"/>
                  <a:pt x="9007537" y="4273778"/>
                </a:cubicBezTo>
                <a:cubicBezTo>
                  <a:pt x="9009569" y="4261588"/>
                  <a:pt x="9011601" y="4249399"/>
                  <a:pt x="9013632" y="4238225"/>
                </a:cubicBezTo>
                <a:cubicBezTo>
                  <a:pt x="9018712" y="4206734"/>
                  <a:pt x="9022775" y="4175244"/>
                  <a:pt x="9027855" y="4143754"/>
                </a:cubicBezTo>
                <a:cubicBezTo>
                  <a:pt x="9029887" y="4131564"/>
                  <a:pt x="9031918" y="4119374"/>
                  <a:pt x="9033950" y="4107185"/>
                </a:cubicBezTo>
                <a:cubicBezTo>
                  <a:pt x="9038014" y="4075694"/>
                  <a:pt x="9042077" y="4045220"/>
                  <a:pt x="9046141" y="4013730"/>
                </a:cubicBezTo>
                <a:cubicBezTo>
                  <a:pt x="9047157" y="4001540"/>
                  <a:pt x="9049189" y="3989350"/>
                  <a:pt x="9050204" y="3977160"/>
                </a:cubicBezTo>
                <a:cubicBezTo>
                  <a:pt x="9053252" y="3945670"/>
                  <a:pt x="9057316" y="3914180"/>
                  <a:pt x="9060363" y="3881674"/>
                </a:cubicBezTo>
                <a:cubicBezTo>
                  <a:pt x="9061379" y="3870500"/>
                  <a:pt x="9062395" y="3858310"/>
                  <a:pt x="9063411" y="3846120"/>
                </a:cubicBezTo>
                <a:cubicBezTo>
                  <a:pt x="9066459" y="3814630"/>
                  <a:pt x="9068490" y="3783140"/>
                  <a:pt x="9071538" y="3751650"/>
                </a:cubicBezTo>
                <a:cubicBezTo>
                  <a:pt x="9072554" y="3738444"/>
                  <a:pt x="9073570" y="3725239"/>
                  <a:pt x="9073570" y="3712033"/>
                </a:cubicBezTo>
                <a:cubicBezTo>
                  <a:pt x="9076618" y="3681559"/>
                  <a:pt x="9077633" y="3650068"/>
                  <a:pt x="9078649" y="3619594"/>
                </a:cubicBezTo>
                <a:cubicBezTo>
                  <a:pt x="9079665" y="3607404"/>
                  <a:pt x="9079665" y="3594199"/>
                  <a:pt x="9080681" y="3580993"/>
                </a:cubicBezTo>
                <a:cubicBezTo>
                  <a:pt x="9081697" y="3550519"/>
                  <a:pt x="9082713" y="3519028"/>
                  <a:pt x="9083729" y="3488554"/>
                </a:cubicBezTo>
                <a:cubicBezTo>
                  <a:pt x="9083729" y="3476364"/>
                  <a:pt x="9083729" y="3463159"/>
                  <a:pt x="9084745" y="3449953"/>
                </a:cubicBezTo>
                <a:cubicBezTo>
                  <a:pt x="9084745" y="3417447"/>
                  <a:pt x="9085761" y="3384941"/>
                  <a:pt x="9085761" y="3351419"/>
                </a:cubicBezTo>
                <a:lnTo>
                  <a:pt x="9085761" y="3348372"/>
                </a:lnTo>
                <a:lnTo>
                  <a:pt x="9085761" y="3317897"/>
                </a:lnTo>
                <a:cubicBezTo>
                  <a:pt x="9084745" y="3286407"/>
                  <a:pt x="9084745" y="3256948"/>
                  <a:pt x="9084745" y="3226474"/>
                </a:cubicBezTo>
                <a:cubicBezTo>
                  <a:pt x="9083729" y="3213268"/>
                  <a:pt x="9083729" y="3200063"/>
                  <a:pt x="9083729" y="3187873"/>
                </a:cubicBezTo>
                <a:cubicBezTo>
                  <a:pt x="9082713" y="3156383"/>
                  <a:pt x="9080681" y="3125908"/>
                  <a:pt x="9079665" y="3095434"/>
                </a:cubicBezTo>
                <a:cubicBezTo>
                  <a:pt x="9079665" y="3082228"/>
                  <a:pt x="9078649" y="3069023"/>
                  <a:pt x="9078649" y="3055817"/>
                </a:cubicBezTo>
                <a:cubicBezTo>
                  <a:pt x="9076618" y="3024327"/>
                  <a:pt x="9074586" y="2994868"/>
                  <a:pt x="9072554" y="2964394"/>
                </a:cubicBezTo>
                <a:cubicBezTo>
                  <a:pt x="9071538" y="2951188"/>
                  <a:pt x="9071538" y="2937983"/>
                  <a:pt x="9069506" y="2924777"/>
                </a:cubicBezTo>
                <a:cubicBezTo>
                  <a:pt x="9067475" y="2894303"/>
                  <a:pt x="9065443" y="2862813"/>
                  <a:pt x="9062395" y="2832338"/>
                </a:cubicBezTo>
                <a:cubicBezTo>
                  <a:pt x="9061379" y="2820148"/>
                  <a:pt x="9060363" y="2806943"/>
                  <a:pt x="9058332" y="2793737"/>
                </a:cubicBezTo>
                <a:cubicBezTo>
                  <a:pt x="9056300" y="2763263"/>
                  <a:pt x="9052236" y="2732788"/>
                  <a:pt x="9049189" y="2702314"/>
                </a:cubicBezTo>
                <a:cubicBezTo>
                  <a:pt x="9047157" y="2689108"/>
                  <a:pt x="9045125" y="2675903"/>
                  <a:pt x="9044109" y="2662697"/>
                </a:cubicBezTo>
                <a:cubicBezTo>
                  <a:pt x="9040046" y="2632223"/>
                  <a:pt x="9035982" y="2601748"/>
                  <a:pt x="9031918" y="2571274"/>
                </a:cubicBezTo>
                <a:cubicBezTo>
                  <a:pt x="9029887" y="2558068"/>
                  <a:pt x="9027855" y="2544863"/>
                  <a:pt x="9026839" y="2531657"/>
                </a:cubicBezTo>
                <a:cubicBezTo>
                  <a:pt x="9021760" y="2502199"/>
                  <a:pt x="9016680" y="2471724"/>
                  <a:pt x="9011601" y="2442266"/>
                </a:cubicBezTo>
                <a:lnTo>
                  <a:pt x="9011601" y="2441250"/>
                </a:lnTo>
                <a:cubicBezTo>
                  <a:pt x="9009569" y="2429060"/>
                  <a:pt x="9007537" y="2415854"/>
                  <a:pt x="9004489" y="2402649"/>
                </a:cubicBezTo>
                <a:cubicBezTo>
                  <a:pt x="8998394" y="2372174"/>
                  <a:pt x="8992299" y="2342716"/>
                  <a:pt x="8986203" y="2313257"/>
                </a:cubicBezTo>
                <a:cubicBezTo>
                  <a:pt x="8983156" y="2300052"/>
                  <a:pt x="8980108" y="2286846"/>
                  <a:pt x="8977060" y="2273640"/>
                </a:cubicBezTo>
                <a:cubicBezTo>
                  <a:pt x="8970965" y="2244182"/>
                  <a:pt x="8963854" y="2213707"/>
                  <a:pt x="8956743" y="2184249"/>
                </a:cubicBezTo>
                <a:cubicBezTo>
                  <a:pt x="8953695" y="2172059"/>
                  <a:pt x="8950647" y="2158853"/>
                  <a:pt x="8947600" y="2145648"/>
                </a:cubicBezTo>
                <a:cubicBezTo>
                  <a:pt x="8940488" y="2116189"/>
                  <a:pt x="8932361" y="2086731"/>
                  <a:pt x="8925250" y="2057272"/>
                </a:cubicBezTo>
                <a:cubicBezTo>
                  <a:pt x="8921187" y="2044066"/>
                  <a:pt x="8918139" y="2030861"/>
                  <a:pt x="8914075" y="2017655"/>
                </a:cubicBezTo>
                <a:cubicBezTo>
                  <a:pt x="8905948" y="1987181"/>
                  <a:pt x="8896805" y="1956706"/>
                  <a:pt x="8888678" y="1927248"/>
                </a:cubicBezTo>
                <a:cubicBezTo>
                  <a:pt x="8884615" y="1915058"/>
                  <a:pt x="8881567" y="1903884"/>
                  <a:pt x="8877503" y="1892710"/>
                </a:cubicBezTo>
                <a:cubicBezTo>
                  <a:pt x="8868360" y="1861220"/>
                  <a:pt x="8859217" y="1831761"/>
                  <a:pt x="8849058" y="1801287"/>
                </a:cubicBezTo>
                <a:cubicBezTo>
                  <a:pt x="8844995" y="1790113"/>
                  <a:pt x="8841947" y="1777923"/>
                  <a:pt x="8837884" y="1765733"/>
                </a:cubicBezTo>
                <a:cubicBezTo>
                  <a:pt x="8827725" y="1736275"/>
                  <a:pt x="8817566" y="1706816"/>
                  <a:pt x="8806391" y="1676342"/>
                </a:cubicBezTo>
                <a:cubicBezTo>
                  <a:pt x="8802328" y="1664152"/>
                  <a:pt x="8798264" y="1650946"/>
                  <a:pt x="8793185" y="1638757"/>
                </a:cubicBezTo>
                <a:cubicBezTo>
                  <a:pt x="8783026" y="1610314"/>
                  <a:pt x="8771851" y="1580855"/>
                  <a:pt x="8761692" y="1552412"/>
                </a:cubicBezTo>
                <a:cubicBezTo>
                  <a:pt x="8756613" y="1540223"/>
                  <a:pt x="8751533" y="1528033"/>
                  <a:pt x="8746454" y="1514827"/>
                </a:cubicBezTo>
                <a:cubicBezTo>
                  <a:pt x="8735279" y="1486385"/>
                  <a:pt x="8724104" y="1457942"/>
                  <a:pt x="8712929" y="1430515"/>
                </a:cubicBezTo>
                <a:cubicBezTo>
                  <a:pt x="8706834" y="1418325"/>
                  <a:pt x="8702770" y="1406135"/>
                  <a:pt x="8696675" y="1393946"/>
                </a:cubicBezTo>
                <a:cubicBezTo>
                  <a:pt x="8684484" y="1364487"/>
                  <a:pt x="8672294" y="1335028"/>
                  <a:pt x="8659087" y="1306586"/>
                </a:cubicBezTo>
                <a:cubicBezTo>
                  <a:pt x="8654008" y="1295412"/>
                  <a:pt x="8648928" y="1284238"/>
                  <a:pt x="8643849" y="1274079"/>
                </a:cubicBezTo>
                <a:cubicBezTo>
                  <a:pt x="8630642" y="1244621"/>
                  <a:pt x="8616420" y="1216178"/>
                  <a:pt x="8602197" y="1186719"/>
                </a:cubicBezTo>
                <a:cubicBezTo>
                  <a:pt x="8597118" y="1174530"/>
                  <a:pt x="8591023" y="1163356"/>
                  <a:pt x="8584927" y="1152182"/>
                </a:cubicBezTo>
                <a:cubicBezTo>
                  <a:pt x="8571721" y="1124755"/>
                  <a:pt x="8557498" y="1097328"/>
                  <a:pt x="8543276" y="1069901"/>
                </a:cubicBezTo>
                <a:cubicBezTo>
                  <a:pt x="8537181" y="1057711"/>
                  <a:pt x="8531085" y="1046537"/>
                  <a:pt x="8524990" y="1034347"/>
                </a:cubicBezTo>
                <a:cubicBezTo>
                  <a:pt x="8509752" y="1006920"/>
                  <a:pt x="8494513" y="978478"/>
                  <a:pt x="8479275" y="951051"/>
                </a:cubicBezTo>
                <a:cubicBezTo>
                  <a:pt x="8472164" y="939877"/>
                  <a:pt x="8466068" y="928703"/>
                  <a:pt x="8459973" y="917529"/>
                </a:cubicBezTo>
                <a:cubicBezTo>
                  <a:pt x="8443719" y="891118"/>
                  <a:pt x="8428481" y="863691"/>
                  <a:pt x="8412226" y="837279"/>
                </a:cubicBezTo>
                <a:cubicBezTo>
                  <a:pt x="8405115" y="825090"/>
                  <a:pt x="8398004" y="813916"/>
                  <a:pt x="8390893" y="802742"/>
                </a:cubicBezTo>
                <a:cubicBezTo>
                  <a:pt x="8374638" y="775315"/>
                  <a:pt x="8357368" y="748904"/>
                  <a:pt x="8340098" y="722492"/>
                </a:cubicBezTo>
                <a:cubicBezTo>
                  <a:pt x="8332987" y="711319"/>
                  <a:pt x="8325876" y="701160"/>
                  <a:pt x="8318765" y="689986"/>
                </a:cubicBezTo>
                <a:cubicBezTo>
                  <a:pt x="8301494" y="664591"/>
                  <a:pt x="8284224" y="639196"/>
                  <a:pt x="8265938" y="612784"/>
                </a:cubicBezTo>
                <a:cubicBezTo>
                  <a:pt x="8258827" y="601611"/>
                  <a:pt x="8250700" y="590437"/>
                  <a:pt x="8243589" y="580278"/>
                </a:cubicBezTo>
                <a:cubicBezTo>
                  <a:pt x="8224287" y="554883"/>
                  <a:pt x="8207017" y="530504"/>
                  <a:pt x="8187715" y="506124"/>
                </a:cubicBezTo>
                <a:cubicBezTo>
                  <a:pt x="8179588" y="494950"/>
                  <a:pt x="8172477" y="483776"/>
                  <a:pt x="8163334" y="472602"/>
                </a:cubicBezTo>
                <a:cubicBezTo>
                  <a:pt x="8144032" y="448223"/>
                  <a:pt x="8124730" y="422827"/>
                  <a:pt x="8104412" y="398448"/>
                </a:cubicBezTo>
                <a:cubicBezTo>
                  <a:pt x="8095269" y="388290"/>
                  <a:pt x="8087142" y="377116"/>
                  <a:pt x="8077999" y="366957"/>
                </a:cubicBezTo>
                <a:cubicBezTo>
                  <a:pt x="8058697" y="343594"/>
                  <a:pt x="8039395" y="320230"/>
                  <a:pt x="8019077" y="296867"/>
                </a:cubicBezTo>
                <a:cubicBezTo>
                  <a:pt x="8009934" y="286708"/>
                  <a:pt x="8000791" y="276550"/>
                  <a:pt x="7991648" y="266392"/>
                </a:cubicBezTo>
                <a:cubicBezTo>
                  <a:pt x="7970315" y="242012"/>
                  <a:pt x="7948981" y="219664"/>
                  <a:pt x="7926631" y="196301"/>
                </a:cubicBezTo>
                <a:cubicBezTo>
                  <a:pt x="7917488" y="186143"/>
                  <a:pt x="7907330" y="175984"/>
                  <a:pt x="7897171" y="165826"/>
                </a:cubicBezTo>
                <a:cubicBezTo>
                  <a:pt x="7874821" y="143478"/>
                  <a:pt x="7853487" y="121131"/>
                  <a:pt x="7830122" y="98783"/>
                </a:cubicBezTo>
                <a:cubicBezTo>
                  <a:pt x="7820979" y="89640"/>
                  <a:pt x="7810820" y="79482"/>
                  <a:pt x="7801677" y="71356"/>
                </a:cubicBezTo>
                <a:cubicBezTo>
                  <a:pt x="7778312" y="49008"/>
                  <a:pt x="7754946" y="27676"/>
                  <a:pt x="7731581" y="6344"/>
                </a:cubicBezTo>
                <a:lnTo>
                  <a:pt x="7724261" y="0"/>
                </a:lnTo>
                <a:lnTo>
                  <a:pt x="7876352" y="0"/>
                </a:lnTo>
                <a:lnTo>
                  <a:pt x="7900484" y="22297"/>
                </a:lnTo>
                <a:cubicBezTo>
                  <a:pt x="8643849" y="778950"/>
                  <a:pt x="9126396" y="1989594"/>
                  <a:pt x="9126396" y="3351419"/>
                </a:cubicBezTo>
                <a:cubicBezTo>
                  <a:pt x="9126396" y="4455609"/>
                  <a:pt x="8797248" y="5485644"/>
                  <a:pt x="8258827" y="6243441"/>
                </a:cubicBezTo>
                <a:lnTo>
                  <a:pt x="8294383" y="6270868"/>
                </a:lnTo>
                <a:cubicBezTo>
                  <a:pt x="8294383" y="6266805"/>
                  <a:pt x="8305558" y="6265789"/>
                  <a:pt x="8315717" y="6265789"/>
                </a:cubicBezTo>
                <a:cubicBezTo>
                  <a:pt x="8353305" y="6267821"/>
                  <a:pt x="8382766" y="6274931"/>
                  <a:pt x="8409179" y="6285090"/>
                </a:cubicBezTo>
                <a:cubicBezTo>
                  <a:pt x="8978076" y="5488691"/>
                  <a:pt x="9291986" y="4451546"/>
                  <a:pt x="9291986" y="3353451"/>
                </a:cubicBezTo>
                <a:cubicBezTo>
                  <a:pt x="9291986" y="2093524"/>
                  <a:pt x="8879265" y="959268"/>
                  <a:pt x="8224686" y="178303"/>
                </a:cubicBezTo>
                <a:lnTo>
                  <a:pt x="8060832" y="0"/>
                </a:lnTo>
                <a:lnTo>
                  <a:pt x="8236749" y="0"/>
                </a:lnTo>
                <a:lnTo>
                  <a:pt x="8470132" y="315151"/>
                </a:lnTo>
                <a:lnTo>
                  <a:pt x="10722357" y="3356498"/>
                </a:lnTo>
                <a:cubicBezTo>
                  <a:pt x="10735564" y="3374783"/>
                  <a:pt x="10735564" y="3400178"/>
                  <a:pt x="10722357" y="3417447"/>
                </a:cubicBezTo>
                <a:lnTo>
                  <a:pt x="8532101" y="6373465"/>
                </a:lnTo>
                <a:cubicBezTo>
                  <a:pt x="8528038" y="6378544"/>
                  <a:pt x="8523974" y="6382608"/>
                  <a:pt x="8517879" y="6385655"/>
                </a:cubicBezTo>
                <a:cubicBezTo>
                  <a:pt x="8531085" y="6410035"/>
                  <a:pt x="8541244" y="6436446"/>
                  <a:pt x="8544292" y="6465904"/>
                </a:cubicBezTo>
                <a:cubicBezTo>
                  <a:pt x="8550387" y="6524822"/>
                  <a:pt x="8534133" y="6583739"/>
                  <a:pt x="8496545" y="6632498"/>
                </a:cubicBezTo>
                <a:cubicBezTo>
                  <a:pt x="8453878" y="6685320"/>
                  <a:pt x="8390893" y="6716810"/>
                  <a:pt x="8322828" y="6717826"/>
                </a:cubicBezTo>
                <a:lnTo>
                  <a:pt x="8306574" y="6717826"/>
                </a:lnTo>
                <a:cubicBezTo>
                  <a:pt x="8296415" y="6716810"/>
                  <a:pt x="8287272" y="6714779"/>
                  <a:pt x="8277113" y="6712747"/>
                </a:cubicBezTo>
                <a:cubicBezTo>
                  <a:pt x="8275081" y="6717826"/>
                  <a:pt x="8273050" y="6722905"/>
                  <a:pt x="8270002" y="6727984"/>
                </a:cubicBezTo>
                <a:lnTo>
                  <a:pt x="8173767" y="6858000"/>
                </a:lnTo>
                <a:lnTo>
                  <a:pt x="7891921" y="6858000"/>
                </a:lnTo>
                <a:lnTo>
                  <a:pt x="7981649" y="6776319"/>
                </a:lnTo>
                <a:cubicBezTo>
                  <a:pt x="8033681" y="6725889"/>
                  <a:pt x="8084476" y="6673511"/>
                  <a:pt x="8133873" y="6619292"/>
                </a:cubicBezTo>
                <a:cubicBezTo>
                  <a:pt x="8110507" y="6586786"/>
                  <a:pt x="8097301" y="6548185"/>
                  <a:pt x="8093237" y="6507553"/>
                </a:cubicBezTo>
                <a:lnTo>
                  <a:pt x="8069872" y="6488252"/>
                </a:lnTo>
                <a:cubicBezTo>
                  <a:pt x="7977680" y="6596944"/>
                  <a:pt x="7880726" y="6698463"/>
                  <a:pt x="7779423" y="6791965"/>
                </a:cubicBezTo>
                <a:lnTo>
                  <a:pt x="7703036" y="6858000"/>
                </a:lnTo>
                <a:lnTo>
                  <a:pt x="7642427" y="6858000"/>
                </a:lnTo>
                <a:lnTo>
                  <a:pt x="7658437" y="6844803"/>
                </a:lnTo>
                <a:cubicBezTo>
                  <a:pt x="7668596" y="6835661"/>
                  <a:pt x="7678755" y="6826518"/>
                  <a:pt x="7689929" y="6818392"/>
                </a:cubicBezTo>
                <a:cubicBezTo>
                  <a:pt x="7714311" y="6796044"/>
                  <a:pt x="7738692" y="6773696"/>
                  <a:pt x="7763073" y="6751348"/>
                </a:cubicBezTo>
                <a:cubicBezTo>
                  <a:pt x="7772216" y="6742206"/>
                  <a:pt x="7783391" y="6733063"/>
                  <a:pt x="7792534" y="6722905"/>
                </a:cubicBezTo>
                <a:cubicBezTo>
                  <a:pt x="7815900" y="6701573"/>
                  <a:pt x="7838249" y="6678210"/>
                  <a:pt x="7861615" y="6654846"/>
                </a:cubicBezTo>
                <a:cubicBezTo>
                  <a:pt x="7870758" y="6645703"/>
                  <a:pt x="7880916" y="6635545"/>
                  <a:pt x="7890059" y="6626403"/>
                </a:cubicBezTo>
                <a:cubicBezTo>
                  <a:pt x="7912409" y="6603039"/>
                  <a:pt x="7933743" y="6578660"/>
                  <a:pt x="7955076" y="6555296"/>
                </a:cubicBezTo>
                <a:cubicBezTo>
                  <a:pt x="7965235" y="6545138"/>
                  <a:pt x="7974378" y="6534980"/>
                  <a:pt x="7983521" y="6524822"/>
                </a:cubicBezTo>
                <a:cubicBezTo>
                  <a:pt x="8001807" y="6504505"/>
                  <a:pt x="8019077" y="6483173"/>
                  <a:pt x="8036347" y="6461841"/>
                </a:cubicBezTo>
                <a:lnTo>
                  <a:pt x="7928663" y="6378544"/>
                </a:lnTo>
                <a:cubicBezTo>
                  <a:pt x="7906314" y="6393782"/>
                  <a:pt x="7881932" y="6403940"/>
                  <a:pt x="7854503" y="6406987"/>
                </a:cubicBezTo>
                <a:cubicBezTo>
                  <a:pt x="7847392" y="6408003"/>
                  <a:pt x="7840281" y="6410035"/>
                  <a:pt x="7833170" y="6410035"/>
                </a:cubicBezTo>
                <a:cubicBezTo>
                  <a:pt x="7820979" y="6410035"/>
                  <a:pt x="7808788" y="6408003"/>
                  <a:pt x="7796598" y="6405971"/>
                </a:cubicBezTo>
                <a:cubicBezTo>
                  <a:pt x="7770185" y="6400892"/>
                  <a:pt x="7744787" y="6388703"/>
                  <a:pt x="7723454" y="6371434"/>
                </a:cubicBezTo>
                <a:cubicBezTo>
                  <a:pt x="7696025" y="6349086"/>
                  <a:pt x="7676723" y="6318611"/>
                  <a:pt x="7667580" y="6285090"/>
                </a:cubicBezTo>
                <a:cubicBezTo>
                  <a:pt x="7664532" y="6275947"/>
                  <a:pt x="7662500" y="6266805"/>
                  <a:pt x="7661485" y="6257663"/>
                </a:cubicBezTo>
                <a:cubicBezTo>
                  <a:pt x="7660469" y="6249536"/>
                  <a:pt x="7661485" y="6241410"/>
                  <a:pt x="7661485" y="6232267"/>
                </a:cubicBezTo>
                <a:cubicBezTo>
                  <a:pt x="7662500" y="6213983"/>
                  <a:pt x="7666564" y="6194682"/>
                  <a:pt x="7673675" y="6177413"/>
                </a:cubicBezTo>
                <a:lnTo>
                  <a:pt x="7544658" y="6075832"/>
                </a:lnTo>
                <a:lnTo>
                  <a:pt x="7518244" y="6102243"/>
                </a:lnTo>
                <a:cubicBezTo>
                  <a:pt x="7510117" y="6110370"/>
                  <a:pt x="7503006" y="6117480"/>
                  <a:pt x="7495895" y="6124591"/>
                </a:cubicBezTo>
                <a:cubicBezTo>
                  <a:pt x="7476593" y="6142876"/>
                  <a:pt x="7457291" y="6161160"/>
                  <a:pt x="7436973" y="6180461"/>
                </a:cubicBezTo>
                <a:cubicBezTo>
                  <a:pt x="7429862" y="6186556"/>
                  <a:pt x="7422751" y="6193666"/>
                  <a:pt x="7414624" y="6200777"/>
                </a:cubicBezTo>
                <a:cubicBezTo>
                  <a:pt x="7394306" y="6219062"/>
                  <a:pt x="7373988" y="6236330"/>
                  <a:pt x="7353670" y="6253599"/>
                </a:cubicBezTo>
                <a:lnTo>
                  <a:pt x="7330305" y="6273916"/>
                </a:lnTo>
                <a:cubicBezTo>
                  <a:pt x="7309987" y="6290169"/>
                  <a:pt x="7290685" y="6306422"/>
                  <a:pt x="7270368" y="6321659"/>
                </a:cubicBezTo>
                <a:cubicBezTo>
                  <a:pt x="7262241" y="6328770"/>
                  <a:pt x="7254113" y="6334864"/>
                  <a:pt x="7245986" y="6340959"/>
                </a:cubicBezTo>
                <a:cubicBezTo>
                  <a:pt x="7224653" y="6357212"/>
                  <a:pt x="7203319" y="6373465"/>
                  <a:pt x="7180969" y="6388703"/>
                </a:cubicBezTo>
                <a:cubicBezTo>
                  <a:pt x="7173858" y="6394797"/>
                  <a:pt x="7165731" y="6400892"/>
                  <a:pt x="7157604" y="6406987"/>
                </a:cubicBezTo>
                <a:cubicBezTo>
                  <a:pt x="7135254" y="6421209"/>
                  <a:pt x="7114937" y="6436446"/>
                  <a:pt x="7093603" y="6450667"/>
                </a:cubicBezTo>
                <a:cubicBezTo>
                  <a:pt x="7085476" y="6454730"/>
                  <a:pt x="7077349" y="6459810"/>
                  <a:pt x="7070238" y="6464889"/>
                </a:cubicBezTo>
                <a:cubicBezTo>
                  <a:pt x="7046872" y="6479110"/>
                  <a:pt x="7025538" y="6494347"/>
                  <a:pt x="7002173" y="6507553"/>
                </a:cubicBezTo>
                <a:cubicBezTo>
                  <a:pt x="6993030" y="6512632"/>
                  <a:pt x="6984903" y="6517711"/>
                  <a:pt x="6975760" y="6522790"/>
                </a:cubicBezTo>
                <a:cubicBezTo>
                  <a:pt x="6954426" y="6534980"/>
                  <a:pt x="6933093" y="6547170"/>
                  <a:pt x="6911759" y="6559359"/>
                </a:cubicBezTo>
                <a:cubicBezTo>
                  <a:pt x="6902616" y="6564438"/>
                  <a:pt x="6891441" y="6568502"/>
                  <a:pt x="6882298" y="6574597"/>
                </a:cubicBezTo>
                <a:cubicBezTo>
                  <a:pt x="6859949" y="6585770"/>
                  <a:pt x="6838615" y="6596944"/>
                  <a:pt x="6816265" y="6606087"/>
                </a:cubicBezTo>
                <a:cubicBezTo>
                  <a:pt x="6807122" y="6611166"/>
                  <a:pt x="6798995" y="6615229"/>
                  <a:pt x="6789852" y="6619292"/>
                </a:cubicBezTo>
                <a:cubicBezTo>
                  <a:pt x="6780709" y="6623356"/>
                  <a:pt x="6771566" y="6626403"/>
                  <a:pt x="6761407" y="6631482"/>
                </a:cubicBezTo>
                <a:lnTo>
                  <a:pt x="6761407" y="6747285"/>
                </a:lnTo>
                <a:lnTo>
                  <a:pt x="6761407" y="6838708"/>
                </a:lnTo>
                <a:lnTo>
                  <a:pt x="6761407" y="6858000"/>
                </a:lnTo>
                <a:lnTo>
                  <a:pt x="6715692" y="6858000"/>
                </a:lnTo>
                <a:lnTo>
                  <a:pt x="6715692" y="6574597"/>
                </a:lnTo>
                <a:cubicBezTo>
                  <a:pt x="6715692" y="6480126"/>
                  <a:pt x="6643564" y="6406987"/>
                  <a:pt x="6552134" y="6406987"/>
                </a:cubicBezTo>
                <a:cubicBezTo>
                  <a:pt x="6512515" y="6406987"/>
                  <a:pt x="6441402" y="6433398"/>
                  <a:pt x="6409910" y="6477078"/>
                </a:cubicBezTo>
                <a:cubicBezTo>
                  <a:pt x="6484070" y="6480126"/>
                  <a:pt x="6521658" y="6524822"/>
                  <a:pt x="6521658" y="6589834"/>
                </a:cubicBezTo>
                <a:lnTo>
                  <a:pt x="6521390" y="6858000"/>
                </a:lnTo>
                <a:lnTo>
                  <a:pt x="6475943" y="6858000"/>
                </a:lnTo>
                <a:lnTo>
                  <a:pt x="6475943" y="6802139"/>
                </a:lnTo>
                <a:lnTo>
                  <a:pt x="6475943" y="6761506"/>
                </a:lnTo>
                <a:lnTo>
                  <a:pt x="6475943" y="6675162"/>
                </a:lnTo>
                <a:lnTo>
                  <a:pt x="6475943" y="6635545"/>
                </a:lnTo>
                <a:lnTo>
                  <a:pt x="6475943" y="6583739"/>
                </a:lnTo>
                <a:cubicBezTo>
                  <a:pt x="6475943" y="6570533"/>
                  <a:pt x="6471879" y="6560375"/>
                  <a:pt x="6466800" y="6551233"/>
                </a:cubicBezTo>
                <a:lnTo>
                  <a:pt x="5976125" y="6589834"/>
                </a:lnTo>
                <a:cubicBezTo>
                  <a:pt x="5980189" y="6614213"/>
                  <a:pt x="5983237" y="6639609"/>
                  <a:pt x="5983237" y="6670083"/>
                </a:cubicBezTo>
                <a:lnTo>
                  <a:pt x="5983237" y="6674146"/>
                </a:lnTo>
                <a:lnTo>
                  <a:pt x="5983237" y="6714779"/>
                </a:lnTo>
                <a:lnTo>
                  <a:pt x="5983237" y="6800107"/>
                </a:lnTo>
                <a:lnTo>
                  <a:pt x="5983237" y="6840740"/>
                </a:lnTo>
                <a:lnTo>
                  <a:pt x="5983237" y="6858000"/>
                </a:lnTo>
                <a:lnTo>
                  <a:pt x="5937522" y="6858000"/>
                </a:lnTo>
                <a:lnTo>
                  <a:pt x="5937522" y="6667036"/>
                </a:lnTo>
                <a:cubicBezTo>
                  <a:pt x="5937522" y="6499426"/>
                  <a:pt x="5850155" y="6444572"/>
                  <a:pt x="5768884" y="6444572"/>
                </a:cubicBezTo>
                <a:cubicBezTo>
                  <a:pt x="5714026" y="6444572"/>
                  <a:pt x="5664248" y="6467936"/>
                  <a:pt x="5628691" y="6506537"/>
                </a:cubicBezTo>
                <a:cubicBezTo>
                  <a:pt x="5660184" y="6533964"/>
                  <a:pt x="5743487" y="6597960"/>
                  <a:pt x="5743487" y="6723921"/>
                </a:cubicBezTo>
                <a:lnTo>
                  <a:pt x="5743487" y="6858000"/>
                </a:lnTo>
                <a:lnTo>
                  <a:pt x="5698788" y="6858000"/>
                </a:lnTo>
                <a:lnTo>
                  <a:pt x="5698788" y="6778775"/>
                </a:lnTo>
                <a:lnTo>
                  <a:pt x="5698788" y="6763538"/>
                </a:lnTo>
                <a:cubicBezTo>
                  <a:pt x="5697772" y="6744237"/>
                  <a:pt x="5696756" y="6727984"/>
                  <a:pt x="5694724" y="6712747"/>
                </a:cubicBezTo>
                <a:cubicBezTo>
                  <a:pt x="5679486" y="6596944"/>
                  <a:pt x="5622596" y="6567486"/>
                  <a:pt x="5560627" y="6517711"/>
                </a:cubicBezTo>
                <a:cubicBezTo>
                  <a:pt x="5650026" y="6370418"/>
                  <a:pt x="5896886" y="6344007"/>
                  <a:pt x="5964951" y="6548185"/>
                </a:cubicBezTo>
                <a:lnTo>
                  <a:pt x="6319496" y="6521774"/>
                </a:lnTo>
                <a:cubicBezTo>
                  <a:pt x="6340829" y="6483173"/>
                  <a:pt x="6406862" y="6365339"/>
                  <a:pt x="6550103" y="6365339"/>
                </a:cubicBezTo>
                <a:cubicBezTo>
                  <a:pt x="6612072" y="6365339"/>
                  <a:pt x="6665914" y="6388703"/>
                  <a:pt x="6703502" y="6428319"/>
                </a:cubicBezTo>
                <a:cubicBezTo>
                  <a:pt x="6929029" y="6330801"/>
                  <a:pt x="7138302" y="6181477"/>
                  <a:pt x="7325226" y="5989488"/>
                </a:cubicBezTo>
                <a:cubicBezTo>
                  <a:pt x="7282558" y="5951903"/>
                  <a:pt x="7254113" y="5901112"/>
                  <a:pt x="7247002" y="5843210"/>
                </a:cubicBezTo>
                <a:cubicBezTo>
                  <a:pt x="7239891" y="5784293"/>
                  <a:pt x="7257161" y="5724360"/>
                  <a:pt x="7294749" y="5676617"/>
                </a:cubicBezTo>
                <a:cubicBezTo>
                  <a:pt x="7337416" y="5623795"/>
                  <a:pt x="7400401" y="5592304"/>
                  <a:pt x="7468466" y="5591289"/>
                </a:cubicBezTo>
                <a:cubicBezTo>
                  <a:pt x="7530435" y="5594336"/>
                  <a:pt x="7573102" y="5610589"/>
                  <a:pt x="7609674" y="5639032"/>
                </a:cubicBezTo>
                <a:cubicBezTo>
                  <a:pt x="7730565" y="5461264"/>
                  <a:pt x="7837233" y="5263181"/>
                  <a:pt x="7926631" y="5047828"/>
                </a:cubicBezTo>
                <a:cubicBezTo>
                  <a:pt x="8133873" y="4554143"/>
                  <a:pt x="8250700" y="3972081"/>
                  <a:pt x="8250700" y="3353451"/>
                </a:cubicBezTo>
                <a:cubicBezTo>
                  <a:pt x="8250700" y="3091371"/>
                  <a:pt x="8229366" y="2836401"/>
                  <a:pt x="8188731" y="2591590"/>
                </a:cubicBezTo>
                <a:cubicBezTo>
                  <a:pt x="8128793" y="2281767"/>
                  <a:pt x="8039395" y="1989213"/>
                  <a:pt x="7923584" y="1724085"/>
                </a:cubicBezTo>
                <a:lnTo>
                  <a:pt x="7923584" y="3265075"/>
                </a:lnTo>
                <a:cubicBezTo>
                  <a:pt x="7973362" y="3267106"/>
                  <a:pt x="8012982" y="3307739"/>
                  <a:pt x="8012982" y="3358530"/>
                </a:cubicBezTo>
                <a:cubicBezTo>
                  <a:pt x="8012982" y="3409320"/>
                  <a:pt x="7973362" y="3448937"/>
                  <a:pt x="7923584" y="3450969"/>
                </a:cubicBezTo>
                <a:lnTo>
                  <a:pt x="7923584" y="5046812"/>
                </a:lnTo>
                <a:lnTo>
                  <a:pt x="6189462" y="5046812"/>
                </a:lnTo>
                <a:cubicBezTo>
                  <a:pt x="6186414" y="5096587"/>
                  <a:pt x="6145779" y="5135188"/>
                  <a:pt x="6096000" y="5135188"/>
                </a:cubicBezTo>
                <a:cubicBezTo>
                  <a:pt x="6046222" y="5135188"/>
                  <a:pt x="6006602" y="5096587"/>
                  <a:pt x="6003554" y="5046812"/>
                </a:cubicBezTo>
                <a:lnTo>
                  <a:pt x="4271465" y="5046812"/>
                </a:lnTo>
                <a:cubicBezTo>
                  <a:pt x="4508166" y="5610589"/>
                  <a:pt x="4860680" y="6064658"/>
                  <a:pt x="5286337" y="6322675"/>
                </a:cubicBezTo>
                <a:cubicBezTo>
                  <a:pt x="5399101" y="6321659"/>
                  <a:pt x="5494594" y="6374481"/>
                  <a:pt x="5560627" y="6517711"/>
                </a:cubicBezTo>
                <a:cubicBezTo>
                  <a:pt x="5536246" y="6517711"/>
                  <a:pt x="5501705" y="6530917"/>
                  <a:pt x="5460054" y="6552249"/>
                </a:cubicBezTo>
                <a:cubicBezTo>
                  <a:pt x="5447864" y="6558343"/>
                  <a:pt x="5434657" y="6565454"/>
                  <a:pt x="5421450" y="6573581"/>
                </a:cubicBezTo>
                <a:cubicBezTo>
                  <a:pt x="5398085" y="6586786"/>
                  <a:pt x="5372687" y="6602023"/>
                  <a:pt x="5346275" y="6618277"/>
                </a:cubicBezTo>
                <a:cubicBezTo>
                  <a:pt x="5334084" y="6626403"/>
                  <a:pt x="5321894" y="6633514"/>
                  <a:pt x="5308686" y="6641640"/>
                </a:cubicBezTo>
                <a:cubicBezTo>
                  <a:pt x="5285322" y="6655862"/>
                  <a:pt x="5260940" y="6671099"/>
                  <a:pt x="5236558" y="6687352"/>
                </a:cubicBezTo>
                <a:cubicBezTo>
                  <a:pt x="5224368" y="6695478"/>
                  <a:pt x="5212177" y="6702589"/>
                  <a:pt x="5199987" y="6710716"/>
                </a:cubicBezTo>
                <a:cubicBezTo>
                  <a:pt x="5175605" y="6725953"/>
                  <a:pt x="5151224" y="6741190"/>
                  <a:pt x="5125827" y="6757443"/>
                </a:cubicBezTo>
                <a:cubicBezTo>
                  <a:pt x="5114652" y="6764554"/>
                  <a:pt x="5101445" y="6771664"/>
                  <a:pt x="5090270" y="6779791"/>
                </a:cubicBezTo>
                <a:cubicBezTo>
                  <a:pt x="5064873" y="6795028"/>
                  <a:pt x="5040492" y="6809250"/>
                  <a:pt x="5015095" y="6824487"/>
                </a:cubicBezTo>
                <a:cubicBezTo>
                  <a:pt x="5001889" y="6832613"/>
                  <a:pt x="4989697" y="6839724"/>
                  <a:pt x="4977507" y="6846835"/>
                </a:cubicBezTo>
                <a:lnTo>
                  <a:pt x="4957513" y="6858000"/>
                </a:lnTo>
                <a:lnTo>
                  <a:pt x="4691642" y="6858000"/>
                </a:lnTo>
                <a:lnTo>
                  <a:pt x="4714156" y="6849331"/>
                </a:lnTo>
                <a:cubicBezTo>
                  <a:pt x="4853807" y="6787203"/>
                  <a:pt x="4998333" y="6700685"/>
                  <a:pt x="5127859" y="6620308"/>
                </a:cubicBezTo>
                <a:cubicBezTo>
                  <a:pt x="5261956" y="6537011"/>
                  <a:pt x="5374719" y="6480126"/>
                  <a:pt x="5464117" y="6449651"/>
                </a:cubicBezTo>
                <a:cubicBezTo>
                  <a:pt x="5431609" y="6398861"/>
                  <a:pt x="5361513" y="6363307"/>
                  <a:pt x="5294464" y="6363307"/>
                </a:cubicBezTo>
                <a:cubicBezTo>
                  <a:pt x="5158335" y="6363307"/>
                  <a:pt x="4989697" y="6458794"/>
                  <a:pt x="4811917" y="6560375"/>
                </a:cubicBezTo>
                <a:lnTo>
                  <a:pt x="4798711" y="6568502"/>
                </a:lnTo>
                <a:cubicBezTo>
                  <a:pt x="4604676" y="6679225"/>
                  <a:pt x="4337497" y="6808234"/>
                  <a:pt x="4148542" y="6815344"/>
                </a:cubicBezTo>
                <a:lnTo>
                  <a:pt x="4183111" y="6858000"/>
                </a:lnTo>
                <a:lnTo>
                  <a:pt x="4016461" y="6858000"/>
                </a:lnTo>
                <a:lnTo>
                  <a:pt x="1467611" y="3417447"/>
                </a:lnTo>
                <a:cubicBezTo>
                  <a:pt x="1454405" y="3399162"/>
                  <a:pt x="1454405" y="3374783"/>
                  <a:pt x="1467611" y="3356498"/>
                </a:cubicBezTo>
                <a:close/>
                <a:moveTo>
                  <a:pt x="2616707" y="0"/>
                </a:moveTo>
                <a:lnTo>
                  <a:pt x="3617396" y="0"/>
                </a:lnTo>
                <a:lnTo>
                  <a:pt x="1283735" y="3151304"/>
                </a:lnTo>
                <a:cubicBezTo>
                  <a:pt x="1276624" y="3160446"/>
                  <a:pt x="1265449" y="3165525"/>
                  <a:pt x="1254275" y="3165525"/>
                </a:cubicBezTo>
                <a:cubicBezTo>
                  <a:pt x="1250211" y="3165525"/>
                  <a:pt x="1246148" y="3164509"/>
                  <a:pt x="1242084" y="3163493"/>
                </a:cubicBezTo>
                <a:cubicBezTo>
                  <a:pt x="1226846" y="3158414"/>
                  <a:pt x="1217703" y="3143177"/>
                  <a:pt x="1218719" y="3127940"/>
                </a:cubicBezTo>
                <a:cubicBezTo>
                  <a:pt x="1285005" y="2046860"/>
                  <a:pt x="1707119" y="1043240"/>
                  <a:pt x="2385074" y="251770"/>
                </a:cubicBezTo>
                <a:close/>
                <a:moveTo>
                  <a:pt x="1369559" y="0"/>
                </a:moveTo>
                <a:lnTo>
                  <a:pt x="1438534" y="0"/>
                </a:lnTo>
                <a:lnTo>
                  <a:pt x="1447294" y="17517"/>
                </a:lnTo>
                <a:lnTo>
                  <a:pt x="1571232" y="788520"/>
                </a:lnTo>
                <a:cubicBezTo>
                  <a:pt x="1574280" y="808837"/>
                  <a:pt x="1563105" y="829153"/>
                  <a:pt x="1543803" y="836264"/>
                </a:cubicBezTo>
                <a:lnTo>
                  <a:pt x="815411" y="1113581"/>
                </a:lnTo>
                <a:cubicBezTo>
                  <a:pt x="809315" y="1115612"/>
                  <a:pt x="804236" y="1116628"/>
                  <a:pt x="799156" y="1116628"/>
                </a:cubicBezTo>
                <a:cubicBezTo>
                  <a:pt x="787982" y="1116628"/>
                  <a:pt x="775791" y="1112565"/>
                  <a:pt x="767664" y="1103423"/>
                </a:cubicBezTo>
                <a:cubicBezTo>
                  <a:pt x="755473" y="1090217"/>
                  <a:pt x="752426" y="1071932"/>
                  <a:pt x="759537" y="1055679"/>
                </a:cubicBezTo>
                <a:cubicBezTo>
                  <a:pt x="883729" y="777600"/>
                  <a:pt x="1030208" y="508092"/>
                  <a:pt x="1196829" y="251440"/>
                </a:cubicBezTo>
                <a:close/>
                <a:moveTo>
                  <a:pt x="658090" y="0"/>
                </a:moveTo>
                <a:lnTo>
                  <a:pt x="979815" y="0"/>
                </a:lnTo>
                <a:lnTo>
                  <a:pt x="877507" y="154287"/>
                </a:lnTo>
                <a:cubicBezTo>
                  <a:pt x="468358" y="803932"/>
                  <a:pt x="185687" y="1523224"/>
                  <a:pt x="42700" y="2277751"/>
                </a:cubicBezTo>
                <a:lnTo>
                  <a:pt x="0" y="2535997"/>
                </a:lnTo>
                <a:lnTo>
                  <a:pt x="0" y="1384553"/>
                </a:lnTo>
                <a:lnTo>
                  <a:pt x="28736" y="1296239"/>
                </a:lnTo>
                <a:cubicBezTo>
                  <a:pt x="163286" y="913960"/>
                  <a:pt x="332975" y="547990"/>
                  <a:pt x="534027" y="202314"/>
                </a:cubicBezTo>
                <a:close/>
                <a:moveTo>
                  <a:pt x="80049" y="0"/>
                </a:moveTo>
                <a:lnTo>
                  <a:pt x="198308" y="0"/>
                </a:lnTo>
                <a:lnTo>
                  <a:pt x="94278" y="180722"/>
                </a:lnTo>
                <a:lnTo>
                  <a:pt x="0" y="364550"/>
                </a:lnTo>
                <a:lnTo>
                  <a:pt x="0" y="139940"/>
                </a:lnTo>
                <a:lnTo>
                  <a:pt x="4217" y="131720"/>
                </a:lnTo>
                <a:close/>
              </a:path>
            </a:pathLst>
          </a:custGeom>
          <a:gradFill>
            <a:gsLst>
              <a:gs pos="0">
                <a:schemeClr val="bg1">
                  <a:alpha val="25000"/>
                </a:schemeClr>
              </a:gs>
              <a:gs pos="100000">
                <a:schemeClr val="bg1">
                  <a:lumMod val="60000"/>
                  <a:lumOff val="4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5EC07C5-7976-8542-988F-AC6832E0BDF1}"/>
              </a:ext>
            </a:extLst>
          </p:cNvPr>
          <p:cNvCxnSpPr/>
          <p:nvPr userDrawn="1"/>
        </p:nvCxnSpPr>
        <p:spPr>
          <a:xfrm>
            <a:off x="576649" y="1034138"/>
            <a:ext cx="11038702" cy="0"/>
          </a:xfrm>
          <a:prstGeom prst="line">
            <a:avLst/>
          </a:prstGeom>
          <a:ln w="9525">
            <a:gradFill>
              <a:gsLst>
                <a:gs pos="50000">
                  <a:schemeClr val="accent2"/>
                </a:gs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0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658602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ree lin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71" y="-1"/>
            <a:ext cx="3047999" cy="112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3048049" y="-1"/>
            <a:ext cx="3047999" cy="1124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6096078" y="-1"/>
            <a:ext cx="3047999" cy="1124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9144077" y="-1"/>
            <a:ext cx="3047999" cy="1124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022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68">
          <p15:clr>
            <a:srgbClr val="FBAE40"/>
          </p15:clr>
        </p15:guide>
        <p15:guide id="2" pos="2376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box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CA2F26E-7B90-4C43-92C3-E80BF7A37084}"/>
              </a:ext>
            </a:extLst>
          </p:cNvPr>
          <p:cNvSpPr/>
          <p:nvPr userDrawn="1"/>
        </p:nvSpPr>
        <p:spPr>
          <a:xfrm>
            <a:off x="11882" y="0"/>
            <a:ext cx="9367686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16" imgH="216" progId="TCLayout.ActiveDocument.1">
                  <p:embed/>
                </p:oleObj>
              </mc:Choice>
              <mc:Fallback>
                <p:oleObj name="think-cell Slide" r:id="rId3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E5277D39-9B20-4582-BE30-ECA1629C3CC8}"/>
              </a:ext>
            </a:extLst>
          </p:cNvPr>
          <p:cNvSpPr/>
          <p:nvPr userDrawn="1"/>
        </p:nvSpPr>
        <p:spPr>
          <a:xfrm>
            <a:off x="9391698" y="0"/>
            <a:ext cx="929391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BD6869-130C-4AB9-824C-F30621B1B538}"/>
              </a:ext>
            </a:extLst>
          </p:cNvPr>
          <p:cNvSpPr/>
          <p:nvPr userDrawn="1"/>
        </p:nvSpPr>
        <p:spPr>
          <a:xfrm>
            <a:off x="10321089" y="0"/>
            <a:ext cx="929391" cy="68580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B128B0C-A22A-46AC-8DD8-860F74ADA6BB}"/>
              </a:ext>
            </a:extLst>
          </p:cNvPr>
          <p:cNvSpPr/>
          <p:nvPr userDrawn="1"/>
        </p:nvSpPr>
        <p:spPr>
          <a:xfrm>
            <a:off x="11262610" y="0"/>
            <a:ext cx="929391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CEEB510-9C0D-42E9-8AC6-43C07215A2B2}"/>
              </a:ext>
            </a:extLst>
          </p:cNvPr>
          <p:cNvSpPr txBox="1"/>
          <p:nvPr userDrawn="1"/>
        </p:nvSpPr>
        <p:spPr>
          <a:xfrm>
            <a:off x="133770" y="3065642"/>
            <a:ext cx="599607" cy="74898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1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0EC96CA-E9C9-4DB9-B26B-8DD7E68C4718}"/>
              </a:ext>
            </a:extLst>
          </p:cNvPr>
          <p:cNvCxnSpPr>
            <a:cxnSpLocks/>
            <a:stCxn id="24" idx="2"/>
          </p:cNvCxnSpPr>
          <p:nvPr userDrawn="1"/>
        </p:nvCxnSpPr>
        <p:spPr>
          <a:xfrm>
            <a:off x="433574" y="3814630"/>
            <a:ext cx="8773825" cy="4224"/>
          </a:xfrm>
          <a:prstGeom prst="straightConnector1">
            <a:avLst/>
          </a:prstGeom>
          <a:ln w="38100">
            <a:solidFill>
              <a:schemeClr val="bg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027BBC8-3565-4FDE-9A83-56A8E9F10FD7}"/>
              </a:ext>
            </a:extLst>
          </p:cNvPr>
          <p:cNvSpPr txBox="1"/>
          <p:nvPr userDrawn="1"/>
        </p:nvSpPr>
        <p:spPr>
          <a:xfrm>
            <a:off x="712866" y="3198169"/>
            <a:ext cx="617445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en-US" sz="2400" b="1">
                <a:solidFill>
                  <a:srgbClr val="FFFFFF"/>
                </a:solidFill>
                <a:latin typeface="Gotham Light" pitchFamily="50" charset="0"/>
              </a:rPr>
              <a:t>AUDIENCE FIRST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49E79B-DCDB-4DE8-AC23-50D70D153774}"/>
              </a:ext>
            </a:extLst>
          </p:cNvPr>
          <p:cNvSpPr txBox="1"/>
          <p:nvPr userDrawn="1"/>
        </p:nvSpPr>
        <p:spPr>
          <a:xfrm>
            <a:off x="9560179" y="3054506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9EE204C-1332-495D-A96A-2C3F4AB391AD}"/>
              </a:ext>
            </a:extLst>
          </p:cNvPr>
          <p:cNvSpPr txBox="1"/>
          <p:nvPr userDrawn="1"/>
        </p:nvSpPr>
        <p:spPr>
          <a:xfrm>
            <a:off x="10482391" y="3054506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81E3DC3-405B-4CA6-9A1F-97984EDED200}"/>
              </a:ext>
            </a:extLst>
          </p:cNvPr>
          <p:cNvSpPr txBox="1"/>
          <p:nvPr userDrawn="1"/>
        </p:nvSpPr>
        <p:spPr>
          <a:xfrm>
            <a:off x="11427501" y="3054506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266786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box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C2653B3-2665-40DB-BDC5-14911284E66D}"/>
              </a:ext>
            </a:extLst>
          </p:cNvPr>
          <p:cNvSpPr/>
          <p:nvPr userDrawn="1"/>
        </p:nvSpPr>
        <p:spPr>
          <a:xfrm>
            <a:off x="952018" y="0"/>
            <a:ext cx="936547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16" imgH="216" progId="TCLayout.ActiveDocument.1">
                  <p:embed/>
                </p:oleObj>
              </mc:Choice>
              <mc:Fallback>
                <p:oleObj name="think-cell Slide" r:id="rId3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DCB9C33C-856D-4D1C-9476-272F4D3B38D5}"/>
              </a:ext>
            </a:extLst>
          </p:cNvPr>
          <p:cNvSpPr/>
          <p:nvPr userDrawn="1"/>
        </p:nvSpPr>
        <p:spPr>
          <a:xfrm>
            <a:off x="1" y="0"/>
            <a:ext cx="9412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505316-F6B3-4F81-8C07-E8F7A95849A4}"/>
              </a:ext>
            </a:extLst>
          </p:cNvPr>
          <p:cNvSpPr/>
          <p:nvPr userDrawn="1"/>
        </p:nvSpPr>
        <p:spPr>
          <a:xfrm>
            <a:off x="10321089" y="0"/>
            <a:ext cx="929391" cy="68580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3066B7-B0B6-4E79-9185-386A68187EEB}"/>
              </a:ext>
            </a:extLst>
          </p:cNvPr>
          <p:cNvSpPr/>
          <p:nvPr userDrawn="1"/>
        </p:nvSpPr>
        <p:spPr>
          <a:xfrm>
            <a:off x="11262610" y="0"/>
            <a:ext cx="929391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0CCDEF-DDA5-4B4A-9D6D-7A3679B8B709}"/>
              </a:ext>
            </a:extLst>
          </p:cNvPr>
          <p:cNvSpPr txBox="1"/>
          <p:nvPr userDrawn="1"/>
        </p:nvSpPr>
        <p:spPr>
          <a:xfrm>
            <a:off x="151726" y="3054506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1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8AA281A-2F44-4ACA-ABC5-EE99728B6877}"/>
              </a:ext>
            </a:extLst>
          </p:cNvPr>
          <p:cNvCxnSpPr>
            <a:cxnSpLocks/>
          </p:cNvCxnSpPr>
          <p:nvPr userDrawn="1"/>
        </p:nvCxnSpPr>
        <p:spPr>
          <a:xfrm flipV="1">
            <a:off x="1432912" y="3818852"/>
            <a:ext cx="8773825" cy="11133"/>
          </a:xfrm>
          <a:prstGeom prst="straightConnector1">
            <a:avLst/>
          </a:prstGeom>
          <a:ln w="38100">
            <a:solidFill>
              <a:schemeClr val="bg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0003979-8020-4A3C-9D73-BB5A0CFEE45C}"/>
              </a:ext>
            </a:extLst>
          </p:cNvPr>
          <p:cNvSpPr txBox="1"/>
          <p:nvPr userDrawn="1"/>
        </p:nvSpPr>
        <p:spPr>
          <a:xfrm>
            <a:off x="1712203" y="3198169"/>
            <a:ext cx="617445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r>
              <a:rPr lang="en-US" sz="2400" b="1">
                <a:solidFill>
                  <a:srgbClr val="00A1E1"/>
                </a:solidFill>
                <a:latin typeface="Gotham Light" pitchFamily="50" charset="0"/>
              </a:rPr>
              <a:t>ECOSYSTEM PLANNING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8648B0-2B1A-4384-B67A-912B61FF683D}"/>
              </a:ext>
            </a:extLst>
          </p:cNvPr>
          <p:cNvSpPr txBox="1"/>
          <p:nvPr userDrawn="1"/>
        </p:nvSpPr>
        <p:spPr>
          <a:xfrm>
            <a:off x="1133107" y="3041692"/>
            <a:ext cx="599607" cy="74898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D1ECFC-56D2-4960-A6A7-05B17F1BBF7A}"/>
              </a:ext>
            </a:extLst>
          </p:cNvPr>
          <p:cNvSpPr txBox="1"/>
          <p:nvPr userDrawn="1"/>
        </p:nvSpPr>
        <p:spPr>
          <a:xfrm>
            <a:off x="10482391" y="3054506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367CE55-4100-49E0-8261-A9ABC8F4ACE7}"/>
              </a:ext>
            </a:extLst>
          </p:cNvPr>
          <p:cNvSpPr txBox="1"/>
          <p:nvPr userDrawn="1"/>
        </p:nvSpPr>
        <p:spPr>
          <a:xfrm>
            <a:off x="11427501" y="3054506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4952838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 boxes"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16" imgH="216" progId="TCLayout.ActiveDocument.1">
                  <p:embed/>
                </p:oleObj>
              </mc:Choice>
              <mc:Fallback>
                <p:oleObj name="think-cell Slide" r:id="rId3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AF35E575-8133-4E04-9C26-57E678AC2BDF}"/>
              </a:ext>
            </a:extLst>
          </p:cNvPr>
          <p:cNvSpPr/>
          <p:nvPr userDrawn="1"/>
        </p:nvSpPr>
        <p:spPr>
          <a:xfrm>
            <a:off x="941273" y="-1"/>
            <a:ext cx="929391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995CBC5-9809-4E21-B756-8E2862618FB7}"/>
              </a:ext>
            </a:extLst>
          </p:cNvPr>
          <p:cNvSpPr/>
          <p:nvPr userDrawn="1"/>
        </p:nvSpPr>
        <p:spPr>
          <a:xfrm>
            <a:off x="11262610" y="0"/>
            <a:ext cx="929391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CE1D43-5FE5-4779-9B60-2E78B751EFCA}"/>
              </a:ext>
            </a:extLst>
          </p:cNvPr>
          <p:cNvSpPr/>
          <p:nvPr userDrawn="1"/>
        </p:nvSpPr>
        <p:spPr>
          <a:xfrm>
            <a:off x="11882" y="0"/>
            <a:ext cx="929391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0B74600-42F2-4C0D-AFC6-CFD899AF17C9}"/>
              </a:ext>
            </a:extLst>
          </p:cNvPr>
          <p:cNvSpPr txBox="1"/>
          <p:nvPr userDrawn="1"/>
        </p:nvSpPr>
        <p:spPr>
          <a:xfrm>
            <a:off x="151726" y="3054506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F92E20B-5CAB-4A02-B4F3-C7CBD1D42C18}"/>
              </a:ext>
            </a:extLst>
          </p:cNvPr>
          <p:cNvSpPr txBox="1"/>
          <p:nvPr userDrawn="1"/>
        </p:nvSpPr>
        <p:spPr>
          <a:xfrm>
            <a:off x="1110874" y="3054506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0DE2458-D69E-42AF-813D-C9A28BD35D5A}"/>
              </a:ext>
            </a:extLst>
          </p:cNvPr>
          <p:cNvSpPr txBox="1"/>
          <p:nvPr userDrawn="1"/>
        </p:nvSpPr>
        <p:spPr>
          <a:xfrm>
            <a:off x="11427501" y="3054506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4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318A5AE-CC5E-4353-BB20-5C439AF5AC62}"/>
              </a:ext>
            </a:extLst>
          </p:cNvPr>
          <p:cNvCxnSpPr>
            <a:cxnSpLocks/>
          </p:cNvCxnSpPr>
          <p:nvPr userDrawn="1"/>
        </p:nvCxnSpPr>
        <p:spPr>
          <a:xfrm flipV="1">
            <a:off x="2272353" y="3818852"/>
            <a:ext cx="8773825" cy="11133"/>
          </a:xfrm>
          <a:prstGeom prst="straightConnector1">
            <a:avLst/>
          </a:prstGeom>
          <a:ln w="38100">
            <a:solidFill>
              <a:schemeClr val="bg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12E1BEF-1775-4A6A-8937-28D6604E295A}"/>
              </a:ext>
            </a:extLst>
          </p:cNvPr>
          <p:cNvSpPr txBox="1"/>
          <p:nvPr userDrawn="1"/>
        </p:nvSpPr>
        <p:spPr>
          <a:xfrm>
            <a:off x="2551645" y="3198169"/>
            <a:ext cx="617445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b="1">
                <a:solidFill>
                  <a:srgbClr val="FFFFFF"/>
                </a:solidFill>
                <a:latin typeface="Bud Light" panose="020B0803040502020203" pitchFamily="34" charset="0"/>
              </a:rPr>
              <a:t>CONTINUOUS MASS REACH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DF9D72F-987B-40B1-A2C8-CBFF1692EAF0}"/>
              </a:ext>
            </a:extLst>
          </p:cNvPr>
          <p:cNvSpPr txBox="1"/>
          <p:nvPr userDrawn="1"/>
        </p:nvSpPr>
        <p:spPr>
          <a:xfrm>
            <a:off x="1972549" y="3041692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3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D1254A0C-6151-4204-A77A-F5960AA41F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55809" y="4136825"/>
            <a:ext cx="3302735" cy="305192"/>
          </a:xfrm>
        </p:spPr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Bud Light" panose="020B0803040502020203" pitchFamily="34" charset="0"/>
                <a:cs typeface="Arial" panose="020B0604020202020204" pitchFamily="34" charset="0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A. CHANNEL 1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E1A66769-87D3-4749-9D86-E3BDC3EE7C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55809" y="4656428"/>
            <a:ext cx="3302735" cy="305192"/>
          </a:xfrm>
        </p:spPr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Bud Light" panose="020B0803040502020203" pitchFamily="34" charset="0"/>
                <a:cs typeface="Arial" panose="020B0604020202020204" pitchFamily="34" charset="0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B. CHANNEL 2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DA954683-3391-42D5-897E-1F7C963D53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55809" y="5176031"/>
            <a:ext cx="3302735" cy="305192"/>
          </a:xfrm>
        </p:spPr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Bud Light" panose="020B0803040502020203" pitchFamily="34" charset="0"/>
                <a:cs typeface="Arial" panose="020B0604020202020204" pitchFamily="34" charset="0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C. CHANNEL 3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3DE31996-0568-41D4-8CC4-CDA4FB26DC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55809" y="5695633"/>
            <a:ext cx="3302735" cy="305192"/>
          </a:xfrm>
        </p:spPr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Bud Light" panose="020B0803040502020203" pitchFamily="34" charset="0"/>
                <a:cs typeface="Arial" panose="020B0604020202020204" pitchFamily="34" charset="0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D. CHANNEL 4</a:t>
            </a:r>
          </a:p>
        </p:txBody>
      </p:sp>
    </p:spTree>
    <p:extLst>
      <p:ext uri="{BB962C8B-B14F-4D97-AF65-F5344CB8AC3E}">
        <p14:creationId xmlns:p14="http://schemas.microsoft.com/office/powerpoint/2010/main" val="827476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 boxes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16" imgH="216" progId="TCLayout.ActiveDocument.1">
                  <p:embed/>
                </p:oleObj>
              </mc:Choice>
              <mc:Fallback>
                <p:oleObj name="think-cell Slide" r:id="rId3" imgW="216" imgH="21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1C0DD4D3-875D-407A-BB5D-7FC05838666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12800" y="6444833"/>
            <a:ext cx="1058704" cy="197268"/>
            <a:chOff x="597693" y="5790316"/>
            <a:chExt cx="1695451" cy="315912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5E43DA65-8388-4DDF-BE49-11C2FA10ABC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97693" y="5790316"/>
              <a:ext cx="571500" cy="309562"/>
            </a:xfrm>
            <a:custGeom>
              <a:avLst/>
              <a:gdLst>
                <a:gd name="T0" fmla="*/ 168 w 193"/>
                <a:gd name="T1" fmla="*/ 45 h 102"/>
                <a:gd name="T2" fmla="*/ 187 w 193"/>
                <a:gd name="T3" fmla="*/ 23 h 102"/>
                <a:gd name="T4" fmla="*/ 150 w 193"/>
                <a:gd name="T5" fmla="*/ 0 h 102"/>
                <a:gd name="T6" fmla="*/ 109 w 193"/>
                <a:gd name="T7" fmla="*/ 0 h 102"/>
                <a:gd name="T8" fmla="*/ 114 w 193"/>
                <a:gd name="T9" fmla="*/ 14 h 102"/>
                <a:gd name="T10" fmla="*/ 114 w 193"/>
                <a:gd name="T11" fmla="*/ 46 h 102"/>
                <a:gd name="T12" fmla="*/ 81 w 193"/>
                <a:gd name="T13" fmla="*/ 53 h 102"/>
                <a:gd name="T14" fmla="*/ 62 w 193"/>
                <a:gd name="T15" fmla="*/ 0 h 102"/>
                <a:gd name="T16" fmla="*/ 36 w 193"/>
                <a:gd name="T17" fmla="*/ 0 h 102"/>
                <a:gd name="T18" fmla="*/ 34 w 193"/>
                <a:gd name="T19" fmla="*/ 12 h 102"/>
                <a:gd name="T20" fmla="*/ 6 w 193"/>
                <a:gd name="T21" fmla="*/ 92 h 102"/>
                <a:gd name="T22" fmla="*/ 0 w 193"/>
                <a:gd name="T23" fmla="*/ 102 h 102"/>
                <a:gd name="T24" fmla="*/ 21 w 193"/>
                <a:gd name="T25" fmla="*/ 102 h 102"/>
                <a:gd name="T26" fmla="*/ 22 w 193"/>
                <a:gd name="T27" fmla="*/ 94 h 102"/>
                <a:gd name="T28" fmla="*/ 35 w 193"/>
                <a:gd name="T29" fmla="*/ 81 h 102"/>
                <a:gd name="T30" fmla="*/ 63 w 193"/>
                <a:gd name="T31" fmla="*/ 71 h 102"/>
                <a:gd name="T32" fmla="*/ 70 w 193"/>
                <a:gd name="T33" fmla="*/ 90 h 102"/>
                <a:gd name="T34" fmla="*/ 71 w 193"/>
                <a:gd name="T35" fmla="*/ 102 h 102"/>
                <a:gd name="T36" fmla="*/ 101 w 193"/>
                <a:gd name="T37" fmla="*/ 102 h 102"/>
                <a:gd name="T38" fmla="*/ 95 w 193"/>
                <a:gd name="T39" fmla="*/ 92 h 102"/>
                <a:gd name="T40" fmla="*/ 85 w 193"/>
                <a:gd name="T41" fmla="*/ 65 h 102"/>
                <a:gd name="T42" fmla="*/ 114 w 193"/>
                <a:gd name="T43" fmla="*/ 59 h 102"/>
                <a:gd name="T44" fmla="*/ 114 w 193"/>
                <a:gd name="T45" fmla="*/ 88 h 102"/>
                <a:gd name="T46" fmla="*/ 109 w 193"/>
                <a:gd name="T47" fmla="*/ 102 h 102"/>
                <a:gd name="T48" fmla="*/ 148 w 193"/>
                <a:gd name="T49" fmla="*/ 102 h 102"/>
                <a:gd name="T50" fmla="*/ 164 w 193"/>
                <a:gd name="T51" fmla="*/ 101 h 102"/>
                <a:gd name="T52" fmla="*/ 193 w 193"/>
                <a:gd name="T53" fmla="*/ 71 h 102"/>
                <a:gd name="T54" fmla="*/ 168 w 193"/>
                <a:gd name="T55" fmla="*/ 45 h 102"/>
                <a:gd name="T56" fmla="*/ 36 w 193"/>
                <a:gd name="T57" fmla="*/ 66 h 102"/>
                <a:gd name="T58" fmla="*/ 29 w 193"/>
                <a:gd name="T59" fmla="*/ 71 h 102"/>
                <a:gd name="T60" fmla="*/ 46 w 193"/>
                <a:gd name="T61" fmla="*/ 22 h 102"/>
                <a:gd name="T62" fmla="*/ 59 w 193"/>
                <a:gd name="T63" fmla="*/ 58 h 102"/>
                <a:gd name="T64" fmla="*/ 36 w 193"/>
                <a:gd name="T65" fmla="*/ 66 h 102"/>
                <a:gd name="T66" fmla="*/ 137 w 193"/>
                <a:gd name="T67" fmla="*/ 13 h 102"/>
                <a:gd name="T68" fmla="*/ 145 w 193"/>
                <a:gd name="T69" fmla="*/ 12 h 102"/>
                <a:gd name="T70" fmla="*/ 163 w 193"/>
                <a:gd name="T71" fmla="*/ 25 h 102"/>
                <a:gd name="T72" fmla="*/ 151 w 193"/>
                <a:gd name="T73" fmla="*/ 39 h 102"/>
                <a:gd name="T74" fmla="*/ 137 w 193"/>
                <a:gd name="T75" fmla="*/ 42 h 102"/>
                <a:gd name="T76" fmla="*/ 137 w 193"/>
                <a:gd name="T77" fmla="*/ 13 h 102"/>
                <a:gd name="T78" fmla="*/ 146 w 193"/>
                <a:gd name="T79" fmla="*/ 90 h 102"/>
                <a:gd name="T80" fmla="*/ 137 w 193"/>
                <a:gd name="T81" fmla="*/ 90 h 102"/>
                <a:gd name="T82" fmla="*/ 137 w 193"/>
                <a:gd name="T83" fmla="*/ 55 h 102"/>
                <a:gd name="T84" fmla="*/ 150 w 193"/>
                <a:gd name="T85" fmla="*/ 53 h 102"/>
                <a:gd name="T86" fmla="*/ 169 w 193"/>
                <a:gd name="T87" fmla="*/ 72 h 102"/>
                <a:gd name="T88" fmla="*/ 146 w 193"/>
                <a:gd name="T89" fmla="*/ 9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3" h="102">
                  <a:moveTo>
                    <a:pt x="168" y="45"/>
                  </a:moveTo>
                  <a:cubicBezTo>
                    <a:pt x="182" y="40"/>
                    <a:pt x="187" y="32"/>
                    <a:pt x="187" y="23"/>
                  </a:cubicBezTo>
                  <a:cubicBezTo>
                    <a:pt x="187" y="7"/>
                    <a:pt x="173" y="0"/>
                    <a:pt x="150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2" y="4"/>
                    <a:pt x="114" y="8"/>
                    <a:pt x="114" y="14"/>
                  </a:cubicBezTo>
                  <a:cubicBezTo>
                    <a:pt x="114" y="46"/>
                    <a:pt x="114" y="46"/>
                    <a:pt x="114" y="46"/>
                  </a:cubicBezTo>
                  <a:cubicBezTo>
                    <a:pt x="102" y="48"/>
                    <a:pt x="91" y="50"/>
                    <a:pt x="81" y="53"/>
                  </a:cubicBezTo>
                  <a:cubicBezTo>
                    <a:pt x="72" y="28"/>
                    <a:pt x="62" y="0"/>
                    <a:pt x="6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3"/>
                    <a:pt x="36" y="7"/>
                    <a:pt x="34" y="12"/>
                  </a:cubicBezTo>
                  <a:cubicBezTo>
                    <a:pt x="6" y="92"/>
                    <a:pt x="6" y="92"/>
                    <a:pt x="6" y="92"/>
                  </a:cubicBezTo>
                  <a:cubicBezTo>
                    <a:pt x="6" y="92"/>
                    <a:pt x="4" y="97"/>
                    <a:pt x="0" y="102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20" y="99"/>
                    <a:pt x="21" y="96"/>
                    <a:pt x="22" y="94"/>
                  </a:cubicBezTo>
                  <a:cubicBezTo>
                    <a:pt x="24" y="87"/>
                    <a:pt x="29" y="83"/>
                    <a:pt x="35" y="81"/>
                  </a:cubicBezTo>
                  <a:cubicBezTo>
                    <a:pt x="43" y="77"/>
                    <a:pt x="57" y="73"/>
                    <a:pt x="63" y="71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70" y="90"/>
                    <a:pt x="73" y="98"/>
                    <a:pt x="71" y="102"/>
                  </a:cubicBezTo>
                  <a:cubicBezTo>
                    <a:pt x="101" y="102"/>
                    <a:pt x="101" y="102"/>
                    <a:pt x="101" y="102"/>
                  </a:cubicBezTo>
                  <a:cubicBezTo>
                    <a:pt x="97" y="96"/>
                    <a:pt x="95" y="92"/>
                    <a:pt x="95" y="92"/>
                  </a:cubicBezTo>
                  <a:cubicBezTo>
                    <a:pt x="94" y="90"/>
                    <a:pt x="90" y="79"/>
                    <a:pt x="85" y="65"/>
                  </a:cubicBezTo>
                  <a:cubicBezTo>
                    <a:pt x="94" y="63"/>
                    <a:pt x="104" y="61"/>
                    <a:pt x="114" y="59"/>
                  </a:cubicBezTo>
                  <a:cubicBezTo>
                    <a:pt x="114" y="88"/>
                    <a:pt x="114" y="88"/>
                    <a:pt x="114" y="88"/>
                  </a:cubicBezTo>
                  <a:cubicBezTo>
                    <a:pt x="114" y="93"/>
                    <a:pt x="112" y="98"/>
                    <a:pt x="109" y="102"/>
                  </a:cubicBezTo>
                  <a:cubicBezTo>
                    <a:pt x="148" y="102"/>
                    <a:pt x="148" y="102"/>
                    <a:pt x="148" y="102"/>
                  </a:cubicBezTo>
                  <a:cubicBezTo>
                    <a:pt x="154" y="102"/>
                    <a:pt x="160" y="102"/>
                    <a:pt x="164" y="101"/>
                  </a:cubicBezTo>
                  <a:cubicBezTo>
                    <a:pt x="181" y="98"/>
                    <a:pt x="193" y="90"/>
                    <a:pt x="193" y="71"/>
                  </a:cubicBezTo>
                  <a:cubicBezTo>
                    <a:pt x="193" y="58"/>
                    <a:pt x="184" y="49"/>
                    <a:pt x="168" y="45"/>
                  </a:cubicBezTo>
                  <a:moveTo>
                    <a:pt x="36" y="66"/>
                  </a:moveTo>
                  <a:cubicBezTo>
                    <a:pt x="34" y="67"/>
                    <a:pt x="31" y="69"/>
                    <a:pt x="29" y="71"/>
                  </a:cubicBezTo>
                  <a:cubicBezTo>
                    <a:pt x="35" y="55"/>
                    <a:pt x="42" y="32"/>
                    <a:pt x="46" y="22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3" y="60"/>
                    <a:pt x="43" y="63"/>
                    <a:pt x="36" y="66"/>
                  </a:cubicBezTo>
                  <a:close/>
                  <a:moveTo>
                    <a:pt x="137" y="13"/>
                  </a:moveTo>
                  <a:cubicBezTo>
                    <a:pt x="141" y="12"/>
                    <a:pt x="142" y="12"/>
                    <a:pt x="145" y="12"/>
                  </a:cubicBezTo>
                  <a:cubicBezTo>
                    <a:pt x="157" y="12"/>
                    <a:pt x="163" y="18"/>
                    <a:pt x="163" y="25"/>
                  </a:cubicBezTo>
                  <a:cubicBezTo>
                    <a:pt x="163" y="32"/>
                    <a:pt x="159" y="36"/>
                    <a:pt x="151" y="39"/>
                  </a:cubicBezTo>
                  <a:cubicBezTo>
                    <a:pt x="148" y="40"/>
                    <a:pt x="142" y="41"/>
                    <a:pt x="137" y="42"/>
                  </a:cubicBezTo>
                  <a:lnTo>
                    <a:pt x="137" y="13"/>
                  </a:lnTo>
                  <a:close/>
                  <a:moveTo>
                    <a:pt x="146" y="90"/>
                  </a:moveTo>
                  <a:cubicBezTo>
                    <a:pt x="137" y="90"/>
                    <a:pt x="137" y="90"/>
                    <a:pt x="137" y="90"/>
                  </a:cubicBezTo>
                  <a:cubicBezTo>
                    <a:pt x="137" y="55"/>
                    <a:pt x="137" y="55"/>
                    <a:pt x="137" y="55"/>
                  </a:cubicBezTo>
                  <a:cubicBezTo>
                    <a:pt x="140" y="55"/>
                    <a:pt x="146" y="54"/>
                    <a:pt x="150" y="53"/>
                  </a:cubicBezTo>
                  <a:cubicBezTo>
                    <a:pt x="161" y="56"/>
                    <a:pt x="169" y="60"/>
                    <a:pt x="169" y="72"/>
                  </a:cubicBezTo>
                  <a:cubicBezTo>
                    <a:pt x="169" y="86"/>
                    <a:pt x="159" y="90"/>
                    <a:pt x="146" y="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061148"/>
                </a:solidFill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06375986-4D07-4AEA-8F06-8A5C18F5BE4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02531" y="5790316"/>
              <a:ext cx="96838" cy="309562"/>
            </a:xfrm>
            <a:custGeom>
              <a:avLst/>
              <a:gdLst>
                <a:gd name="T0" fmla="*/ 0 w 33"/>
                <a:gd name="T1" fmla="*/ 102 h 102"/>
                <a:gd name="T2" fmla="*/ 5 w 33"/>
                <a:gd name="T3" fmla="*/ 88 h 102"/>
                <a:gd name="T4" fmla="*/ 5 w 33"/>
                <a:gd name="T5" fmla="*/ 14 h 102"/>
                <a:gd name="T6" fmla="*/ 0 w 33"/>
                <a:gd name="T7" fmla="*/ 0 h 102"/>
                <a:gd name="T8" fmla="*/ 33 w 33"/>
                <a:gd name="T9" fmla="*/ 0 h 102"/>
                <a:gd name="T10" fmla="*/ 27 w 33"/>
                <a:gd name="T11" fmla="*/ 14 h 102"/>
                <a:gd name="T12" fmla="*/ 27 w 33"/>
                <a:gd name="T13" fmla="*/ 88 h 102"/>
                <a:gd name="T14" fmla="*/ 32 w 33"/>
                <a:gd name="T15" fmla="*/ 102 h 102"/>
                <a:gd name="T16" fmla="*/ 0 w 33"/>
                <a:gd name="T17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02">
                  <a:moveTo>
                    <a:pt x="0" y="102"/>
                  </a:moveTo>
                  <a:cubicBezTo>
                    <a:pt x="5" y="95"/>
                    <a:pt x="5" y="88"/>
                    <a:pt x="5" y="88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7"/>
                    <a:pt x="0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7" y="7"/>
                    <a:pt x="27" y="14"/>
                    <a:pt x="27" y="14"/>
                  </a:cubicBezTo>
                  <a:cubicBezTo>
                    <a:pt x="27" y="88"/>
                    <a:pt x="27" y="88"/>
                    <a:pt x="27" y="88"/>
                  </a:cubicBezTo>
                  <a:cubicBezTo>
                    <a:pt x="27" y="88"/>
                    <a:pt x="27" y="95"/>
                    <a:pt x="32" y="102"/>
                  </a:cubicBezTo>
                  <a:lnTo>
                    <a:pt x="0" y="102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061148"/>
                </a:solidFill>
              </a:endParaRPr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6DBD2EBC-80C3-4D51-B857-DEDA3EE187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53431" y="5880803"/>
              <a:ext cx="239713" cy="219075"/>
            </a:xfrm>
            <a:custGeom>
              <a:avLst/>
              <a:gdLst>
                <a:gd name="T0" fmla="*/ 81 w 81"/>
                <a:gd name="T1" fmla="*/ 0 h 72"/>
                <a:gd name="T2" fmla="*/ 59 w 81"/>
                <a:gd name="T3" fmla="*/ 0 h 72"/>
                <a:gd name="T4" fmla="*/ 59 w 81"/>
                <a:gd name="T5" fmla="*/ 13 h 72"/>
                <a:gd name="T6" fmla="*/ 44 w 81"/>
                <a:gd name="T7" fmla="*/ 51 h 72"/>
                <a:gd name="T8" fmla="*/ 29 w 81"/>
                <a:gd name="T9" fmla="*/ 13 h 72"/>
                <a:gd name="T10" fmla="*/ 29 w 81"/>
                <a:gd name="T11" fmla="*/ 0 h 72"/>
                <a:gd name="T12" fmla="*/ 0 w 81"/>
                <a:gd name="T13" fmla="*/ 0 h 72"/>
                <a:gd name="T14" fmla="*/ 8 w 81"/>
                <a:gd name="T15" fmla="*/ 13 h 72"/>
                <a:gd name="T16" fmla="*/ 32 w 81"/>
                <a:gd name="T17" fmla="*/ 72 h 72"/>
                <a:gd name="T18" fmla="*/ 51 w 81"/>
                <a:gd name="T19" fmla="*/ 72 h 72"/>
                <a:gd name="T20" fmla="*/ 54 w 81"/>
                <a:gd name="T21" fmla="*/ 62 h 72"/>
                <a:gd name="T22" fmla="*/ 54 w 81"/>
                <a:gd name="T23" fmla="*/ 62 h 72"/>
                <a:gd name="T24" fmla="*/ 74 w 81"/>
                <a:gd name="T25" fmla="*/ 13 h 72"/>
                <a:gd name="T26" fmla="*/ 81 w 81"/>
                <a:gd name="T2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72">
                  <a:moveTo>
                    <a:pt x="81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61" y="3"/>
                    <a:pt x="60" y="8"/>
                    <a:pt x="59" y="13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7" y="8"/>
                    <a:pt x="27" y="3"/>
                    <a:pt x="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4"/>
                    <a:pt x="7" y="9"/>
                    <a:pt x="8" y="13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1" y="72"/>
                    <a:pt x="52" y="67"/>
                    <a:pt x="54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75" y="9"/>
                    <a:pt x="78" y="4"/>
                    <a:pt x="81" y="0"/>
                  </a:cubicBez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061148"/>
                </a:solidFill>
              </a:endParaRPr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717B9453-D5CA-4C5B-A4CB-51457FC0CBA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45468" y="5872866"/>
              <a:ext cx="219075" cy="233362"/>
            </a:xfrm>
            <a:custGeom>
              <a:avLst/>
              <a:gdLst>
                <a:gd name="T0" fmla="*/ 73 w 74"/>
                <a:gd name="T1" fmla="*/ 41 h 77"/>
                <a:gd name="T2" fmla="*/ 37 w 74"/>
                <a:gd name="T3" fmla="*/ 0 h 77"/>
                <a:gd name="T4" fmla="*/ 0 w 74"/>
                <a:gd name="T5" fmla="*/ 37 h 77"/>
                <a:gd name="T6" fmla="*/ 43 w 74"/>
                <a:gd name="T7" fmla="*/ 77 h 77"/>
                <a:gd name="T8" fmla="*/ 72 w 74"/>
                <a:gd name="T9" fmla="*/ 70 h 77"/>
                <a:gd name="T10" fmla="*/ 66 w 74"/>
                <a:gd name="T11" fmla="*/ 56 h 77"/>
                <a:gd name="T12" fmla="*/ 45 w 74"/>
                <a:gd name="T13" fmla="*/ 62 h 77"/>
                <a:gd name="T14" fmla="*/ 21 w 74"/>
                <a:gd name="T15" fmla="*/ 43 h 77"/>
                <a:gd name="T16" fmla="*/ 51 w 74"/>
                <a:gd name="T17" fmla="*/ 43 h 77"/>
                <a:gd name="T18" fmla="*/ 73 w 74"/>
                <a:gd name="T19" fmla="*/ 41 h 77"/>
                <a:gd name="T20" fmla="*/ 21 w 74"/>
                <a:gd name="T21" fmla="*/ 31 h 77"/>
                <a:gd name="T22" fmla="*/ 37 w 74"/>
                <a:gd name="T23" fmla="*/ 13 h 77"/>
                <a:gd name="T24" fmla="*/ 52 w 74"/>
                <a:gd name="T25" fmla="*/ 31 h 77"/>
                <a:gd name="T26" fmla="*/ 42 w 74"/>
                <a:gd name="T27" fmla="*/ 31 h 77"/>
                <a:gd name="T28" fmla="*/ 21 w 74"/>
                <a:gd name="T29" fmla="*/ 3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4" h="77">
                  <a:moveTo>
                    <a:pt x="73" y="41"/>
                  </a:moveTo>
                  <a:cubicBezTo>
                    <a:pt x="74" y="26"/>
                    <a:pt x="70" y="0"/>
                    <a:pt x="37" y="0"/>
                  </a:cubicBezTo>
                  <a:cubicBezTo>
                    <a:pt x="10" y="0"/>
                    <a:pt x="0" y="19"/>
                    <a:pt x="0" y="37"/>
                  </a:cubicBezTo>
                  <a:cubicBezTo>
                    <a:pt x="0" y="61"/>
                    <a:pt x="13" y="77"/>
                    <a:pt x="43" y="77"/>
                  </a:cubicBezTo>
                  <a:cubicBezTo>
                    <a:pt x="56" y="77"/>
                    <a:pt x="66" y="73"/>
                    <a:pt x="72" y="70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0" y="59"/>
                    <a:pt x="53" y="62"/>
                    <a:pt x="45" y="62"/>
                  </a:cubicBezTo>
                  <a:cubicBezTo>
                    <a:pt x="31" y="62"/>
                    <a:pt x="23" y="57"/>
                    <a:pt x="21" y="43"/>
                  </a:cubicBezTo>
                  <a:cubicBezTo>
                    <a:pt x="51" y="43"/>
                    <a:pt x="51" y="43"/>
                    <a:pt x="51" y="43"/>
                  </a:cubicBezTo>
                  <a:cubicBezTo>
                    <a:pt x="61" y="43"/>
                    <a:pt x="70" y="43"/>
                    <a:pt x="73" y="41"/>
                  </a:cubicBezTo>
                  <a:moveTo>
                    <a:pt x="21" y="31"/>
                  </a:moveTo>
                  <a:cubicBezTo>
                    <a:pt x="22" y="19"/>
                    <a:pt x="27" y="13"/>
                    <a:pt x="37" y="13"/>
                  </a:cubicBezTo>
                  <a:cubicBezTo>
                    <a:pt x="47" y="13"/>
                    <a:pt x="52" y="21"/>
                    <a:pt x="52" y="31"/>
                  </a:cubicBezTo>
                  <a:cubicBezTo>
                    <a:pt x="52" y="31"/>
                    <a:pt x="48" y="31"/>
                    <a:pt x="42" y="31"/>
                  </a:cubicBezTo>
                  <a:lnTo>
                    <a:pt x="21" y="31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061148"/>
                </a:solidFill>
              </a:endParaRPr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2186D44D-1A96-4B8B-B2A4-B8CB9A43225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23181" y="5879216"/>
              <a:ext cx="228600" cy="220662"/>
            </a:xfrm>
            <a:custGeom>
              <a:avLst/>
              <a:gdLst>
                <a:gd name="T0" fmla="*/ 48 w 77"/>
                <a:gd name="T1" fmla="*/ 73 h 73"/>
                <a:gd name="T2" fmla="*/ 77 w 77"/>
                <a:gd name="T3" fmla="*/ 73 h 73"/>
                <a:gd name="T4" fmla="*/ 73 w 77"/>
                <a:gd name="T5" fmla="*/ 60 h 73"/>
                <a:gd name="T6" fmla="*/ 73 w 77"/>
                <a:gd name="T7" fmla="*/ 22 h 73"/>
                <a:gd name="T8" fmla="*/ 50 w 77"/>
                <a:gd name="T9" fmla="*/ 0 h 73"/>
                <a:gd name="T10" fmla="*/ 25 w 77"/>
                <a:gd name="T11" fmla="*/ 10 h 73"/>
                <a:gd name="T12" fmla="*/ 25 w 77"/>
                <a:gd name="T13" fmla="*/ 1 h 73"/>
                <a:gd name="T14" fmla="*/ 0 w 77"/>
                <a:gd name="T15" fmla="*/ 1 h 73"/>
                <a:gd name="T16" fmla="*/ 5 w 77"/>
                <a:gd name="T17" fmla="*/ 14 h 73"/>
                <a:gd name="T18" fmla="*/ 5 w 77"/>
                <a:gd name="T19" fmla="*/ 60 h 73"/>
                <a:gd name="T20" fmla="*/ 0 w 77"/>
                <a:gd name="T21" fmla="*/ 73 h 73"/>
                <a:gd name="T22" fmla="*/ 30 w 77"/>
                <a:gd name="T23" fmla="*/ 73 h 73"/>
                <a:gd name="T24" fmla="*/ 25 w 77"/>
                <a:gd name="T25" fmla="*/ 60 h 73"/>
                <a:gd name="T26" fmla="*/ 25 w 77"/>
                <a:gd name="T27" fmla="*/ 22 h 73"/>
                <a:gd name="T28" fmla="*/ 40 w 77"/>
                <a:gd name="T29" fmla="*/ 15 h 73"/>
                <a:gd name="T30" fmla="*/ 52 w 77"/>
                <a:gd name="T31" fmla="*/ 28 h 73"/>
                <a:gd name="T32" fmla="*/ 52 w 77"/>
                <a:gd name="T33" fmla="*/ 60 h 73"/>
                <a:gd name="T34" fmla="*/ 48 w 77"/>
                <a:gd name="T35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7" h="73">
                  <a:moveTo>
                    <a:pt x="48" y="73"/>
                  </a:moveTo>
                  <a:cubicBezTo>
                    <a:pt x="77" y="73"/>
                    <a:pt x="77" y="73"/>
                    <a:pt x="77" y="73"/>
                  </a:cubicBezTo>
                  <a:cubicBezTo>
                    <a:pt x="73" y="67"/>
                    <a:pt x="73" y="61"/>
                    <a:pt x="73" y="60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3" y="8"/>
                    <a:pt x="65" y="0"/>
                    <a:pt x="50" y="0"/>
                  </a:cubicBezTo>
                  <a:cubicBezTo>
                    <a:pt x="40" y="0"/>
                    <a:pt x="31" y="4"/>
                    <a:pt x="25" y="1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8"/>
                    <a:pt x="5" y="14"/>
                    <a:pt x="5" y="14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5" y="61"/>
                    <a:pt x="5" y="67"/>
                    <a:pt x="0" y="73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25" y="67"/>
                    <a:pt x="25" y="61"/>
                    <a:pt x="25" y="60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9" y="18"/>
                    <a:pt x="34" y="15"/>
                    <a:pt x="40" y="15"/>
                  </a:cubicBezTo>
                  <a:cubicBezTo>
                    <a:pt x="49" y="15"/>
                    <a:pt x="52" y="20"/>
                    <a:pt x="52" y="28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2" y="61"/>
                    <a:pt x="52" y="67"/>
                    <a:pt x="48" y="73"/>
                  </a:cubicBez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061148"/>
                </a:solidFill>
              </a:endParaRPr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B5A1BBB7-046C-4FBC-B21A-0F7E0030A49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1943" y="5790316"/>
              <a:ext cx="242888" cy="309562"/>
            </a:xfrm>
            <a:custGeom>
              <a:avLst/>
              <a:gdLst>
                <a:gd name="T0" fmla="*/ 37 w 82"/>
                <a:gd name="T1" fmla="*/ 54 h 102"/>
                <a:gd name="T2" fmla="*/ 59 w 82"/>
                <a:gd name="T3" fmla="*/ 72 h 102"/>
                <a:gd name="T4" fmla="*/ 36 w 82"/>
                <a:gd name="T5" fmla="*/ 90 h 102"/>
                <a:gd name="T6" fmla="*/ 26 w 82"/>
                <a:gd name="T7" fmla="*/ 90 h 102"/>
                <a:gd name="T8" fmla="*/ 26 w 82"/>
                <a:gd name="T9" fmla="*/ 54 h 102"/>
                <a:gd name="T10" fmla="*/ 37 w 82"/>
                <a:gd name="T11" fmla="*/ 54 h 102"/>
                <a:gd name="T12" fmla="*/ 34 w 82"/>
                <a:gd name="T13" fmla="*/ 12 h 102"/>
                <a:gd name="T14" fmla="*/ 53 w 82"/>
                <a:gd name="T15" fmla="*/ 26 h 102"/>
                <a:gd name="T16" fmla="*/ 35 w 82"/>
                <a:gd name="T17" fmla="*/ 41 h 102"/>
                <a:gd name="T18" fmla="*/ 26 w 82"/>
                <a:gd name="T19" fmla="*/ 41 h 102"/>
                <a:gd name="T20" fmla="*/ 26 w 82"/>
                <a:gd name="T21" fmla="*/ 12 h 102"/>
                <a:gd name="T22" fmla="*/ 34 w 82"/>
                <a:gd name="T23" fmla="*/ 12 h 102"/>
                <a:gd name="T24" fmla="*/ 37 w 82"/>
                <a:gd name="T25" fmla="*/ 102 h 102"/>
                <a:gd name="T26" fmla="*/ 54 w 82"/>
                <a:gd name="T27" fmla="*/ 101 h 102"/>
                <a:gd name="T28" fmla="*/ 82 w 82"/>
                <a:gd name="T29" fmla="*/ 72 h 102"/>
                <a:gd name="T30" fmla="*/ 58 w 82"/>
                <a:gd name="T31" fmla="*/ 45 h 102"/>
                <a:gd name="T32" fmla="*/ 76 w 82"/>
                <a:gd name="T33" fmla="*/ 24 h 102"/>
                <a:gd name="T34" fmla="*/ 39 w 82"/>
                <a:gd name="T35" fmla="*/ 0 h 102"/>
                <a:gd name="T36" fmla="*/ 0 w 82"/>
                <a:gd name="T37" fmla="*/ 0 h 102"/>
                <a:gd name="T38" fmla="*/ 4 w 82"/>
                <a:gd name="T39" fmla="*/ 14 h 102"/>
                <a:gd name="T40" fmla="*/ 4 w 82"/>
                <a:gd name="T41" fmla="*/ 88 h 102"/>
                <a:gd name="T42" fmla="*/ 0 w 82"/>
                <a:gd name="T43" fmla="*/ 102 h 102"/>
                <a:gd name="T44" fmla="*/ 37 w 82"/>
                <a:gd name="T4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102">
                  <a:moveTo>
                    <a:pt x="37" y="54"/>
                  </a:moveTo>
                  <a:cubicBezTo>
                    <a:pt x="51" y="54"/>
                    <a:pt x="59" y="61"/>
                    <a:pt x="59" y="72"/>
                  </a:cubicBezTo>
                  <a:cubicBezTo>
                    <a:pt x="59" y="82"/>
                    <a:pt x="53" y="90"/>
                    <a:pt x="36" y="90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6" y="54"/>
                    <a:pt x="26" y="54"/>
                    <a:pt x="26" y="54"/>
                  </a:cubicBezTo>
                  <a:lnTo>
                    <a:pt x="37" y="54"/>
                  </a:lnTo>
                  <a:close/>
                  <a:moveTo>
                    <a:pt x="34" y="12"/>
                  </a:moveTo>
                  <a:cubicBezTo>
                    <a:pt x="47" y="12"/>
                    <a:pt x="53" y="17"/>
                    <a:pt x="53" y="26"/>
                  </a:cubicBezTo>
                  <a:cubicBezTo>
                    <a:pt x="53" y="36"/>
                    <a:pt x="48" y="41"/>
                    <a:pt x="35" y="41"/>
                  </a:cubicBezTo>
                  <a:cubicBezTo>
                    <a:pt x="33" y="41"/>
                    <a:pt x="29" y="41"/>
                    <a:pt x="26" y="41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34" y="12"/>
                  </a:lnTo>
                  <a:close/>
                  <a:moveTo>
                    <a:pt x="37" y="102"/>
                  </a:moveTo>
                  <a:cubicBezTo>
                    <a:pt x="43" y="102"/>
                    <a:pt x="49" y="102"/>
                    <a:pt x="54" y="101"/>
                  </a:cubicBezTo>
                  <a:cubicBezTo>
                    <a:pt x="70" y="98"/>
                    <a:pt x="82" y="90"/>
                    <a:pt x="82" y="72"/>
                  </a:cubicBezTo>
                  <a:cubicBezTo>
                    <a:pt x="82" y="57"/>
                    <a:pt x="73" y="50"/>
                    <a:pt x="58" y="45"/>
                  </a:cubicBezTo>
                  <a:cubicBezTo>
                    <a:pt x="71" y="40"/>
                    <a:pt x="76" y="33"/>
                    <a:pt x="76" y="24"/>
                  </a:cubicBezTo>
                  <a:cubicBezTo>
                    <a:pt x="76" y="8"/>
                    <a:pt x="63" y="0"/>
                    <a:pt x="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4" y="10"/>
                    <a:pt x="4" y="14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93"/>
                    <a:pt x="3" y="98"/>
                    <a:pt x="0" y="102"/>
                  </a:cubicBezTo>
                  <a:lnTo>
                    <a:pt x="37" y="102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061148"/>
                </a:solidFill>
              </a:endParaRP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0DDD2695-AC55-48BC-BEEA-8DB8072D6314}"/>
              </a:ext>
            </a:extLst>
          </p:cNvPr>
          <p:cNvSpPr/>
          <p:nvPr userDrawn="1"/>
        </p:nvSpPr>
        <p:spPr>
          <a:xfrm>
            <a:off x="941273" y="-1"/>
            <a:ext cx="929391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B6C901B-06D3-4C82-8D51-8B1D53D69362}"/>
              </a:ext>
            </a:extLst>
          </p:cNvPr>
          <p:cNvSpPr/>
          <p:nvPr userDrawn="1"/>
        </p:nvSpPr>
        <p:spPr>
          <a:xfrm>
            <a:off x="11882" y="0"/>
            <a:ext cx="929391" cy="6858000"/>
          </a:xfrm>
          <a:prstGeom prst="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0AD3486-5E6F-48BB-A4F6-294A0B87F2E2}"/>
              </a:ext>
            </a:extLst>
          </p:cNvPr>
          <p:cNvSpPr/>
          <p:nvPr userDrawn="1"/>
        </p:nvSpPr>
        <p:spPr>
          <a:xfrm>
            <a:off x="1883551" y="-1"/>
            <a:ext cx="929391" cy="68580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5924197-AAC8-41C2-8E92-19D2FD5D6263}"/>
              </a:ext>
            </a:extLst>
          </p:cNvPr>
          <p:cNvSpPr txBox="1"/>
          <p:nvPr userDrawn="1"/>
        </p:nvSpPr>
        <p:spPr>
          <a:xfrm>
            <a:off x="151726" y="3054506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1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9F0E866-CEF7-4CC2-8D73-19FFAE1F5ACD}"/>
              </a:ext>
            </a:extLst>
          </p:cNvPr>
          <p:cNvSpPr txBox="1"/>
          <p:nvPr userDrawn="1"/>
        </p:nvSpPr>
        <p:spPr>
          <a:xfrm>
            <a:off x="1110874" y="3054506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E0A07DF-47AF-4BB8-9519-C105B7780B87}"/>
              </a:ext>
            </a:extLst>
          </p:cNvPr>
          <p:cNvSpPr txBox="1"/>
          <p:nvPr userDrawn="1"/>
        </p:nvSpPr>
        <p:spPr>
          <a:xfrm>
            <a:off x="2040265" y="3054504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3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1B3F81EC-FD81-4243-959D-A959020934D1}"/>
              </a:ext>
            </a:extLst>
          </p:cNvPr>
          <p:cNvCxnSpPr>
            <a:cxnSpLocks/>
          </p:cNvCxnSpPr>
          <p:nvPr userDrawn="1"/>
        </p:nvCxnSpPr>
        <p:spPr>
          <a:xfrm flipV="1">
            <a:off x="3251705" y="3818852"/>
            <a:ext cx="8773825" cy="11133"/>
          </a:xfrm>
          <a:prstGeom prst="straightConnector1">
            <a:avLst/>
          </a:prstGeom>
          <a:ln w="38100">
            <a:solidFill>
              <a:schemeClr val="bg1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70B7911D-766C-484F-97D6-F3D969FC769D}"/>
              </a:ext>
            </a:extLst>
          </p:cNvPr>
          <p:cNvSpPr txBox="1"/>
          <p:nvPr userDrawn="1"/>
        </p:nvSpPr>
        <p:spPr>
          <a:xfrm>
            <a:off x="3530997" y="3198169"/>
            <a:ext cx="617445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b="1">
                <a:solidFill>
                  <a:srgbClr val="FFFFFF"/>
                </a:solidFill>
                <a:latin typeface="Bud Light" panose="020B0803040502020203" pitchFamily="34" charset="0"/>
              </a:rPr>
              <a:t>BIG BETS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40580F-0E20-4FCB-B76F-AAAA6471FF1E}"/>
              </a:ext>
            </a:extLst>
          </p:cNvPr>
          <p:cNvSpPr txBox="1"/>
          <p:nvPr userDrawn="1"/>
        </p:nvSpPr>
        <p:spPr>
          <a:xfrm>
            <a:off x="2951901" y="3041692"/>
            <a:ext cx="599607" cy="7489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267" b="1">
                <a:solidFill>
                  <a:srgbClr val="FFFFFF"/>
                </a:solidFill>
                <a:latin typeface="Gotham Light" pitchFamily="50" charset="0"/>
              </a:rPr>
              <a:t>4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90E4F9C9-8E87-4A1D-AA19-7F2A9309FD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51705" y="4200325"/>
            <a:ext cx="5523995" cy="305192"/>
          </a:xfrm>
        </p:spPr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Bud Light" panose="020B0803040502020203" pitchFamily="34" charset="0"/>
                <a:cs typeface="Arial" panose="020B0604020202020204" pitchFamily="34" charset="0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BUILDING REACH MORE DELIBERATELY 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9FC334EE-584B-4698-9A1E-3F5EADAE2B5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51705" y="4719928"/>
            <a:ext cx="6453744" cy="305192"/>
          </a:xfrm>
        </p:spPr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Bud Light" panose="020B0803040502020203" pitchFamily="34" charset="0"/>
                <a:cs typeface="Arial" panose="020B0604020202020204" pitchFamily="34" charset="0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PERSONALIZATION AT SCALE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FD6195EF-7C9D-4204-8F36-93021243FF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51705" y="5239531"/>
            <a:ext cx="6453744" cy="305192"/>
          </a:xfrm>
        </p:spPr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Bud Light" panose="020B0803040502020203" pitchFamily="34" charset="0"/>
                <a:cs typeface="Arial" panose="020B0604020202020204" pitchFamily="34" charset="0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T1 BLITZ: SPRING BREAK/ MARCH MADNESS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6DC939EF-5985-4AFF-816B-CC6C235E62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51705" y="5759133"/>
            <a:ext cx="4685795" cy="305192"/>
          </a:xfrm>
        </p:spPr>
        <p:txBody>
          <a:bodyPr lIns="0" tIns="0" rIns="0" bIns="0"/>
          <a:lstStyle>
            <a:lvl1pPr>
              <a:defRPr sz="1600" b="0" i="0">
                <a:solidFill>
                  <a:schemeClr val="bg1"/>
                </a:solidFill>
                <a:latin typeface="Bud Light" panose="020B0803040502020203" pitchFamily="34" charset="0"/>
                <a:cs typeface="Arial" panose="020B0604020202020204" pitchFamily="34" charset="0"/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CONNECTING T1 &amp; T3 (MUSIC BIG BET)</a:t>
            </a:r>
          </a:p>
        </p:txBody>
      </p:sp>
    </p:spTree>
    <p:extLst>
      <p:ext uri="{BB962C8B-B14F-4D97-AF65-F5344CB8AC3E}">
        <p14:creationId xmlns:p14="http://schemas.microsoft.com/office/powerpoint/2010/main" val="700628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11"/>
          <p:cNvSpPr>
            <a:spLocks noGrp="1"/>
          </p:cNvSpPr>
          <p:nvPr>
            <p:ph type="sldNum" sz="quarter" idx="4"/>
          </p:nvPr>
        </p:nvSpPr>
        <p:spPr>
          <a:xfrm>
            <a:off x="161423" y="6400369"/>
            <a:ext cx="452940" cy="3026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  <a:latin typeface="Bud Light Bold"/>
                <a:cs typeface="Bud Light Bold"/>
              </a:defRPr>
            </a:lvl1pPr>
          </a:lstStyle>
          <a:p>
            <a:fld id="{9173EE44-1202-5B44-AA82-4E82EC686508}" type="slidenum">
              <a:rPr lang="en-US" smtClean="0">
                <a:solidFill>
                  <a:srgbClr val="061148"/>
                </a:solidFill>
              </a:rPr>
              <a:pPr/>
              <a:t>‹#›</a:t>
            </a:fld>
            <a:endParaRPr lang="en-US">
              <a:solidFill>
                <a:srgbClr val="0611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819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609601" y="1508448"/>
            <a:ext cx="10972800" cy="34380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609555" indent="0">
              <a:buFontTx/>
              <a:buNone/>
              <a:defRPr/>
            </a:lvl2pPr>
            <a:lvl3pPr marL="1219110" indent="0">
              <a:buFontTx/>
              <a:buNone/>
              <a:defRPr/>
            </a:lvl3pPr>
            <a:lvl4pPr marL="1828664" indent="0">
              <a:buFontTx/>
              <a:buNone/>
              <a:defRPr/>
            </a:lvl4pPr>
            <a:lvl5pPr marL="2438218" indent="0">
              <a:buFontTx/>
              <a:buNone/>
              <a:defRPr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ud Light" panose="020B0803040502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11"/>
          <p:cNvSpPr>
            <a:spLocks noGrp="1"/>
          </p:cNvSpPr>
          <p:nvPr>
            <p:ph type="sldNum" sz="quarter" idx="4"/>
          </p:nvPr>
        </p:nvSpPr>
        <p:spPr>
          <a:xfrm>
            <a:off x="161423" y="6400365"/>
            <a:ext cx="452940" cy="3026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  <a:latin typeface="Bud Light Bold"/>
                <a:cs typeface="Bud Light Bold"/>
              </a:defRPr>
            </a:lvl1pPr>
          </a:lstStyle>
          <a:p>
            <a:fld id="{9173EE44-1202-5B44-AA82-4E82EC686508}" type="slidenum">
              <a:rPr lang="en-US" smtClean="0">
                <a:solidFill>
                  <a:srgbClr val="061148"/>
                </a:solidFill>
              </a:rPr>
              <a:pPr/>
              <a:t>‹#›</a:t>
            </a:fld>
            <a:endParaRPr lang="en-US">
              <a:solidFill>
                <a:srgbClr val="061148"/>
              </a:solidFill>
            </a:endParaRP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68698104-E5EE-AA47-95F7-05C50E5E3B2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023354" y="-1307928"/>
            <a:ext cx="3168649" cy="1189567"/>
          </a:xfrm>
          <a:prstGeom prst="rect">
            <a:avLst/>
          </a:prstGeom>
          <a:solidFill>
            <a:srgbClr val="7030A0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Bud Light" panose="020B0803040502020203" pitchFamily="34" charset="77"/>
              </a:defRPr>
            </a:lvl1pPr>
          </a:lstStyle>
          <a:p>
            <a:pPr lvl="0"/>
            <a:r>
              <a:rPr lang="en-US"/>
              <a:t>Comment Box</a:t>
            </a:r>
          </a:p>
        </p:txBody>
      </p:sp>
    </p:spTree>
    <p:extLst>
      <p:ext uri="{BB962C8B-B14F-4D97-AF65-F5344CB8AC3E}">
        <p14:creationId xmlns:p14="http://schemas.microsoft.com/office/powerpoint/2010/main" val="5983875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ernal Preso Title &amp; Sub cop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sldNum" sz="quarter" idx="2"/>
          </p:nvPr>
        </p:nvSpPr>
        <p:spPr>
          <a:xfrm>
            <a:off x="11561660" y="6369050"/>
            <a:ext cx="198413" cy="203200"/>
          </a:xfrm>
          <a:prstGeom prst="rect">
            <a:avLst/>
          </a:prstGeom>
        </p:spPr>
        <p:txBody>
          <a:bodyPr/>
          <a:lstStyle>
            <a:lvl1pPr algn="r">
              <a:defRPr sz="1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rPr>
                <a:solidFill>
                  <a:srgbClr val="061148"/>
                </a:solidFill>
              </a:rPr>
              <a:pPr/>
              <a:t>‹#›</a:t>
            </a:fld>
            <a:endParaRPr>
              <a:solidFill>
                <a:srgbClr val="061148"/>
              </a:solidFill>
            </a:endParaRPr>
          </a:p>
        </p:txBody>
      </p:sp>
      <p:pic>
        <p:nvPicPr>
          <p:cNvPr id="138" name="jkr short black logo-01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290" y="6324658"/>
            <a:ext cx="368941" cy="27797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7948015"/>
      </p:ext>
    </p:extLst>
  </p:cSld>
  <p:clrMapOvr>
    <a:masterClrMapping/>
  </p:clrMapOvr>
  <p:transition spd="med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EADD8-DA3F-E24C-853E-3B1B13F51D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457D8A-01B5-344E-987D-42A922C42B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626A8-CAB8-0B49-A6FD-9F8E8B51B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061148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341AB-7FCB-8040-A7B2-5A2B758B8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61148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27B86-2E21-7846-8972-B39400C1C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79F3A-4873-DF41-AD2E-0A5B103754E0}" type="slidenum">
              <a:rPr lang="en-US" smtClean="0">
                <a:solidFill>
                  <a:srgbClr val="061148"/>
                </a:solidFill>
              </a:rPr>
              <a:pPr/>
              <a:t>‹#›</a:t>
            </a:fld>
            <a:endParaRPr lang="en-US">
              <a:solidFill>
                <a:srgbClr val="06114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6439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-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white, sitting, close, plastic&#10;&#10;Description automatically generated">
            <a:extLst>
              <a:ext uri="{FF2B5EF4-FFF2-40B4-BE49-F238E27FC236}">
                <a16:creationId xmlns:a16="http://schemas.microsoft.com/office/drawing/2014/main" id="{3884BA34-B077-D149-9968-2C798202BF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9E20140-536B-C74F-9BAF-809641B9810C}"/>
              </a:ext>
            </a:extLst>
          </p:cNvPr>
          <p:cNvSpPr/>
          <p:nvPr userDrawn="1"/>
        </p:nvSpPr>
        <p:spPr>
          <a:xfrm>
            <a:off x="0" y="-722376"/>
            <a:ext cx="576649" cy="576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2F25D6-EEC1-7946-B8A5-AAF3B0EDCA2C}"/>
              </a:ext>
            </a:extLst>
          </p:cNvPr>
          <p:cNvSpPr/>
          <p:nvPr userDrawn="1"/>
        </p:nvSpPr>
        <p:spPr>
          <a:xfrm>
            <a:off x="731520" y="-722376"/>
            <a:ext cx="576649" cy="5766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CCD690-ECE3-404B-971A-4B2DFF9FEB28}"/>
              </a:ext>
            </a:extLst>
          </p:cNvPr>
          <p:cNvSpPr/>
          <p:nvPr userDrawn="1"/>
        </p:nvSpPr>
        <p:spPr>
          <a:xfrm>
            <a:off x="1463040" y="-722376"/>
            <a:ext cx="576649" cy="5766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A6B4A9-0A31-4E43-8CE2-BC0C2582E60B}"/>
              </a:ext>
            </a:extLst>
          </p:cNvPr>
          <p:cNvSpPr/>
          <p:nvPr userDrawn="1"/>
        </p:nvSpPr>
        <p:spPr>
          <a:xfrm>
            <a:off x="2194560" y="-722376"/>
            <a:ext cx="576649" cy="5766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FAE345-5B69-724F-8D5A-5A7F05673A69}"/>
              </a:ext>
            </a:extLst>
          </p:cNvPr>
          <p:cNvSpPr/>
          <p:nvPr userDrawn="1"/>
        </p:nvSpPr>
        <p:spPr>
          <a:xfrm>
            <a:off x="2926080" y="-722376"/>
            <a:ext cx="576649" cy="5766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86F994-43E1-7440-BE8E-61C0A865DDCF}"/>
              </a:ext>
            </a:extLst>
          </p:cNvPr>
          <p:cNvSpPr/>
          <p:nvPr userDrawn="1"/>
        </p:nvSpPr>
        <p:spPr>
          <a:xfrm>
            <a:off x="3657600" y="-722376"/>
            <a:ext cx="576649" cy="5766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95BA7E-4FE7-6C4E-9EF8-AFE8DBFC87A6}"/>
              </a:ext>
            </a:extLst>
          </p:cNvPr>
          <p:cNvSpPr/>
          <p:nvPr userDrawn="1"/>
        </p:nvSpPr>
        <p:spPr>
          <a:xfrm>
            <a:off x="4389120" y="-722376"/>
            <a:ext cx="576649" cy="5766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BB57AC-53AE-FB4E-8C05-B37CE322035E}"/>
              </a:ext>
            </a:extLst>
          </p:cNvPr>
          <p:cNvSpPr/>
          <p:nvPr userDrawn="1"/>
        </p:nvSpPr>
        <p:spPr>
          <a:xfrm>
            <a:off x="5120640" y="-722376"/>
            <a:ext cx="576649" cy="57664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EA2FD4-6795-A44D-812E-4FA41BCFA21D}"/>
              </a:ext>
            </a:extLst>
          </p:cNvPr>
          <p:cNvSpPr/>
          <p:nvPr userDrawn="1"/>
        </p:nvSpPr>
        <p:spPr>
          <a:xfrm>
            <a:off x="5852160" y="-722376"/>
            <a:ext cx="576649" cy="57664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32890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880BBC3-6476-1A4A-A68D-62CA70867F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99064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) White Page">
  <p:cSld name="A) White Page">
    <p:bg>
      <p:bgPr>
        <a:solidFill>
          <a:schemeClr val="lt2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11785067" y="6505600"/>
            <a:ext cx="406800" cy="35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buNone/>
              <a:defRPr sz="933" b="1">
                <a:solidFill>
                  <a:srgbClr val="061148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rtl="0">
              <a:buNone/>
              <a:defRPr sz="933" b="1">
                <a:solidFill>
                  <a:srgbClr val="061148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rtl="0">
              <a:buNone/>
              <a:defRPr sz="933" b="1">
                <a:solidFill>
                  <a:srgbClr val="061148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rtl="0">
              <a:buNone/>
              <a:defRPr sz="933" b="1">
                <a:solidFill>
                  <a:srgbClr val="061148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rtl="0">
              <a:buNone/>
              <a:defRPr sz="933" b="1">
                <a:solidFill>
                  <a:srgbClr val="061148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rtl="0">
              <a:buNone/>
              <a:defRPr sz="933" b="1">
                <a:solidFill>
                  <a:srgbClr val="061148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rtl="0">
              <a:buNone/>
              <a:defRPr sz="933" b="1">
                <a:solidFill>
                  <a:srgbClr val="061148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rtl="0">
              <a:buNone/>
              <a:defRPr sz="933" b="1">
                <a:solidFill>
                  <a:srgbClr val="061148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rtl="0">
              <a:buNone/>
              <a:defRPr sz="933" b="1">
                <a:solidFill>
                  <a:srgbClr val="061148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1781019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78369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4350148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19" y="234866"/>
            <a:ext cx="11725484" cy="29832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-1922463" y="1022350"/>
            <a:ext cx="9144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795728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DC64E-39B0-4FBE-BE67-3B882A972A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15441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88283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DC64E-39B0-4FBE-BE67-3B882A972A5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27221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06177" y="1856"/>
            <a:ext cx="7385824" cy="6856144"/>
          </a:xfrm>
          <a:prstGeom prst="rect">
            <a:avLst/>
          </a:prstGeom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8610600" y="623278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EC36695C-0404-0741-96E8-195AEAA4148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743200" y="6400800"/>
            <a:ext cx="8153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063" y="6175060"/>
            <a:ext cx="1789401" cy="480564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762000" y="815545"/>
            <a:ext cx="10515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264385" y="2006600"/>
            <a:ext cx="5089415" cy="2882900"/>
          </a:xfrm>
          <a:prstGeom prst="rect">
            <a:avLst/>
          </a:prstGeom>
        </p:spPr>
        <p:txBody>
          <a:bodyPr anchor="ctr" anchorCtr="0"/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2400" baseline="0"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 sz="2000">
                <a:latin typeface="Arial" charset="0"/>
                <a:ea typeface="Arial" charset="0"/>
                <a:cs typeface="Arial" charset="0"/>
              </a:defRPr>
            </a:lvl3pPr>
            <a:lvl4pPr>
              <a:defRPr sz="2000">
                <a:latin typeface="Arial" charset="0"/>
                <a:ea typeface="Arial" charset="0"/>
                <a:cs typeface="Arial" charset="0"/>
              </a:defRPr>
            </a:lvl4pPr>
            <a:lvl5pPr>
              <a:defRPr sz="200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Bullet Points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0"/>
            <a:r>
              <a:rPr lang="en-US"/>
              <a:t>Bullet Points</a:t>
            </a:r>
          </a:p>
          <a:p>
            <a:pPr lvl="0"/>
            <a:r>
              <a:rPr lang="en-US"/>
              <a:t>Bullet Points</a:t>
            </a:r>
          </a:p>
          <a:p>
            <a:pPr lvl="0"/>
            <a:r>
              <a:rPr lang="en-US"/>
              <a:t>Bullet Points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762000" y="2006600"/>
            <a:ext cx="5089415" cy="2882900"/>
          </a:xfrm>
          <a:prstGeom prst="rect">
            <a:avLst/>
          </a:prstGeom>
        </p:spPr>
        <p:txBody>
          <a:bodyPr anchor="ctr" anchorCtr="0"/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2400" baseline="0"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 sz="2000">
                <a:latin typeface="Arial" charset="0"/>
                <a:ea typeface="Arial" charset="0"/>
                <a:cs typeface="Arial" charset="0"/>
              </a:defRPr>
            </a:lvl3pPr>
            <a:lvl4pPr>
              <a:defRPr sz="2000">
                <a:latin typeface="Arial" charset="0"/>
                <a:ea typeface="Arial" charset="0"/>
                <a:cs typeface="Arial" charset="0"/>
              </a:defRPr>
            </a:lvl4pPr>
            <a:lvl5pPr>
              <a:defRPr sz="200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Bullet Points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0"/>
            <a:r>
              <a:rPr lang="en-US"/>
              <a:t>Bullet Points</a:t>
            </a:r>
          </a:p>
          <a:p>
            <a:pPr lvl="0"/>
            <a:r>
              <a:rPr lang="en-US"/>
              <a:t>Bullet Points</a:t>
            </a:r>
          </a:p>
          <a:p>
            <a:pPr lvl="0"/>
            <a:r>
              <a:rPr lang="en-US"/>
              <a:t>Bullet Points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349259"/>
            <a:ext cx="7043738" cy="470440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30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/>
              <a:t>BLANK TEMPLATE PAGE</a:t>
            </a:r>
          </a:p>
        </p:txBody>
      </p:sp>
      <p:sp>
        <p:nvSpPr>
          <p:cNvPr id="25" name="Rectangle 24"/>
          <p:cNvSpPr/>
          <p:nvPr userDrawn="1"/>
        </p:nvSpPr>
        <p:spPr>
          <a:xfrm>
            <a:off x="12510655" y="1857"/>
            <a:ext cx="574964" cy="574964"/>
          </a:xfrm>
          <a:prstGeom prst="rect">
            <a:avLst/>
          </a:prstGeom>
          <a:solidFill>
            <a:srgbClr val="CB1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TextBox 25"/>
          <p:cNvSpPr txBox="1"/>
          <p:nvPr userDrawn="1"/>
        </p:nvSpPr>
        <p:spPr>
          <a:xfrm>
            <a:off x="12510655" y="576821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VICTORY RED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12510655" y="1047875"/>
            <a:ext cx="574964" cy="574964"/>
          </a:xfrm>
          <a:prstGeom prst="rect">
            <a:avLst/>
          </a:prstGeom>
          <a:solidFill>
            <a:srgbClr val="212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12510655" y="1622839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REVOLT NAVY</a:t>
            </a:r>
          </a:p>
        </p:txBody>
      </p:sp>
      <p:sp>
        <p:nvSpPr>
          <p:cNvPr id="29" name="Rectangle 28"/>
          <p:cNvSpPr/>
          <p:nvPr userDrawn="1"/>
        </p:nvSpPr>
        <p:spPr>
          <a:xfrm>
            <a:off x="12510655" y="2105642"/>
            <a:ext cx="574964" cy="574964"/>
          </a:xfrm>
          <a:prstGeom prst="rect">
            <a:avLst/>
          </a:prstGeom>
          <a:solidFill>
            <a:srgbClr val="D8BD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12510655" y="2680606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AMBER GOLD</a:t>
            </a:r>
          </a:p>
        </p:txBody>
      </p:sp>
      <p:sp>
        <p:nvSpPr>
          <p:cNvPr id="31" name="Rectangle 30"/>
          <p:cNvSpPr/>
          <p:nvPr userDrawn="1"/>
        </p:nvSpPr>
        <p:spPr>
          <a:xfrm>
            <a:off x="12510655" y="4841661"/>
            <a:ext cx="574964" cy="57496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TextBox 31"/>
          <p:cNvSpPr txBox="1"/>
          <p:nvPr userDrawn="1"/>
        </p:nvSpPr>
        <p:spPr>
          <a:xfrm>
            <a:off x="12510654" y="5427776"/>
            <a:ext cx="1278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GUARDSMAN RED</a:t>
            </a:r>
          </a:p>
        </p:txBody>
      </p:sp>
      <p:sp>
        <p:nvSpPr>
          <p:cNvPr id="33" name="Rectangle 32"/>
          <p:cNvSpPr/>
          <p:nvPr userDrawn="1"/>
        </p:nvSpPr>
        <p:spPr>
          <a:xfrm>
            <a:off x="12510655" y="5899428"/>
            <a:ext cx="574964" cy="574964"/>
          </a:xfrm>
          <a:prstGeom prst="rect">
            <a:avLst/>
          </a:prstGeom>
          <a:solidFill>
            <a:srgbClr val="1823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TextBox 33"/>
          <p:cNvSpPr txBox="1"/>
          <p:nvPr userDrawn="1"/>
        </p:nvSpPr>
        <p:spPr>
          <a:xfrm>
            <a:off x="12510655" y="6474392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MIDNIGHT BLUE</a:t>
            </a:r>
          </a:p>
        </p:txBody>
      </p:sp>
    </p:spTree>
    <p:extLst>
      <p:ext uri="{BB962C8B-B14F-4D97-AF65-F5344CB8AC3E}">
        <p14:creationId xmlns:p14="http://schemas.microsoft.com/office/powerpoint/2010/main" val="2856477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06177" y="1856"/>
            <a:ext cx="7385824" cy="6856144"/>
          </a:xfrm>
          <a:prstGeom prst="rect">
            <a:avLst/>
          </a:prstGeom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8610600" y="623278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EC36695C-0404-0741-96E8-195AEAA4148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743200" y="6400800"/>
            <a:ext cx="8153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063" y="6175060"/>
            <a:ext cx="1789401" cy="480564"/>
          </a:xfrm>
          <a:prstGeom prst="rect">
            <a:avLst/>
          </a:prstGeom>
        </p:spPr>
      </p:pic>
      <p:sp>
        <p:nvSpPr>
          <p:cNvPr id="22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1072346"/>
            <a:ext cx="10515600" cy="48118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1400">
                <a:latin typeface="Arial" charset="0"/>
                <a:ea typeface="Arial" charset="0"/>
                <a:cs typeface="Arial" charset="0"/>
              </a:defRPr>
            </a:lvl2pPr>
            <a:lvl3pPr>
              <a:defRPr sz="1400">
                <a:latin typeface="Arial" charset="0"/>
                <a:ea typeface="Arial" charset="0"/>
                <a:cs typeface="Arial" charset="0"/>
              </a:defRPr>
            </a:lvl3pPr>
            <a:lvl4pPr>
              <a:defRPr sz="1400">
                <a:latin typeface="Arial" charset="0"/>
                <a:ea typeface="Arial" charset="0"/>
                <a:cs typeface="Arial" charset="0"/>
              </a:defRPr>
            </a:lvl4pPr>
            <a:lvl5pPr>
              <a:defRPr sz="140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BODY COPY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0"/>
            <a:endParaRPr lang="en-US"/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349259"/>
            <a:ext cx="7043738" cy="470440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30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/>
              <a:t>BLANK TEMPLATE PAGE</a:t>
            </a:r>
          </a:p>
        </p:txBody>
      </p:sp>
      <p:sp>
        <p:nvSpPr>
          <p:cNvPr id="25" name="Rectangle 24"/>
          <p:cNvSpPr/>
          <p:nvPr userDrawn="1"/>
        </p:nvSpPr>
        <p:spPr>
          <a:xfrm>
            <a:off x="12510655" y="1857"/>
            <a:ext cx="574964" cy="574964"/>
          </a:xfrm>
          <a:prstGeom prst="rect">
            <a:avLst/>
          </a:prstGeom>
          <a:solidFill>
            <a:srgbClr val="CB1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12510655" y="576821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VICTORY RED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12510655" y="1047875"/>
            <a:ext cx="574964" cy="574964"/>
          </a:xfrm>
          <a:prstGeom prst="rect">
            <a:avLst/>
          </a:prstGeom>
          <a:solidFill>
            <a:srgbClr val="212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12510655" y="1622839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REVOLT NAVY</a:t>
            </a:r>
          </a:p>
        </p:txBody>
      </p:sp>
      <p:sp>
        <p:nvSpPr>
          <p:cNvPr id="30" name="Rectangle 29"/>
          <p:cNvSpPr/>
          <p:nvPr userDrawn="1"/>
        </p:nvSpPr>
        <p:spPr>
          <a:xfrm>
            <a:off x="12510655" y="2105642"/>
            <a:ext cx="574964" cy="574964"/>
          </a:xfrm>
          <a:prstGeom prst="rect">
            <a:avLst/>
          </a:prstGeom>
          <a:solidFill>
            <a:srgbClr val="D8BD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TextBox 30"/>
          <p:cNvSpPr txBox="1"/>
          <p:nvPr userDrawn="1"/>
        </p:nvSpPr>
        <p:spPr>
          <a:xfrm>
            <a:off x="12510655" y="2680606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AMBER GOLD</a:t>
            </a:r>
          </a:p>
        </p:txBody>
      </p:sp>
      <p:sp>
        <p:nvSpPr>
          <p:cNvPr id="32" name="Rectangle 31"/>
          <p:cNvSpPr/>
          <p:nvPr userDrawn="1"/>
        </p:nvSpPr>
        <p:spPr>
          <a:xfrm>
            <a:off x="12510655" y="4841661"/>
            <a:ext cx="574964" cy="57496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TextBox 32"/>
          <p:cNvSpPr txBox="1"/>
          <p:nvPr userDrawn="1"/>
        </p:nvSpPr>
        <p:spPr>
          <a:xfrm>
            <a:off x="12510654" y="5427776"/>
            <a:ext cx="1278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GUARDSMAN RED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12510655" y="5899428"/>
            <a:ext cx="574964" cy="574964"/>
          </a:xfrm>
          <a:prstGeom prst="rect">
            <a:avLst/>
          </a:prstGeom>
          <a:solidFill>
            <a:srgbClr val="1823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TextBox 34"/>
          <p:cNvSpPr txBox="1"/>
          <p:nvPr userDrawn="1"/>
        </p:nvSpPr>
        <p:spPr>
          <a:xfrm>
            <a:off x="12510655" y="6474392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MIDNIGHT BLUE</a:t>
            </a:r>
          </a:p>
        </p:txBody>
      </p:sp>
    </p:spTree>
    <p:extLst>
      <p:ext uri="{BB962C8B-B14F-4D97-AF65-F5344CB8AC3E}">
        <p14:creationId xmlns:p14="http://schemas.microsoft.com/office/powerpoint/2010/main" val="1918914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78122" y="533399"/>
            <a:ext cx="8513878" cy="6064505"/>
          </a:xfrm>
          <a:prstGeom prst="rect">
            <a:avLst/>
          </a:prstGeom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8610600" y="623278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EC36695C-0404-0741-96E8-195AEAA4148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743200" y="6400800"/>
            <a:ext cx="8153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063" y="6175060"/>
            <a:ext cx="1789401" cy="480564"/>
          </a:xfrm>
          <a:prstGeom prst="rect">
            <a:avLst/>
          </a:prstGeom>
        </p:spPr>
      </p:pic>
      <p:sp>
        <p:nvSpPr>
          <p:cNvPr id="2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1072346"/>
            <a:ext cx="10515600" cy="48118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1400">
                <a:latin typeface="Arial" charset="0"/>
                <a:ea typeface="Arial" charset="0"/>
                <a:cs typeface="Arial" charset="0"/>
              </a:defRPr>
            </a:lvl2pPr>
            <a:lvl3pPr>
              <a:defRPr sz="1400">
                <a:latin typeface="Arial" charset="0"/>
                <a:ea typeface="Arial" charset="0"/>
                <a:cs typeface="Arial" charset="0"/>
              </a:defRPr>
            </a:lvl3pPr>
            <a:lvl4pPr>
              <a:defRPr sz="1400">
                <a:latin typeface="Arial" charset="0"/>
                <a:ea typeface="Arial" charset="0"/>
                <a:cs typeface="Arial" charset="0"/>
              </a:defRPr>
            </a:lvl4pPr>
            <a:lvl5pPr>
              <a:defRPr sz="140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BODY COPY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0"/>
            <a:endParaRPr lang="en-US"/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349259"/>
            <a:ext cx="7043738" cy="470440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30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/>
              <a:t>BLANK TEMPLATE PAGE</a:t>
            </a:r>
          </a:p>
        </p:txBody>
      </p:sp>
      <p:sp>
        <p:nvSpPr>
          <p:cNvPr id="25" name="Rectangle 24"/>
          <p:cNvSpPr/>
          <p:nvPr userDrawn="1"/>
        </p:nvSpPr>
        <p:spPr>
          <a:xfrm>
            <a:off x="12510655" y="1857"/>
            <a:ext cx="574964" cy="574964"/>
          </a:xfrm>
          <a:prstGeom prst="rect">
            <a:avLst/>
          </a:prstGeom>
          <a:solidFill>
            <a:srgbClr val="CB1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12510655" y="576821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VICTORY RED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12510655" y="1047875"/>
            <a:ext cx="574964" cy="574964"/>
          </a:xfrm>
          <a:prstGeom prst="rect">
            <a:avLst/>
          </a:prstGeom>
          <a:solidFill>
            <a:srgbClr val="212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12510655" y="1622839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REVOLT NAVY</a:t>
            </a:r>
          </a:p>
        </p:txBody>
      </p:sp>
      <p:sp>
        <p:nvSpPr>
          <p:cNvPr id="30" name="Rectangle 29"/>
          <p:cNvSpPr/>
          <p:nvPr userDrawn="1"/>
        </p:nvSpPr>
        <p:spPr>
          <a:xfrm>
            <a:off x="12510655" y="2105642"/>
            <a:ext cx="574964" cy="574964"/>
          </a:xfrm>
          <a:prstGeom prst="rect">
            <a:avLst/>
          </a:prstGeom>
          <a:solidFill>
            <a:srgbClr val="D8BD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TextBox 30"/>
          <p:cNvSpPr txBox="1"/>
          <p:nvPr userDrawn="1"/>
        </p:nvSpPr>
        <p:spPr>
          <a:xfrm>
            <a:off x="12510655" y="2680606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AMBER GOLD</a:t>
            </a:r>
          </a:p>
        </p:txBody>
      </p:sp>
      <p:sp>
        <p:nvSpPr>
          <p:cNvPr id="32" name="Rectangle 31"/>
          <p:cNvSpPr/>
          <p:nvPr userDrawn="1"/>
        </p:nvSpPr>
        <p:spPr>
          <a:xfrm>
            <a:off x="12510655" y="4841661"/>
            <a:ext cx="574964" cy="57496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TextBox 32"/>
          <p:cNvSpPr txBox="1"/>
          <p:nvPr userDrawn="1"/>
        </p:nvSpPr>
        <p:spPr>
          <a:xfrm>
            <a:off x="12510654" y="5427776"/>
            <a:ext cx="1278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GUARDSMAN RED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12510655" y="5899428"/>
            <a:ext cx="574964" cy="574964"/>
          </a:xfrm>
          <a:prstGeom prst="rect">
            <a:avLst/>
          </a:prstGeom>
          <a:solidFill>
            <a:srgbClr val="1823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TextBox 34"/>
          <p:cNvSpPr txBox="1"/>
          <p:nvPr userDrawn="1"/>
        </p:nvSpPr>
        <p:spPr>
          <a:xfrm>
            <a:off x="12510655" y="6474392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MIDNIGHT BLUE</a:t>
            </a:r>
          </a:p>
        </p:txBody>
      </p:sp>
    </p:spTree>
    <p:extLst>
      <p:ext uri="{BB962C8B-B14F-4D97-AF65-F5344CB8AC3E}">
        <p14:creationId xmlns:p14="http://schemas.microsoft.com/office/powerpoint/2010/main" val="705067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emplate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06177" y="1856"/>
            <a:ext cx="7385824" cy="6856144"/>
          </a:xfrm>
          <a:prstGeom prst="rect">
            <a:avLst/>
          </a:prstGeom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8610600" y="623278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EC36695C-0404-0741-96E8-195AEAA4148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743200" y="6400800"/>
            <a:ext cx="8153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063" y="6175060"/>
            <a:ext cx="1789401" cy="480564"/>
          </a:xfrm>
          <a:prstGeom prst="rect">
            <a:avLst/>
          </a:prstGeom>
        </p:spPr>
      </p:pic>
      <p:cxnSp>
        <p:nvCxnSpPr>
          <p:cNvPr id="22" name="Straight Connector 21"/>
          <p:cNvCxnSpPr/>
          <p:nvPr userDrawn="1"/>
        </p:nvCxnSpPr>
        <p:spPr>
          <a:xfrm>
            <a:off x="762000" y="815545"/>
            <a:ext cx="10515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1072346"/>
            <a:ext cx="10515600" cy="48118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1400">
                <a:latin typeface="Arial" charset="0"/>
                <a:ea typeface="Arial" charset="0"/>
                <a:cs typeface="Arial" charset="0"/>
              </a:defRPr>
            </a:lvl2pPr>
            <a:lvl3pPr>
              <a:defRPr sz="1400">
                <a:latin typeface="Arial" charset="0"/>
                <a:ea typeface="Arial" charset="0"/>
                <a:cs typeface="Arial" charset="0"/>
              </a:defRPr>
            </a:lvl3pPr>
            <a:lvl4pPr>
              <a:defRPr sz="1400">
                <a:latin typeface="Arial" charset="0"/>
                <a:ea typeface="Arial" charset="0"/>
                <a:cs typeface="Arial" charset="0"/>
              </a:defRPr>
            </a:lvl4pPr>
            <a:lvl5pPr>
              <a:defRPr sz="140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BODY COPY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0"/>
            <a:endParaRPr lang="en-US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349259"/>
            <a:ext cx="7043738" cy="470440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30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/>
              <a:t>BLANK TEMPLATE PAGE</a:t>
            </a:r>
          </a:p>
        </p:txBody>
      </p:sp>
      <p:sp>
        <p:nvSpPr>
          <p:cNvPr id="26" name="Rectangle 25"/>
          <p:cNvSpPr/>
          <p:nvPr userDrawn="1"/>
        </p:nvSpPr>
        <p:spPr>
          <a:xfrm>
            <a:off x="12510655" y="1857"/>
            <a:ext cx="574964" cy="574964"/>
          </a:xfrm>
          <a:prstGeom prst="rect">
            <a:avLst/>
          </a:prstGeom>
          <a:solidFill>
            <a:srgbClr val="CB1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12510655" y="576821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VICTORY RED</a:t>
            </a:r>
          </a:p>
        </p:txBody>
      </p:sp>
      <p:sp>
        <p:nvSpPr>
          <p:cNvPr id="29" name="Rectangle 28"/>
          <p:cNvSpPr/>
          <p:nvPr userDrawn="1"/>
        </p:nvSpPr>
        <p:spPr>
          <a:xfrm>
            <a:off x="12510655" y="1047875"/>
            <a:ext cx="574964" cy="574964"/>
          </a:xfrm>
          <a:prstGeom prst="rect">
            <a:avLst/>
          </a:prstGeom>
          <a:solidFill>
            <a:srgbClr val="212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12510655" y="1622839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REVOLT NAVY</a:t>
            </a:r>
          </a:p>
        </p:txBody>
      </p:sp>
      <p:sp>
        <p:nvSpPr>
          <p:cNvPr id="31" name="Rectangle 30"/>
          <p:cNvSpPr/>
          <p:nvPr userDrawn="1"/>
        </p:nvSpPr>
        <p:spPr>
          <a:xfrm>
            <a:off x="12510655" y="2105642"/>
            <a:ext cx="574964" cy="574964"/>
          </a:xfrm>
          <a:prstGeom prst="rect">
            <a:avLst/>
          </a:prstGeom>
          <a:solidFill>
            <a:srgbClr val="D8BD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TextBox 31"/>
          <p:cNvSpPr txBox="1"/>
          <p:nvPr userDrawn="1"/>
        </p:nvSpPr>
        <p:spPr>
          <a:xfrm>
            <a:off x="12510655" y="2680606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AMBER GOLD</a:t>
            </a:r>
          </a:p>
        </p:txBody>
      </p:sp>
      <p:sp>
        <p:nvSpPr>
          <p:cNvPr id="33" name="Rectangle 32"/>
          <p:cNvSpPr/>
          <p:nvPr userDrawn="1"/>
        </p:nvSpPr>
        <p:spPr>
          <a:xfrm>
            <a:off x="12510655" y="4841661"/>
            <a:ext cx="574964" cy="57496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TextBox 33"/>
          <p:cNvSpPr txBox="1"/>
          <p:nvPr userDrawn="1"/>
        </p:nvSpPr>
        <p:spPr>
          <a:xfrm>
            <a:off x="12510654" y="5427776"/>
            <a:ext cx="1278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GUARDSMAN RED</a:t>
            </a:r>
          </a:p>
        </p:txBody>
      </p:sp>
      <p:sp>
        <p:nvSpPr>
          <p:cNvPr id="35" name="Rectangle 34"/>
          <p:cNvSpPr/>
          <p:nvPr userDrawn="1"/>
        </p:nvSpPr>
        <p:spPr>
          <a:xfrm>
            <a:off x="12510655" y="5899428"/>
            <a:ext cx="574964" cy="574964"/>
          </a:xfrm>
          <a:prstGeom prst="rect">
            <a:avLst/>
          </a:prstGeom>
          <a:solidFill>
            <a:srgbClr val="1823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12510655" y="6474392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MIDNIGHT BLUE</a:t>
            </a:r>
          </a:p>
        </p:txBody>
      </p:sp>
    </p:spTree>
    <p:extLst>
      <p:ext uri="{BB962C8B-B14F-4D97-AF65-F5344CB8AC3E}">
        <p14:creationId xmlns:p14="http://schemas.microsoft.com/office/powerpoint/2010/main" val="3130368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emplate_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78122" y="533399"/>
            <a:ext cx="8513878" cy="6064505"/>
          </a:xfrm>
          <a:prstGeom prst="rect">
            <a:avLst/>
          </a:prstGeom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8610600" y="623278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EC36695C-0404-0741-96E8-195AEAA4148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743200" y="6400800"/>
            <a:ext cx="8153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063" y="6175060"/>
            <a:ext cx="1789401" cy="480564"/>
          </a:xfrm>
          <a:prstGeom prst="rect">
            <a:avLst/>
          </a:prstGeom>
        </p:spPr>
      </p:pic>
      <p:cxnSp>
        <p:nvCxnSpPr>
          <p:cNvPr id="24" name="Straight Connector 23"/>
          <p:cNvCxnSpPr/>
          <p:nvPr userDrawn="1"/>
        </p:nvCxnSpPr>
        <p:spPr>
          <a:xfrm>
            <a:off x="762000" y="815545"/>
            <a:ext cx="10515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1072346"/>
            <a:ext cx="10515600" cy="48118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1400">
                <a:latin typeface="Arial" charset="0"/>
                <a:ea typeface="Arial" charset="0"/>
                <a:cs typeface="Arial" charset="0"/>
              </a:defRPr>
            </a:lvl2pPr>
            <a:lvl3pPr>
              <a:defRPr sz="1400">
                <a:latin typeface="Arial" charset="0"/>
                <a:ea typeface="Arial" charset="0"/>
                <a:cs typeface="Arial" charset="0"/>
              </a:defRPr>
            </a:lvl3pPr>
            <a:lvl4pPr>
              <a:defRPr sz="1400">
                <a:latin typeface="Arial" charset="0"/>
                <a:ea typeface="Arial" charset="0"/>
                <a:cs typeface="Arial" charset="0"/>
              </a:defRPr>
            </a:lvl4pPr>
            <a:lvl5pPr>
              <a:defRPr sz="140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BODY COPY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0"/>
            <a:endParaRPr lang="en-US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349259"/>
            <a:ext cx="7043738" cy="470440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30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/>
              <a:t>BLANK TEMPLATE PAGE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12510655" y="1857"/>
            <a:ext cx="574964" cy="574964"/>
          </a:xfrm>
          <a:prstGeom prst="rect">
            <a:avLst/>
          </a:prstGeom>
          <a:solidFill>
            <a:srgbClr val="CB1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12510655" y="576821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VICTORY RED</a:t>
            </a:r>
          </a:p>
        </p:txBody>
      </p:sp>
      <p:sp>
        <p:nvSpPr>
          <p:cNvPr id="29" name="Rectangle 28"/>
          <p:cNvSpPr/>
          <p:nvPr userDrawn="1"/>
        </p:nvSpPr>
        <p:spPr>
          <a:xfrm>
            <a:off x="12510655" y="1047875"/>
            <a:ext cx="574964" cy="574964"/>
          </a:xfrm>
          <a:prstGeom prst="rect">
            <a:avLst/>
          </a:prstGeom>
          <a:solidFill>
            <a:srgbClr val="212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12510655" y="1622839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REVOLT NAVY</a:t>
            </a:r>
          </a:p>
        </p:txBody>
      </p:sp>
      <p:sp>
        <p:nvSpPr>
          <p:cNvPr id="31" name="Rectangle 30"/>
          <p:cNvSpPr/>
          <p:nvPr userDrawn="1"/>
        </p:nvSpPr>
        <p:spPr>
          <a:xfrm>
            <a:off x="12510655" y="2105642"/>
            <a:ext cx="574964" cy="574964"/>
          </a:xfrm>
          <a:prstGeom prst="rect">
            <a:avLst/>
          </a:prstGeom>
          <a:solidFill>
            <a:srgbClr val="D8BD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TextBox 31"/>
          <p:cNvSpPr txBox="1"/>
          <p:nvPr userDrawn="1"/>
        </p:nvSpPr>
        <p:spPr>
          <a:xfrm>
            <a:off x="12510655" y="2680606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AMBER GOLD</a:t>
            </a:r>
          </a:p>
        </p:txBody>
      </p:sp>
      <p:sp>
        <p:nvSpPr>
          <p:cNvPr id="33" name="Rectangle 32"/>
          <p:cNvSpPr/>
          <p:nvPr userDrawn="1"/>
        </p:nvSpPr>
        <p:spPr>
          <a:xfrm>
            <a:off x="12510655" y="4841661"/>
            <a:ext cx="574964" cy="57496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TextBox 33"/>
          <p:cNvSpPr txBox="1"/>
          <p:nvPr userDrawn="1"/>
        </p:nvSpPr>
        <p:spPr>
          <a:xfrm>
            <a:off x="12510654" y="5427776"/>
            <a:ext cx="1278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GUARDSMAN RED</a:t>
            </a:r>
          </a:p>
        </p:txBody>
      </p:sp>
      <p:sp>
        <p:nvSpPr>
          <p:cNvPr id="35" name="Rectangle 34"/>
          <p:cNvSpPr/>
          <p:nvPr userDrawn="1"/>
        </p:nvSpPr>
        <p:spPr>
          <a:xfrm>
            <a:off x="12510655" y="5899428"/>
            <a:ext cx="574964" cy="574964"/>
          </a:xfrm>
          <a:prstGeom prst="rect">
            <a:avLst/>
          </a:prstGeom>
          <a:solidFill>
            <a:srgbClr val="1823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6" name="TextBox 35"/>
          <p:cNvSpPr txBox="1"/>
          <p:nvPr userDrawn="1"/>
        </p:nvSpPr>
        <p:spPr>
          <a:xfrm>
            <a:off x="12510655" y="6474392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MIDNIGHT BLUE</a:t>
            </a:r>
          </a:p>
        </p:txBody>
      </p:sp>
    </p:spTree>
    <p:extLst>
      <p:ext uri="{BB962C8B-B14F-4D97-AF65-F5344CB8AC3E}">
        <p14:creationId xmlns:p14="http://schemas.microsoft.com/office/powerpoint/2010/main" val="3914086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06177" y="1856"/>
            <a:ext cx="7385824" cy="6856144"/>
          </a:xfrm>
          <a:prstGeom prst="rect">
            <a:avLst/>
          </a:prstGeom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8610600" y="623278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EC36695C-0404-0741-96E8-195AEAA4148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743200" y="6400800"/>
            <a:ext cx="8153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063" y="6175060"/>
            <a:ext cx="1789401" cy="480564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762000" y="815545"/>
            <a:ext cx="10515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4"/>
          <p:cNvSpPr>
            <a:spLocks noGrp="1"/>
          </p:cNvSpPr>
          <p:nvPr>
            <p:ph sz="quarter" idx="18" hasCustomPrompt="1"/>
          </p:nvPr>
        </p:nvSpPr>
        <p:spPr>
          <a:xfrm>
            <a:off x="761999" y="1071914"/>
            <a:ext cx="5105127" cy="48122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1600">
                <a:latin typeface="Arial" charset="0"/>
                <a:ea typeface="Arial" charset="0"/>
                <a:cs typeface="Arial" charset="0"/>
              </a:defRPr>
            </a:lvl2pPr>
            <a:lvl3pPr>
              <a:defRPr sz="1600">
                <a:latin typeface="Arial" charset="0"/>
                <a:ea typeface="Arial" charset="0"/>
                <a:cs typeface="Arial" charset="0"/>
              </a:defRPr>
            </a:lvl3pPr>
            <a:lvl4pPr>
              <a:defRPr sz="1600">
                <a:latin typeface="Arial" charset="0"/>
                <a:ea typeface="Arial" charset="0"/>
                <a:cs typeface="Arial" charset="0"/>
              </a:defRPr>
            </a:lvl4pPr>
            <a:lvl5pPr>
              <a:defRPr sz="160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Place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0"/>
            <a:endParaRPr lang="en-US"/>
          </a:p>
        </p:txBody>
      </p:sp>
      <p:sp>
        <p:nvSpPr>
          <p:cNvPr id="26" name="Content Placeholder 4"/>
          <p:cNvSpPr>
            <a:spLocks noGrp="1"/>
          </p:cNvSpPr>
          <p:nvPr>
            <p:ph sz="quarter" idx="19" hasCustomPrompt="1"/>
          </p:nvPr>
        </p:nvSpPr>
        <p:spPr>
          <a:xfrm>
            <a:off x="6319579" y="1078470"/>
            <a:ext cx="5105127" cy="480572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1600">
                <a:latin typeface="Arial" charset="0"/>
                <a:ea typeface="Arial" charset="0"/>
                <a:cs typeface="Arial" charset="0"/>
              </a:defRPr>
            </a:lvl2pPr>
            <a:lvl3pPr>
              <a:defRPr sz="1600">
                <a:latin typeface="Arial" charset="0"/>
                <a:ea typeface="Arial" charset="0"/>
                <a:cs typeface="Arial" charset="0"/>
              </a:defRPr>
            </a:lvl3pPr>
            <a:lvl4pPr>
              <a:defRPr sz="1600">
                <a:latin typeface="Arial" charset="0"/>
                <a:ea typeface="Arial" charset="0"/>
                <a:cs typeface="Arial" charset="0"/>
              </a:defRPr>
            </a:lvl4pPr>
            <a:lvl5pPr>
              <a:defRPr sz="160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Place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0"/>
            <a:endParaRPr lang="en-US"/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349259"/>
            <a:ext cx="7043738" cy="470440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30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/>
              <a:t>BLANK TEMPLATE PAGE</a:t>
            </a:r>
          </a:p>
        </p:txBody>
      </p:sp>
      <p:sp>
        <p:nvSpPr>
          <p:cNvPr id="23" name="Rectangle 22"/>
          <p:cNvSpPr/>
          <p:nvPr userDrawn="1"/>
        </p:nvSpPr>
        <p:spPr>
          <a:xfrm>
            <a:off x="12510655" y="1857"/>
            <a:ext cx="574964" cy="574964"/>
          </a:xfrm>
          <a:prstGeom prst="rect">
            <a:avLst/>
          </a:prstGeom>
          <a:solidFill>
            <a:srgbClr val="CB1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TextBox 23"/>
          <p:cNvSpPr txBox="1"/>
          <p:nvPr userDrawn="1"/>
        </p:nvSpPr>
        <p:spPr>
          <a:xfrm>
            <a:off x="12510655" y="576821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VICTORY RED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12510655" y="1047875"/>
            <a:ext cx="574964" cy="574964"/>
          </a:xfrm>
          <a:prstGeom prst="rect">
            <a:avLst/>
          </a:prstGeom>
          <a:solidFill>
            <a:srgbClr val="212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12510655" y="1622839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REVOLT NAVY</a:t>
            </a:r>
          </a:p>
        </p:txBody>
      </p:sp>
      <p:sp>
        <p:nvSpPr>
          <p:cNvPr id="29" name="Rectangle 28"/>
          <p:cNvSpPr/>
          <p:nvPr userDrawn="1"/>
        </p:nvSpPr>
        <p:spPr>
          <a:xfrm>
            <a:off x="12510655" y="2105642"/>
            <a:ext cx="574964" cy="574964"/>
          </a:xfrm>
          <a:prstGeom prst="rect">
            <a:avLst/>
          </a:prstGeom>
          <a:solidFill>
            <a:srgbClr val="D8BD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12510655" y="2680606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AMBER GOLD</a:t>
            </a:r>
          </a:p>
        </p:txBody>
      </p:sp>
      <p:sp>
        <p:nvSpPr>
          <p:cNvPr id="31" name="Rectangle 30"/>
          <p:cNvSpPr/>
          <p:nvPr userDrawn="1"/>
        </p:nvSpPr>
        <p:spPr>
          <a:xfrm>
            <a:off x="12510655" y="4841661"/>
            <a:ext cx="574964" cy="57496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TextBox 31"/>
          <p:cNvSpPr txBox="1"/>
          <p:nvPr userDrawn="1"/>
        </p:nvSpPr>
        <p:spPr>
          <a:xfrm>
            <a:off x="12510654" y="5427776"/>
            <a:ext cx="1278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GUARDSMAN RED</a:t>
            </a:r>
          </a:p>
        </p:txBody>
      </p:sp>
      <p:sp>
        <p:nvSpPr>
          <p:cNvPr id="33" name="Rectangle 32"/>
          <p:cNvSpPr/>
          <p:nvPr userDrawn="1"/>
        </p:nvSpPr>
        <p:spPr>
          <a:xfrm>
            <a:off x="12510655" y="5899428"/>
            <a:ext cx="574964" cy="574964"/>
          </a:xfrm>
          <a:prstGeom prst="rect">
            <a:avLst/>
          </a:prstGeom>
          <a:solidFill>
            <a:srgbClr val="1823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4" name="TextBox 33"/>
          <p:cNvSpPr txBox="1"/>
          <p:nvPr userDrawn="1"/>
        </p:nvSpPr>
        <p:spPr>
          <a:xfrm>
            <a:off x="12510655" y="6474392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MIDNIGHT BLUE</a:t>
            </a:r>
          </a:p>
        </p:txBody>
      </p:sp>
    </p:spTree>
    <p:extLst>
      <p:ext uri="{BB962C8B-B14F-4D97-AF65-F5344CB8AC3E}">
        <p14:creationId xmlns:p14="http://schemas.microsoft.com/office/powerpoint/2010/main" val="7675090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Picture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28620" y="1856"/>
            <a:ext cx="6432545" cy="6856144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2743200" y="6400800"/>
            <a:ext cx="2971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762000" y="815545"/>
            <a:ext cx="4953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274" y="6177394"/>
            <a:ext cx="1758085" cy="472292"/>
          </a:xfrm>
          <a:prstGeom prst="rect">
            <a:avLst/>
          </a:prstGeom>
        </p:spPr>
      </p:pic>
      <p:sp>
        <p:nvSpPr>
          <p:cNvPr id="22" name="Content Placeholder 4"/>
          <p:cNvSpPr>
            <a:spLocks noGrp="1"/>
          </p:cNvSpPr>
          <p:nvPr>
            <p:ph sz="quarter" idx="18" hasCustomPrompt="1"/>
          </p:nvPr>
        </p:nvSpPr>
        <p:spPr>
          <a:xfrm>
            <a:off x="761999" y="1071914"/>
            <a:ext cx="4953001" cy="481228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1600">
                <a:latin typeface="Arial" charset="0"/>
                <a:ea typeface="Arial" charset="0"/>
                <a:cs typeface="Arial" charset="0"/>
              </a:defRPr>
            </a:lvl2pPr>
            <a:lvl3pPr>
              <a:defRPr sz="1600">
                <a:latin typeface="Arial" charset="0"/>
                <a:ea typeface="Arial" charset="0"/>
                <a:cs typeface="Arial" charset="0"/>
              </a:defRPr>
            </a:lvl3pPr>
            <a:lvl4pPr>
              <a:defRPr sz="1600">
                <a:latin typeface="Arial" charset="0"/>
                <a:ea typeface="Arial" charset="0"/>
                <a:cs typeface="Arial" charset="0"/>
              </a:defRPr>
            </a:lvl4pPr>
            <a:lvl5pPr>
              <a:defRPr sz="160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Place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0"/>
            <a:endParaRPr lang="en-US"/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349259"/>
            <a:ext cx="4953000" cy="470440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30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/>
              <a:t>BLANK TEMPLATE PAGE</a:t>
            </a:r>
          </a:p>
        </p:txBody>
      </p:sp>
      <p:sp>
        <p:nvSpPr>
          <p:cNvPr id="29" name="Content Placeholder 2"/>
          <p:cNvSpPr>
            <a:spLocks noGrp="1" noChangeAspect="1"/>
          </p:cNvSpPr>
          <p:nvPr>
            <p:ph sz="quarter" idx="19"/>
          </p:nvPr>
        </p:nvSpPr>
        <p:spPr>
          <a:xfrm>
            <a:off x="6003925" y="-12702"/>
            <a:ext cx="6188075" cy="68707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8610600" y="623278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EC36695C-0404-0741-96E8-195AEAA4148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Rectangle 29"/>
          <p:cNvSpPr/>
          <p:nvPr userDrawn="1"/>
        </p:nvSpPr>
        <p:spPr>
          <a:xfrm>
            <a:off x="12510655" y="1857"/>
            <a:ext cx="574964" cy="574964"/>
          </a:xfrm>
          <a:prstGeom prst="rect">
            <a:avLst/>
          </a:prstGeom>
          <a:solidFill>
            <a:srgbClr val="CB1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TextBox 30"/>
          <p:cNvSpPr txBox="1"/>
          <p:nvPr userDrawn="1"/>
        </p:nvSpPr>
        <p:spPr>
          <a:xfrm>
            <a:off x="12510655" y="576821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VICTORY RED</a:t>
            </a:r>
          </a:p>
        </p:txBody>
      </p:sp>
      <p:sp>
        <p:nvSpPr>
          <p:cNvPr id="32" name="Rectangle 31"/>
          <p:cNvSpPr/>
          <p:nvPr userDrawn="1"/>
        </p:nvSpPr>
        <p:spPr>
          <a:xfrm>
            <a:off x="12510655" y="1047875"/>
            <a:ext cx="574964" cy="574964"/>
          </a:xfrm>
          <a:prstGeom prst="rect">
            <a:avLst/>
          </a:prstGeom>
          <a:solidFill>
            <a:srgbClr val="212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TextBox 32"/>
          <p:cNvSpPr txBox="1"/>
          <p:nvPr userDrawn="1"/>
        </p:nvSpPr>
        <p:spPr>
          <a:xfrm>
            <a:off x="12510655" y="1622839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REVOLT NAVY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12510655" y="2105642"/>
            <a:ext cx="574964" cy="574964"/>
          </a:xfrm>
          <a:prstGeom prst="rect">
            <a:avLst/>
          </a:prstGeom>
          <a:solidFill>
            <a:srgbClr val="D8BD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TextBox 34"/>
          <p:cNvSpPr txBox="1"/>
          <p:nvPr userDrawn="1"/>
        </p:nvSpPr>
        <p:spPr>
          <a:xfrm>
            <a:off x="12510655" y="2680606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AMBER GOLD</a:t>
            </a:r>
          </a:p>
        </p:txBody>
      </p:sp>
      <p:sp>
        <p:nvSpPr>
          <p:cNvPr id="36" name="Rectangle 35"/>
          <p:cNvSpPr/>
          <p:nvPr userDrawn="1"/>
        </p:nvSpPr>
        <p:spPr>
          <a:xfrm>
            <a:off x="12510655" y="4841661"/>
            <a:ext cx="574964" cy="57496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12510654" y="5427776"/>
            <a:ext cx="1278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GUARDSMAN RED</a:t>
            </a:r>
          </a:p>
        </p:txBody>
      </p:sp>
      <p:sp>
        <p:nvSpPr>
          <p:cNvPr id="38" name="Rectangle 37"/>
          <p:cNvSpPr/>
          <p:nvPr userDrawn="1"/>
        </p:nvSpPr>
        <p:spPr>
          <a:xfrm>
            <a:off x="12510655" y="5899428"/>
            <a:ext cx="574964" cy="574964"/>
          </a:xfrm>
          <a:prstGeom prst="rect">
            <a:avLst/>
          </a:prstGeom>
          <a:solidFill>
            <a:srgbClr val="1823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TextBox 38"/>
          <p:cNvSpPr txBox="1"/>
          <p:nvPr userDrawn="1"/>
        </p:nvSpPr>
        <p:spPr>
          <a:xfrm>
            <a:off x="12510655" y="6474392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MIDNIGHT BLUE</a:t>
            </a:r>
          </a:p>
        </p:txBody>
      </p:sp>
    </p:spTree>
    <p:extLst>
      <p:ext uri="{BB962C8B-B14F-4D97-AF65-F5344CB8AC3E}">
        <p14:creationId xmlns:p14="http://schemas.microsoft.com/office/powerpoint/2010/main" val="2358651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re Content with Picture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28620" y="1856"/>
            <a:ext cx="8494708" cy="6856144"/>
          </a:xfrm>
          <a:prstGeom prst="rect">
            <a:avLst/>
          </a:prstGeom>
        </p:spPr>
      </p:pic>
      <p:sp>
        <p:nvSpPr>
          <p:cNvPr id="22" name="Content Placeholder 2"/>
          <p:cNvSpPr>
            <a:spLocks noGrp="1"/>
          </p:cNvSpPr>
          <p:nvPr>
            <p:ph sz="quarter" idx="19"/>
          </p:nvPr>
        </p:nvSpPr>
        <p:spPr>
          <a:xfrm>
            <a:off x="8066088" y="0"/>
            <a:ext cx="4125912" cy="6858000"/>
          </a:xfrm>
          <a:prstGeom prst="rect">
            <a:avLst/>
          </a:prstGeo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063" y="6175060"/>
            <a:ext cx="1789401" cy="480564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2743200" y="6400800"/>
            <a:ext cx="5031886" cy="0"/>
          </a:xfrm>
          <a:prstGeom prst="line">
            <a:avLst/>
          </a:prstGeom>
          <a:ln w="19050">
            <a:solidFill>
              <a:srgbClr val="1E23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762000" y="815545"/>
            <a:ext cx="7013086" cy="0"/>
          </a:xfrm>
          <a:prstGeom prst="line">
            <a:avLst/>
          </a:prstGeom>
          <a:ln w="19050">
            <a:solidFill>
              <a:srgbClr val="1E23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4"/>
          <p:cNvSpPr>
            <a:spLocks noGrp="1"/>
          </p:cNvSpPr>
          <p:nvPr>
            <p:ph sz="quarter" idx="18" hasCustomPrompt="1"/>
          </p:nvPr>
        </p:nvSpPr>
        <p:spPr>
          <a:xfrm>
            <a:off x="761999" y="1071913"/>
            <a:ext cx="7013087" cy="5104471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 sz="1600">
                <a:latin typeface="Arial" charset="0"/>
                <a:ea typeface="Arial" charset="0"/>
                <a:cs typeface="Arial" charset="0"/>
              </a:defRPr>
            </a:lvl2pPr>
            <a:lvl3pPr>
              <a:defRPr sz="1600">
                <a:latin typeface="Arial" charset="0"/>
                <a:ea typeface="Arial" charset="0"/>
                <a:cs typeface="Arial" charset="0"/>
              </a:defRPr>
            </a:lvl3pPr>
            <a:lvl4pPr>
              <a:defRPr sz="1600">
                <a:latin typeface="Arial" charset="0"/>
                <a:ea typeface="Arial" charset="0"/>
                <a:cs typeface="Arial" charset="0"/>
              </a:defRPr>
            </a:lvl4pPr>
            <a:lvl5pPr>
              <a:defRPr sz="160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Place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0"/>
            <a:endParaRPr lang="en-US"/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349259"/>
            <a:ext cx="7043738" cy="470440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30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/>
              <a:t>BLANK TEMPLATE PAGE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8610600" y="623278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EC36695C-0404-0741-96E8-195AEAA4148E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12510655" y="1857"/>
            <a:ext cx="574964" cy="574964"/>
          </a:xfrm>
          <a:prstGeom prst="rect">
            <a:avLst/>
          </a:prstGeom>
          <a:solidFill>
            <a:srgbClr val="CB1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12510655" y="576821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VICTORY RED</a:t>
            </a:r>
          </a:p>
        </p:txBody>
      </p:sp>
      <p:sp>
        <p:nvSpPr>
          <p:cNvPr id="28" name="Rectangle 27"/>
          <p:cNvSpPr/>
          <p:nvPr userDrawn="1"/>
        </p:nvSpPr>
        <p:spPr>
          <a:xfrm>
            <a:off x="12510655" y="1047875"/>
            <a:ext cx="574964" cy="574964"/>
          </a:xfrm>
          <a:prstGeom prst="rect">
            <a:avLst/>
          </a:prstGeom>
          <a:solidFill>
            <a:srgbClr val="212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12510655" y="1622839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REVOLT NAVY</a:t>
            </a:r>
          </a:p>
        </p:txBody>
      </p:sp>
      <p:sp>
        <p:nvSpPr>
          <p:cNvPr id="30" name="Rectangle 29"/>
          <p:cNvSpPr/>
          <p:nvPr userDrawn="1"/>
        </p:nvSpPr>
        <p:spPr>
          <a:xfrm>
            <a:off x="12510655" y="2105642"/>
            <a:ext cx="574964" cy="574964"/>
          </a:xfrm>
          <a:prstGeom prst="rect">
            <a:avLst/>
          </a:prstGeom>
          <a:solidFill>
            <a:srgbClr val="D8BD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TextBox 30"/>
          <p:cNvSpPr txBox="1"/>
          <p:nvPr userDrawn="1"/>
        </p:nvSpPr>
        <p:spPr>
          <a:xfrm>
            <a:off x="12510655" y="2680606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AMBER GOLD</a:t>
            </a:r>
          </a:p>
        </p:txBody>
      </p:sp>
      <p:sp>
        <p:nvSpPr>
          <p:cNvPr id="32" name="Rectangle 31"/>
          <p:cNvSpPr/>
          <p:nvPr userDrawn="1"/>
        </p:nvSpPr>
        <p:spPr>
          <a:xfrm>
            <a:off x="12510655" y="4841661"/>
            <a:ext cx="574964" cy="57496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TextBox 32"/>
          <p:cNvSpPr txBox="1"/>
          <p:nvPr userDrawn="1"/>
        </p:nvSpPr>
        <p:spPr>
          <a:xfrm>
            <a:off x="12510654" y="5427776"/>
            <a:ext cx="1278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GUARDSMAN RED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12510655" y="5899428"/>
            <a:ext cx="574964" cy="574964"/>
          </a:xfrm>
          <a:prstGeom prst="rect">
            <a:avLst/>
          </a:prstGeom>
          <a:solidFill>
            <a:srgbClr val="1823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TextBox 34"/>
          <p:cNvSpPr txBox="1"/>
          <p:nvPr userDrawn="1"/>
        </p:nvSpPr>
        <p:spPr>
          <a:xfrm>
            <a:off x="12510655" y="6474392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MIDNIGHT BLUE</a:t>
            </a:r>
          </a:p>
        </p:txBody>
      </p:sp>
    </p:spTree>
    <p:extLst>
      <p:ext uri="{BB962C8B-B14F-4D97-AF65-F5344CB8AC3E}">
        <p14:creationId xmlns:p14="http://schemas.microsoft.com/office/powerpoint/2010/main" val="8786626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ideo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8610600" y="623278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EC36695C-0404-0741-96E8-195AEAA4148E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063" y="6175060"/>
            <a:ext cx="1789401" cy="480564"/>
          </a:xfrm>
          <a:prstGeom prst="rect">
            <a:avLst/>
          </a:prstGeom>
        </p:spPr>
      </p:pic>
      <p:cxnSp>
        <p:nvCxnSpPr>
          <p:cNvPr id="24" name="Straight Connector 23"/>
          <p:cNvCxnSpPr/>
          <p:nvPr userDrawn="1"/>
        </p:nvCxnSpPr>
        <p:spPr>
          <a:xfrm>
            <a:off x="2743200" y="6400800"/>
            <a:ext cx="8153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>
            <a:off x="762000" y="815545"/>
            <a:ext cx="10515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762000" y="4449881"/>
            <a:ext cx="3227388" cy="2070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/>
              <a:t>HEADLINE ONE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762001" y="4775525"/>
            <a:ext cx="5100918" cy="11825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400" b="0" i="0" smtClean="0">
                <a:effectLst/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Etiam</a:t>
            </a:r>
            <a:r>
              <a:rPr lang="en-US"/>
              <a:t> </a:t>
            </a:r>
            <a:r>
              <a:rPr lang="en-US" err="1"/>
              <a:t>imperdiet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pellentesque</a:t>
            </a:r>
            <a:r>
              <a:rPr lang="en-US"/>
              <a:t>. </a:t>
            </a:r>
            <a:r>
              <a:rPr lang="en-US" err="1"/>
              <a:t>Quisque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felis</a:t>
            </a:r>
            <a:r>
              <a:rPr lang="en-US"/>
              <a:t> id </a:t>
            </a:r>
            <a:r>
              <a:rPr lang="en-US" err="1"/>
              <a:t>laoreet</a:t>
            </a:r>
            <a:r>
              <a:rPr lang="en-US"/>
              <a:t>. </a:t>
            </a:r>
            <a:r>
              <a:rPr lang="en-US" err="1"/>
              <a:t>Phasellus</a:t>
            </a:r>
            <a:r>
              <a:rPr lang="en-US"/>
              <a:t>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sodales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. </a:t>
            </a:r>
            <a:r>
              <a:rPr lang="en-US" err="1"/>
              <a:t>Phasellus</a:t>
            </a:r>
            <a:r>
              <a:rPr lang="en-US"/>
              <a:t> ante ante, gravida </a:t>
            </a:r>
            <a:r>
              <a:rPr lang="en-US" err="1"/>
              <a:t>eget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et,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.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ultricies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vitae </a:t>
            </a:r>
            <a:r>
              <a:rPr lang="en-US" err="1"/>
              <a:t>tellus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, </a:t>
            </a:r>
            <a:r>
              <a:rPr lang="en-US" err="1"/>
              <a:t>eget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.</a:t>
            </a:r>
          </a:p>
        </p:txBody>
      </p:sp>
      <p:sp>
        <p:nvSpPr>
          <p:cNvPr id="32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6176682" y="4775525"/>
            <a:ext cx="5100918" cy="11825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en-US" sz="1400" b="0" i="0" smtClean="0">
                <a:effectLst/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Etiam</a:t>
            </a:r>
            <a:r>
              <a:rPr lang="en-US"/>
              <a:t> </a:t>
            </a:r>
            <a:r>
              <a:rPr lang="en-US" err="1"/>
              <a:t>imperdiet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pellentesque</a:t>
            </a:r>
            <a:r>
              <a:rPr lang="en-US"/>
              <a:t>. </a:t>
            </a:r>
            <a:r>
              <a:rPr lang="en-US" err="1"/>
              <a:t>Quisque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felis</a:t>
            </a:r>
            <a:r>
              <a:rPr lang="en-US"/>
              <a:t> id </a:t>
            </a:r>
            <a:r>
              <a:rPr lang="en-US" err="1"/>
              <a:t>laoreet</a:t>
            </a:r>
            <a:r>
              <a:rPr lang="en-US"/>
              <a:t>. </a:t>
            </a:r>
            <a:r>
              <a:rPr lang="en-US" err="1"/>
              <a:t>Phasellus</a:t>
            </a:r>
            <a:r>
              <a:rPr lang="en-US"/>
              <a:t>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sodales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. </a:t>
            </a:r>
            <a:r>
              <a:rPr lang="en-US" err="1"/>
              <a:t>Phasellus</a:t>
            </a:r>
            <a:r>
              <a:rPr lang="en-US"/>
              <a:t> ante ante, gravida </a:t>
            </a:r>
            <a:r>
              <a:rPr lang="en-US" err="1"/>
              <a:t>eget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et,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.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ultricies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vitae </a:t>
            </a:r>
            <a:r>
              <a:rPr lang="en-US" err="1"/>
              <a:t>tellus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, </a:t>
            </a:r>
            <a:r>
              <a:rPr lang="en-US" err="1"/>
              <a:t>eget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786063" y="1041287"/>
            <a:ext cx="10515600" cy="3399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Arial" charset="0"/>
                <a:ea typeface="Arial" charset="0"/>
                <a:cs typeface="Arial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Media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0"/>
            <a:endParaRPr lang="en-US"/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349259"/>
            <a:ext cx="7043738" cy="470440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3000" baseline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/>
              <a:t>BLANK TEMPLATE PAGE</a:t>
            </a:r>
          </a:p>
        </p:txBody>
      </p:sp>
      <p:sp>
        <p:nvSpPr>
          <p:cNvPr id="25" name="Rectangle 24"/>
          <p:cNvSpPr/>
          <p:nvPr userDrawn="1"/>
        </p:nvSpPr>
        <p:spPr>
          <a:xfrm>
            <a:off x="12510655" y="1857"/>
            <a:ext cx="574964" cy="574964"/>
          </a:xfrm>
          <a:prstGeom prst="rect">
            <a:avLst/>
          </a:prstGeom>
          <a:solidFill>
            <a:srgbClr val="CB1B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8" name="TextBox 27"/>
          <p:cNvSpPr txBox="1"/>
          <p:nvPr userDrawn="1"/>
        </p:nvSpPr>
        <p:spPr>
          <a:xfrm>
            <a:off x="12510655" y="576821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VICTORY RED</a:t>
            </a:r>
          </a:p>
        </p:txBody>
      </p:sp>
      <p:sp>
        <p:nvSpPr>
          <p:cNvPr id="29" name="Rectangle 28"/>
          <p:cNvSpPr/>
          <p:nvPr userDrawn="1"/>
        </p:nvSpPr>
        <p:spPr>
          <a:xfrm>
            <a:off x="12510655" y="1047875"/>
            <a:ext cx="574964" cy="574964"/>
          </a:xfrm>
          <a:prstGeom prst="rect">
            <a:avLst/>
          </a:prstGeom>
          <a:solidFill>
            <a:srgbClr val="2128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12510655" y="1622839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REVOLT NAVY</a:t>
            </a:r>
          </a:p>
        </p:txBody>
      </p:sp>
      <p:sp>
        <p:nvSpPr>
          <p:cNvPr id="31" name="Rectangle 30"/>
          <p:cNvSpPr/>
          <p:nvPr userDrawn="1"/>
        </p:nvSpPr>
        <p:spPr>
          <a:xfrm>
            <a:off x="12510655" y="2105642"/>
            <a:ext cx="574964" cy="574964"/>
          </a:xfrm>
          <a:prstGeom prst="rect">
            <a:avLst/>
          </a:prstGeom>
          <a:solidFill>
            <a:srgbClr val="D8BD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3" name="TextBox 32"/>
          <p:cNvSpPr txBox="1"/>
          <p:nvPr userDrawn="1"/>
        </p:nvSpPr>
        <p:spPr>
          <a:xfrm>
            <a:off x="12510655" y="2680606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AMBER GOLD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12510655" y="4841661"/>
            <a:ext cx="574964" cy="574964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TextBox 34"/>
          <p:cNvSpPr txBox="1"/>
          <p:nvPr userDrawn="1"/>
        </p:nvSpPr>
        <p:spPr>
          <a:xfrm>
            <a:off x="12510654" y="5427776"/>
            <a:ext cx="1278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GUARDSMAN RED</a:t>
            </a:r>
          </a:p>
        </p:txBody>
      </p:sp>
      <p:sp>
        <p:nvSpPr>
          <p:cNvPr id="36" name="Rectangle 35"/>
          <p:cNvSpPr/>
          <p:nvPr userDrawn="1"/>
        </p:nvSpPr>
        <p:spPr>
          <a:xfrm>
            <a:off x="12510655" y="5899428"/>
            <a:ext cx="574964" cy="574964"/>
          </a:xfrm>
          <a:prstGeom prst="rect">
            <a:avLst/>
          </a:prstGeom>
          <a:solidFill>
            <a:srgbClr val="1823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7" name="TextBox 36"/>
          <p:cNvSpPr txBox="1"/>
          <p:nvPr userDrawn="1"/>
        </p:nvSpPr>
        <p:spPr>
          <a:xfrm>
            <a:off x="12510655" y="6474392"/>
            <a:ext cx="99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prstClr val="black"/>
                </a:solidFill>
                <a:latin typeface="Helvetica" charset="0"/>
                <a:ea typeface="Helvetica" charset="0"/>
                <a:cs typeface="Helvetica" charset="0"/>
              </a:rPr>
              <a:t>MIDNIGHT BLUE</a:t>
            </a:r>
          </a:p>
        </p:txBody>
      </p:sp>
    </p:spTree>
    <p:extLst>
      <p:ext uri="{BB962C8B-B14F-4D97-AF65-F5344CB8AC3E}">
        <p14:creationId xmlns:p14="http://schemas.microsoft.com/office/powerpoint/2010/main" val="202223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32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EEC6D-32E6-F541-B6D3-A424D8135DB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218578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EEC6D-32E6-F541-B6D3-A424D8135DB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193999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541" y="1906"/>
          <a:ext cx="2539" cy="1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1" y="1906"/>
                        <a:ext cx="2539" cy="19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b="1">
              <a:solidFill>
                <a:prstClr val="white"/>
              </a:solidFill>
              <a:latin typeface="Calibri Light" panose="020F0302020204030204" pitchFamily="34" charset="0"/>
              <a:sym typeface="Calibri Light" panose="020F03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23882"/>
            <a:ext cx="11214501" cy="740664"/>
          </a:xfrm>
          <a:prstGeom prst="rect">
            <a:avLst/>
          </a:prstGeom>
        </p:spPr>
        <p:txBody>
          <a:bodyPr/>
          <a:lstStyle>
            <a:lvl1pPr>
              <a:defRPr sz="1800" b="1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615450"/>
            <a:ext cx="11214101" cy="438912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7801629" y="6629400"/>
            <a:ext cx="3657600" cy="274320"/>
          </a:xfrm>
          <a:prstGeom prst="rect">
            <a:avLst/>
          </a:prstGeom>
        </p:spPr>
        <p:txBody>
          <a:bodyPr/>
          <a:lstStyle/>
          <a:p>
            <a:pPr algn="r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316101" y="6629400"/>
            <a:ext cx="609600" cy="274320"/>
          </a:xfrm>
          <a:prstGeom prst="rect">
            <a:avLst/>
          </a:prstGeom>
        </p:spPr>
        <p:txBody>
          <a:bodyPr/>
          <a:lstStyle/>
          <a:p>
            <a:fld id="{BCB5D0D4-6350-DC4C-BF6B-278C042CFA6C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101599" y="764546"/>
            <a:ext cx="11214503" cy="445750"/>
          </a:xfrm>
          <a:prstGeom prst="rect">
            <a:avLst/>
          </a:prstGeom>
        </p:spPr>
        <p:txBody>
          <a:bodyPr>
            <a:normAutofit/>
          </a:bodyPr>
          <a:lstStyle>
            <a:lvl1pPr marL="45718" indent="0">
              <a:buNone/>
              <a:defRPr sz="1600" baseline="0"/>
            </a:lvl1pPr>
          </a:lstStyle>
          <a:p>
            <a:pPr lvl="0"/>
            <a:r>
              <a:rPr lang="en-US"/>
              <a:t>CLICK TO ADD SECOND TITLE</a:t>
            </a:r>
          </a:p>
        </p:txBody>
      </p:sp>
    </p:spTree>
    <p:extLst>
      <p:ext uri="{BB962C8B-B14F-4D97-AF65-F5344CB8AC3E}">
        <p14:creationId xmlns:p14="http://schemas.microsoft.com/office/powerpoint/2010/main" val="215097461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777548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19" y="234866"/>
            <a:ext cx="11725484" cy="29832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-1922463" y="1022350"/>
            <a:ext cx="9144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216578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71DC64E-39B0-4FBE-BE67-3B882A972A5F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72125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1161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7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9.xml"/><Relationship Id="rId16" Type="http://schemas.openxmlformats.org/officeDocument/2006/relationships/theme" Target="../theme/theme3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7.xml"/><Relationship Id="rId19" Type="http://schemas.openxmlformats.org/officeDocument/2006/relationships/oleObject" Target="../embeddings/oleObject3.bin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oleObject" Target="../embeddings/oleObject17.bin"/><Relationship Id="rId5" Type="http://schemas.openxmlformats.org/officeDocument/2006/relationships/tags" Target="../tags/tag28.xml"/><Relationship Id="rId4" Type="http://schemas.openxmlformats.org/officeDocument/2006/relationships/tags" Target="../tags/tag2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oleObject" Target="../embeddings/oleObject18.bin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tags" Target="../tags/tag29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Relationship Id="rId27" Type="http://schemas.openxmlformats.org/officeDocument/2006/relationships/image" Target="../media/image1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slideLayout" Target="../slideLayouts/slideLayout49.xml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slideLayout" Target="../slideLayouts/slideLayout52.xml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55.xml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1.xml"/><Relationship Id="rId21" Type="http://schemas.openxmlformats.org/officeDocument/2006/relationships/slideLayout" Target="../slideLayouts/slideLayout79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24" Type="http://schemas.openxmlformats.org/officeDocument/2006/relationships/image" Target="../media/image20.png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23" Type="http://schemas.openxmlformats.org/officeDocument/2006/relationships/theme" Target="../theme/theme10.xml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Relationship Id="rId22" Type="http://schemas.openxmlformats.org/officeDocument/2006/relationships/slideLayout" Target="../slideLayouts/slideLayout8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83.xml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oleObject" Target="../embeddings/oleObject31.bin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7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5" Type="http://schemas.openxmlformats.org/officeDocument/2006/relationships/oleObject" Target="../embeddings/oleObject32.bin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tags" Target="../tags/tag48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slideLayout" Target="../slideLayouts/slideLayout100.xml"/><Relationship Id="rId7" Type="http://schemas.openxmlformats.org/officeDocument/2006/relationships/tags" Target="../tags/tag52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tags" Target="../tags/tag51.xml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101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EF5A2F1-39F1-41F7-AC5E-7B02E4C0DB5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6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16" imgH="216" progId="TCLayout.ActiveDocument.1">
                  <p:embed/>
                </p:oleObj>
              </mc:Choice>
              <mc:Fallback>
                <p:oleObj name="think-cell Slide" r:id="rId8" imgW="216" imgH="21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EF5A2F1-39F1-41F7-AC5E-7B02E4C0DB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A98A37D2-7919-49D3-AE72-5405DDFB0390}"/>
              </a:ext>
            </a:extLst>
          </p:cNvPr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en-US" sz="3200" b="1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84715"/>
            <a:ext cx="11430000" cy="492443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475954" y="6453813"/>
            <a:ext cx="279971" cy="2741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 defTabSz="457200"/>
            <a:fld id="{996B5273-46EB-4870-A6B0-6E7F43CBD6D0}" type="slidenum">
              <a:rPr lang="en-US" sz="900">
                <a:solidFill>
                  <a:prstClr val="white"/>
                </a:solidFill>
              </a:rPr>
              <a:pPr algn="r" defTabSz="457200"/>
              <a:t>‹#›</a:t>
            </a:fld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 flipV="1">
            <a:off x="0" y="320040"/>
            <a:ext cx="133349" cy="62179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620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  <p:sldLayoutId id="2147484162" r:id="rId4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 cap="all" baseline="0">
          <a:solidFill>
            <a:srgbClr val="C00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868350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216" imgH="216" progId="TCLayout.ActiveDocument.1">
                  <p:embed/>
                </p:oleObj>
              </mc:Choice>
              <mc:Fallback>
                <p:oleObj name="think-cell Slide" r:id="rId7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32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84715"/>
            <a:ext cx="11430000" cy="492443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475954" y="6453813"/>
            <a:ext cx="279971" cy="2741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 defTabSz="457200"/>
            <a:fld id="{996B5273-46EB-4870-A6B0-6E7F43CBD6D0}" type="slidenum">
              <a:rPr lang="en-US" sz="900">
                <a:solidFill>
                  <a:prstClr val="white"/>
                </a:solidFill>
              </a:rPr>
              <a:pPr algn="r" defTabSz="457200"/>
              <a:t>‹#›</a:t>
            </a:fld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 flipV="1">
            <a:off x="0" y="320040"/>
            <a:ext cx="133349" cy="6217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982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1" r:id="rId2"/>
    <p:sldLayoutId id="2147483682" r:id="rId3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 cap="all" baseline="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7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9" imgW="270" imgH="270" progId="TCLayout.ActiveDocument.1">
                  <p:embed/>
                </p:oleObj>
              </mc:Choice>
              <mc:Fallback>
                <p:oleObj name="think-cell Slide" r:id="rId19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/>
          <p:cNvSpPr/>
          <p:nvPr userDrawn="1">
            <p:custDataLst>
              <p:tags r:id="rId1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4400">
              <a:solidFill>
                <a:prstClr val="white"/>
              </a:solidFill>
              <a:latin typeface="Franklin Gothic Medium" panose="020B0603020102020204" pitchFamily="34" charset="0"/>
              <a:sym typeface="Franklin Gothic Medium" panose="020B06030201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02066-E8C5-422F-BC44-787BBABD529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206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5" r:id="rId12"/>
    <p:sldLayoutId id="2147483756" r:id="rId13"/>
    <p:sldLayoutId id="2147483757" r:id="rId14"/>
    <p:sldLayoutId id="2147483758" r:id="rId15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16" imgH="216" progId="TCLayout.ActiveDocument.1">
                  <p:embed/>
                </p:oleObj>
              </mc:Choice>
              <mc:Fallback>
                <p:oleObj name="think-cell Slide" r:id="rId6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200" b="1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84715"/>
            <a:ext cx="11430000" cy="492443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475954" y="6453813"/>
            <a:ext cx="279971" cy="2741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 defTabSz="457200"/>
            <a:fld id="{996B5273-46EB-4870-A6B0-6E7F43CBD6D0}" type="slidenum">
              <a:rPr lang="en-US" sz="900">
                <a:solidFill>
                  <a:prstClr val="white"/>
                </a:solidFill>
              </a:rPr>
              <a:pPr algn="r" defTabSz="457200"/>
              <a:t>‹#›</a:t>
            </a:fld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 flipV="1">
            <a:off x="0" y="320040"/>
            <a:ext cx="133349" cy="6217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990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10" r:id="rId2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 cap="all" baseline="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15527412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216" imgH="216" progId="TCLayout.ActiveDocument.1">
                  <p:embed/>
                </p:oleObj>
              </mc:Choice>
              <mc:Fallback>
                <p:oleObj name="think-cell Slide" r:id="rId25" imgW="216" imgH="21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471" y="315790"/>
            <a:ext cx="10476348" cy="9930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471" y="1891968"/>
            <a:ext cx="10476348" cy="33677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-1230489" y="612426"/>
            <a:ext cx="869245" cy="5487959"/>
            <a:chOff x="-922867" y="459315"/>
            <a:chExt cx="651934" cy="4115969"/>
          </a:xfrm>
        </p:grpSpPr>
        <p:sp>
          <p:nvSpPr>
            <p:cNvPr id="8" name="Rectangle 7"/>
            <p:cNvSpPr/>
            <p:nvPr userDrawn="1"/>
          </p:nvSpPr>
          <p:spPr>
            <a:xfrm>
              <a:off x="-922867" y="459315"/>
              <a:ext cx="651934" cy="6519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1"/>
            <a:lstStyle/>
            <a:p>
              <a:pPr algn="ctr" defTabSz="609523"/>
              <a:endParaRPr lang="en-US" sz="2400">
                <a:solidFill>
                  <a:srgbClr val="FFFFFF"/>
                </a:solidFill>
                <a:sym typeface="Arial"/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-922867" y="1325324"/>
              <a:ext cx="651934" cy="651934"/>
            </a:xfrm>
            <a:prstGeom prst="rect">
              <a:avLst/>
            </a:prstGeom>
            <a:solidFill>
              <a:srgbClr val="BCBCB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1"/>
            <a:lstStyle/>
            <a:p>
              <a:pPr algn="ctr" defTabSz="609523"/>
              <a:endParaRPr lang="en-US" sz="2400">
                <a:solidFill>
                  <a:srgbClr val="FFFFFF"/>
                </a:solidFill>
                <a:sym typeface="Arial"/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-922867" y="2191333"/>
              <a:ext cx="651934" cy="65193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1"/>
            <a:lstStyle/>
            <a:p>
              <a:pPr algn="ctr" defTabSz="609523"/>
              <a:endParaRPr lang="en-US" sz="2400">
                <a:solidFill>
                  <a:srgbClr val="FFFFFF"/>
                </a:solidFill>
                <a:sym typeface="Arial"/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-922867" y="3057342"/>
              <a:ext cx="651934" cy="65193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1"/>
            <a:lstStyle/>
            <a:p>
              <a:pPr algn="ctr" defTabSz="609523"/>
              <a:endParaRPr lang="en-US" sz="2400">
                <a:solidFill>
                  <a:srgbClr val="FFFFFF"/>
                </a:solidFill>
                <a:sym typeface="Arial"/>
              </a:endParaRPr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-922867" y="3923350"/>
              <a:ext cx="651934" cy="651934"/>
            </a:xfrm>
            <a:prstGeom prst="rect">
              <a:avLst/>
            </a:prstGeom>
            <a:solidFill>
              <a:srgbClr val="06114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1"/>
            <a:lstStyle/>
            <a:p>
              <a:pPr algn="ctr" defTabSz="609523"/>
              <a:endParaRPr lang="en-US" sz="2400">
                <a:solidFill>
                  <a:srgbClr val="FFFFFF"/>
                </a:solidFill>
                <a:sym typeface="Arial"/>
              </a:endParaRPr>
            </a:p>
          </p:txBody>
        </p:sp>
      </p:grpSp>
      <p:pic>
        <p:nvPicPr>
          <p:cNvPr id="6" name="Picture 5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FB7A926F-7E9B-794F-892B-0F50BF7724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55202" y="6170723"/>
            <a:ext cx="781704" cy="61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745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6" r:id="rId9"/>
    <p:sldLayoutId id="2147483857" r:id="rId10"/>
    <p:sldLayoutId id="2147483858" r:id="rId11"/>
    <p:sldLayoutId id="2147483859" r:id="rId12"/>
    <p:sldLayoutId id="2147483860" r:id="rId13"/>
    <p:sldLayoutId id="2147483861" r:id="rId14"/>
    <p:sldLayoutId id="2147483862" r:id="rId15"/>
    <p:sldLayoutId id="2147483863" r:id="rId16"/>
    <p:sldLayoutId id="2147483865" r:id="rId17"/>
    <p:sldLayoutId id="2147483866" r:id="rId18"/>
    <p:sldLayoutId id="2147483867" r:id="rId19"/>
    <p:sldLayoutId id="2147483868" r:id="rId20"/>
    <p:sldLayoutId id="2147483869" r:id="rId21"/>
    <p:sldLayoutId id="2147483870" r:id="rId22"/>
  </p:sldLayoutIdLst>
  <p:hf hdr="0" ftr="0"/>
  <p:txStyles>
    <p:titleStyle>
      <a:lvl1pPr algn="l" defTabSz="609523" rtl="0" eaLnBrk="1" latinLnBrk="0" hangingPunct="1">
        <a:lnSpc>
          <a:spcPct val="80000"/>
        </a:lnSpc>
        <a:spcBef>
          <a:spcPct val="0"/>
        </a:spcBef>
        <a:buNone/>
        <a:defRPr sz="4267" kern="1200" baseline="0">
          <a:solidFill>
            <a:schemeClr val="tx1"/>
          </a:solidFill>
          <a:latin typeface="Bud Light Bold"/>
          <a:ea typeface="+mj-ea"/>
          <a:cs typeface="Bud Light Bold"/>
        </a:defRPr>
      </a:lvl1pPr>
    </p:titleStyle>
    <p:bodyStyle>
      <a:lvl1pPr marL="457143" indent="-457143" algn="l" defTabSz="609523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bg2"/>
          </a:solidFill>
          <a:latin typeface="Caponi Slab Medium"/>
          <a:ea typeface="+mn-ea"/>
          <a:cs typeface="Caponi Slab Medium"/>
        </a:defRPr>
      </a:lvl1pPr>
      <a:lvl2pPr marL="990478" indent="-380953" algn="l" defTabSz="609523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bg2"/>
          </a:solidFill>
          <a:latin typeface="Caponi Slab Medium"/>
          <a:ea typeface="+mn-ea"/>
          <a:cs typeface="Caponi Slab Medium"/>
        </a:defRPr>
      </a:lvl2pPr>
      <a:lvl3pPr marL="1523811" indent="-304760" algn="l" defTabSz="609523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bg2"/>
          </a:solidFill>
          <a:latin typeface="Caponi Slab Medium"/>
          <a:ea typeface="+mn-ea"/>
          <a:cs typeface="Caponi Slab Medium"/>
        </a:defRPr>
      </a:lvl3pPr>
      <a:lvl4pPr marL="2133333" indent="-304760" algn="l" defTabSz="609523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bg2"/>
          </a:solidFill>
          <a:latin typeface="Caponi Slab Medium"/>
          <a:ea typeface="+mn-ea"/>
          <a:cs typeface="Caponi Slab Medium"/>
        </a:defRPr>
      </a:lvl4pPr>
      <a:lvl5pPr marL="2742858" indent="-304760" algn="l" defTabSz="609523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bg2"/>
          </a:solidFill>
          <a:latin typeface="Caponi Slab Medium"/>
          <a:ea typeface="+mn-ea"/>
          <a:cs typeface="Caponi Slab Medium"/>
        </a:defRPr>
      </a:lvl5pPr>
      <a:lvl6pPr marL="3352380" indent="-304760" algn="l" defTabSz="609523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1906" indent="-304760" algn="l" defTabSz="609523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430" indent="-304760" algn="l" defTabSz="609523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0953" indent="-304760" algn="l" defTabSz="609523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23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50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573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098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620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143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667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91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5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200" b="1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84715"/>
            <a:ext cx="11430000" cy="492443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475954" y="6453813"/>
            <a:ext cx="279971" cy="2741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 defTabSz="457200"/>
            <a:fld id="{996B5273-46EB-4870-A6B0-6E7F43CBD6D0}" type="slidenum">
              <a:rPr lang="en-US" sz="900">
                <a:solidFill>
                  <a:prstClr val="white"/>
                </a:solidFill>
              </a:rPr>
              <a:pPr algn="r" defTabSz="457200"/>
              <a:t>‹#›</a:t>
            </a:fld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 flipV="1">
            <a:off x="0" y="320040"/>
            <a:ext cx="133349" cy="6217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78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4" r:id="rId2"/>
    <p:sldLayoutId id="2147483875" r:id="rId3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 cap="all" baseline="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5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200" b="1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84715"/>
            <a:ext cx="11430000" cy="492443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475954" y="6453813"/>
            <a:ext cx="279971" cy="2741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 defTabSz="457200"/>
            <a:fld id="{996B5273-46EB-4870-A6B0-6E7F43CBD6D0}" type="slidenum">
              <a:rPr lang="en-US" sz="900">
                <a:solidFill>
                  <a:prstClr val="white"/>
                </a:solidFill>
              </a:rPr>
              <a:pPr algn="r" defTabSz="457200"/>
              <a:t>‹#›</a:t>
            </a:fld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 flipV="1">
            <a:off x="0" y="320040"/>
            <a:ext cx="133349" cy="6217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083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1" r:id="rId2"/>
    <p:sldLayoutId id="2147483892" r:id="rId3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 cap="all" baseline="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9507936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216" imgH="216" progId="TCLayout.ActiveDocument.1">
                  <p:embed/>
                </p:oleObj>
              </mc:Choice>
              <mc:Fallback>
                <p:oleObj name="think-cell Slide" r:id="rId7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32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84715"/>
            <a:ext cx="11430000" cy="492443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475954" y="6453813"/>
            <a:ext cx="279971" cy="2741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 defTabSz="457200"/>
            <a:fld id="{996B5273-46EB-4870-A6B0-6E7F43CBD6D0}" type="slidenum">
              <a:rPr lang="en-US" sz="900">
                <a:solidFill>
                  <a:prstClr val="white"/>
                </a:solidFill>
              </a:rPr>
              <a:pPr algn="r" defTabSz="457200"/>
              <a:t>‹#›</a:t>
            </a:fld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 flipV="1">
            <a:off x="0" y="320040"/>
            <a:ext cx="133349" cy="6217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826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5" r:id="rId2"/>
    <p:sldLayoutId id="2147484016" r:id="rId3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 cap="all" baseline="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84715"/>
            <a:ext cx="11430000" cy="492443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475954" y="6453813"/>
            <a:ext cx="279971" cy="2741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 defTabSz="457200"/>
            <a:fld id="{996B5273-46EB-4870-A6B0-6E7F43CBD6D0}" type="slidenum">
              <a:rPr lang="en-US" sz="900">
                <a:solidFill>
                  <a:prstClr val="white"/>
                </a:solidFill>
              </a:rPr>
              <a:pPr algn="r" defTabSz="457200"/>
              <a:t>‹#›</a:t>
            </a:fld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 flipV="1">
            <a:off x="0" y="320040"/>
            <a:ext cx="133349" cy="6217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731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21" r:id="rId2"/>
    <p:sldLayoutId id="2147484022" r:id="rId3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 cap="all" baseline="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471" y="315790"/>
            <a:ext cx="10476348" cy="9930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471" y="1891968"/>
            <a:ext cx="10476348" cy="33677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-1230489" y="612426"/>
            <a:ext cx="869245" cy="5487959"/>
            <a:chOff x="-922867" y="459315"/>
            <a:chExt cx="651934" cy="4115969"/>
          </a:xfrm>
        </p:grpSpPr>
        <p:sp>
          <p:nvSpPr>
            <p:cNvPr id="8" name="Rectangle 7"/>
            <p:cNvSpPr/>
            <p:nvPr userDrawn="1"/>
          </p:nvSpPr>
          <p:spPr>
            <a:xfrm>
              <a:off x="-922867" y="459315"/>
              <a:ext cx="651934" cy="6519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1"/>
            <a:lstStyle/>
            <a:p>
              <a:pPr algn="ctr" defTabSz="609523"/>
              <a:endParaRPr lang="en-US" sz="2400">
                <a:solidFill>
                  <a:srgbClr val="FFFFFF"/>
                </a:solidFill>
                <a:sym typeface="Arial"/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-922867" y="1325324"/>
              <a:ext cx="651934" cy="651934"/>
            </a:xfrm>
            <a:prstGeom prst="rect">
              <a:avLst/>
            </a:prstGeom>
            <a:solidFill>
              <a:srgbClr val="BCBCB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1"/>
            <a:lstStyle/>
            <a:p>
              <a:pPr algn="ctr" defTabSz="609523"/>
              <a:endParaRPr lang="en-US" sz="2400">
                <a:solidFill>
                  <a:srgbClr val="FFFFFF"/>
                </a:solidFill>
                <a:sym typeface="Arial"/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-922867" y="2191333"/>
              <a:ext cx="651934" cy="65193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1"/>
            <a:lstStyle/>
            <a:p>
              <a:pPr algn="ctr" defTabSz="609523"/>
              <a:endParaRPr lang="en-US" sz="2400">
                <a:solidFill>
                  <a:srgbClr val="FFFFFF"/>
                </a:solidFill>
                <a:sym typeface="Arial"/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-922867" y="3057342"/>
              <a:ext cx="651934" cy="65193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1"/>
            <a:lstStyle/>
            <a:p>
              <a:pPr algn="ctr" defTabSz="609523"/>
              <a:endParaRPr lang="en-US" sz="2400">
                <a:solidFill>
                  <a:srgbClr val="FFFFFF"/>
                </a:solidFill>
                <a:sym typeface="Arial"/>
              </a:endParaRPr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-922867" y="3923350"/>
              <a:ext cx="651934" cy="651934"/>
            </a:xfrm>
            <a:prstGeom prst="rect">
              <a:avLst/>
            </a:prstGeom>
            <a:solidFill>
              <a:srgbClr val="06114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bIns="0" rtlCol="0" anchor="ctr" anchorCtr="1"/>
            <a:lstStyle/>
            <a:p>
              <a:pPr algn="ctr" defTabSz="609523"/>
              <a:endParaRPr lang="en-US" sz="2400">
                <a:solidFill>
                  <a:srgbClr val="FFFFFF"/>
                </a:solidFill>
                <a:sym typeface="Arial"/>
              </a:endParaRPr>
            </a:p>
          </p:txBody>
        </p:sp>
      </p:grpSp>
      <p:pic>
        <p:nvPicPr>
          <p:cNvPr id="6" name="Picture 5" descr="A picture containing food, drawing&#10;&#10;Description automatically generated">
            <a:extLst>
              <a:ext uri="{FF2B5EF4-FFF2-40B4-BE49-F238E27FC236}">
                <a16:creationId xmlns:a16="http://schemas.microsoft.com/office/drawing/2014/main" id="{FB7A926F-7E9B-794F-892B-0F50BF7724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4"/>
          <a:srcRect l="28372" t="18065" r="28941" b="22371"/>
          <a:stretch/>
        </p:blipFill>
        <p:spPr>
          <a:xfrm>
            <a:off x="11355202" y="6170723"/>
            <a:ext cx="781704" cy="61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491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35" r:id="rId5"/>
    <p:sldLayoutId id="2147484036" r:id="rId6"/>
    <p:sldLayoutId id="2147484037" r:id="rId7"/>
    <p:sldLayoutId id="2147484038" r:id="rId8"/>
    <p:sldLayoutId id="2147484040" r:id="rId9"/>
    <p:sldLayoutId id="2147484041" r:id="rId10"/>
    <p:sldLayoutId id="2147484042" r:id="rId11"/>
    <p:sldLayoutId id="2147484043" r:id="rId12"/>
    <p:sldLayoutId id="2147484044" r:id="rId13"/>
    <p:sldLayoutId id="2147484045" r:id="rId14"/>
    <p:sldLayoutId id="2147484046" r:id="rId15"/>
    <p:sldLayoutId id="2147484047" r:id="rId16"/>
    <p:sldLayoutId id="2147484049" r:id="rId17"/>
    <p:sldLayoutId id="2147484050" r:id="rId18"/>
    <p:sldLayoutId id="2147484051" r:id="rId19"/>
    <p:sldLayoutId id="2147484052" r:id="rId20"/>
    <p:sldLayoutId id="2147484053" r:id="rId21"/>
    <p:sldLayoutId id="2147484054" r:id="rId22"/>
  </p:sldLayoutIdLst>
  <p:hf hdr="0" ftr="0"/>
  <p:txStyles>
    <p:titleStyle>
      <a:lvl1pPr algn="l" defTabSz="609523" rtl="0" eaLnBrk="1" latinLnBrk="0" hangingPunct="1">
        <a:lnSpc>
          <a:spcPct val="80000"/>
        </a:lnSpc>
        <a:spcBef>
          <a:spcPct val="0"/>
        </a:spcBef>
        <a:buNone/>
        <a:defRPr sz="4267" kern="1200" baseline="0">
          <a:solidFill>
            <a:schemeClr val="tx1"/>
          </a:solidFill>
          <a:latin typeface="Bud Light Bold"/>
          <a:ea typeface="+mj-ea"/>
          <a:cs typeface="Bud Light Bold"/>
        </a:defRPr>
      </a:lvl1pPr>
    </p:titleStyle>
    <p:bodyStyle>
      <a:lvl1pPr marL="457143" indent="-457143" algn="l" defTabSz="609523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bg2"/>
          </a:solidFill>
          <a:latin typeface="Caponi Slab Medium"/>
          <a:ea typeface="+mn-ea"/>
          <a:cs typeface="Caponi Slab Medium"/>
        </a:defRPr>
      </a:lvl1pPr>
      <a:lvl2pPr marL="990478" indent="-380953" algn="l" defTabSz="609523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bg2"/>
          </a:solidFill>
          <a:latin typeface="Caponi Slab Medium"/>
          <a:ea typeface="+mn-ea"/>
          <a:cs typeface="Caponi Slab Medium"/>
        </a:defRPr>
      </a:lvl2pPr>
      <a:lvl3pPr marL="1523811" indent="-304760" algn="l" defTabSz="609523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bg2"/>
          </a:solidFill>
          <a:latin typeface="Caponi Slab Medium"/>
          <a:ea typeface="+mn-ea"/>
          <a:cs typeface="Caponi Slab Medium"/>
        </a:defRPr>
      </a:lvl3pPr>
      <a:lvl4pPr marL="2133333" indent="-304760" algn="l" defTabSz="609523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bg2"/>
          </a:solidFill>
          <a:latin typeface="Caponi Slab Medium"/>
          <a:ea typeface="+mn-ea"/>
          <a:cs typeface="Caponi Slab Medium"/>
        </a:defRPr>
      </a:lvl4pPr>
      <a:lvl5pPr marL="2742858" indent="-304760" algn="l" defTabSz="609523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bg2"/>
          </a:solidFill>
          <a:latin typeface="Caponi Slab Medium"/>
          <a:ea typeface="+mn-ea"/>
          <a:cs typeface="Caponi Slab Medium"/>
        </a:defRPr>
      </a:lvl5pPr>
      <a:lvl6pPr marL="3352380" indent="-304760" algn="l" defTabSz="609523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1906" indent="-304760" algn="l" defTabSz="609523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430" indent="-304760" algn="l" defTabSz="609523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0953" indent="-304760" algn="l" defTabSz="609523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23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50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573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098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620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143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667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91" algn="l" defTabSz="60952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4163048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216" imgH="216" progId="TCLayout.ActiveDocument.1">
                  <p:embed/>
                </p:oleObj>
              </mc:Choice>
              <mc:Fallback>
                <p:oleObj name="think-cell Slide" r:id="rId7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6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32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84715"/>
            <a:ext cx="11430000" cy="492443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475954" y="6453813"/>
            <a:ext cx="279971" cy="2741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 defTabSz="457200"/>
            <a:fld id="{996B5273-46EB-4870-A6B0-6E7F43CBD6D0}" type="slidenum">
              <a:rPr lang="en-US" sz="900">
                <a:solidFill>
                  <a:prstClr val="white"/>
                </a:solidFill>
              </a:rPr>
              <a:pPr algn="r" defTabSz="457200"/>
              <a:t>‹#›</a:t>
            </a:fld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 flipV="1">
            <a:off x="0" y="320040"/>
            <a:ext cx="133349" cy="6217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56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3" r:id="rId1"/>
    <p:sldLayoutId id="2147484135" r:id="rId2"/>
    <p:sldLayoutId id="2147484136" r:id="rId3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 cap="all" baseline="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2565453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16" imgH="216" progId="TCLayout.ActiveDocument.1">
                  <p:embed/>
                </p:oleObj>
              </mc:Choice>
              <mc:Fallback>
                <p:oleObj name="think-cell Slide" r:id="rId6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en-US" sz="32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84715"/>
            <a:ext cx="11430000" cy="492443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475954" y="6453813"/>
            <a:ext cx="279971" cy="2741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 defTabSz="457200"/>
            <a:fld id="{996B5273-46EB-4870-A6B0-6E7F43CBD6D0}" type="slidenum">
              <a:rPr lang="en-US" sz="900">
                <a:solidFill>
                  <a:prstClr val="white"/>
                </a:solidFill>
              </a:rPr>
              <a:pPr algn="r" defTabSz="457200"/>
              <a:t>‹#›</a:t>
            </a:fld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 flipV="1">
            <a:off x="0" y="320040"/>
            <a:ext cx="133349" cy="6217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861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8" r:id="rId1"/>
    <p:sldLayoutId id="2147484141" r:id="rId2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 cap="all" baseline="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4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270" imgH="270" progId="TCLayout.ActiveDocument.1">
                  <p:embed/>
                </p:oleObj>
              </mc:Choice>
              <mc:Fallback>
                <p:oleObj name="think-cell Slide" r:id="rId15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fld id="{31AB784F-E41B-A447-BDEB-30632A444DF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189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3" r:id="rId1"/>
    <p:sldLayoutId id="2147484144" r:id="rId2"/>
    <p:sldLayoutId id="2147484145" r:id="rId3"/>
    <p:sldLayoutId id="2147484146" r:id="rId4"/>
    <p:sldLayoutId id="2147484147" r:id="rId5"/>
    <p:sldLayoutId id="2147484148" r:id="rId6"/>
    <p:sldLayoutId id="2147484149" r:id="rId7"/>
    <p:sldLayoutId id="2147484150" r:id="rId8"/>
    <p:sldLayoutId id="2147484151" r:id="rId9"/>
    <p:sldLayoutId id="2147484153" r:id="rId10"/>
    <p:sldLayoutId id="2147484154" r:id="rId11"/>
    <p:sldLayoutId id="2147484155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6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16" imgH="216" progId="TCLayout.ActiveDocument.1">
                  <p:embed/>
                </p:oleObj>
              </mc:Choice>
              <mc:Fallback>
                <p:oleObj name="think-cell Slide" r:id="rId8" imgW="216" imgH="21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en-US" sz="3200" b="1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84715"/>
            <a:ext cx="11430000" cy="492443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475954" y="6453813"/>
            <a:ext cx="279971" cy="27410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 defTabSz="457200"/>
            <a:fld id="{996B5273-46EB-4870-A6B0-6E7F43CBD6D0}" type="slidenum">
              <a:rPr lang="en-US" sz="900">
                <a:solidFill>
                  <a:prstClr val="white"/>
                </a:solidFill>
              </a:rPr>
              <a:pPr algn="r" defTabSz="457200"/>
              <a:t>‹#›</a:t>
            </a:fld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22" name="Rectangle 21"/>
          <p:cNvSpPr/>
          <p:nvPr userDrawn="1"/>
        </p:nvSpPr>
        <p:spPr>
          <a:xfrm flipV="1">
            <a:off x="0" y="320040"/>
            <a:ext cx="133349" cy="6217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60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7" r:id="rId1"/>
    <p:sldLayoutId id="2147484159" r:id="rId2"/>
    <p:sldLayoutId id="2147484160" r:id="rId3"/>
    <p:sldLayoutId id="2147484161" r:id="rId4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 cap="all" baseline="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84.xml"/><Relationship Id="rId1" Type="http://schemas.openxmlformats.org/officeDocument/2006/relationships/tags" Target="../tags/tag53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1.emf"/><Relationship Id="rId10" Type="http://schemas.openxmlformats.org/officeDocument/2006/relationships/image" Target="../media/image31.png"/><Relationship Id="rId4" Type="http://schemas.openxmlformats.org/officeDocument/2006/relationships/oleObject" Target="../embeddings/oleObject35.bin"/><Relationship Id="rId9" Type="http://schemas.openxmlformats.org/officeDocument/2006/relationships/image" Target="../media/image3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29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4.png"/><Relationship Id="rId12" Type="http://schemas.openxmlformats.org/officeDocument/2006/relationships/image" Target="../media/image28.png"/><Relationship Id="rId2" Type="http://schemas.openxmlformats.org/officeDocument/2006/relationships/slideLayout" Target="../slideLayouts/slideLayout84.xml"/><Relationship Id="rId16" Type="http://schemas.openxmlformats.org/officeDocument/2006/relationships/image" Target="../media/image32.png"/><Relationship Id="rId1" Type="http://schemas.openxmlformats.org/officeDocument/2006/relationships/tags" Target="../tags/tag54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1.emf"/><Relationship Id="rId15" Type="http://schemas.openxmlformats.org/officeDocument/2006/relationships/image" Target="../media/image31.png"/><Relationship Id="rId10" Type="http://schemas.openxmlformats.org/officeDocument/2006/relationships/image" Target="../media/image37.png"/><Relationship Id="rId4" Type="http://schemas.openxmlformats.org/officeDocument/2006/relationships/oleObject" Target="../embeddings/oleObject36.bin"/><Relationship Id="rId9" Type="http://schemas.openxmlformats.org/officeDocument/2006/relationships/image" Target="../media/image36.png"/><Relationship Id="rId1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6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B9BA3000-68C9-5249-89DE-D0861DF58C0E}"/>
              </a:ext>
            </a:extLst>
          </p:cNvPr>
          <p:cNvSpPr>
            <a:spLocks/>
          </p:cNvSpPr>
          <p:nvPr/>
        </p:nvSpPr>
        <p:spPr>
          <a:xfrm>
            <a:off x="92754" y="123098"/>
            <a:ext cx="12031206" cy="64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B16FB9D6-FB38-487A-A775-AB901F38710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86697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B16FB9D6-FB38-487A-A775-AB901F3871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360 NATIONAL…">
            <a:extLst>
              <a:ext uri="{FF2B5EF4-FFF2-40B4-BE49-F238E27FC236}">
                <a16:creationId xmlns:a16="http://schemas.microsoft.com/office/drawing/2014/main" id="{F04E1CDF-981B-486B-960B-6502C4B8E45C}"/>
              </a:ext>
            </a:extLst>
          </p:cNvPr>
          <p:cNvSpPr txBox="1"/>
          <p:nvPr/>
        </p:nvSpPr>
        <p:spPr>
          <a:xfrm>
            <a:off x="3222178" y="3316722"/>
            <a:ext cx="8763040" cy="307777"/>
          </a:xfrm>
          <a:prstGeom prst="rect">
            <a:avLst/>
          </a:prstGeom>
          <a:noFill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i="0" u="none" strike="noStrike" cap="none" spc="0" normalizeH="0" baseline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Oswald Medium" panose="00000600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Oswald Medium" panose="00000600000000000000" pitchFamily="2" charset="0"/>
                <a:ea typeface="+mn-ea"/>
                <a:cs typeface="+mn-cs"/>
                <a:sym typeface="Bud Bold"/>
              </a:rPr>
              <a:t>REASONS TO BELIEVE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1688"/>
              </a:solidFill>
              <a:effectLst/>
              <a:uLnTx/>
              <a:uFillTx/>
              <a:latin typeface="Oswald Medium" panose="00000600000000000000" pitchFamily="2" charset="0"/>
              <a:ea typeface="+mn-ea"/>
              <a:cs typeface="+mn-cs"/>
              <a:sym typeface="Bud Bold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09D4B16-B5DE-4493-B919-C5EA42EF2BA5}"/>
              </a:ext>
            </a:extLst>
          </p:cNvPr>
          <p:cNvSpPr/>
          <p:nvPr/>
        </p:nvSpPr>
        <p:spPr>
          <a:xfrm>
            <a:off x="3336692" y="3262093"/>
            <a:ext cx="8669515" cy="185392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9D45073-AAE4-43AC-BC3A-A11D30A72DEB}"/>
              </a:ext>
            </a:extLst>
          </p:cNvPr>
          <p:cNvSpPr txBox="1"/>
          <p:nvPr/>
        </p:nvSpPr>
        <p:spPr>
          <a:xfrm>
            <a:off x="9089306" y="3771610"/>
            <a:ext cx="28800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Flavored Non-Alcoholic Beer tripled in dollar sales in the past 3 years. </a:t>
            </a:r>
            <a:endParaRPr lang="en-US" sz="1200" b="1" dirty="0">
              <a:solidFill>
                <a:prstClr val="white">
                  <a:lumMod val="50000"/>
                </a:prstClr>
              </a:solidFill>
              <a:latin typeface="Gotham" panose="02000603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Lime flavored beers +9% volume trend L52W vs. YA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prstClr val="white">
                  <a:lumMod val="50000"/>
                </a:prstClr>
              </a:solidFill>
              <a:latin typeface="Gotham" panose="02000603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SOURCE: Circana TUS MULC+ W/E 7/27/25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9905A4F-509C-48D1-9147-B57B91F7DB70}"/>
              </a:ext>
            </a:extLst>
          </p:cNvPr>
          <p:cNvSpPr txBox="1"/>
          <p:nvPr/>
        </p:nvSpPr>
        <p:spPr>
          <a:xfrm>
            <a:off x="3308291" y="3845752"/>
            <a:ext cx="2880000" cy="9848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Non-Alcoholic Beer is the fastest growing segment in Beer (+26% CAGR), 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premiumizing faster than beer overall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Gotham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SOURCE: Circana TUS MULC+ W/E 7/27/25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9A4F04-21AD-004B-9386-7FF3FC179EB5}"/>
              </a:ext>
            </a:extLst>
          </p:cNvPr>
          <p:cNvSpPr/>
          <p:nvPr/>
        </p:nvSpPr>
        <p:spPr>
          <a:xfrm>
            <a:off x="6142277" y="3771610"/>
            <a:ext cx="2880000" cy="116955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Michelob ULTRA Zero is now the #</a:t>
            </a:r>
            <a:r>
              <a:rPr lang="en-US" sz="1200" b="1">
                <a:solidFill>
                  <a:prstClr val="white">
                    <a:lumMod val="50000"/>
                  </a:prstClr>
                </a:solidFill>
                <a:latin typeface="Gotham"/>
              </a:rPr>
              <a:t>2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NAB Beer in the category by dollars (L12W) during first year of launch and the 12pk Can is the #2 Share SKU in NAB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Gotham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</a:t>
            </a:r>
            <a:r>
              <a:rPr kumimoji="0" lang="en-US" sz="1000" b="1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Circana</a:t>
            </a: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 TUS MULC+ W/E 7/27/25</a:t>
            </a:r>
          </a:p>
        </p:txBody>
      </p:sp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4B5371A8-2AA8-CE43-85E9-70FC4C46C1C0}"/>
              </a:ext>
            </a:extLst>
          </p:cNvPr>
          <p:cNvGraphicFramePr>
            <a:graphicFrameLocks noGrp="1"/>
          </p:cNvGraphicFramePr>
          <p:nvPr/>
        </p:nvGraphicFramePr>
        <p:xfrm>
          <a:off x="8685891" y="123681"/>
          <a:ext cx="3318292" cy="1380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9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9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759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28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C172C7AD-E4BC-2C46-99DF-656768FFEF0E}"/>
              </a:ext>
            </a:extLst>
          </p:cNvPr>
          <p:cNvCxnSpPr>
            <a:cxnSpLocks/>
          </p:cNvCxnSpPr>
          <p:nvPr/>
        </p:nvCxnSpPr>
        <p:spPr>
          <a:xfrm flipH="1">
            <a:off x="9341845" y="439129"/>
            <a:ext cx="336479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4208DEBB-B93D-F44B-A020-116B846DA695}"/>
              </a:ext>
            </a:extLst>
          </p:cNvPr>
          <p:cNvCxnSpPr>
            <a:cxnSpLocks/>
          </p:cNvCxnSpPr>
          <p:nvPr/>
        </p:nvCxnSpPr>
        <p:spPr>
          <a:xfrm flipH="1">
            <a:off x="10991934" y="439129"/>
            <a:ext cx="336479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A98CAC-EEDE-AA4C-85F9-43407B48C02F}"/>
              </a:ext>
            </a:extLst>
          </p:cNvPr>
          <p:cNvCxnSpPr>
            <a:cxnSpLocks/>
          </p:cNvCxnSpPr>
          <p:nvPr/>
        </p:nvCxnSpPr>
        <p:spPr>
          <a:xfrm flipH="1">
            <a:off x="9341845" y="1137245"/>
            <a:ext cx="336479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B5289D45-3B6D-3348-B4BE-A026BB549057}"/>
              </a:ext>
            </a:extLst>
          </p:cNvPr>
          <p:cNvCxnSpPr>
            <a:cxnSpLocks/>
          </p:cNvCxnSpPr>
          <p:nvPr/>
        </p:nvCxnSpPr>
        <p:spPr>
          <a:xfrm flipH="1">
            <a:off x="11022189" y="1137245"/>
            <a:ext cx="336479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360 NATIONAL…">
            <a:extLst>
              <a:ext uri="{FF2B5EF4-FFF2-40B4-BE49-F238E27FC236}">
                <a16:creationId xmlns:a16="http://schemas.microsoft.com/office/drawing/2014/main" id="{214060E7-BA51-144C-BAF9-AFFBBF1DF3CD}"/>
              </a:ext>
            </a:extLst>
          </p:cNvPr>
          <p:cNvSpPr txBox="1"/>
          <p:nvPr/>
        </p:nvSpPr>
        <p:spPr>
          <a:xfrm>
            <a:off x="10301632" y="237304"/>
            <a:ext cx="1682946" cy="124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A294D"/>
                </a:solidFill>
                <a:latin typeface="Bud Bold"/>
                <a:ea typeface="Bud Bold"/>
                <a:cs typeface="Bud Bold"/>
                <a:sym typeface="Bud Bold"/>
              </a:defRPr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Gotham-Black" pitchFamily="2" charset="0"/>
                <a:ea typeface="Bud Bold"/>
                <a:cs typeface="Arial" panose="020B0604020202020204" pitchFamily="34" charset="0"/>
                <a:sym typeface="Bud Bold"/>
              </a:rPr>
              <a:t>TARGET CONSUMER</a:t>
            </a:r>
            <a:endParaRPr kumimoji="0" sz="900" b="1" i="0" u="none" strike="noStrike" kern="1200" cap="none" spc="0" normalizeH="0" baseline="0" noProof="0">
              <a:ln>
                <a:noFill/>
              </a:ln>
              <a:solidFill>
                <a:srgbClr val="001688"/>
              </a:solidFill>
              <a:effectLst/>
              <a:uLnTx/>
              <a:uFillTx/>
              <a:latin typeface="Gotham-Black" pitchFamily="2" charset="0"/>
              <a:ea typeface="Bud Bold"/>
              <a:cs typeface="Arial" panose="020B0604020202020204" pitchFamily="34" charset="0"/>
              <a:sym typeface="Bud Bold"/>
            </a:endParaRPr>
          </a:p>
        </p:txBody>
      </p:sp>
      <p:sp>
        <p:nvSpPr>
          <p:cNvPr id="110" name="360 NATIONAL…">
            <a:extLst>
              <a:ext uri="{FF2B5EF4-FFF2-40B4-BE49-F238E27FC236}">
                <a16:creationId xmlns:a16="http://schemas.microsoft.com/office/drawing/2014/main" id="{CE0FA00F-6B51-BD47-BB88-FF365BECD8F9}"/>
              </a:ext>
            </a:extLst>
          </p:cNvPr>
          <p:cNvSpPr txBox="1"/>
          <p:nvPr/>
        </p:nvSpPr>
        <p:spPr>
          <a:xfrm>
            <a:off x="8715935" y="245102"/>
            <a:ext cx="1555652" cy="124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A294D"/>
                </a:solidFill>
                <a:latin typeface="Bud Bold"/>
                <a:ea typeface="Bud Bold"/>
                <a:cs typeface="Bud Bold"/>
                <a:sym typeface="Bud Bold"/>
              </a:defRPr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Gotham-Black" pitchFamily="2" charset="0"/>
                <a:ea typeface="Bud Bold"/>
                <a:cs typeface="Arial" panose="020B0604020202020204" pitchFamily="34" charset="0"/>
                <a:sym typeface="Bud Bold"/>
              </a:rPr>
              <a:t>IGNITE JOB</a:t>
            </a:r>
            <a:endParaRPr kumimoji="0" sz="900" b="1" i="0" u="none" strike="noStrike" kern="1200" cap="none" spc="0" normalizeH="0" baseline="0" noProof="0">
              <a:ln>
                <a:noFill/>
              </a:ln>
              <a:solidFill>
                <a:srgbClr val="001688"/>
              </a:solidFill>
              <a:effectLst/>
              <a:uLnTx/>
              <a:uFillTx/>
              <a:latin typeface="Gotham-Black" pitchFamily="2" charset="0"/>
              <a:ea typeface="Bud Bold"/>
              <a:cs typeface="Arial" panose="020B0604020202020204" pitchFamily="34" charset="0"/>
              <a:sym typeface="Bud Bold"/>
            </a:endParaRPr>
          </a:p>
        </p:txBody>
      </p:sp>
      <p:sp>
        <p:nvSpPr>
          <p:cNvPr id="111" name="360 NATIONAL…">
            <a:extLst>
              <a:ext uri="{FF2B5EF4-FFF2-40B4-BE49-F238E27FC236}">
                <a16:creationId xmlns:a16="http://schemas.microsoft.com/office/drawing/2014/main" id="{94524BCC-A4AC-C746-B699-5C4F1AAED116}"/>
              </a:ext>
            </a:extLst>
          </p:cNvPr>
          <p:cNvSpPr txBox="1"/>
          <p:nvPr/>
        </p:nvSpPr>
        <p:spPr>
          <a:xfrm>
            <a:off x="8715935" y="943462"/>
            <a:ext cx="1555652" cy="124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A294D"/>
                </a:solidFill>
                <a:latin typeface="Bud Bold"/>
                <a:ea typeface="Bud Bold"/>
                <a:cs typeface="Bud Bold"/>
                <a:sym typeface="Bud Bold"/>
              </a:defRPr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Gotham-Black" pitchFamily="2" charset="0"/>
                <a:ea typeface="Bud Bold"/>
                <a:cs typeface="Arial" panose="020B0604020202020204" pitchFamily="34" charset="0"/>
                <a:sym typeface="Bud Bold"/>
              </a:rPr>
              <a:t>GROWTH DRIVER</a:t>
            </a:r>
            <a:endParaRPr kumimoji="0" sz="900" b="1" i="0" u="none" strike="noStrike" kern="1200" cap="none" spc="0" normalizeH="0" baseline="0" noProof="0">
              <a:ln>
                <a:noFill/>
              </a:ln>
              <a:solidFill>
                <a:srgbClr val="001688"/>
              </a:solidFill>
              <a:effectLst/>
              <a:uLnTx/>
              <a:uFillTx/>
              <a:latin typeface="Gotham-Black" pitchFamily="2" charset="0"/>
              <a:ea typeface="Bud Bold"/>
              <a:cs typeface="Arial" panose="020B0604020202020204" pitchFamily="34" charset="0"/>
              <a:sym typeface="Bud Bold"/>
            </a:endParaRPr>
          </a:p>
        </p:txBody>
      </p:sp>
      <p:sp>
        <p:nvSpPr>
          <p:cNvPr id="112" name="360 NATIONAL…">
            <a:extLst>
              <a:ext uri="{FF2B5EF4-FFF2-40B4-BE49-F238E27FC236}">
                <a16:creationId xmlns:a16="http://schemas.microsoft.com/office/drawing/2014/main" id="{226FB55D-7EBF-FF47-8479-201C69C476B1}"/>
              </a:ext>
            </a:extLst>
          </p:cNvPr>
          <p:cNvSpPr txBox="1"/>
          <p:nvPr/>
        </p:nvSpPr>
        <p:spPr>
          <a:xfrm>
            <a:off x="10393031" y="943999"/>
            <a:ext cx="1555652" cy="124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A294D"/>
                </a:solidFill>
                <a:latin typeface="Bud Bold"/>
                <a:ea typeface="Bud Bold"/>
                <a:cs typeface="Bud Bold"/>
                <a:sym typeface="Bud Bold"/>
              </a:defRPr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Gotham-Black" pitchFamily="2" charset="0"/>
                <a:ea typeface="Bud Bold"/>
                <a:cs typeface="Arial" panose="020B0604020202020204" pitchFamily="34" charset="0"/>
                <a:sym typeface="Bud Bold"/>
              </a:rPr>
              <a:t>OCCASION</a:t>
            </a:r>
            <a:endParaRPr kumimoji="0" sz="900" b="1" i="0" u="none" strike="noStrike" kern="1200" cap="none" spc="0" normalizeH="0" baseline="0" noProof="0">
              <a:ln>
                <a:noFill/>
              </a:ln>
              <a:solidFill>
                <a:srgbClr val="001688"/>
              </a:solidFill>
              <a:effectLst/>
              <a:uLnTx/>
              <a:uFillTx/>
              <a:latin typeface="Gotham-Black" pitchFamily="2" charset="0"/>
              <a:ea typeface="Bud Bold"/>
              <a:cs typeface="Arial" panose="020B0604020202020204" pitchFamily="34" charset="0"/>
              <a:sym typeface="Bud Bold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7BEC4D4F-C337-F440-AA26-341D8CAD7489}"/>
              </a:ext>
            </a:extLst>
          </p:cNvPr>
          <p:cNvSpPr/>
          <p:nvPr/>
        </p:nvSpPr>
        <p:spPr>
          <a:xfrm>
            <a:off x="8685891" y="482114"/>
            <a:ext cx="164291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Trade Up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6EADE91-8062-1341-9F9A-205B236C1AAE}"/>
              </a:ext>
            </a:extLst>
          </p:cNvPr>
          <p:cNvSpPr/>
          <p:nvPr/>
        </p:nvSpPr>
        <p:spPr>
          <a:xfrm>
            <a:off x="8784002" y="1154275"/>
            <a:ext cx="141951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Meaningfully Premium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6328230E-27A2-2D4C-9FF5-895832A85816}"/>
              </a:ext>
            </a:extLst>
          </p:cNvPr>
          <p:cNvSpPr/>
          <p:nvPr/>
        </p:nvSpPr>
        <p:spPr>
          <a:xfrm>
            <a:off x="10337531" y="485786"/>
            <a:ext cx="1666652" cy="2308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35+ Co-ed</a:t>
            </a: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Gotham" panose="02000603000000000000" pitchFamily="2" charset="0"/>
              <a:ea typeface="+mn-ea"/>
              <a:cs typeface="+mn-cs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6A6C1AC1-51AA-3A4B-B94F-EBAEEE3E86E8}"/>
              </a:ext>
            </a:extLst>
          </p:cNvPr>
          <p:cNvSpPr/>
          <p:nvPr/>
        </p:nvSpPr>
        <p:spPr>
          <a:xfrm>
            <a:off x="10419637" y="1139693"/>
            <a:ext cx="15556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Expanding active lifestyle occasions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624788C1-3015-A648-B67D-5380783BF50C}"/>
              </a:ext>
            </a:extLst>
          </p:cNvPr>
          <p:cNvCxnSpPr>
            <a:cxnSpLocks/>
          </p:cNvCxnSpPr>
          <p:nvPr/>
        </p:nvCxnSpPr>
        <p:spPr>
          <a:xfrm flipH="1">
            <a:off x="6995854" y="3624499"/>
            <a:ext cx="1172845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E6C2256-4982-2D4E-AFEB-3E0C42D035FC}"/>
              </a:ext>
            </a:extLst>
          </p:cNvPr>
          <p:cNvCxnSpPr>
            <a:cxnSpLocks/>
          </p:cNvCxnSpPr>
          <p:nvPr/>
        </p:nvCxnSpPr>
        <p:spPr>
          <a:xfrm>
            <a:off x="5052531" y="756193"/>
            <a:ext cx="1440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54996C0A-204E-6447-80AC-30462C3A3837}"/>
              </a:ext>
            </a:extLst>
          </p:cNvPr>
          <p:cNvSpPr/>
          <p:nvPr/>
        </p:nvSpPr>
        <p:spPr>
          <a:xfrm>
            <a:off x="11579863" y="6544094"/>
            <a:ext cx="327103" cy="190225"/>
          </a:xfrm>
          <a:prstGeom prst="rect">
            <a:avLst/>
          </a:prstGeom>
          <a:solidFill>
            <a:srgbClr val="00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2CE11EF-813A-4949-B914-031CADCF4E1D}"/>
              </a:ext>
            </a:extLst>
          </p:cNvPr>
          <p:cNvSpPr txBox="1"/>
          <p:nvPr/>
        </p:nvSpPr>
        <p:spPr>
          <a:xfrm>
            <a:off x="91644" y="6594722"/>
            <a:ext cx="74676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itchFamily="2" charset="0"/>
                <a:ea typeface="+mn-ea"/>
                <a:cs typeface="+mn-cs"/>
              </a:rPr>
              <a:t>Enjoy Responsibly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itchFamily="2" charset="0"/>
                <a:ea typeface="+mn-ea"/>
                <a:cs typeface="+mn-cs"/>
              </a:rPr>
              <a:t>The alcohol beverage laws of individual states vary regarding the merchandising and promotion of beers. You should be guided accordingly.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4C65E2A-CA59-D140-B6FF-408563B9BFCB}"/>
              </a:ext>
            </a:extLst>
          </p:cNvPr>
          <p:cNvSpPr/>
          <p:nvPr/>
        </p:nvSpPr>
        <p:spPr>
          <a:xfrm>
            <a:off x="3336692" y="5233395"/>
            <a:ext cx="8669516" cy="120928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317FA6D-90A8-6D43-ABFB-E1E02716AB63}"/>
              </a:ext>
            </a:extLst>
          </p:cNvPr>
          <p:cNvSpPr/>
          <p:nvPr/>
        </p:nvSpPr>
        <p:spPr>
          <a:xfrm>
            <a:off x="181606" y="1537322"/>
            <a:ext cx="3060588" cy="492465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31C9F0-A05C-C41F-86F0-B65B4DD613BD}"/>
              </a:ext>
            </a:extLst>
          </p:cNvPr>
          <p:cNvSpPr txBox="1"/>
          <p:nvPr/>
        </p:nvSpPr>
        <p:spPr>
          <a:xfrm>
            <a:off x="5729948" y="5251009"/>
            <a:ext cx="38910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Oswald Medium" panose="00000600000000000000" pitchFamily="2" charset="0"/>
                <a:ea typeface="+mn-ea"/>
                <a:cs typeface="+mn-cs"/>
              </a:rPr>
              <a:t>MARKETING SUPPORT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C3271FC-8B88-234B-154C-EA37507530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25445" y="5863544"/>
            <a:ext cx="2897675" cy="46065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4A9F67D-754D-3A90-D70B-0EB0012C16F5}"/>
              </a:ext>
            </a:extLst>
          </p:cNvPr>
          <p:cNvSpPr txBox="1"/>
          <p:nvPr/>
        </p:nvSpPr>
        <p:spPr>
          <a:xfrm>
            <a:off x="3264655" y="5561265"/>
            <a:ext cx="40536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MEDIA &amp; TRADE SUPPORT: CREATIVE COHESION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CB150C5-0C93-3C36-D036-BEDA363C2AFD}"/>
              </a:ext>
            </a:extLst>
          </p:cNvPr>
          <p:cNvCxnSpPr>
            <a:cxnSpLocks/>
          </p:cNvCxnSpPr>
          <p:nvPr/>
        </p:nvCxnSpPr>
        <p:spPr>
          <a:xfrm flipH="1">
            <a:off x="7067263" y="5557271"/>
            <a:ext cx="1172845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9DAD161-C5F8-4C85-15D8-4CE987870D66}"/>
              </a:ext>
            </a:extLst>
          </p:cNvPr>
          <p:cNvSpPr txBox="1"/>
          <p:nvPr/>
        </p:nvSpPr>
        <p:spPr>
          <a:xfrm>
            <a:off x="7846473" y="5562644"/>
            <a:ext cx="394574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INTEGRATION INTO OUR EXCITING BRAND MEGA-PLATFORMS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59FA822-6713-E8E3-3865-7475891C2331}"/>
              </a:ext>
            </a:extLst>
          </p:cNvPr>
          <p:cNvSpPr txBox="1"/>
          <p:nvPr/>
        </p:nvSpPr>
        <p:spPr>
          <a:xfrm>
            <a:off x="6625124" y="6668051"/>
            <a:ext cx="5548711" cy="19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/>
                <a:ea typeface="+mn-ea"/>
                <a:cs typeface="+mn-cs"/>
              </a:rPr>
              <a:t>© 2026 Anheuser-Busch InBev </a:t>
            </a:r>
            <a:r>
              <a:rPr kumimoji="0" lang="en-US" sz="6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/>
                <a:ea typeface="+mn-ea"/>
                <a:cs typeface="+mn-cs"/>
              </a:rPr>
              <a:t>Michelob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/>
                <a:ea typeface="+mn-ea"/>
                <a:cs typeface="+mn-cs"/>
              </a:rPr>
              <a:t> ULTRA ® Beer, St. Louis, MO.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7DCE47-BE45-6745-E098-517A96D74635}"/>
              </a:ext>
            </a:extLst>
          </p:cNvPr>
          <p:cNvSpPr txBox="1"/>
          <p:nvPr/>
        </p:nvSpPr>
        <p:spPr>
          <a:xfrm>
            <a:off x="8238715" y="5813339"/>
            <a:ext cx="3341148" cy="5078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1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This is a big bet for Michelob ULTRA!  Expect to see Michelob ULTRA Zero seamlessly integrated into our industry-leading Brand programming across Golf, Soccer, Active Living, and MORE.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4F238F0B-A6C6-41FD-A64E-1A8B50C03D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4276791"/>
              </p:ext>
            </p:extLst>
          </p:nvPr>
        </p:nvGraphicFramePr>
        <p:xfrm>
          <a:off x="3343403" y="1608147"/>
          <a:ext cx="8674006" cy="15299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4990">
                  <a:extLst>
                    <a:ext uri="{9D8B030D-6E8A-4147-A177-3AD203B41FA5}">
                      <a16:colId xmlns:a16="http://schemas.microsoft.com/office/drawing/2014/main" val="341191344"/>
                    </a:ext>
                  </a:extLst>
                </a:gridCol>
                <a:gridCol w="1422280">
                  <a:extLst>
                    <a:ext uri="{9D8B030D-6E8A-4147-A177-3AD203B41FA5}">
                      <a16:colId xmlns:a16="http://schemas.microsoft.com/office/drawing/2014/main" val="1787182366"/>
                    </a:ext>
                  </a:extLst>
                </a:gridCol>
                <a:gridCol w="3346933">
                  <a:extLst>
                    <a:ext uri="{9D8B030D-6E8A-4147-A177-3AD203B41FA5}">
                      <a16:colId xmlns:a16="http://schemas.microsoft.com/office/drawing/2014/main" val="3480157514"/>
                    </a:ext>
                  </a:extLst>
                </a:gridCol>
                <a:gridCol w="1308931">
                  <a:extLst>
                    <a:ext uri="{9D8B030D-6E8A-4147-A177-3AD203B41FA5}">
                      <a16:colId xmlns:a16="http://schemas.microsoft.com/office/drawing/2014/main" val="2628976132"/>
                    </a:ext>
                  </a:extLst>
                </a:gridCol>
                <a:gridCol w="1330872">
                  <a:extLst>
                    <a:ext uri="{9D8B030D-6E8A-4147-A177-3AD203B41FA5}">
                      <a16:colId xmlns:a16="http://schemas.microsoft.com/office/drawing/2014/main" val="1592704680"/>
                    </a:ext>
                  </a:extLst>
                </a:gridCol>
              </a:tblGrid>
              <a:tr h="509996"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rgbClr val="001688"/>
                          </a:solidFill>
                          <a:latin typeface="Oswald Medium"/>
                          <a:ea typeface="Geared Slab" pitchFamily="2" charset="77"/>
                        </a:rPr>
                        <a:t>Beer Style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rgbClr val="001688"/>
                          </a:solidFill>
                          <a:latin typeface="Oswald Medium"/>
                          <a:ea typeface="Geared Slab" pitchFamily="2" charset="77"/>
                        </a:rPr>
                        <a:t>Color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>
                          <a:solidFill>
                            <a:srgbClr val="001688"/>
                          </a:solidFill>
                          <a:latin typeface="Oswald Medium"/>
                          <a:ea typeface="Geared Slab" pitchFamily="2" charset="77"/>
                        </a:rPr>
                        <a:t>Flavor Profile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rgbClr val="001688"/>
                          </a:solidFill>
                          <a:latin typeface="Oswald Medium"/>
                          <a:ea typeface="Geared Slab" pitchFamily="2" charset="77"/>
                        </a:rPr>
                        <a:t>ABV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rgbClr val="001688"/>
                          </a:solidFill>
                          <a:latin typeface="Oswald Medium"/>
                          <a:ea typeface="Geared Slab" pitchFamily="2" charset="77"/>
                        </a:rPr>
                        <a:t>Calories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4587161"/>
                  </a:ext>
                </a:extLst>
              </a:tr>
              <a:tr h="50999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Gotham"/>
                        </a:rPr>
                        <a:t>0.0% alc/vol</a:t>
                      </a:r>
                      <a:endParaRPr lang="en-US" sz="1100" b="1" i="0">
                        <a:solidFill>
                          <a:schemeClr val="bg1">
                            <a:lumMod val="50000"/>
                          </a:schemeClr>
                        </a:solidFill>
                        <a:latin typeface="Gotham" panose="02000603000000000000" pitchFamily="2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Gotham"/>
                        </a:rPr>
                        <a:t>Light Lager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Gotham"/>
                        </a:rPr>
                        <a:t>Light Amber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Gotham"/>
                        </a:rPr>
                        <a:t>A light 0.0% ABV light lager with lime and a refreshingly crisp finish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Gotham"/>
                        </a:rPr>
                        <a:t>0.0%</a:t>
                      </a:r>
                      <a:endParaRPr lang="en-US" sz="1100" b="1" i="0">
                        <a:solidFill>
                          <a:schemeClr val="bg1">
                            <a:lumMod val="50000"/>
                          </a:schemeClr>
                        </a:solidFill>
                        <a:latin typeface="Gotham" panose="02000603000000000000" pitchFamily="2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Gotham"/>
                        </a:rPr>
                        <a:t>39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4651332"/>
                  </a:ext>
                </a:extLst>
              </a:tr>
              <a:tr h="509996">
                <a:tc>
                  <a:txBody>
                    <a:bodyPr/>
                    <a:lstStyle/>
                    <a:p>
                      <a:pPr algn="l"/>
                      <a:r>
                        <a:rPr lang="en-US" sz="1200" b="0" i="0">
                          <a:solidFill>
                            <a:srgbClr val="001688"/>
                          </a:solidFill>
                          <a:latin typeface="Oswald Medium"/>
                          <a:ea typeface="Geared Slab" pitchFamily="2" charset="77"/>
                        </a:rPr>
                        <a:t>Features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Gotham"/>
                        </a:rPr>
                        <a:t>An easy-drinking alcohol-free brew inspired by the great taste of Michelob ULTRA that consumers love and brewed with real lime.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5159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7C8B4CE-307A-19C9-4E80-8BAC546FED38}"/>
              </a:ext>
            </a:extLst>
          </p:cNvPr>
          <p:cNvSpPr txBox="1"/>
          <p:nvPr/>
        </p:nvSpPr>
        <p:spPr>
          <a:xfrm>
            <a:off x="3191226" y="290902"/>
            <a:ext cx="516261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Oswald" panose="00000500000000000000" pitchFamily="2" charset="0"/>
                <a:ea typeface="+mn-ea"/>
                <a:cs typeface="+mn-cs"/>
              </a:rPr>
              <a:t>Michelob ULTRA Zero Lime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A820DA-9C08-ED38-CEB1-4152DCB6BB68}"/>
              </a:ext>
            </a:extLst>
          </p:cNvPr>
          <p:cNvSpPr txBox="1"/>
          <p:nvPr/>
        </p:nvSpPr>
        <p:spPr>
          <a:xfrm>
            <a:off x="2872510" y="822768"/>
            <a:ext cx="580004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Gotham" panose="02000603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Introducing Michelob ULTRA Zero Lime – a refreshing alcohol-free brew with a citrus twist and just 39 calories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highlight>
                <a:srgbClr val="FFFF00"/>
              </a:highlight>
              <a:uLnTx/>
              <a:uFillTx/>
              <a:latin typeface="Gotham" panose="02000603000000000000" pitchFamily="2" charset="0"/>
              <a:ea typeface="+mn-ea"/>
              <a:cs typeface="+mn-cs"/>
            </a:endParaRP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B65908D3-05EB-4882-9980-DF1CCD4EC2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886764"/>
              </p:ext>
            </p:extLst>
          </p:nvPr>
        </p:nvGraphicFramePr>
        <p:xfrm>
          <a:off x="272352" y="4226998"/>
          <a:ext cx="2909686" cy="220926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125322">
                  <a:extLst>
                    <a:ext uri="{9D8B030D-6E8A-4147-A177-3AD203B41FA5}">
                      <a16:colId xmlns:a16="http://schemas.microsoft.com/office/drawing/2014/main" val="2992758647"/>
                    </a:ext>
                  </a:extLst>
                </a:gridCol>
                <a:gridCol w="1784364">
                  <a:extLst>
                    <a:ext uri="{9D8B030D-6E8A-4147-A177-3AD203B41FA5}">
                      <a16:colId xmlns:a16="http://schemas.microsoft.com/office/drawing/2014/main" val="1113293373"/>
                    </a:ext>
                  </a:extLst>
                </a:gridCol>
              </a:tblGrid>
              <a:tr h="418834">
                <a:tc>
                  <a:txBody>
                    <a:bodyPr/>
                    <a:lstStyle/>
                    <a:p>
                      <a:r>
                        <a:rPr lang="en-US" sz="1200" b="0">
                          <a:latin typeface="Staatliches" pitchFamily="2" charset="0"/>
                        </a:rPr>
                        <a:t>SKU(s)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>
                          <a:latin typeface="Staatliches" pitchFamily="2" charset="0"/>
                        </a:rPr>
                        <a:t>National: 6pk glass</a:t>
                      </a:r>
                    </a:p>
                    <a:p>
                      <a:r>
                        <a:rPr lang="en-US" sz="1200" b="0">
                          <a:latin typeface="Staatliches" pitchFamily="2" charset="0"/>
                        </a:rPr>
                        <a:t>TX/FL/OH/GA: 12pk can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56950"/>
                  </a:ext>
                </a:extLst>
              </a:tr>
              <a:tr h="418834">
                <a:tc>
                  <a:txBody>
                    <a:bodyPr/>
                    <a:lstStyle/>
                    <a:p>
                      <a:r>
                        <a:rPr lang="en-US" sz="1200" b="0">
                          <a:latin typeface="Staatliches" pitchFamily="2" charset="0"/>
                        </a:rPr>
                        <a:t>Str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>
                          <a:latin typeface="Staatliches" pitchFamily="2" charset="0"/>
                        </a:rPr>
                        <a:t>1/5/2026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3128355"/>
                  </a:ext>
                </a:extLst>
              </a:tr>
              <a:tr h="418834">
                <a:tc>
                  <a:txBody>
                    <a:bodyPr/>
                    <a:lstStyle/>
                    <a:p>
                      <a:r>
                        <a:rPr lang="en-US" sz="1200" b="0" err="1">
                          <a:latin typeface="Staatliches" pitchFamily="2" charset="0"/>
                        </a:rPr>
                        <a:t>Reco’d</a:t>
                      </a:r>
                      <a:r>
                        <a:rPr lang="en-US" sz="1200" b="0">
                          <a:latin typeface="Staatliches" pitchFamily="2" charset="0"/>
                        </a:rPr>
                        <a:t> pricing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>
                          <a:latin typeface="Staatliches" pitchFamily="2" charset="0"/>
                        </a:rPr>
                        <a:t>Core plus, line with ultra zero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53682501"/>
                  </a:ext>
                </a:extLst>
              </a:tr>
              <a:tr h="418834">
                <a:tc>
                  <a:txBody>
                    <a:bodyPr/>
                    <a:lstStyle/>
                    <a:p>
                      <a:r>
                        <a:rPr lang="en-US" sz="1200" b="0">
                          <a:latin typeface="Staatliches" pitchFamily="2" charset="0"/>
                        </a:rPr>
                        <a:t>Channel focus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>
                          <a:latin typeface="Staatliches" pitchFamily="2" charset="0"/>
                        </a:rPr>
                        <a:t>Large format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4911061"/>
                  </a:ext>
                </a:extLst>
              </a:tr>
              <a:tr h="418834">
                <a:tc>
                  <a:txBody>
                    <a:bodyPr/>
                    <a:lstStyle/>
                    <a:p>
                      <a:r>
                        <a:rPr lang="en-US" sz="1200" b="0">
                          <a:latin typeface="Staatliches" pitchFamily="2" charset="0"/>
                        </a:rPr>
                        <a:t>Logistics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>
                          <a:latin typeface="Staatliches" pitchFamily="2" charset="0"/>
                        </a:rPr>
                        <a:t>Begin as low, transition to forecast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1297650"/>
                  </a:ext>
                </a:extLst>
              </a:tr>
            </a:tbl>
          </a:graphicData>
        </a:graphic>
      </p:graphicFrame>
      <p:pic>
        <p:nvPicPr>
          <p:cNvPr id="3" name="Picture 2" descr="A group of bottles of beer&#10;&#10;AI-generated content may be incorrect.">
            <a:extLst>
              <a:ext uri="{FF2B5EF4-FFF2-40B4-BE49-F238E27FC236}">
                <a16:creationId xmlns:a16="http://schemas.microsoft.com/office/drawing/2014/main" id="{8DC5EEF9-425F-0449-F610-00B49AC11EE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42" y="1637416"/>
            <a:ext cx="1461098" cy="1754695"/>
          </a:xfrm>
          <a:prstGeom prst="rect">
            <a:avLst/>
          </a:prstGeom>
        </p:spPr>
      </p:pic>
      <p:pic>
        <p:nvPicPr>
          <p:cNvPr id="7" name="Picture 6" descr="A can of soda on a white and blue background&#10;&#10;AI-generated content may be incorrect.">
            <a:extLst>
              <a:ext uri="{FF2B5EF4-FFF2-40B4-BE49-F238E27FC236}">
                <a16:creationId xmlns:a16="http://schemas.microsoft.com/office/drawing/2014/main" id="{3F01FC08-CEA8-8259-E41A-C565DDCF8B1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326" y="3317598"/>
            <a:ext cx="1449170" cy="941961"/>
          </a:xfrm>
          <a:prstGeom prst="rect">
            <a:avLst/>
          </a:prstGeom>
        </p:spPr>
      </p:pic>
      <p:pic>
        <p:nvPicPr>
          <p:cNvPr id="14" name="Picture 13" descr="A bottle of beer with a green label&#10;&#10;AI-generated content may be incorrect.">
            <a:extLst>
              <a:ext uri="{FF2B5EF4-FFF2-40B4-BE49-F238E27FC236}">
                <a16:creationId xmlns:a16="http://schemas.microsoft.com/office/drawing/2014/main" id="{3DEF63AE-E433-D622-E1DD-2558AFC2F4C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659" y="1324359"/>
            <a:ext cx="1809764" cy="2413593"/>
          </a:xfrm>
          <a:prstGeom prst="rect">
            <a:avLst/>
          </a:prstGeom>
        </p:spPr>
      </p:pic>
      <p:pic>
        <p:nvPicPr>
          <p:cNvPr id="21" name="Picture 20" descr="A green can of soda&#10;&#10;AI-generated content may be incorrect.">
            <a:extLst>
              <a:ext uri="{FF2B5EF4-FFF2-40B4-BE49-F238E27FC236}">
                <a16:creationId xmlns:a16="http://schemas.microsoft.com/office/drawing/2014/main" id="{2FA8A25B-103B-9FAA-EACC-124F8A1C4BD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262" y="3498571"/>
            <a:ext cx="353936" cy="615329"/>
          </a:xfrm>
          <a:prstGeom prst="rect">
            <a:avLst/>
          </a:prstGeom>
        </p:spPr>
      </p:pic>
      <p:pic>
        <p:nvPicPr>
          <p:cNvPr id="23" name="Picture 22" descr="A blue can of soda&#10;&#10;AI-generated content may be incorrect.">
            <a:extLst>
              <a:ext uri="{FF2B5EF4-FFF2-40B4-BE49-F238E27FC236}">
                <a16:creationId xmlns:a16="http://schemas.microsoft.com/office/drawing/2014/main" id="{36B17F4F-95D6-9B41-FBDA-5C570F48802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801" y="3492205"/>
            <a:ext cx="352312" cy="61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741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6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>
            <a:extLst>
              <a:ext uri="{FF2B5EF4-FFF2-40B4-BE49-F238E27FC236}">
                <a16:creationId xmlns:a16="http://schemas.microsoft.com/office/drawing/2014/main" id="{B9BA3000-68C9-5249-89DE-D0861DF58C0E}"/>
              </a:ext>
            </a:extLst>
          </p:cNvPr>
          <p:cNvSpPr>
            <a:spLocks/>
          </p:cNvSpPr>
          <p:nvPr/>
        </p:nvSpPr>
        <p:spPr>
          <a:xfrm>
            <a:off x="92754" y="123098"/>
            <a:ext cx="12031206" cy="64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-2500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B16FB9D6-FB38-487A-A775-AB901F38710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16" imgH="216" progId="TCLayout.ActiveDocument.1">
                  <p:embed/>
                </p:oleObj>
              </mc:Choice>
              <mc:Fallback>
                <p:oleObj name="think-cell Slide" r:id="rId4" imgW="216" imgH="21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B16FB9D6-FB38-487A-A775-AB901F3871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" name="Table 103">
            <a:extLst>
              <a:ext uri="{FF2B5EF4-FFF2-40B4-BE49-F238E27FC236}">
                <a16:creationId xmlns:a16="http://schemas.microsoft.com/office/drawing/2014/main" id="{4B5371A8-2AA8-CE43-85E9-70FC4C46C1C0}"/>
              </a:ext>
            </a:extLst>
          </p:cNvPr>
          <p:cNvGraphicFramePr>
            <a:graphicFrameLocks noGrp="1"/>
          </p:cNvGraphicFramePr>
          <p:nvPr/>
        </p:nvGraphicFramePr>
        <p:xfrm>
          <a:off x="8685891" y="123681"/>
          <a:ext cx="3318292" cy="1380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91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91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759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288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C172C7AD-E4BC-2C46-99DF-656768FFEF0E}"/>
              </a:ext>
            </a:extLst>
          </p:cNvPr>
          <p:cNvCxnSpPr>
            <a:cxnSpLocks/>
          </p:cNvCxnSpPr>
          <p:nvPr/>
        </p:nvCxnSpPr>
        <p:spPr>
          <a:xfrm flipH="1">
            <a:off x="9341845" y="439129"/>
            <a:ext cx="336479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4208DEBB-B93D-F44B-A020-116B846DA695}"/>
              </a:ext>
            </a:extLst>
          </p:cNvPr>
          <p:cNvCxnSpPr>
            <a:cxnSpLocks/>
          </p:cNvCxnSpPr>
          <p:nvPr/>
        </p:nvCxnSpPr>
        <p:spPr>
          <a:xfrm flipH="1">
            <a:off x="10991934" y="439129"/>
            <a:ext cx="336479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00A98CAC-EEDE-AA4C-85F9-43407B48C02F}"/>
              </a:ext>
            </a:extLst>
          </p:cNvPr>
          <p:cNvCxnSpPr>
            <a:cxnSpLocks/>
          </p:cNvCxnSpPr>
          <p:nvPr/>
        </p:nvCxnSpPr>
        <p:spPr>
          <a:xfrm flipH="1">
            <a:off x="9341845" y="1137245"/>
            <a:ext cx="336479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B5289D45-3B6D-3348-B4BE-A026BB549057}"/>
              </a:ext>
            </a:extLst>
          </p:cNvPr>
          <p:cNvCxnSpPr>
            <a:cxnSpLocks/>
          </p:cNvCxnSpPr>
          <p:nvPr/>
        </p:nvCxnSpPr>
        <p:spPr>
          <a:xfrm flipH="1">
            <a:off x="11022189" y="1137245"/>
            <a:ext cx="336479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360 NATIONAL…">
            <a:extLst>
              <a:ext uri="{FF2B5EF4-FFF2-40B4-BE49-F238E27FC236}">
                <a16:creationId xmlns:a16="http://schemas.microsoft.com/office/drawing/2014/main" id="{214060E7-BA51-144C-BAF9-AFFBBF1DF3CD}"/>
              </a:ext>
            </a:extLst>
          </p:cNvPr>
          <p:cNvSpPr txBox="1"/>
          <p:nvPr/>
        </p:nvSpPr>
        <p:spPr>
          <a:xfrm>
            <a:off x="10301632" y="237304"/>
            <a:ext cx="1682946" cy="124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A294D"/>
                </a:solidFill>
                <a:latin typeface="Bud Bold"/>
                <a:ea typeface="Bud Bold"/>
                <a:cs typeface="Bud Bold"/>
                <a:sym typeface="Bud Bold"/>
              </a:defRPr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Gotham-Black" pitchFamily="2" charset="0"/>
                <a:ea typeface="Bud Bold"/>
                <a:cs typeface="Arial" panose="020B0604020202020204" pitchFamily="34" charset="0"/>
                <a:sym typeface="Bud Bold"/>
              </a:rPr>
              <a:t>TARGET CONSUMER</a:t>
            </a:r>
            <a:endParaRPr kumimoji="0" sz="900" b="1" i="0" u="none" strike="noStrike" kern="1200" cap="none" spc="0" normalizeH="0" baseline="0" noProof="0">
              <a:ln>
                <a:noFill/>
              </a:ln>
              <a:solidFill>
                <a:srgbClr val="001688"/>
              </a:solidFill>
              <a:effectLst/>
              <a:uLnTx/>
              <a:uFillTx/>
              <a:latin typeface="Gotham-Black" pitchFamily="2" charset="0"/>
              <a:ea typeface="Bud Bold"/>
              <a:cs typeface="Arial" panose="020B0604020202020204" pitchFamily="34" charset="0"/>
              <a:sym typeface="Bud Bold"/>
            </a:endParaRPr>
          </a:p>
        </p:txBody>
      </p:sp>
      <p:sp>
        <p:nvSpPr>
          <p:cNvPr id="110" name="360 NATIONAL…">
            <a:extLst>
              <a:ext uri="{FF2B5EF4-FFF2-40B4-BE49-F238E27FC236}">
                <a16:creationId xmlns:a16="http://schemas.microsoft.com/office/drawing/2014/main" id="{CE0FA00F-6B51-BD47-BB88-FF365BECD8F9}"/>
              </a:ext>
            </a:extLst>
          </p:cNvPr>
          <p:cNvSpPr txBox="1"/>
          <p:nvPr/>
        </p:nvSpPr>
        <p:spPr>
          <a:xfrm>
            <a:off x="8715935" y="245102"/>
            <a:ext cx="1555652" cy="124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A294D"/>
                </a:solidFill>
                <a:latin typeface="Bud Bold"/>
                <a:ea typeface="Bud Bold"/>
                <a:cs typeface="Bud Bold"/>
                <a:sym typeface="Bud Bold"/>
              </a:defRPr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Gotham-Black" pitchFamily="2" charset="0"/>
                <a:ea typeface="Bud Bold"/>
                <a:cs typeface="Arial" panose="020B0604020202020204" pitchFamily="34" charset="0"/>
                <a:sym typeface="Bud Bold"/>
              </a:rPr>
              <a:t>IGNITE JOB</a:t>
            </a:r>
            <a:endParaRPr kumimoji="0" sz="900" b="1" i="0" u="none" strike="noStrike" kern="1200" cap="none" spc="0" normalizeH="0" baseline="0" noProof="0">
              <a:ln>
                <a:noFill/>
              </a:ln>
              <a:solidFill>
                <a:srgbClr val="001688"/>
              </a:solidFill>
              <a:effectLst/>
              <a:uLnTx/>
              <a:uFillTx/>
              <a:latin typeface="Gotham-Black" pitchFamily="2" charset="0"/>
              <a:ea typeface="Bud Bold"/>
              <a:cs typeface="Arial" panose="020B0604020202020204" pitchFamily="34" charset="0"/>
              <a:sym typeface="Bud Bold"/>
            </a:endParaRPr>
          </a:p>
        </p:txBody>
      </p:sp>
      <p:sp>
        <p:nvSpPr>
          <p:cNvPr id="111" name="360 NATIONAL…">
            <a:extLst>
              <a:ext uri="{FF2B5EF4-FFF2-40B4-BE49-F238E27FC236}">
                <a16:creationId xmlns:a16="http://schemas.microsoft.com/office/drawing/2014/main" id="{94524BCC-A4AC-C746-B699-5C4F1AAED116}"/>
              </a:ext>
            </a:extLst>
          </p:cNvPr>
          <p:cNvSpPr txBox="1"/>
          <p:nvPr/>
        </p:nvSpPr>
        <p:spPr>
          <a:xfrm>
            <a:off x="8715935" y="943462"/>
            <a:ext cx="1555652" cy="124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A294D"/>
                </a:solidFill>
                <a:latin typeface="Bud Bold"/>
                <a:ea typeface="Bud Bold"/>
                <a:cs typeface="Bud Bold"/>
                <a:sym typeface="Bud Bold"/>
              </a:defRPr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Gotham-Black" pitchFamily="2" charset="0"/>
                <a:ea typeface="Bud Bold"/>
                <a:cs typeface="Arial" panose="020B0604020202020204" pitchFamily="34" charset="0"/>
                <a:sym typeface="Bud Bold"/>
              </a:rPr>
              <a:t>GROWTH DRIVER</a:t>
            </a:r>
            <a:endParaRPr kumimoji="0" sz="900" b="1" i="0" u="none" strike="noStrike" kern="1200" cap="none" spc="0" normalizeH="0" baseline="0" noProof="0">
              <a:ln>
                <a:noFill/>
              </a:ln>
              <a:solidFill>
                <a:srgbClr val="001688"/>
              </a:solidFill>
              <a:effectLst/>
              <a:uLnTx/>
              <a:uFillTx/>
              <a:latin typeface="Gotham-Black" pitchFamily="2" charset="0"/>
              <a:ea typeface="Bud Bold"/>
              <a:cs typeface="Arial" panose="020B0604020202020204" pitchFamily="34" charset="0"/>
              <a:sym typeface="Bud Bold"/>
            </a:endParaRPr>
          </a:p>
        </p:txBody>
      </p:sp>
      <p:sp>
        <p:nvSpPr>
          <p:cNvPr id="112" name="360 NATIONAL…">
            <a:extLst>
              <a:ext uri="{FF2B5EF4-FFF2-40B4-BE49-F238E27FC236}">
                <a16:creationId xmlns:a16="http://schemas.microsoft.com/office/drawing/2014/main" id="{226FB55D-7EBF-FF47-8479-201C69C476B1}"/>
              </a:ext>
            </a:extLst>
          </p:cNvPr>
          <p:cNvSpPr txBox="1"/>
          <p:nvPr/>
        </p:nvSpPr>
        <p:spPr>
          <a:xfrm>
            <a:off x="10393031" y="943999"/>
            <a:ext cx="1555652" cy="124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0A294D"/>
                </a:solidFill>
                <a:latin typeface="Bud Bold"/>
                <a:ea typeface="Bud Bold"/>
                <a:cs typeface="Bud Bold"/>
                <a:sym typeface="Bud Bold"/>
              </a:defRPr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Gotham-Black" pitchFamily="2" charset="0"/>
                <a:ea typeface="Bud Bold"/>
                <a:cs typeface="Arial" panose="020B0604020202020204" pitchFamily="34" charset="0"/>
                <a:sym typeface="Bud Bold"/>
              </a:rPr>
              <a:t>OCCASION</a:t>
            </a:r>
            <a:endParaRPr kumimoji="0" sz="900" b="1" i="0" u="none" strike="noStrike" kern="1200" cap="none" spc="0" normalizeH="0" baseline="0" noProof="0">
              <a:ln>
                <a:noFill/>
              </a:ln>
              <a:solidFill>
                <a:srgbClr val="001688"/>
              </a:solidFill>
              <a:effectLst/>
              <a:uLnTx/>
              <a:uFillTx/>
              <a:latin typeface="Gotham-Black" pitchFamily="2" charset="0"/>
              <a:ea typeface="Bud Bold"/>
              <a:cs typeface="Arial" panose="020B0604020202020204" pitchFamily="34" charset="0"/>
              <a:sym typeface="Bud Bold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7BEC4D4F-C337-F440-AA26-341D8CAD7489}"/>
              </a:ext>
            </a:extLst>
          </p:cNvPr>
          <p:cNvSpPr/>
          <p:nvPr/>
        </p:nvSpPr>
        <p:spPr>
          <a:xfrm>
            <a:off x="8685891" y="482114"/>
            <a:ext cx="164291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Trade Up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6EADE91-8062-1341-9F9A-205B236C1AAE}"/>
              </a:ext>
            </a:extLst>
          </p:cNvPr>
          <p:cNvSpPr/>
          <p:nvPr/>
        </p:nvSpPr>
        <p:spPr>
          <a:xfrm>
            <a:off x="8784002" y="1154275"/>
            <a:ext cx="1419517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Meaningfully Premium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6328230E-27A2-2D4C-9FF5-895832A85816}"/>
              </a:ext>
            </a:extLst>
          </p:cNvPr>
          <p:cNvSpPr/>
          <p:nvPr/>
        </p:nvSpPr>
        <p:spPr>
          <a:xfrm>
            <a:off x="10337531" y="485786"/>
            <a:ext cx="1666652" cy="23083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35+ Co-ed</a:t>
            </a: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Gotham" panose="02000603000000000000" pitchFamily="2" charset="0"/>
              <a:ea typeface="+mn-ea"/>
              <a:cs typeface="+mn-cs"/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6A6C1AC1-51AA-3A4B-B94F-EBAEEE3E86E8}"/>
              </a:ext>
            </a:extLst>
          </p:cNvPr>
          <p:cNvSpPr/>
          <p:nvPr/>
        </p:nvSpPr>
        <p:spPr>
          <a:xfrm>
            <a:off x="10419637" y="1139693"/>
            <a:ext cx="15556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Expanding active lifestyle occasions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E6C2256-4982-2D4E-AFEB-3E0C42D035FC}"/>
              </a:ext>
            </a:extLst>
          </p:cNvPr>
          <p:cNvCxnSpPr>
            <a:cxnSpLocks/>
          </p:cNvCxnSpPr>
          <p:nvPr/>
        </p:nvCxnSpPr>
        <p:spPr>
          <a:xfrm>
            <a:off x="5052531" y="756193"/>
            <a:ext cx="144000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54996C0A-204E-6447-80AC-30462C3A3837}"/>
              </a:ext>
            </a:extLst>
          </p:cNvPr>
          <p:cNvSpPr/>
          <p:nvPr/>
        </p:nvSpPr>
        <p:spPr>
          <a:xfrm>
            <a:off x="11579863" y="6544094"/>
            <a:ext cx="327103" cy="190225"/>
          </a:xfrm>
          <a:prstGeom prst="rect">
            <a:avLst/>
          </a:prstGeom>
          <a:solidFill>
            <a:srgbClr val="001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2CE11EF-813A-4949-B914-031CADCF4E1D}"/>
              </a:ext>
            </a:extLst>
          </p:cNvPr>
          <p:cNvSpPr txBox="1"/>
          <p:nvPr/>
        </p:nvSpPr>
        <p:spPr>
          <a:xfrm>
            <a:off x="91644" y="6594722"/>
            <a:ext cx="746760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itchFamily="2" charset="0"/>
                <a:ea typeface="+mn-ea"/>
                <a:cs typeface="+mn-cs"/>
              </a:rPr>
              <a:t>Enjoy Responsibly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 pitchFamily="2" charset="0"/>
                <a:ea typeface="+mn-ea"/>
                <a:cs typeface="+mn-cs"/>
              </a:rPr>
              <a:t>The alcohol beverage laws of individual states vary regarding the merchandising and promotion of beers. You should be guided accordingly.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317FA6D-90A8-6D43-ABFB-E1E02716AB63}"/>
              </a:ext>
            </a:extLst>
          </p:cNvPr>
          <p:cNvSpPr/>
          <p:nvPr/>
        </p:nvSpPr>
        <p:spPr>
          <a:xfrm>
            <a:off x="181606" y="1537322"/>
            <a:ext cx="3060588" cy="492465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59FA822-6713-E8E3-3865-7475891C2331}"/>
              </a:ext>
            </a:extLst>
          </p:cNvPr>
          <p:cNvSpPr txBox="1"/>
          <p:nvPr/>
        </p:nvSpPr>
        <p:spPr>
          <a:xfrm>
            <a:off x="6625124" y="6668051"/>
            <a:ext cx="5548711" cy="19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/>
                <a:ea typeface="+mn-ea"/>
                <a:cs typeface="+mn-cs"/>
              </a:rPr>
              <a:t>© 2026 Anheuser-Busch InBev </a:t>
            </a:r>
            <a:r>
              <a:rPr kumimoji="0" lang="en-US" sz="6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/>
                <a:ea typeface="+mn-ea"/>
                <a:cs typeface="+mn-cs"/>
              </a:rPr>
              <a:t>Michelob</a:t>
            </a: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 Bold"/>
                <a:ea typeface="+mn-ea"/>
                <a:cs typeface="+mn-cs"/>
              </a:rPr>
              <a:t> ULTRA ® Beer, St. Louis, MO.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C8B4CE-307A-19C9-4E80-8BAC546FED38}"/>
              </a:ext>
            </a:extLst>
          </p:cNvPr>
          <p:cNvSpPr txBox="1"/>
          <p:nvPr/>
        </p:nvSpPr>
        <p:spPr>
          <a:xfrm>
            <a:off x="3191226" y="290902"/>
            <a:ext cx="516261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4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1688"/>
                </a:solidFill>
                <a:effectLst/>
                <a:uLnTx/>
                <a:uFillTx/>
                <a:latin typeface="Oswald" panose="00000500000000000000" pitchFamily="2" charset="0"/>
                <a:ea typeface="+mn-ea"/>
                <a:cs typeface="+mn-cs"/>
              </a:rPr>
              <a:t>Michelob ULTRA Zero Lime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A820DA-9C08-ED38-CEB1-4152DCB6BB68}"/>
              </a:ext>
            </a:extLst>
          </p:cNvPr>
          <p:cNvSpPr txBox="1"/>
          <p:nvPr/>
        </p:nvSpPr>
        <p:spPr>
          <a:xfrm>
            <a:off x="2872510" y="822768"/>
            <a:ext cx="580004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>
                    <a:lumMod val="50000"/>
                  </a:schemeClr>
                </a:solidFill>
                <a:latin typeface="Gotham" panose="02000603000000000000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Gotham" panose="02000603000000000000" pitchFamily="2" charset="0"/>
                <a:ea typeface="+mn-ea"/>
                <a:cs typeface="+mn-cs"/>
              </a:rPr>
              <a:t>Introducing Michelob ULTRA Zero Lime – a refreshing alcohol-free brew with a citrus twist and just 39 calories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highlight>
                <a:srgbClr val="FFFF00"/>
              </a:highlight>
              <a:uLnTx/>
              <a:uFillTx/>
              <a:latin typeface="Gotham" panose="02000603000000000000" pitchFamily="2" charset="0"/>
              <a:ea typeface="+mn-ea"/>
              <a:cs typeface="+mn-cs"/>
            </a:endParaRP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B65908D3-05EB-4882-9980-DF1CCD4EC213}"/>
              </a:ext>
            </a:extLst>
          </p:cNvPr>
          <p:cNvGraphicFramePr>
            <a:graphicFrameLocks noGrp="1"/>
          </p:cNvGraphicFramePr>
          <p:nvPr/>
        </p:nvGraphicFramePr>
        <p:xfrm>
          <a:off x="272352" y="4226998"/>
          <a:ext cx="2909686" cy="220926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125322">
                  <a:extLst>
                    <a:ext uri="{9D8B030D-6E8A-4147-A177-3AD203B41FA5}">
                      <a16:colId xmlns:a16="http://schemas.microsoft.com/office/drawing/2014/main" val="2992758647"/>
                    </a:ext>
                  </a:extLst>
                </a:gridCol>
                <a:gridCol w="1784364">
                  <a:extLst>
                    <a:ext uri="{9D8B030D-6E8A-4147-A177-3AD203B41FA5}">
                      <a16:colId xmlns:a16="http://schemas.microsoft.com/office/drawing/2014/main" val="1113293373"/>
                    </a:ext>
                  </a:extLst>
                </a:gridCol>
              </a:tblGrid>
              <a:tr h="418834">
                <a:tc>
                  <a:txBody>
                    <a:bodyPr/>
                    <a:lstStyle/>
                    <a:p>
                      <a:r>
                        <a:rPr lang="en-US" sz="1200" b="0">
                          <a:latin typeface="Staatliches" pitchFamily="2" charset="0"/>
                        </a:rPr>
                        <a:t>SKU(s)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>
                          <a:latin typeface="Staatliches" pitchFamily="2" charset="0"/>
                        </a:rPr>
                        <a:t>National: 6pk glass</a:t>
                      </a:r>
                    </a:p>
                    <a:p>
                      <a:r>
                        <a:rPr lang="en-US" sz="1200" b="0">
                          <a:latin typeface="Staatliches" pitchFamily="2" charset="0"/>
                        </a:rPr>
                        <a:t>TX/FL/OH/GA: 12pk can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56950"/>
                  </a:ext>
                </a:extLst>
              </a:tr>
              <a:tr h="418834">
                <a:tc>
                  <a:txBody>
                    <a:bodyPr/>
                    <a:lstStyle/>
                    <a:p>
                      <a:r>
                        <a:rPr lang="en-US" sz="1200" b="0">
                          <a:latin typeface="Staatliches" pitchFamily="2" charset="0"/>
                        </a:rPr>
                        <a:t>Str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>
                          <a:latin typeface="Staatliches" pitchFamily="2" charset="0"/>
                        </a:rPr>
                        <a:t>1/5/2026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3128355"/>
                  </a:ext>
                </a:extLst>
              </a:tr>
              <a:tr h="418834">
                <a:tc>
                  <a:txBody>
                    <a:bodyPr/>
                    <a:lstStyle/>
                    <a:p>
                      <a:r>
                        <a:rPr lang="en-US" sz="1200" b="0" err="1">
                          <a:latin typeface="Staatliches" pitchFamily="2" charset="0"/>
                        </a:rPr>
                        <a:t>Reco’d</a:t>
                      </a:r>
                      <a:r>
                        <a:rPr lang="en-US" sz="1200" b="0">
                          <a:latin typeface="Staatliches" pitchFamily="2" charset="0"/>
                        </a:rPr>
                        <a:t> pricing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>
                          <a:latin typeface="Staatliches" pitchFamily="2" charset="0"/>
                        </a:rPr>
                        <a:t>Core plus, line with ultra zero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53682501"/>
                  </a:ext>
                </a:extLst>
              </a:tr>
              <a:tr h="418834">
                <a:tc>
                  <a:txBody>
                    <a:bodyPr/>
                    <a:lstStyle/>
                    <a:p>
                      <a:r>
                        <a:rPr lang="en-US" sz="1200" b="0">
                          <a:latin typeface="Staatliches" pitchFamily="2" charset="0"/>
                        </a:rPr>
                        <a:t>Channel focus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>
                          <a:latin typeface="Staatliches" pitchFamily="2" charset="0"/>
                        </a:rPr>
                        <a:t>Large format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4911061"/>
                  </a:ext>
                </a:extLst>
              </a:tr>
              <a:tr h="418834">
                <a:tc>
                  <a:txBody>
                    <a:bodyPr/>
                    <a:lstStyle/>
                    <a:p>
                      <a:r>
                        <a:rPr lang="en-US" sz="1200" b="0">
                          <a:latin typeface="Staatliches" pitchFamily="2" charset="0"/>
                        </a:rPr>
                        <a:t>Logistics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>
                          <a:latin typeface="Staatliches" pitchFamily="2" charset="0"/>
                        </a:rPr>
                        <a:t>Begin as low, transition to forecast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1297650"/>
                  </a:ext>
                </a:extLst>
              </a:tr>
            </a:tbl>
          </a:graphicData>
        </a:graphic>
      </p:graphicFrame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D90E8208-C884-19CC-6DF6-1C40485B18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672199"/>
              </p:ext>
            </p:extLst>
          </p:nvPr>
        </p:nvGraphicFramePr>
        <p:xfrm>
          <a:off x="3570168" y="2139245"/>
          <a:ext cx="7863840" cy="303107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183976146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0382776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46278367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866265344"/>
                    </a:ext>
                  </a:extLst>
                </a:gridCol>
              </a:tblGrid>
              <a:tr h="508002">
                <a:tc>
                  <a:txBody>
                    <a:bodyPr/>
                    <a:lstStyle/>
                    <a:p>
                      <a:r>
                        <a:rPr lang="en-US">
                          <a:latin typeface="Staatliches" pitchFamily="2" charset="0"/>
                        </a:rPr>
                        <a:t>Pack</a:t>
                      </a:r>
                    </a:p>
                  </a:txBody>
                  <a:tcPr anchor="ctr">
                    <a:solidFill>
                      <a:srgbClr val="0016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Staatliches" pitchFamily="2" charset="0"/>
                        </a:rPr>
                        <a:t>CASE UPC</a:t>
                      </a:r>
                    </a:p>
                  </a:txBody>
                  <a:tcPr anchor="ctr">
                    <a:solidFill>
                      <a:srgbClr val="0016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Staatliches" pitchFamily="2" charset="0"/>
                        </a:rPr>
                        <a:t>UNIT UPC</a:t>
                      </a:r>
                    </a:p>
                  </a:txBody>
                  <a:tcPr anchor="ctr">
                    <a:solidFill>
                      <a:srgbClr val="00168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Staatliches" pitchFamily="2" charset="0"/>
                        </a:rPr>
                        <a:t>CARRIER UPC</a:t>
                      </a:r>
                    </a:p>
                  </a:txBody>
                  <a:tcPr anchor="ctr">
                    <a:solidFill>
                      <a:srgbClr val="00168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853579"/>
                  </a:ext>
                </a:extLst>
              </a:tr>
              <a:tr h="1261534">
                <a:tc>
                  <a:txBody>
                    <a:bodyPr/>
                    <a:lstStyle/>
                    <a:p>
                      <a:r>
                        <a:rPr lang="en-US">
                          <a:latin typeface="Staatliches" pitchFamily="2" charset="0"/>
                        </a:rPr>
                        <a:t>6pk Bottle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4331382"/>
                  </a:ext>
                </a:extLst>
              </a:tr>
              <a:tr h="1261534">
                <a:tc>
                  <a:txBody>
                    <a:bodyPr/>
                    <a:lstStyle/>
                    <a:p>
                      <a:r>
                        <a:rPr lang="en-US">
                          <a:latin typeface="Staatliches" pitchFamily="2" charset="0"/>
                        </a:rPr>
                        <a:t>12pk Can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11095969"/>
                  </a:ext>
                </a:extLst>
              </a:tr>
            </a:tbl>
          </a:graphicData>
        </a:graphic>
      </p:graphicFrame>
      <p:pic>
        <p:nvPicPr>
          <p:cNvPr id="3" name="Picture 2" descr="A close-up of a bar code&#10;&#10;Description automatically generated">
            <a:extLst>
              <a:ext uri="{FF2B5EF4-FFF2-40B4-BE49-F238E27FC236}">
                <a16:creationId xmlns:a16="http://schemas.microsoft.com/office/drawing/2014/main" id="{D34EEE02-CE28-EF32-0A64-CE387FE525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650" y="2897892"/>
            <a:ext cx="1095238" cy="733333"/>
          </a:xfrm>
          <a:prstGeom prst="rect">
            <a:avLst/>
          </a:prstGeom>
        </p:spPr>
      </p:pic>
      <p:pic>
        <p:nvPicPr>
          <p:cNvPr id="5" name="Picture 4" descr="A close-up of a bar code&#10;&#10;Description automatically generated">
            <a:extLst>
              <a:ext uri="{FF2B5EF4-FFF2-40B4-BE49-F238E27FC236}">
                <a16:creationId xmlns:a16="http://schemas.microsoft.com/office/drawing/2014/main" id="{C19D9C6A-514D-A619-2A27-F840567D74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373" y="2894170"/>
            <a:ext cx="1095238" cy="733333"/>
          </a:xfrm>
          <a:prstGeom prst="rect">
            <a:avLst/>
          </a:prstGeom>
        </p:spPr>
      </p:pic>
      <p:pic>
        <p:nvPicPr>
          <p:cNvPr id="7" name="Picture 6" descr="A close-up of a bar code&#10;&#10;Description automatically generated">
            <a:extLst>
              <a:ext uri="{FF2B5EF4-FFF2-40B4-BE49-F238E27FC236}">
                <a16:creationId xmlns:a16="http://schemas.microsoft.com/office/drawing/2014/main" id="{C23D079B-52B6-F767-2949-3F62B792D9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527" y="4226998"/>
            <a:ext cx="1095238" cy="733333"/>
          </a:xfrm>
          <a:prstGeom prst="rect">
            <a:avLst/>
          </a:prstGeom>
        </p:spPr>
      </p:pic>
      <p:pic>
        <p:nvPicPr>
          <p:cNvPr id="9" name="Picture 8" descr="A close-up of a bar code&#10;&#10;Description automatically generated">
            <a:extLst>
              <a:ext uri="{FF2B5EF4-FFF2-40B4-BE49-F238E27FC236}">
                <a16:creationId xmlns:a16="http://schemas.microsoft.com/office/drawing/2014/main" id="{C1D0D9BB-DD4A-7BA7-8E70-F96AD68204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527" y="2880445"/>
            <a:ext cx="1095238" cy="733333"/>
          </a:xfrm>
          <a:prstGeom prst="rect">
            <a:avLst/>
          </a:prstGeom>
        </p:spPr>
      </p:pic>
      <p:pic>
        <p:nvPicPr>
          <p:cNvPr id="14" name="Picture 13" descr="A close-up of a bar code&#10;&#10;Description automatically generated">
            <a:extLst>
              <a:ext uri="{FF2B5EF4-FFF2-40B4-BE49-F238E27FC236}">
                <a16:creationId xmlns:a16="http://schemas.microsoft.com/office/drawing/2014/main" id="{3940A431-FEC9-1EC0-24FB-A56BD8588B1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373" y="4226997"/>
            <a:ext cx="1095238" cy="733333"/>
          </a:xfrm>
          <a:prstGeom prst="rect">
            <a:avLst/>
          </a:prstGeom>
        </p:spPr>
      </p:pic>
      <p:pic>
        <p:nvPicPr>
          <p:cNvPr id="19" name="Picture 18" descr="A close-up of a bar code&#10;&#10;Description automatically generated">
            <a:extLst>
              <a:ext uri="{FF2B5EF4-FFF2-40B4-BE49-F238E27FC236}">
                <a16:creationId xmlns:a16="http://schemas.microsoft.com/office/drawing/2014/main" id="{032FA856-C578-F776-0F95-CA100F2F6D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5650" y="4226996"/>
            <a:ext cx="1095238" cy="733333"/>
          </a:xfrm>
          <a:prstGeom prst="rect">
            <a:avLst/>
          </a:prstGeom>
        </p:spPr>
      </p:pic>
      <p:pic>
        <p:nvPicPr>
          <p:cNvPr id="6" name="Picture 5" descr="A group of bottles of beer&#10;&#10;AI-generated content may be incorrect.">
            <a:extLst>
              <a:ext uri="{FF2B5EF4-FFF2-40B4-BE49-F238E27FC236}">
                <a16:creationId xmlns:a16="http://schemas.microsoft.com/office/drawing/2014/main" id="{87E46A50-E802-7968-D087-B64073C507C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442" y="1637416"/>
            <a:ext cx="1461098" cy="1754695"/>
          </a:xfrm>
          <a:prstGeom prst="rect">
            <a:avLst/>
          </a:prstGeom>
        </p:spPr>
      </p:pic>
      <p:pic>
        <p:nvPicPr>
          <p:cNvPr id="8" name="Picture 7" descr="A can of soda on a white and blue background&#10;&#10;AI-generated content may be incorrect.">
            <a:extLst>
              <a:ext uri="{FF2B5EF4-FFF2-40B4-BE49-F238E27FC236}">
                <a16:creationId xmlns:a16="http://schemas.microsoft.com/office/drawing/2014/main" id="{24591A64-D2F7-6227-E67F-C465DF462AE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326" y="3317598"/>
            <a:ext cx="1449170" cy="941961"/>
          </a:xfrm>
          <a:prstGeom prst="rect">
            <a:avLst/>
          </a:prstGeom>
        </p:spPr>
      </p:pic>
      <p:pic>
        <p:nvPicPr>
          <p:cNvPr id="15" name="Picture 14" descr="A bottle of beer with a green label&#10;&#10;AI-generated content may be incorrect.">
            <a:extLst>
              <a:ext uri="{FF2B5EF4-FFF2-40B4-BE49-F238E27FC236}">
                <a16:creationId xmlns:a16="http://schemas.microsoft.com/office/drawing/2014/main" id="{FB31F827-5E6F-BF6A-7302-FCD8C751D86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659" y="1324359"/>
            <a:ext cx="1809764" cy="2413593"/>
          </a:xfrm>
          <a:prstGeom prst="rect">
            <a:avLst/>
          </a:prstGeom>
        </p:spPr>
      </p:pic>
      <p:pic>
        <p:nvPicPr>
          <p:cNvPr id="16" name="Picture 15" descr="A green can of soda&#10;&#10;AI-generated content may be incorrect.">
            <a:extLst>
              <a:ext uri="{FF2B5EF4-FFF2-40B4-BE49-F238E27FC236}">
                <a16:creationId xmlns:a16="http://schemas.microsoft.com/office/drawing/2014/main" id="{762D9542-D0E6-4B7C-43AE-9E084371E3B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262" y="3498571"/>
            <a:ext cx="353936" cy="615329"/>
          </a:xfrm>
          <a:prstGeom prst="rect">
            <a:avLst/>
          </a:prstGeom>
        </p:spPr>
      </p:pic>
      <p:pic>
        <p:nvPicPr>
          <p:cNvPr id="17" name="Picture 16" descr="A blue can of soda&#10;&#10;AI-generated content may be incorrect.">
            <a:extLst>
              <a:ext uri="{FF2B5EF4-FFF2-40B4-BE49-F238E27FC236}">
                <a16:creationId xmlns:a16="http://schemas.microsoft.com/office/drawing/2014/main" id="{2AB6C5FD-A269-D584-E54D-931396E76B2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801" y="3492205"/>
            <a:ext cx="352312" cy="61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91047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ek3YLV.V13ridrxZ7zFF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4KUx9vrznwUGfGd5Fz.x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zzoSnaDf0SORhZmHRvtU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INBULLETSACTIVATED" val="Fal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pHUd28zqVyoVuGSBaV8V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hr81sSb3zB9iEtAf1qEc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h4aYhdLhP.XyWdDWoCX2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JPgBrjf7ywpjLrm9ea9e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B_mFvhEID4SjlXf73vvh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B_mFvhEID4SjlXf73vvh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iDs.dzSbhCz_U_5sXj54A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4KUx9vrznwUGfGd5Fz.xw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6_Budweiser Discovery Reserve">
  <a:themeElements>
    <a:clrScheme name="Budweiser">
      <a:dk1>
        <a:sysClr val="windowText" lastClr="000000"/>
      </a:dk1>
      <a:lt1>
        <a:sysClr val="window" lastClr="FFFFFF"/>
      </a:lt1>
      <a:dk2>
        <a:srgbClr val="000000"/>
      </a:dk2>
      <a:lt2>
        <a:srgbClr val="E1E1E1"/>
      </a:lt2>
      <a:accent1>
        <a:srgbClr val="331D0C"/>
      </a:accent1>
      <a:accent2>
        <a:srgbClr val="971B1E"/>
      </a:accent2>
      <a:accent3>
        <a:srgbClr val="183466"/>
      </a:accent3>
      <a:accent4>
        <a:srgbClr val="DD1E31"/>
      </a:accent4>
      <a:accent5>
        <a:srgbClr val="D3D3D3"/>
      </a:accent5>
      <a:accent6>
        <a:srgbClr val="7F7F7F"/>
      </a:accent6>
      <a:hlink>
        <a:srgbClr val="D9D9D9"/>
      </a:hlink>
      <a:folHlink>
        <a:srgbClr val="F2F2F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Budweiser Discovery Reserve">
  <a:themeElements>
    <a:clrScheme name="Budweiser">
      <a:dk1>
        <a:sysClr val="windowText" lastClr="000000"/>
      </a:dk1>
      <a:lt1>
        <a:sysClr val="window" lastClr="FFFFFF"/>
      </a:lt1>
      <a:dk2>
        <a:srgbClr val="000000"/>
      </a:dk2>
      <a:lt2>
        <a:srgbClr val="E1E1E1"/>
      </a:lt2>
      <a:accent1>
        <a:srgbClr val="331D0C"/>
      </a:accent1>
      <a:accent2>
        <a:srgbClr val="971B1E"/>
      </a:accent2>
      <a:accent3>
        <a:srgbClr val="183466"/>
      </a:accent3>
      <a:accent4>
        <a:srgbClr val="DD1E31"/>
      </a:accent4>
      <a:accent5>
        <a:srgbClr val="D3D3D3"/>
      </a:accent5>
      <a:accent6>
        <a:srgbClr val="7F7F7F"/>
      </a:accent6>
      <a:hlink>
        <a:srgbClr val="D9D9D9"/>
      </a:hlink>
      <a:folHlink>
        <a:srgbClr val="F2F2F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Sales Template">
      <a:dk1>
        <a:srgbClr val="000000"/>
      </a:dk1>
      <a:lt1>
        <a:sysClr val="window" lastClr="FFFFFF"/>
      </a:lt1>
      <a:dk2>
        <a:srgbClr val="C00000"/>
      </a:dk2>
      <a:lt2>
        <a:srgbClr val="45120F"/>
      </a:lt2>
      <a:accent1>
        <a:srgbClr val="F39C1F"/>
      </a:accent1>
      <a:accent2>
        <a:srgbClr val="DA5926"/>
      </a:accent2>
      <a:accent3>
        <a:srgbClr val="C33827"/>
      </a:accent3>
      <a:accent4>
        <a:srgbClr val="89231A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45720" tIns="27432" rIns="45720" bIns="27432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Budweiser Discovery Reserve">
  <a:themeElements>
    <a:clrScheme name="Budweiser">
      <a:dk1>
        <a:sysClr val="windowText" lastClr="000000"/>
      </a:dk1>
      <a:lt1>
        <a:sysClr val="window" lastClr="FFFFFF"/>
      </a:lt1>
      <a:dk2>
        <a:srgbClr val="000000"/>
      </a:dk2>
      <a:lt2>
        <a:srgbClr val="E1E1E1"/>
      </a:lt2>
      <a:accent1>
        <a:srgbClr val="331D0C"/>
      </a:accent1>
      <a:accent2>
        <a:srgbClr val="971B1E"/>
      </a:accent2>
      <a:accent3>
        <a:srgbClr val="183466"/>
      </a:accent3>
      <a:accent4>
        <a:srgbClr val="DD1E31"/>
      </a:accent4>
      <a:accent5>
        <a:srgbClr val="D3D3D3"/>
      </a:accent5>
      <a:accent6>
        <a:srgbClr val="7F7F7F"/>
      </a:accent6>
      <a:hlink>
        <a:srgbClr val="D9D9D9"/>
      </a:hlink>
      <a:folHlink>
        <a:srgbClr val="F2F2F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73_Text Pages">
  <a:themeElements>
    <a:clrScheme name="Bud Light 1">
      <a:dk1>
        <a:srgbClr val="061148"/>
      </a:dk1>
      <a:lt1>
        <a:srgbClr val="FFFFFF"/>
      </a:lt1>
      <a:dk2>
        <a:srgbClr val="002791"/>
      </a:dk2>
      <a:lt2>
        <a:srgbClr val="00A1E1"/>
      </a:lt2>
      <a:accent1>
        <a:srgbClr val="060A37"/>
      </a:accent1>
      <a:accent2>
        <a:srgbClr val="00167E"/>
      </a:accent2>
      <a:accent3>
        <a:srgbClr val="128DD9"/>
      </a:accent3>
      <a:accent4>
        <a:srgbClr val="FFFFFF"/>
      </a:accent4>
      <a:accent5>
        <a:srgbClr val="BCBCBC"/>
      </a:accent5>
      <a:accent6>
        <a:srgbClr val="F6A209"/>
      </a:accent6>
      <a:hlink>
        <a:srgbClr val="128DD9"/>
      </a:hlink>
      <a:folHlink>
        <a:srgbClr val="00167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/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45720" rIns="91440" bIns="45720" rtlCol="0" anchor="t">
        <a:noAutofit/>
      </a:bodyPr>
      <a:lstStyle>
        <a:defPPr>
          <a:defRPr sz="1200" dirty="0" smtClean="0"/>
        </a:defPPr>
      </a:lstStyle>
    </a:txDef>
  </a:objectDefaults>
  <a:extraClrSchemeLst/>
</a:theme>
</file>

<file path=ppt/theme/theme6.xml><?xml version="1.0" encoding="utf-8"?>
<a:theme xmlns:a="http://schemas.openxmlformats.org/drawingml/2006/main" name="7_Budweiser Discovery Reserve">
  <a:themeElements>
    <a:clrScheme name="Budweiser">
      <a:dk1>
        <a:sysClr val="windowText" lastClr="000000"/>
      </a:dk1>
      <a:lt1>
        <a:sysClr val="window" lastClr="FFFFFF"/>
      </a:lt1>
      <a:dk2>
        <a:srgbClr val="000000"/>
      </a:dk2>
      <a:lt2>
        <a:srgbClr val="E1E1E1"/>
      </a:lt2>
      <a:accent1>
        <a:srgbClr val="331D0C"/>
      </a:accent1>
      <a:accent2>
        <a:srgbClr val="971B1E"/>
      </a:accent2>
      <a:accent3>
        <a:srgbClr val="183466"/>
      </a:accent3>
      <a:accent4>
        <a:srgbClr val="DD1E31"/>
      </a:accent4>
      <a:accent5>
        <a:srgbClr val="D3D3D3"/>
      </a:accent5>
      <a:accent6>
        <a:srgbClr val="7F7F7F"/>
      </a:accent6>
      <a:hlink>
        <a:srgbClr val="D9D9D9"/>
      </a:hlink>
      <a:folHlink>
        <a:srgbClr val="F2F2F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Budweiser Discovery Reserve">
  <a:themeElements>
    <a:clrScheme name="Budweiser">
      <a:dk1>
        <a:sysClr val="windowText" lastClr="000000"/>
      </a:dk1>
      <a:lt1>
        <a:sysClr val="window" lastClr="FFFFFF"/>
      </a:lt1>
      <a:dk2>
        <a:srgbClr val="000000"/>
      </a:dk2>
      <a:lt2>
        <a:srgbClr val="E1E1E1"/>
      </a:lt2>
      <a:accent1>
        <a:srgbClr val="331D0C"/>
      </a:accent1>
      <a:accent2>
        <a:srgbClr val="971B1E"/>
      </a:accent2>
      <a:accent3>
        <a:srgbClr val="183466"/>
      </a:accent3>
      <a:accent4>
        <a:srgbClr val="DD1E31"/>
      </a:accent4>
      <a:accent5>
        <a:srgbClr val="D3D3D3"/>
      </a:accent5>
      <a:accent6>
        <a:srgbClr val="7F7F7F"/>
      </a:accent6>
      <a:hlink>
        <a:srgbClr val="D9D9D9"/>
      </a:hlink>
      <a:folHlink>
        <a:srgbClr val="F2F2F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9_Budweiser Discovery Reserve">
  <a:themeElements>
    <a:clrScheme name="Budweiser">
      <a:dk1>
        <a:sysClr val="windowText" lastClr="000000"/>
      </a:dk1>
      <a:lt1>
        <a:sysClr val="window" lastClr="FFFFFF"/>
      </a:lt1>
      <a:dk2>
        <a:srgbClr val="000000"/>
      </a:dk2>
      <a:lt2>
        <a:srgbClr val="E1E1E1"/>
      </a:lt2>
      <a:accent1>
        <a:srgbClr val="331D0C"/>
      </a:accent1>
      <a:accent2>
        <a:srgbClr val="971B1E"/>
      </a:accent2>
      <a:accent3>
        <a:srgbClr val="183466"/>
      </a:accent3>
      <a:accent4>
        <a:srgbClr val="DD1E31"/>
      </a:accent4>
      <a:accent5>
        <a:srgbClr val="D3D3D3"/>
      </a:accent5>
      <a:accent6>
        <a:srgbClr val="7F7F7F"/>
      </a:accent6>
      <a:hlink>
        <a:srgbClr val="D9D9D9"/>
      </a:hlink>
      <a:folHlink>
        <a:srgbClr val="F2F2F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0_Budweiser Discovery Reserve">
  <a:themeElements>
    <a:clrScheme name="Budweiser">
      <a:dk1>
        <a:sysClr val="windowText" lastClr="000000"/>
      </a:dk1>
      <a:lt1>
        <a:sysClr val="window" lastClr="FFFFFF"/>
      </a:lt1>
      <a:dk2>
        <a:srgbClr val="000000"/>
      </a:dk2>
      <a:lt2>
        <a:srgbClr val="E1E1E1"/>
      </a:lt2>
      <a:accent1>
        <a:srgbClr val="331D0C"/>
      </a:accent1>
      <a:accent2>
        <a:srgbClr val="971B1E"/>
      </a:accent2>
      <a:accent3>
        <a:srgbClr val="183466"/>
      </a:accent3>
      <a:accent4>
        <a:srgbClr val="DD1E31"/>
      </a:accent4>
      <a:accent5>
        <a:srgbClr val="D3D3D3"/>
      </a:accent5>
      <a:accent6>
        <a:srgbClr val="7F7F7F"/>
      </a:accent6>
      <a:hlink>
        <a:srgbClr val="D9D9D9"/>
      </a:hlink>
      <a:folHlink>
        <a:srgbClr val="F2F2F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74_Text Pages">
  <a:themeElements>
    <a:clrScheme name="Bud Light 1">
      <a:dk1>
        <a:srgbClr val="061148"/>
      </a:dk1>
      <a:lt1>
        <a:srgbClr val="FFFFFF"/>
      </a:lt1>
      <a:dk2>
        <a:srgbClr val="002791"/>
      </a:dk2>
      <a:lt2>
        <a:srgbClr val="00A1E1"/>
      </a:lt2>
      <a:accent1>
        <a:srgbClr val="060A37"/>
      </a:accent1>
      <a:accent2>
        <a:srgbClr val="00167E"/>
      </a:accent2>
      <a:accent3>
        <a:srgbClr val="128DD9"/>
      </a:accent3>
      <a:accent4>
        <a:srgbClr val="FFFFFF"/>
      </a:accent4>
      <a:accent5>
        <a:srgbClr val="BCBCBC"/>
      </a:accent5>
      <a:accent6>
        <a:srgbClr val="F6A209"/>
      </a:accent6>
      <a:hlink>
        <a:srgbClr val="128DD9"/>
      </a:hlink>
      <a:folHlink>
        <a:srgbClr val="00167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/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45720" rIns="91440" bIns="45720" rtlCol="0" anchor="t">
        <a:noAutofit/>
      </a:bodyPr>
      <a:lstStyle>
        <a:defPPr>
          <a:defRPr sz="1200" dirty="0" smtClean="0"/>
        </a:defPPr>
      </a:lstStyle>
    </a:txDef>
  </a:objectDefaults>
  <a:extraClrSchemeLst/>
</a:theme>
</file>

<file path=ppt/theme/theme11.xml><?xml version="1.0" encoding="utf-8"?>
<a:theme xmlns:a="http://schemas.openxmlformats.org/drawingml/2006/main" name="11_Budweiser Discovery Reserve">
  <a:themeElements>
    <a:clrScheme name="Budweiser">
      <a:dk1>
        <a:sysClr val="windowText" lastClr="000000"/>
      </a:dk1>
      <a:lt1>
        <a:sysClr val="window" lastClr="FFFFFF"/>
      </a:lt1>
      <a:dk2>
        <a:srgbClr val="000000"/>
      </a:dk2>
      <a:lt2>
        <a:srgbClr val="E1E1E1"/>
      </a:lt2>
      <a:accent1>
        <a:srgbClr val="331D0C"/>
      </a:accent1>
      <a:accent2>
        <a:srgbClr val="971B1E"/>
      </a:accent2>
      <a:accent3>
        <a:srgbClr val="183466"/>
      </a:accent3>
      <a:accent4>
        <a:srgbClr val="DD1E31"/>
      </a:accent4>
      <a:accent5>
        <a:srgbClr val="D3D3D3"/>
      </a:accent5>
      <a:accent6>
        <a:srgbClr val="7F7F7F"/>
      </a:accent6>
      <a:hlink>
        <a:srgbClr val="D9D9D9"/>
      </a:hlink>
      <a:folHlink>
        <a:srgbClr val="F2F2F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2_Budweiser Discovery Reserve">
  <a:themeElements>
    <a:clrScheme name="Budweiser">
      <a:dk1>
        <a:sysClr val="windowText" lastClr="000000"/>
      </a:dk1>
      <a:lt1>
        <a:sysClr val="window" lastClr="FFFFFF"/>
      </a:lt1>
      <a:dk2>
        <a:srgbClr val="000000"/>
      </a:dk2>
      <a:lt2>
        <a:srgbClr val="E1E1E1"/>
      </a:lt2>
      <a:accent1>
        <a:srgbClr val="331D0C"/>
      </a:accent1>
      <a:accent2>
        <a:srgbClr val="971B1E"/>
      </a:accent2>
      <a:accent3>
        <a:srgbClr val="183466"/>
      </a:accent3>
      <a:accent4>
        <a:srgbClr val="DD1E31"/>
      </a:accent4>
      <a:accent5>
        <a:srgbClr val="D3D3D3"/>
      </a:accent5>
      <a:accent6>
        <a:srgbClr val="7F7F7F"/>
      </a:accent6>
      <a:hlink>
        <a:srgbClr val="D9D9D9"/>
      </a:hlink>
      <a:folHlink>
        <a:srgbClr val="F2F2F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3_Budweiser Discovery Reserve">
  <a:themeElements>
    <a:clrScheme name="Budweiser">
      <a:dk1>
        <a:sysClr val="windowText" lastClr="000000"/>
      </a:dk1>
      <a:lt1>
        <a:sysClr val="window" lastClr="FFFFFF"/>
      </a:lt1>
      <a:dk2>
        <a:srgbClr val="000000"/>
      </a:dk2>
      <a:lt2>
        <a:srgbClr val="E1E1E1"/>
      </a:lt2>
      <a:accent1>
        <a:srgbClr val="331D0C"/>
      </a:accent1>
      <a:accent2>
        <a:srgbClr val="971B1E"/>
      </a:accent2>
      <a:accent3>
        <a:srgbClr val="183466"/>
      </a:accent3>
      <a:accent4>
        <a:srgbClr val="DD1E31"/>
      </a:accent4>
      <a:accent5>
        <a:srgbClr val="D3D3D3"/>
      </a:accent5>
      <a:accent6>
        <a:srgbClr val="7F7F7F"/>
      </a:accent6>
      <a:hlink>
        <a:srgbClr val="D9D9D9"/>
      </a:hlink>
      <a:folHlink>
        <a:srgbClr val="F2F2F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bd27c37-32f1-4b77-ab07-d3fe2058b398">
      <Terms xmlns="http://schemas.microsoft.com/office/infopath/2007/PartnerControls"/>
    </lcf76f155ced4ddcb4097134ff3c332f>
    <TaxCatchAll xmlns="416e13c6-d7c6-44af-ba83-1e491ed263fa" xsi:nil="true"/>
    <SharedWithUsers xmlns="416e13c6-d7c6-44af-ba83-1e491ed263fa">
      <UserInfo>
        <DisplayName>Wilson, Samantha</DisplayName>
        <AccountId>623</AccountId>
        <AccountType/>
      </UserInfo>
      <UserInfo>
        <DisplayName>Palmer, Kaitlyn</DisplayName>
        <AccountId>2367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5A11ECD9CF804DA865E2E90F8A47B5" ma:contentTypeVersion="19" ma:contentTypeDescription="Create a new document." ma:contentTypeScope="" ma:versionID="6ae94eeb162e84b4437a19aa8f5ac42b">
  <xsd:schema xmlns:xsd="http://www.w3.org/2001/XMLSchema" xmlns:xs="http://www.w3.org/2001/XMLSchema" xmlns:p="http://schemas.microsoft.com/office/2006/metadata/properties" xmlns:ns2="9bd27c37-32f1-4b77-ab07-d3fe2058b398" xmlns:ns3="416e13c6-d7c6-44af-ba83-1e491ed263fa" targetNamespace="http://schemas.microsoft.com/office/2006/metadata/properties" ma:root="true" ma:fieldsID="63f18eec577b94f1de1b682e0712657f" ns2:_="" ns3:_="">
    <xsd:import namespace="9bd27c37-32f1-4b77-ab07-d3fe2058b398"/>
    <xsd:import namespace="416e13c6-d7c6-44af-ba83-1e491ed263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d27c37-32f1-4b77-ab07-d3fe2058b3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e2deea9-f698-482e-8f77-105b59b605f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6e13c6-d7c6-44af-ba83-1e491ed263f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912e2ea-e230-44d2-ba73-bd8044af93b3}" ma:internalName="TaxCatchAll" ma:showField="CatchAllData" ma:web="416e13c6-d7c6-44af-ba83-1e491ed263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4AAAC2B-35CF-43AC-B7F7-427FEE462265}">
  <ds:schemaRefs>
    <ds:schemaRef ds:uri="9bd27c37-32f1-4b77-ab07-d3fe2058b398"/>
    <ds:schemaRef ds:uri="http://purl.org/dc/terms/"/>
    <ds:schemaRef ds:uri="http://purl.org/dc/dcmitype/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416e13c6-d7c6-44af-ba83-1e491ed263fa"/>
  </ds:schemaRefs>
</ds:datastoreItem>
</file>

<file path=customXml/itemProps2.xml><?xml version="1.0" encoding="utf-8"?>
<ds:datastoreItem xmlns:ds="http://schemas.openxmlformats.org/officeDocument/2006/customXml" ds:itemID="{18A0F8CB-FFD6-4C41-8AB4-0861C7BE1A31}">
  <ds:schemaRefs>
    <ds:schemaRef ds:uri="416e13c6-d7c6-44af-ba83-1e491ed263fa"/>
    <ds:schemaRef ds:uri="9bd27c37-32f1-4b77-ab07-d3fe2058b39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F4FDB8D-790D-4A1D-8CF1-455BE621014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470</Words>
  <Application>Microsoft Office PowerPoint</Application>
  <PresentationFormat>Widescreen</PresentationFormat>
  <Paragraphs>86</Paragraphs>
  <Slides>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20</vt:i4>
      </vt:variant>
      <vt:variant>
        <vt:lpstr>Theme</vt:lpstr>
      </vt:variant>
      <vt:variant>
        <vt:i4>14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7" baseType="lpstr">
      <vt:lpstr>Arial</vt:lpstr>
      <vt:lpstr>Arial Black</vt:lpstr>
      <vt:lpstr>Bud Light</vt:lpstr>
      <vt:lpstr>Bud Light Bold</vt:lpstr>
      <vt:lpstr>Calibri</vt:lpstr>
      <vt:lpstr>Calibri Light</vt:lpstr>
      <vt:lpstr>Caponi Slab Medium</vt:lpstr>
      <vt:lpstr>Footlight MT Light</vt:lpstr>
      <vt:lpstr>Franklin Gothic Book</vt:lpstr>
      <vt:lpstr>Franklin Gothic Heavy</vt:lpstr>
      <vt:lpstr>Franklin Gothic Medium</vt:lpstr>
      <vt:lpstr>Gotham</vt:lpstr>
      <vt:lpstr>Gotham Bold</vt:lpstr>
      <vt:lpstr>Gotham Light</vt:lpstr>
      <vt:lpstr>Gotham-Black</vt:lpstr>
      <vt:lpstr>Helvetica</vt:lpstr>
      <vt:lpstr>Oswald</vt:lpstr>
      <vt:lpstr>Oswald Medium</vt:lpstr>
      <vt:lpstr>Staatliches</vt:lpstr>
      <vt:lpstr>Tahoma</vt:lpstr>
      <vt:lpstr>6_Budweiser Discovery Reserve</vt:lpstr>
      <vt:lpstr>4_Budweiser Discovery Reserve</vt:lpstr>
      <vt:lpstr>Custom Design</vt:lpstr>
      <vt:lpstr>5_Budweiser Discovery Reserve</vt:lpstr>
      <vt:lpstr>73_Text Pages</vt:lpstr>
      <vt:lpstr>7_Budweiser Discovery Reserve</vt:lpstr>
      <vt:lpstr>8_Budweiser Discovery Reserve</vt:lpstr>
      <vt:lpstr>9_Budweiser Discovery Reserve</vt:lpstr>
      <vt:lpstr>10_Budweiser Discovery Reserve</vt:lpstr>
      <vt:lpstr>74_Text Pages</vt:lpstr>
      <vt:lpstr>11_Budweiser Discovery Reserve</vt:lpstr>
      <vt:lpstr>12_Budweiser Discovery Reserve</vt:lpstr>
      <vt:lpstr>1_Custom Design</vt:lpstr>
      <vt:lpstr>13_Budweiser Discovery Reserve</vt:lpstr>
      <vt:lpstr>think-cell Slide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Wied, Alyssa</dc:creator>
  <cp:lastModifiedBy>Harrison, Kyle</cp:lastModifiedBy>
  <cp:revision>1</cp:revision>
  <dcterms:created xsi:type="dcterms:W3CDTF">2020-03-19T13:15:10Z</dcterms:created>
  <dcterms:modified xsi:type="dcterms:W3CDTF">2025-09-30T13:17:42Z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0x010100AC5A11ECD9CF804DA865E2E90F8A47B5</vt:lpwstr>
  </property>
  <property fmtid="{D5CDD505-2E9C-101B-9397-08002B2CF9AE}" pid="3" name="MSIP_Label_68104b14-b53d-46de-9ae8-975cc0e84815_Enabled">
    <vt:lpwstr>true</vt:lpwstr>
  </property>
  <property fmtid="{D5CDD505-2E9C-101B-9397-08002B2CF9AE}" pid="4" name="MSIP_Label_68104b14-b53d-46de-9ae8-975cc0e84815_SetDate">
    <vt:lpwstr>2024-01-09T15:31:21Z</vt:lpwstr>
  </property>
  <property fmtid="{D5CDD505-2E9C-101B-9397-08002B2CF9AE}" pid="5" name="MSIP_Label_68104b14-b53d-46de-9ae8-975cc0e84815_Method">
    <vt:lpwstr>Standard</vt:lpwstr>
  </property>
  <property fmtid="{D5CDD505-2E9C-101B-9397-08002B2CF9AE}" pid="6" name="MSIP_Label_68104b14-b53d-46de-9ae8-975cc0e84815_Name">
    <vt:lpwstr>ABI_MIP_InternalUseOnly</vt:lpwstr>
  </property>
  <property fmtid="{D5CDD505-2E9C-101B-9397-08002B2CF9AE}" pid="7" name="MSIP_Label_68104b14-b53d-46de-9ae8-975cc0e84815_SiteId">
    <vt:lpwstr>cef04b19-7776-4a94-b89b-375c77a8f936</vt:lpwstr>
  </property>
  <property fmtid="{D5CDD505-2E9C-101B-9397-08002B2CF9AE}" pid="8" name="MSIP_Label_68104b14-b53d-46de-9ae8-975cc0e84815_ActionId">
    <vt:lpwstr>628a7503-3d8a-48b9-95a7-0f7148484a44</vt:lpwstr>
  </property>
  <property fmtid="{D5CDD505-2E9C-101B-9397-08002B2CF9AE}" pid="9" name="MSIP_Label_68104b14-b53d-46de-9ae8-975cc0e84815_ContentBits">
    <vt:lpwstr>0</vt:lpwstr>
  </property>
  <property fmtid="{D5CDD505-2E9C-101B-9397-08002B2CF9AE}" pid="10" name="MediaServiceImageTags">
    <vt:lpwstr/>
  </property>
  <property fmtid="{D5CDD505-2E9C-101B-9397-08002B2CF9AE}" pid="11" name="TitusGUID">
    <vt:lpwstr>6c175e89-1302-445f-aa75-9da64c7530c7</vt:lpwstr>
  </property>
  <property fmtid="{D5CDD505-2E9C-101B-9397-08002B2CF9AE}" pid="12" name="ABClassification">
    <vt:lpwstr>InternalUseOnly</vt:lpwstr>
  </property>
</Properties>
</file>