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58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lly McDonald" userId="458a53dbbdf96088" providerId="LiveId" clId="{5EAB0D4F-9443-452D-88AE-917C4F815B61}"/>
    <pc:docChg chg="addSld delSld modSld sldOrd">
      <pc:chgData name="Molly McDonald" userId="458a53dbbdf96088" providerId="LiveId" clId="{5EAB0D4F-9443-452D-88AE-917C4F815B61}" dt="2025-09-18T19:34:36.462" v="6" actId="1076"/>
      <pc:docMkLst>
        <pc:docMk/>
      </pc:docMkLst>
      <pc:sldChg chg="del">
        <pc:chgData name="Molly McDonald" userId="458a53dbbdf96088" providerId="LiveId" clId="{5EAB0D4F-9443-452D-88AE-917C4F815B61}" dt="2025-09-18T19:29:22.556" v="0" actId="2696"/>
        <pc:sldMkLst>
          <pc:docMk/>
          <pc:sldMk cId="594644003" sldId="256"/>
        </pc:sldMkLst>
      </pc:sldChg>
      <pc:sldChg chg="addSp modSp new mod ord">
        <pc:chgData name="Molly McDonald" userId="458a53dbbdf96088" providerId="LiveId" clId="{5EAB0D4F-9443-452D-88AE-917C4F815B61}" dt="2025-09-18T19:34:36.462" v="6" actId="1076"/>
        <pc:sldMkLst>
          <pc:docMk/>
          <pc:sldMk cId="1584013427" sldId="262"/>
        </pc:sldMkLst>
        <pc:picChg chg="add mod">
          <ac:chgData name="Molly McDonald" userId="458a53dbbdf96088" providerId="LiveId" clId="{5EAB0D4F-9443-452D-88AE-917C4F815B61}" dt="2025-09-18T19:34:36.462" v="6" actId="1076"/>
          <ac:picMkLst>
            <pc:docMk/>
            <pc:sldMk cId="1584013427" sldId="262"/>
            <ac:picMk id="3" creationId="{15CCA9E0-FBC6-E671-0532-E03AE6357007}"/>
          </ac:picMkLst>
        </pc:picChg>
      </pc:sldChg>
    </pc:docChg>
  </pc:docChgLst>
  <pc:docChgLst>
    <pc:chgData name="Molly McDonald" userId="458a53dbbdf96088" providerId="LiveId" clId="{EBBFC4D8-00BA-420D-A370-48B08461F7AA}"/>
    <pc:docChg chg="addSld delSld modSld sldOrd">
      <pc:chgData name="Molly McDonald" userId="458a53dbbdf96088" providerId="LiveId" clId="{EBBFC4D8-00BA-420D-A370-48B08461F7AA}" dt="2025-08-11T13:21:43.995" v="4" actId="2696"/>
      <pc:docMkLst>
        <pc:docMk/>
      </pc:docMkLst>
      <pc:sldChg chg="addSp new del ord">
        <pc:chgData name="Molly McDonald" userId="458a53dbbdf96088" providerId="LiveId" clId="{EBBFC4D8-00BA-420D-A370-48B08461F7AA}" dt="2025-08-11T13:21:43.995" v="4" actId="2696"/>
        <pc:sldMkLst>
          <pc:docMk/>
          <pc:sldMk cId="1048805566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94FD6-DBBF-9559-C32E-238452AC89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21B24F-7EB4-A471-1B21-8FC84DA2AE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2D204-7062-70E3-0BB4-555059847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B33A-9BBE-46EE-B8C2-0D8045E6919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31EAB-FD0C-C065-1BEF-6558A7CD5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81C04-D267-59DE-88CE-627C3F5CE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EAFB-2901-4031-89F3-96E808AD1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907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C9E12-3711-E3D6-FFF9-E73E8E526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E411A-CF9D-CDA4-6FBC-8D5500173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DC420-1D21-888B-7E3A-2CA355874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B33A-9BBE-46EE-B8C2-0D8045E6919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C04AB-B65A-D591-246F-4133E4AD3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9B484-C794-03FC-A1AF-F44252B7F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EAFB-2901-4031-89F3-96E808AD1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7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BDE06-8AAF-AD3C-D541-3FD71FCE1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DAD642-6BC7-8934-545E-CBD058CA7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E5C57-E7B9-C74F-3C58-0D3FD0B9A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B33A-9BBE-46EE-B8C2-0D8045E6919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D9CB38-3E27-E7D5-F1F1-892925AD0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4C070-C303-C320-4CEE-AA2F7531E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EAFB-2901-4031-89F3-96E808AD1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54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4FBBF-D9BE-B884-D8AF-471AD7B32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A3D39-0573-5D7D-FB69-F680B5F213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456F3-D3E9-87C7-4E4C-124DA0AECD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0BE27E-6DBE-D200-EB84-70BB4EF5C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B33A-9BBE-46EE-B8C2-0D8045E6919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121DEB-03CB-3BBA-FCF5-238B52D55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B2A678-067E-F45B-CC4F-C0E03D62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EAFB-2901-4031-89F3-96E808AD1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0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61A28-AB68-35AA-2C48-E7D3E36E4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C0AFAF-7D59-F458-B453-47EFBD679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4851D6-E316-0FB6-92F8-31144EF61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BAF51-F693-8741-A302-4579C49256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EBD2C-E329-DB4D-373C-6F48BBB483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8B23E9-3397-612E-DC79-DC7D30966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B33A-9BBE-46EE-B8C2-0D8045E6919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627DE8-958E-F222-5FA8-A359F031A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74E9C0-97E9-40E0-9EDC-B8C02BA77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EAFB-2901-4031-89F3-96E808AD1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856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F19F-6F18-F9C0-3455-E3413DE54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DA5613-42C0-7079-1FBB-22CDA6730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B33A-9BBE-46EE-B8C2-0D8045E6919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70098E-B55F-532E-10E9-098469E8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E49AC4-588A-FE5B-97F1-F5CAC3728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EAFB-2901-4031-89F3-96E808AD1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803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501F48-C43F-E815-B896-C00E3E925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B33A-9BBE-46EE-B8C2-0D8045E6919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2A0267-73F2-59AA-8762-D37CCC503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94B4A-E157-6123-BB15-398D7AD6C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EAFB-2901-4031-89F3-96E808AD1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81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C2571-5218-1666-89BC-0C7633162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8A25C-8B50-A23B-DE37-3819A43FE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A925F-1F7E-2667-EB2E-5F6E3B5AB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FADA8-8483-9F03-0120-7B46705AD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B33A-9BBE-46EE-B8C2-0D8045E6919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2E449E-8283-833D-C935-59ED77937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3E58B0-9F13-825E-34F1-9A44EA63F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EAFB-2901-4031-89F3-96E808AD1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19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D72FE-CF32-E06E-C301-A1D65F6C4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4DB54B-4533-EADE-24C2-63986378CE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79D6E-4D2E-43BC-509A-0751B25BA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B062AC-E00F-3016-ED45-FA0965828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B33A-9BBE-46EE-B8C2-0D8045E6919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2F18F8-60D7-27FF-B853-5C00C0524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02C189-1C8F-39E5-9B66-ADD7AEB73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EAFB-2901-4031-89F3-96E808AD1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4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011AF-BA80-0F1C-ABDB-F791D796C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633AA3-2111-6094-1E55-2158F17270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92428-D006-9AF7-349E-47A50C89C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B33A-9BBE-46EE-B8C2-0D8045E6919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29996-A038-5B45-F033-EC2F05A75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36C3FA-D2EC-CD2D-5891-C3E9BEB3D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EAFB-2901-4031-89F3-96E808AD1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876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8A096E-2D01-4BA9-CCDB-86AA8E5349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67AC4C-6C43-70AB-F402-BCA7AB2C08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8EBAC-8FBB-1016-C200-CA0BBF1FC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6B33A-9BBE-46EE-B8C2-0D8045E6919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29B5A-BD56-10EE-67C3-E3CCCE3AD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3F151-D3E4-D172-A967-D09DB9CA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0EAFB-2901-4031-89F3-96E808AD1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73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599AC9-87B6-91DB-D46F-8139D809A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9871A0-07CE-8E53-1A0E-0B67B0BFC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618E2-71ED-6290-D800-B43E15B324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F6B33A-9BBE-46EE-B8C2-0D8045E6919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12BF5-A624-4930-EA68-7CF63F5B91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FF2C7-A266-97D1-E5E0-FD9C41F830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E0EAFB-2901-4031-89F3-96E808AD11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718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4A8C22-5CE5-4657-258A-DD9757643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98"/>
            <a:ext cx="12192000" cy="685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7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CC0FBC-5FDF-6A7F-2A25-AC35A5F6E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1"/>
            <a:ext cx="12192000" cy="68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30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455352-0234-B1E9-8416-A524D4145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14"/>
            <a:ext cx="12192000" cy="685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700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1F2FC5-EDFB-A3F9-6B6A-BF8B18782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98"/>
            <a:ext cx="12192000" cy="685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74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0BA487-C5F2-C250-1DE7-606F8EBEC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80"/>
            <a:ext cx="12192000" cy="67350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F116FF-3D32-5D22-C811-B944B67F494A}"/>
              </a:ext>
            </a:extLst>
          </p:cNvPr>
          <p:cNvSpPr txBox="1"/>
          <p:nvPr/>
        </p:nvSpPr>
        <p:spPr>
          <a:xfrm>
            <a:off x="1736522" y="3305262"/>
            <a:ext cx="1895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VERY LIMITED!!!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BC506E-1DCE-8F59-6DDB-CF7C78B6316E}"/>
              </a:ext>
            </a:extLst>
          </p:cNvPr>
          <p:cNvSpPr txBox="1"/>
          <p:nvPr/>
        </p:nvSpPr>
        <p:spPr>
          <a:xfrm>
            <a:off x="5664665" y="3305262"/>
            <a:ext cx="1895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VERY LIMITED!!!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96D05D-E8AB-95CE-455B-5549021799E5}"/>
              </a:ext>
            </a:extLst>
          </p:cNvPr>
          <p:cNvSpPr txBox="1"/>
          <p:nvPr/>
        </p:nvSpPr>
        <p:spPr>
          <a:xfrm>
            <a:off x="9395670" y="3305262"/>
            <a:ext cx="2030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CHICAGO ONLY</a:t>
            </a:r>
          </a:p>
        </p:txBody>
      </p:sp>
    </p:spTree>
    <p:extLst>
      <p:ext uri="{BB962C8B-B14F-4D97-AF65-F5344CB8AC3E}">
        <p14:creationId xmlns:p14="http://schemas.microsoft.com/office/powerpoint/2010/main" val="426995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CCA9E0-FBC6-E671-0532-E03AE6357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94" y="170688"/>
            <a:ext cx="11678811" cy="651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13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</Words>
  <Application>Microsoft Office PowerPoint</Application>
  <PresentationFormat>Widescreen</PresentationFormat>
  <Paragraphs>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House of LaRose,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Molly McDonald</dc:creator>
  <cp:lastModifiedBy>Molly McDonald</cp:lastModifiedBy>
  <cp:revision>2</cp:revision>
  <dcterms:created xsi:type="dcterms:W3CDTF">2025-07-25T13:48:26Z</dcterms:created>
  <dcterms:modified xsi:type="dcterms:W3CDTF">2025-09-18T19:34:43Z</dcterms:modified>
</cp:coreProperties>
</file>