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ags/tag1.xml" ContentType="application/vnd.openxmlformats-officedocument.presentationml.tags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3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4.xml" ContentType="application/vnd.openxmlformats-officedocument.theme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tags/tag8.xml" ContentType="application/vnd.openxmlformats-officedocument.presentationml.tags+xml"/>
  <Override PartName="/ppt/notesSlides/notesSlide4.xml" ContentType="application/vnd.openxmlformats-officedocument.presentationml.notesSlide+xml"/>
  <Override PartName="/ppt/tags/tag9.xml" ContentType="application/vnd.openxmlformats-officedocument.presentationml.tags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06" r:id="rId2"/>
    <p:sldMasterId id="2147483751" r:id="rId3"/>
  </p:sldMasterIdLst>
  <p:notesMasterIdLst>
    <p:notesMasterId r:id="rId9"/>
  </p:notesMasterIdLst>
  <p:sldIdLst>
    <p:sldId id="328" r:id="rId4"/>
    <p:sldId id="329" r:id="rId5"/>
    <p:sldId id="330" r:id="rId6"/>
    <p:sldId id="331" r:id="rId7"/>
    <p:sldId id="33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3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721A7C-A009-417C-A129-30CF112F69A0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207FA5-F326-4AF6-897C-980DC58E8E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938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4" name="Google Shape;4764;g1ed49ee8db0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65" name="Google Shape;4765;g1ed49ee8db0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807870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4" name="Google Shape;4764;g1ed49ee8db0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65" name="Google Shape;4765;g1ed49ee8db0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636006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35D4C-3433-43DA-96D1-56AB39E188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70288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35D4C-3433-43DA-96D1-56AB39E188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366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35D4C-3433-43DA-96D1-56AB39E188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58001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t Up 2 — Grey BG 2" type="tx">
  <p:cSld name="Set Up 2 — Grey BG 2">
    <p:bg>
      <p:bgPr>
        <a:solidFill>
          <a:srgbClr val="F3F3F3"/>
        </a:solidFill>
        <a:effectLst/>
      </p:bgPr>
    </p:bg>
    <p:spTree>
      <p:nvGrpSpPr>
        <p:cNvPr id="1" name="Shape 1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0" name="Google Shape;1910;p159"/>
          <p:cNvSpPr txBox="1">
            <a:spLocks noGrp="1"/>
          </p:cNvSpPr>
          <p:nvPr>
            <p:ph type="sldNum" idx="12"/>
          </p:nvPr>
        </p:nvSpPr>
        <p:spPr>
          <a:xfrm>
            <a:off x="11972975" y="3185200"/>
            <a:ext cx="2192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1911" name="Google Shape;1911;p159"/>
          <p:cNvSpPr txBox="1">
            <a:spLocks noGrp="1"/>
          </p:cNvSpPr>
          <p:nvPr>
            <p:ph type="title"/>
          </p:nvPr>
        </p:nvSpPr>
        <p:spPr>
          <a:xfrm>
            <a:off x="304800" y="838200"/>
            <a:ext cx="11582400" cy="51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Helvetica Neue"/>
              <a:buNone/>
              <a:defRPr sz="60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Helvetica Neue"/>
              <a:buNone/>
              <a:defRPr sz="60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Helvetica Neue"/>
              <a:buNone/>
              <a:defRPr sz="60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Helvetica Neue"/>
              <a:buNone/>
              <a:defRPr sz="60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Helvetica Neue"/>
              <a:buNone/>
              <a:defRPr sz="60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Helvetica Neue"/>
              <a:buNone/>
              <a:defRPr sz="60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Helvetica Neue"/>
              <a:buNone/>
              <a:defRPr sz="60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Helvetica Neue"/>
              <a:buNone/>
              <a:defRPr sz="60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Helvetica Neue"/>
              <a:buNone/>
              <a:defRPr sz="60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912" name="Google Shape;1912;p159"/>
          <p:cNvSpPr/>
          <p:nvPr/>
        </p:nvSpPr>
        <p:spPr>
          <a:xfrm>
            <a:off x="6016744" y="115766"/>
            <a:ext cx="158512" cy="417835"/>
          </a:xfrm>
          <a:custGeom>
            <a:avLst/>
            <a:gdLst/>
            <a:ahLst/>
            <a:cxnLst/>
            <a:rect l="l" t="t" r="r" b="b"/>
            <a:pathLst>
              <a:path w="10732" h="28856" extrusionOk="0">
                <a:moveTo>
                  <a:pt x="0" y="1"/>
                </a:moveTo>
                <a:lnTo>
                  <a:pt x="0" y="28856"/>
                </a:lnTo>
                <a:lnTo>
                  <a:pt x="5366" y="25265"/>
                </a:lnTo>
                <a:lnTo>
                  <a:pt x="10731" y="28856"/>
                </a:lnTo>
                <a:lnTo>
                  <a:pt x="1073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940841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1 — Grey" type="title">
  <p:cSld name="Cover 1 — Grey">
    <p:bg>
      <p:bgPr>
        <a:solidFill>
          <a:srgbClr val="F3F3F3"/>
        </a:solidFill>
        <a:effectLst/>
      </p:bgPr>
    </p:bg>
    <p:spTree>
      <p:nvGrpSpPr>
        <p:cNvPr id="1" name="Shape 1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0" name="Google Shape;1950;p16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Helvetica Neue"/>
              <a:buNone/>
              <a:defRPr sz="160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Helvetica Neue"/>
              <a:buNone/>
              <a:defRPr sz="160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Helvetica Neue"/>
              <a:buNone/>
              <a:defRPr sz="160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Helvetica Neue"/>
              <a:buNone/>
              <a:defRPr sz="160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Helvetica Neue"/>
              <a:buNone/>
              <a:defRPr sz="160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Helvetica Neue"/>
              <a:buNone/>
              <a:defRPr sz="160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Helvetica Neue"/>
              <a:buNone/>
              <a:defRPr sz="160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Helvetica Neue"/>
              <a:buNone/>
              <a:defRPr sz="160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Helvetica Neue"/>
              <a:buNone/>
              <a:defRPr sz="160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951" name="Google Shape;1951;p161"/>
          <p:cNvSpPr txBox="1">
            <a:spLocks noGrp="1"/>
          </p:cNvSpPr>
          <p:nvPr>
            <p:ph type="title" idx="2"/>
          </p:nvPr>
        </p:nvSpPr>
        <p:spPr>
          <a:xfrm>
            <a:off x="243840" y="3166600"/>
            <a:ext cx="3048000" cy="4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Palatino"/>
              <a:buNone/>
              <a:defRPr sz="1067" b="0" i="1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Palatino"/>
              <a:buNone/>
              <a:defRPr sz="1067" b="0" i="1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Palatino"/>
              <a:buNone/>
              <a:defRPr sz="1067" b="0" i="1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Palatino"/>
              <a:buNone/>
              <a:defRPr sz="1067" b="0" i="1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Palatino"/>
              <a:buNone/>
              <a:defRPr sz="1067" b="0" i="1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Palatino"/>
              <a:buNone/>
              <a:defRPr sz="1067" b="0" i="1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Palatino"/>
              <a:buNone/>
              <a:defRPr sz="1067" b="0" i="1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Palatino"/>
              <a:buNone/>
              <a:defRPr sz="1067" b="0" i="1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Palatino"/>
              <a:buNone/>
              <a:defRPr sz="1067" b="0" i="1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  <p:sp>
        <p:nvSpPr>
          <p:cNvPr id="1952" name="Google Shape;1952;p161"/>
          <p:cNvSpPr txBox="1">
            <a:spLocks noGrp="1"/>
          </p:cNvSpPr>
          <p:nvPr>
            <p:ph type="title" idx="3"/>
          </p:nvPr>
        </p:nvSpPr>
        <p:spPr>
          <a:xfrm>
            <a:off x="8900160" y="3166600"/>
            <a:ext cx="3048000" cy="4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Palatino"/>
              <a:buNone/>
              <a:defRPr sz="1067" b="0" i="1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Palatino"/>
              <a:buNone/>
              <a:defRPr sz="1067" b="0" i="1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Palatino"/>
              <a:buNone/>
              <a:defRPr sz="1067" b="0" i="1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Palatino"/>
              <a:buNone/>
              <a:defRPr sz="1067" b="0" i="1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Palatino"/>
              <a:buNone/>
              <a:defRPr sz="1067" b="0" i="1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Palatino"/>
              <a:buNone/>
              <a:defRPr sz="1067" b="0" i="1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Palatino"/>
              <a:buNone/>
              <a:defRPr sz="1067" b="0" i="1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Palatino"/>
              <a:buNone/>
              <a:defRPr sz="1067" b="0" i="1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Palatino"/>
              <a:buNone/>
              <a:defRPr sz="1067" b="0" i="1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  <p:sp>
        <p:nvSpPr>
          <p:cNvPr id="1953" name="Google Shape;1953;p161"/>
          <p:cNvSpPr/>
          <p:nvPr/>
        </p:nvSpPr>
        <p:spPr>
          <a:xfrm>
            <a:off x="6016744" y="115766"/>
            <a:ext cx="158512" cy="417835"/>
          </a:xfrm>
          <a:custGeom>
            <a:avLst/>
            <a:gdLst/>
            <a:ahLst/>
            <a:cxnLst/>
            <a:rect l="l" t="t" r="r" b="b"/>
            <a:pathLst>
              <a:path w="10732" h="28856" extrusionOk="0">
                <a:moveTo>
                  <a:pt x="0" y="1"/>
                </a:moveTo>
                <a:lnTo>
                  <a:pt x="0" y="28856"/>
                </a:lnTo>
                <a:lnTo>
                  <a:pt x="5366" y="25265"/>
                </a:lnTo>
                <a:lnTo>
                  <a:pt x="10731" y="28856"/>
                </a:lnTo>
                <a:lnTo>
                  <a:pt x="1073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32600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t Up 1 — Grey BG1" type="secHead">
  <p:cSld name="Set Up 1 — Grey BG1">
    <p:bg>
      <p:bgPr>
        <a:solidFill>
          <a:srgbClr val="F3F3F3"/>
        </a:solidFill>
        <a:effectLst/>
      </p:bgPr>
    </p:bg>
    <p:spTree>
      <p:nvGrpSpPr>
        <p:cNvPr id="1" name="Shape 1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5" name="Google Shape;1965;p162"/>
          <p:cNvSpPr txBox="1">
            <a:spLocks noGrp="1"/>
          </p:cNvSpPr>
          <p:nvPr>
            <p:ph type="sldNum" idx="12"/>
          </p:nvPr>
        </p:nvSpPr>
        <p:spPr>
          <a:xfrm>
            <a:off x="11972975" y="3185200"/>
            <a:ext cx="2192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1966" name="Google Shape;1966;p162"/>
          <p:cNvSpPr txBox="1">
            <a:spLocks noGrp="1"/>
          </p:cNvSpPr>
          <p:nvPr>
            <p:ph type="title"/>
          </p:nvPr>
        </p:nvSpPr>
        <p:spPr>
          <a:xfrm>
            <a:off x="304800" y="838200"/>
            <a:ext cx="11582400" cy="51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Helvetica Neue"/>
              <a:buNone/>
              <a:defRPr sz="3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None/>
              <a:defRPr sz="3333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None/>
              <a:defRPr sz="3333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None/>
              <a:defRPr sz="3333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None/>
              <a:defRPr sz="3333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None/>
              <a:defRPr sz="3333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None/>
              <a:defRPr sz="3333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None/>
              <a:defRPr sz="3333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None/>
              <a:defRPr sz="3333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967" name="Google Shape;1967;p162"/>
          <p:cNvSpPr/>
          <p:nvPr/>
        </p:nvSpPr>
        <p:spPr>
          <a:xfrm>
            <a:off x="6016744" y="115766"/>
            <a:ext cx="158512" cy="417835"/>
          </a:xfrm>
          <a:custGeom>
            <a:avLst/>
            <a:gdLst/>
            <a:ahLst/>
            <a:cxnLst/>
            <a:rect l="l" t="t" r="r" b="b"/>
            <a:pathLst>
              <a:path w="10732" h="28856" extrusionOk="0">
                <a:moveTo>
                  <a:pt x="0" y="1"/>
                </a:moveTo>
                <a:lnTo>
                  <a:pt x="0" y="28856"/>
                </a:lnTo>
                <a:lnTo>
                  <a:pt x="5366" y="25265"/>
                </a:lnTo>
                <a:lnTo>
                  <a:pt x="10731" y="28856"/>
                </a:lnTo>
                <a:lnTo>
                  <a:pt x="1073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84848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t Up 4 — Black BG" type="titleOnly">
  <p:cSld name="Set Up 4 — Black BG">
    <p:bg>
      <p:bgPr>
        <a:solidFill>
          <a:srgbClr val="000000"/>
        </a:solidFill>
        <a:effectLst/>
      </p:bgPr>
    </p:bg>
    <p:spTree>
      <p:nvGrpSpPr>
        <p:cNvPr id="1" name="Shape 19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5" name="Google Shape;1995;p164"/>
          <p:cNvSpPr txBox="1">
            <a:spLocks noGrp="1"/>
          </p:cNvSpPr>
          <p:nvPr>
            <p:ph type="title"/>
          </p:nvPr>
        </p:nvSpPr>
        <p:spPr>
          <a:xfrm>
            <a:off x="304800" y="838200"/>
            <a:ext cx="11582400" cy="51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Helvetica Neue"/>
              <a:buNone/>
              <a:defRPr sz="8000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Helvetica Neue"/>
              <a:buNone/>
              <a:defRPr sz="8000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Helvetica Neue"/>
              <a:buNone/>
              <a:defRPr sz="8000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Helvetica Neue"/>
              <a:buNone/>
              <a:defRPr sz="8000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Helvetica Neue"/>
              <a:buNone/>
              <a:defRPr sz="8000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Helvetica Neue"/>
              <a:buNone/>
              <a:defRPr sz="8000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Helvetica Neue"/>
              <a:buNone/>
              <a:defRPr sz="8000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Helvetica Neue"/>
              <a:buNone/>
              <a:defRPr sz="8000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Helvetica Neue"/>
              <a:buNone/>
              <a:defRPr sz="8000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996" name="Google Shape;1996;p164"/>
          <p:cNvSpPr/>
          <p:nvPr/>
        </p:nvSpPr>
        <p:spPr>
          <a:xfrm>
            <a:off x="6016744" y="115766"/>
            <a:ext cx="158512" cy="417835"/>
          </a:xfrm>
          <a:custGeom>
            <a:avLst/>
            <a:gdLst/>
            <a:ahLst/>
            <a:cxnLst/>
            <a:rect l="l" t="t" r="r" b="b"/>
            <a:pathLst>
              <a:path w="10732" h="28856" extrusionOk="0">
                <a:moveTo>
                  <a:pt x="0" y="1"/>
                </a:moveTo>
                <a:lnTo>
                  <a:pt x="0" y="28856"/>
                </a:lnTo>
                <a:lnTo>
                  <a:pt x="5366" y="25265"/>
                </a:lnTo>
                <a:lnTo>
                  <a:pt x="10731" y="28856"/>
                </a:lnTo>
                <a:lnTo>
                  <a:pt x="1073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84811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Divider">
  <p:cSld name="Section Divider">
    <p:bg>
      <p:bgPr>
        <a:solidFill>
          <a:schemeClr val="dk1"/>
        </a:solidFill>
        <a:effectLst/>
      </p:bgPr>
    </p:bg>
    <p:spTree>
      <p:nvGrpSpPr>
        <p:cNvPr id="1" name="Shape 1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8" name="Google Shape;1998;p165"/>
          <p:cNvSpPr txBox="1">
            <a:spLocks noGrp="1"/>
          </p:cNvSpPr>
          <p:nvPr>
            <p:ph type="sldNum" idx="12"/>
          </p:nvPr>
        </p:nvSpPr>
        <p:spPr>
          <a:xfrm>
            <a:off x="11972975" y="3185200"/>
            <a:ext cx="2192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2009" name="Google Shape;2009;p165"/>
          <p:cNvSpPr txBox="1">
            <a:spLocks noGrp="1"/>
          </p:cNvSpPr>
          <p:nvPr>
            <p:ph type="title"/>
          </p:nvPr>
        </p:nvSpPr>
        <p:spPr>
          <a:xfrm>
            <a:off x="304800" y="2316480"/>
            <a:ext cx="11582400" cy="15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Helvetica Neue"/>
              <a:buNone/>
              <a:defRPr sz="8000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Helvetica Neue"/>
              <a:buNone/>
              <a:defRPr sz="8000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Helvetica Neue"/>
              <a:buNone/>
              <a:defRPr sz="8000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Helvetica Neue"/>
              <a:buNone/>
              <a:defRPr sz="8000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Helvetica Neue"/>
              <a:buNone/>
              <a:defRPr sz="8000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Helvetica Neue"/>
              <a:buNone/>
              <a:defRPr sz="8000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Helvetica Neue"/>
              <a:buNone/>
              <a:defRPr sz="8000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Helvetica Neue"/>
              <a:buNone/>
              <a:defRPr sz="8000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Helvetica Neue"/>
              <a:buNone/>
              <a:defRPr sz="8000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010" name="Google Shape;2010;p165"/>
          <p:cNvSpPr txBox="1">
            <a:spLocks noGrp="1"/>
          </p:cNvSpPr>
          <p:nvPr>
            <p:ph type="body" idx="1"/>
          </p:nvPr>
        </p:nvSpPr>
        <p:spPr>
          <a:xfrm>
            <a:off x="2828544" y="3840480"/>
            <a:ext cx="6522800" cy="7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marR="0" lvl="0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Palatino"/>
              <a:buChar char="●"/>
              <a:defRPr sz="2000" b="0" i="1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1219170" marR="0" lvl="1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Palatino"/>
              <a:buChar char="○"/>
              <a:defRPr sz="2000" b="0" i="1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1828754" marR="0" lvl="2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Palatino"/>
              <a:buChar char="■"/>
              <a:defRPr sz="2000" b="0" i="1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2438339" marR="0" lvl="3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Palatino"/>
              <a:buChar char="●"/>
              <a:defRPr sz="2000" b="0" i="1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3047924" marR="0" lvl="4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Palatino"/>
              <a:buChar char="○"/>
              <a:defRPr sz="2000" b="0" i="1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3657509" marR="0" lvl="5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Palatino"/>
              <a:buChar char="■"/>
              <a:defRPr sz="2000" b="0" i="1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4267093" marR="0" lvl="6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Palatino"/>
              <a:buChar char="●"/>
              <a:defRPr sz="2000" b="0" i="1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4876678" marR="0" lvl="7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Palatino"/>
              <a:buChar char="○"/>
              <a:defRPr sz="2000" b="0" i="1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5486263" marR="0" lvl="8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Palatino"/>
              <a:buChar char="■"/>
              <a:defRPr sz="2000" b="0" i="1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  <p:sp>
        <p:nvSpPr>
          <p:cNvPr id="2011" name="Google Shape;2011;p165"/>
          <p:cNvSpPr txBox="1">
            <a:spLocks noGrp="1"/>
          </p:cNvSpPr>
          <p:nvPr>
            <p:ph type="title" idx="2"/>
          </p:nvPr>
        </p:nvSpPr>
        <p:spPr>
          <a:xfrm>
            <a:off x="0" y="0"/>
            <a:ext cx="914400" cy="3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012" name="Google Shape;2012;p165"/>
          <p:cNvSpPr txBox="1">
            <a:spLocks noGrp="1"/>
          </p:cNvSpPr>
          <p:nvPr>
            <p:ph type="title" idx="3"/>
          </p:nvPr>
        </p:nvSpPr>
        <p:spPr>
          <a:xfrm>
            <a:off x="914400" y="0"/>
            <a:ext cx="914400" cy="3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013" name="Google Shape;2013;p165"/>
          <p:cNvSpPr txBox="1">
            <a:spLocks noGrp="1"/>
          </p:cNvSpPr>
          <p:nvPr>
            <p:ph type="title" idx="4"/>
          </p:nvPr>
        </p:nvSpPr>
        <p:spPr>
          <a:xfrm>
            <a:off x="1828800" y="0"/>
            <a:ext cx="914400" cy="3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014" name="Google Shape;2014;p165"/>
          <p:cNvSpPr txBox="1">
            <a:spLocks noGrp="1"/>
          </p:cNvSpPr>
          <p:nvPr>
            <p:ph type="title" idx="5"/>
          </p:nvPr>
        </p:nvSpPr>
        <p:spPr>
          <a:xfrm>
            <a:off x="2743200" y="0"/>
            <a:ext cx="914400" cy="3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015" name="Google Shape;2015;p165"/>
          <p:cNvSpPr txBox="1">
            <a:spLocks noGrp="1"/>
          </p:cNvSpPr>
          <p:nvPr>
            <p:ph type="title" idx="6"/>
          </p:nvPr>
        </p:nvSpPr>
        <p:spPr>
          <a:xfrm>
            <a:off x="3657600" y="0"/>
            <a:ext cx="914400" cy="3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016" name="Google Shape;2016;p165"/>
          <p:cNvSpPr txBox="1">
            <a:spLocks noGrp="1"/>
          </p:cNvSpPr>
          <p:nvPr>
            <p:ph type="title" idx="7"/>
          </p:nvPr>
        </p:nvSpPr>
        <p:spPr>
          <a:xfrm>
            <a:off x="4572000" y="0"/>
            <a:ext cx="914400" cy="3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017" name="Google Shape;2017;p165"/>
          <p:cNvSpPr txBox="1">
            <a:spLocks noGrp="1"/>
          </p:cNvSpPr>
          <p:nvPr>
            <p:ph type="title" idx="8"/>
          </p:nvPr>
        </p:nvSpPr>
        <p:spPr>
          <a:xfrm>
            <a:off x="6705600" y="0"/>
            <a:ext cx="914400" cy="3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018" name="Google Shape;2018;p165"/>
          <p:cNvSpPr txBox="1">
            <a:spLocks noGrp="1"/>
          </p:cNvSpPr>
          <p:nvPr>
            <p:ph type="title" idx="9"/>
          </p:nvPr>
        </p:nvSpPr>
        <p:spPr>
          <a:xfrm>
            <a:off x="7620000" y="0"/>
            <a:ext cx="914400" cy="3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019" name="Google Shape;2019;p165"/>
          <p:cNvSpPr txBox="1">
            <a:spLocks noGrp="1"/>
          </p:cNvSpPr>
          <p:nvPr>
            <p:ph type="title" idx="13"/>
          </p:nvPr>
        </p:nvSpPr>
        <p:spPr>
          <a:xfrm>
            <a:off x="8534400" y="0"/>
            <a:ext cx="914400" cy="3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020" name="Google Shape;2020;p165"/>
          <p:cNvSpPr txBox="1">
            <a:spLocks noGrp="1"/>
          </p:cNvSpPr>
          <p:nvPr>
            <p:ph type="title" idx="14"/>
          </p:nvPr>
        </p:nvSpPr>
        <p:spPr>
          <a:xfrm>
            <a:off x="9448800" y="0"/>
            <a:ext cx="914400" cy="3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021" name="Google Shape;2021;p165"/>
          <p:cNvSpPr txBox="1">
            <a:spLocks noGrp="1"/>
          </p:cNvSpPr>
          <p:nvPr>
            <p:ph type="title" idx="15"/>
          </p:nvPr>
        </p:nvSpPr>
        <p:spPr>
          <a:xfrm>
            <a:off x="10363200" y="0"/>
            <a:ext cx="914400" cy="3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022" name="Google Shape;2022;p165"/>
          <p:cNvSpPr txBox="1">
            <a:spLocks noGrp="1"/>
          </p:cNvSpPr>
          <p:nvPr>
            <p:ph type="title" idx="16"/>
          </p:nvPr>
        </p:nvSpPr>
        <p:spPr>
          <a:xfrm>
            <a:off x="11277600" y="0"/>
            <a:ext cx="914400" cy="3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"/>
              <a:buFont typeface="Helvetica Neue"/>
              <a:buNone/>
              <a:defRPr sz="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023" name="Google Shape;2023;p165"/>
          <p:cNvSpPr/>
          <p:nvPr/>
        </p:nvSpPr>
        <p:spPr>
          <a:xfrm>
            <a:off x="6016744" y="115766"/>
            <a:ext cx="158512" cy="417835"/>
          </a:xfrm>
          <a:custGeom>
            <a:avLst/>
            <a:gdLst/>
            <a:ahLst/>
            <a:cxnLst/>
            <a:rect l="l" t="t" r="r" b="b"/>
            <a:pathLst>
              <a:path w="10732" h="28856" extrusionOk="0">
                <a:moveTo>
                  <a:pt x="0" y="1"/>
                </a:moveTo>
                <a:lnTo>
                  <a:pt x="0" y="28856"/>
                </a:lnTo>
                <a:lnTo>
                  <a:pt x="5366" y="25265"/>
                </a:lnTo>
                <a:lnTo>
                  <a:pt x="10731" y="28856"/>
                </a:lnTo>
                <a:lnTo>
                  <a:pt x="1073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65636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dea — Left">
  <p:cSld name="Idea — Left">
    <p:bg>
      <p:bgPr>
        <a:solidFill>
          <a:srgbClr val="F3F3F3"/>
        </a:solidFill>
        <a:effectLst/>
      </p:bgPr>
    </p:bg>
    <p:spTree>
      <p:nvGrpSpPr>
        <p:cNvPr id="1" name="Shape 2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5" name="Google Shape;2025;p166"/>
          <p:cNvSpPr txBox="1">
            <a:spLocks noGrp="1"/>
          </p:cNvSpPr>
          <p:nvPr>
            <p:ph type="sldNum" idx="12"/>
          </p:nvPr>
        </p:nvSpPr>
        <p:spPr>
          <a:xfrm>
            <a:off x="11972975" y="3185200"/>
            <a:ext cx="2192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2036" name="Google Shape;2036;p166"/>
          <p:cNvSpPr txBox="1">
            <a:spLocks noGrp="1"/>
          </p:cNvSpPr>
          <p:nvPr>
            <p:ph type="subTitle" idx="1"/>
          </p:nvPr>
        </p:nvSpPr>
        <p:spPr>
          <a:xfrm>
            <a:off x="609600" y="2636480"/>
            <a:ext cx="4876800" cy="54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Helvetica Neue"/>
              <a:buNone/>
              <a:defRPr sz="3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37" name="Google Shape;2037;p166"/>
          <p:cNvSpPr txBox="1">
            <a:spLocks noGrp="1"/>
          </p:cNvSpPr>
          <p:nvPr>
            <p:ph type="title"/>
          </p:nvPr>
        </p:nvSpPr>
        <p:spPr>
          <a:xfrm>
            <a:off x="609600" y="2392640"/>
            <a:ext cx="4876800" cy="3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None/>
              <a:defRPr sz="1200" b="0" i="0" u="none" strike="noStrike" cap="none">
                <a:solidFill>
                  <a:schemeClr val="dk2"/>
                </a:solidFill>
                <a:highlight>
                  <a:schemeClr val="lt1"/>
                </a:highlight>
                <a:latin typeface="Palatino"/>
                <a:ea typeface="Palatino"/>
                <a:cs typeface="Palatino"/>
                <a:sym typeface="Palatin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None/>
              <a:defRPr sz="1200" b="0" i="0" u="none" strike="noStrike" cap="none">
                <a:solidFill>
                  <a:schemeClr val="dk2"/>
                </a:solidFill>
                <a:highlight>
                  <a:schemeClr val="lt1"/>
                </a:highlight>
                <a:latin typeface="Palatino"/>
                <a:ea typeface="Palatino"/>
                <a:cs typeface="Palatino"/>
                <a:sym typeface="Palatin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None/>
              <a:defRPr sz="1200" b="0" i="0" u="none" strike="noStrike" cap="none">
                <a:solidFill>
                  <a:schemeClr val="dk2"/>
                </a:solidFill>
                <a:highlight>
                  <a:schemeClr val="lt1"/>
                </a:highlight>
                <a:latin typeface="Palatino"/>
                <a:ea typeface="Palatino"/>
                <a:cs typeface="Palatino"/>
                <a:sym typeface="Palatin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None/>
              <a:defRPr sz="1200" b="0" i="0" u="none" strike="noStrike" cap="none">
                <a:solidFill>
                  <a:schemeClr val="dk2"/>
                </a:solidFill>
                <a:highlight>
                  <a:schemeClr val="lt1"/>
                </a:highlight>
                <a:latin typeface="Palatino"/>
                <a:ea typeface="Palatino"/>
                <a:cs typeface="Palatino"/>
                <a:sym typeface="Palatin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None/>
              <a:defRPr sz="1200" b="0" i="0" u="none" strike="noStrike" cap="none">
                <a:solidFill>
                  <a:schemeClr val="dk2"/>
                </a:solidFill>
                <a:highlight>
                  <a:schemeClr val="lt1"/>
                </a:highlight>
                <a:latin typeface="Palatino"/>
                <a:ea typeface="Palatino"/>
                <a:cs typeface="Palatino"/>
                <a:sym typeface="Palatin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None/>
              <a:defRPr sz="1200" b="0" i="0" u="none" strike="noStrike" cap="none">
                <a:solidFill>
                  <a:schemeClr val="dk2"/>
                </a:solidFill>
                <a:highlight>
                  <a:schemeClr val="lt1"/>
                </a:highlight>
                <a:latin typeface="Palatino"/>
                <a:ea typeface="Palatino"/>
                <a:cs typeface="Palatino"/>
                <a:sym typeface="Palatin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None/>
              <a:defRPr sz="1200" b="0" i="0" u="none" strike="noStrike" cap="none">
                <a:solidFill>
                  <a:schemeClr val="dk2"/>
                </a:solidFill>
                <a:highlight>
                  <a:schemeClr val="lt1"/>
                </a:highlight>
                <a:latin typeface="Palatino"/>
                <a:ea typeface="Palatino"/>
                <a:cs typeface="Palatino"/>
                <a:sym typeface="Palatin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None/>
              <a:defRPr sz="1200" b="0" i="0" u="none" strike="noStrike" cap="none">
                <a:solidFill>
                  <a:schemeClr val="dk2"/>
                </a:solidFill>
                <a:highlight>
                  <a:schemeClr val="lt1"/>
                </a:highlight>
                <a:latin typeface="Palatino"/>
                <a:ea typeface="Palatino"/>
                <a:cs typeface="Palatino"/>
                <a:sym typeface="Palatin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None/>
              <a:defRPr sz="1200" b="0" i="0" u="none" strike="noStrike" cap="none">
                <a:solidFill>
                  <a:schemeClr val="dk2"/>
                </a:solidFill>
                <a:highlight>
                  <a:schemeClr val="lt1"/>
                </a:highlight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  <p:sp>
        <p:nvSpPr>
          <p:cNvPr id="2038" name="Google Shape;2038;p166"/>
          <p:cNvSpPr txBox="1">
            <a:spLocks noGrp="1"/>
          </p:cNvSpPr>
          <p:nvPr>
            <p:ph type="body" idx="2"/>
          </p:nvPr>
        </p:nvSpPr>
        <p:spPr>
          <a:xfrm>
            <a:off x="609600" y="3124160"/>
            <a:ext cx="4876800" cy="13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Char char="●"/>
              <a:defRPr sz="12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1219170" marR="0" lvl="1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Char char="○"/>
              <a:defRPr sz="12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1828754" marR="0" lvl="2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Char char="■"/>
              <a:defRPr sz="12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2438339" marR="0" lvl="3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Char char="●"/>
              <a:defRPr sz="12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3047924" marR="0" lvl="4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Char char="○"/>
              <a:defRPr sz="12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3657509" marR="0" lvl="5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Char char="■"/>
              <a:defRPr sz="12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4267093" marR="0" lvl="6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Char char="●"/>
              <a:defRPr sz="12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4876678" marR="0" lvl="7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Char char="○"/>
              <a:defRPr sz="12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5486263" marR="0" lvl="8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Char char="■"/>
              <a:defRPr sz="12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  <p:sp>
        <p:nvSpPr>
          <p:cNvPr id="2039" name="Google Shape;2039;p166"/>
          <p:cNvSpPr/>
          <p:nvPr/>
        </p:nvSpPr>
        <p:spPr>
          <a:xfrm>
            <a:off x="6016744" y="115766"/>
            <a:ext cx="158512" cy="417835"/>
          </a:xfrm>
          <a:custGeom>
            <a:avLst/>
            <a:gdLst/>
            <a:ahLst/>
            <a:cxnLst/>
            <a:rect l="l" t="t" r="r" b="b"/>
            <a:pathLst>
              <a:path w="10732" h="28856" extrusionOk="0">
                <a:moveTo>
                  <a:pt x="0" y="1"/>
                </a:moveTo>
                <a:lnTo>
                  <a:pt x="0" y="28856"/>
                </a:lnTo>
                <a:lnTo>
                  <a:pt x="5366" y="25265"/>
                </a:lnTo>
                <a:lnTo>
                  <a:pt x="10731" y="28856"/>
                </a:lnTo>
                <a:lnTo>
                  <a:pt x="1073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83981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dea — Right">
  <p:cSld name="Idea — Right">
    <p:bg>
      <p:bgPr>
        <a:solidFill>
          <a:srgbClr val="F3F3F3"/>
        </a:solidFill>
        <a:effectLst/>
      </p:bgPr>
    </p:bg>
    <p:spTree>
      <p:nvGrpSpPr>
        <p:cNvPr id="1" name="Shape 2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1" name="Google Shape;2041;p167"/>
          <p:cNvSpPr txBox="1">
            <a:spLocks noGrp="1"/>
          </p:cNvSpPr>
          <p:nvPr>
            <p:ph type="sldNum" idx="12"/>
          </p:nvPr>
        </p:nvSpPr>
        <p:spPr>
          <a:xfrm>
            <a:off x="11972975" y="3185200"/>
            <a:ext cx="2192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2052" name="Google Shape;2052;p167"/>
          <p:cNvSpPr txBox="1">
            <a:spLocks noGrp="1"/>
          </p:cNvSpPr>
          <p:nvPr>
            <p:ph type="subTitle" idx="1"/>
          </p:nvPr>
        </p:nvSpPr>
        <p:spPr>
          <a:xfrm>
            <a:off x="6705600" y="2636480"/>
            <a:ext cx="4876800" cy="54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Helvetica Neue"/>
              <a:buNone/>
              <a:defRPr sz="3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53" name="Google Shape;2053;p167"/>
          <p:cNvSpPr txBox="1">
            <a:spLocks noGrp="1"/>
          </p:cNvSpPr>
          <p:nvPr>
            <p:ph type="title"/>
          </p:nvPr>
        </p:nvSpPr>
        <p:spPr>
          <a:xfrm>
            <a:off x="6705600" y="2392640"/>
            <a:ext cx="4876800" cy="3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None/>
              <a:defRPr sz="1200" b="0" i="0" u="none" strike="noStrike" cap="none">
                <a:solidFill>
                  <a:schemeClr val="dk2"/>
                </a:solidFill>
                <a:highlight>
                  <a:schemeClr val="lt1"/>
                </a:highlight>
                <a:latin typeface="Palatino"/>
                <a:ea typeface="Palatino"/>
                <a:cs typeface="Palatino"/>
                <a:sym typeface="Palatin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None/>
              <a:defRPr sz="1200" b="0" i="0" u="none" strike="noStrike" cap="none">
                <a:solidFill>
                  <a:schemeClr val="dk2"/>
                </a:solidFill>
                <a:highlight>
                  <a:schemeClr val="lt1"/>
                </a:highlight>
                <a:latin typeface="Palatino"/>
                <a:ea typeface="Palatino"/>
                <a:cs typeface="Palatino"/>
                <a:sym typeface="Palatin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None/>
              <a:defRPr sz="1200" b="0" i="0" u="none" strike="noStrike" cap="none">
                <a:solidFill>
                  <a:schemeClr val="dk2"/>
                </a:solidFill>
                <a:highlight>
                  <a:schemeClr val="lt1"/>
                </a:highlight>
                <a:latin typeface="Palatino"/>
                <a:ea typeface="Palatino"/>
                <a:cs typeface="Palatino"/>
                <a:sym typeface="Palatin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None/>
              <a:defRPr sz="1200" b="0" i="0" u="none" strike="noStrike" cap="none">
                <a:solidFill>
                  <a:schemeClr val="dk2"/>
                </a:solidFill>
                <a:highlight>
                  <a:schemeClr val="lt1"/>
                </a:highlight>
                <a:latin typeface="Palatino"/>
                <a:ea typeface="Palatino"/>
                <a:cs typeface="Palatino"/>
                <a:sym typeface="Palatin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None/>
              <a:defRPr sz="1200" b="0" i="0" u="none" strike="noStrike" cap="none">
                <a:solidFill>
                  <a:schemeClr val="dk2"/>
                </a:solidFill>
                <a:highlight>
                  <a:schemeClr val="lt1"/>
                </a:highlight>
                <a:latin typeface="Palatino"/>
                <a:ea typeface="Palatino"/>
                <a:cs typeface="Palatino"/>
                <a:sym typeface="Palatin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None/>
              <a:defRPr sz="1200" b="0" i="0" u="none" strike="noStrike" cap="none">
                <a:solidFill>
                  <a:schemeClr val="dk2"/>
                </a:solidFill>
                <a:highlight>
                  <a:schemeClr val="lt1"/>
                </a:highlight>
                <a:latin typeface="Palatino"/>
                <a:ea typeface="Palatino"/>
                <a:cs typeface="Palatino"/>
                <a:sym typeface="Palatin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None/>
              <a:defRPr sz="1200" b="0" i="0" u="none" strike="noStrike" cap="none">
                <a:solidFill>
                  <a:schemeClr val="dk2"/>
                </a:solidFill>
                <a:highlight>
                  <a:schemeClr val="lt1"/>
                </a:highlight>
                <a:latin typeface="Palatino"/>
                <a:ea typeface="Palatino"/>
                <a:cs typeface="Palatino"/>
                <a:sym typeface="Palatin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None/>
              <a:defRPr sz="1200" b="0" i="0" u="none" strike="noStrike" cap="none">
                <a:solidFill>
                  <a:schemeClr val="dk2"/>
                </a:solidFill>
                <a:highlight>
                  <a:schemeClr val="lt1"/>
                </a:highlight>
                <a:latin typeface="Palatino"/>
                <a:ea typeface="Palatino"/>
                <a:cs typeface="Palatino"/>
                <a:sym typeface="Palatin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None/>
              <a:defRPr sz="1200" b="0" i="0" u="none" strike="noStrike" cap="none">
                <a:solidFill>
                  <a:schemeClr val="dk2"/>
                </a:solidFill>
                <a:highlight>
                  <a:schemeClr val="lt1"/>
                </a:highlight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  <p:sp>
        <p:nvSpPr>
          <p:cNvPr id="2054" name="Google Shape;2054;p167"/>
          <p:cNvSpPr txBox="1">
            <a:spLocks noGrp="1"/>
          </p:cNvSpPr>
          <p:nvPr>
            <p:ph type="body" idx="2"/>
          </p:nvPr>
        </p:nvSpPr>
        <p:spPr>
          <a:xfrm>
            <a:off x="6705600" y="3124160"/>
            <a:ext cx="4876800" cy="13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Char char="●"/>
              <a:defRPr sz="12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1219170" marR="0" lvl="1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Char char="○"/>
              <a:defRPr sz="12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1828754" marR="0" lvl="2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Char char="■"/>
              <a:defRPr sz="12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2438339" marR="0" lvl="3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Char char="●"/>
              <a:defRPr sz="12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3047924" marR="0" lvl="4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Char char="○"/>
              <a:defRPr sz="12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3657509" marR="0" lvl="5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Char char="■"/>
              <a:defRPr sz="12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4267093" marR="0" lvl="6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Char char="●"/>
              <a:defRPr sz="12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4876678" marR="0" lvl="7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Char char="○"/>
              <a:defRPr sz="12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5486263" marR="0" lvl="8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Char char="■"/>
              <a:defRPr sz="12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  <p:sp>
        <p:nvSpPr>
          <p:cNvPr id="2055" name="Google Shape;2055;p167"/>
          <p:cNvSpPr/>
          <p:nvPr/>
        </p:nvSpPr>
        <p:spPr>
          <a:xfrm>
            <a:off x="6016744" y="115766"/>
            <a:ext cx="158512" cy="417835"/>
          </a:xfrm>
          <a:custGeom>
            <a:avLst/>
            <a:gdLst/>
            <a:ahLst/>
            <a:cxnLst/>
            <a:rect l="l" t="t" r="r" b="b"/>
            <a:pathLst>
              <a:path w="10732" h="28856" extrusionOk="0">
                <a:moveTo>
                  <a:pt x="0" y="1"/>
                </a:moveTo>
                <a:lnTo>
                  <a:pt x="0" y="28856"/>
                </a:lnTo>
                <a:lnTo>
                  <a:pt x="5366" y="25265"/>
                </a:lnTo>
                <a:lnTo>
                  <a:pt x="10731" y="28856"/>
                </a:lnTo>
                <a:lnTo>
                  <a:pt x="1073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52781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cript — Left">
  <p:cSld name="Script — Left">
    <p:bg>
      <p:bgPr>
        <a:solidFill>
          <a:srgbClr val="F3F3F3"/>
        </a:solidFill>
        <a:effectLst/>
      </p:bgPr>
    </p:bg>
    <p:spTree>
      <p:nvGrpSpPr>
        <p:cNvPr id="1" name="Shape 2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7" name="Google Shape;2057;p168"/>
          <p:cNvSpPr txBox="1">
            <a:spLocks noGrp="1"/>
          </p:cNvSpPr>
          <p:nvPr>
            <p:ph type="sldNum" idx="12"/>
          </p:nvPr>
        </p:nvSpPr>
        <p:spPr>
          <a:xfrm>
            <a:off x="11972975" y="3185200"/>
            <a:ext cx="2192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2068" name="Google Shape;2068;p168"/>
          <p:cNvSpPr txBox="1">
            <a:spLocks noGrp="1"/>
          </p:cNvSpPr>
          <p:nvPr>
            <p:ph type="subTitle" idx="1"/>
          </p:nvPr>
        </p:nvSpPr>
        <p:spPr>
          <a:xfrm>
            <a:off x="609600" y="868680"/>
            <a:ext cx="4876800" cy="54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Helvetica Neue"/>
              <a:buNone/>
              <a:defRPr sz="3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69" name="Google Shape;2069;p168"/>
          <p:cNvSpPr txBox="1">
            <a:spLocks noGrp="1"/>
          </p:cNvSpPr>
          <p:nvPr>
            <p:ph type="title"/>
          </p:nvPr>
        </p:nvSpPr>
        <p:spPr>
          <a:xfrm>
            <a:off x="609600" y="624840"/>
            <a:ext cx="4876800" cy="3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None/>
              <a:defRPr sz="1200" b="0" i="0" u="none" strike="noStrike" cap="none">
                <a:solidFill>
                  <a:schemeClr val="dk2"/>
                </a:solidFill>
                <a:highlight>
                  <a:schemeClr val="lt1"/>
                </a:highlight>
                <a:latin typeface="Palatino"/>
                <a:ea typeface="Palatino"/>
                <a:cs typeface="Palatino"/>
                <a:sym typeface="Palatin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None/>
              <a:defRPr sz="1200" b="0" i="0" u="none" strike="noStrike" cap="none">
                <a:solidFill>
                  <a:schemeClr val="dk2"/>
                </a:solidFill>
                <a:highlight>
                  <a:schemeClr val="lt1"/>
                </a:highlight>
                <a:latin typeface="Palatino"/>
                <a:ea typeface="Palatino"/>
                <a:cs typeface="Palatino"/>
                <a:sym typeface="Palatin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None/>
              <a:defRPr sz="1200" b="0" i="0" u="none" strike="noStrike" cap="none">
                <a:solidFill>
                  <a:schemeClr val="dk2"/>
                </a:solidFill>
                <a:highlight>
                  <a:schemeClr val="lt1"/>
                </a:highlight>
                <a:latin typeface="Palatino"/>
                <a:ea typeface="Palatino"/>
                <a:cs typeface="Palatino"/>
                <a:sym typeface="Palatin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None/>
              <a:defRPr sz="1200" b="0" i="0" u="none" strike="noStrike" cap="none">
                <a:solidFill>
                  <a:schemeClr val="dk2"/>
                </a:solidFill>
                <a:highlight>
                  <a:schemeClr val="lt1"/>
                </a:highlight>
                <a:latin typeface="Palatino"/>
                <a:ea typeface="Palatino"/>
                <a:cs typeface="Palatino"/>
                <a:sym typeface="Palatin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None/>
              <a:defRPr sz="1200" b="0" i="0" u="none" strike="noStrike" cap="none">
                <a:solidFill>
                  <a:schemeClr val="dk2"/>
                </a:solidFill>
                <a:highlight>
                  <a:schemeClr val="lt1"/>
                </a:highlight>
                <a:latin typeface="Palatino"/>
                <a:ea typeface="Palatino"/>
                <a:cs typeface="Palatino"/>
                <a:sym typeface="Palatin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None/>
              <a:defRPr sz="1200" b="0" i="0" u="none" strike="noStrike" cap="none">
                <a:solidFill>
                  <a:schemeClr val="dk2"/>
                </a:solidFill>
                <a:highlight>
                  <a:schemeClr val="lt1"/>
                </a:highlight>
                <a:latin typeface="Palatino"/>
                <a:ea typeface="Palatino"/>
                <a:cs typeface="Palatino"/>
                <a:sym typeface="Palatin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None/>
              <a:defRPr sz="1200" b="0" i="0" u="none" strike="noStrike" cap="none">
                <a:solidFill>
                  <a:schemeClr val="dk2"/>
                </a:solidFill>
                <a:highlight>
                  <a:schemeClr val="lt1"/>
                </a:highlight>
                <a:latin typeface="Palatino"/>
                <a:ea typeface="Palatino"/>
                <a:cs typeface="Palatino"/>
                <a:sym typeface="Palatin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None/>
              <a:defRPr sz="1200" b="0" i="0" u="none" strike="noStrike" cap="none">
                <a:solidFill>
                  <a:schemeClr val="dk2"/>
                </a:solidFill>
                <a:highlight>
                  <a:schemeClr val="lt1"/>
                </a:highlight>
                <a:latin typeface="Palatino"/>
                <a:ea typeface="Palatino"/>
                <a:cs typeface="Palatino"/>
                <a:sym typeface="Palatin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None/>
              <a:defRPr sz="1200" b="0" i="0" u="none" strike="noStrike" cap="none">
                <a:solidFill>
                  <a:schemeClr val="dk2"/>
                </a:solidFill>
                <a:highlight>
                  <a:schemeClr val="lt1"/>
                </a:highlight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  <p:sp>
        <p:nvSpPr>
          <p:cNvPr id="2070" name="Google Shape;2070;p168"/>
          <p:cNvSpPr txBox="1">
            <a:spLocks noGrp="1"/>
          </p:cNvSpPr>
          <p:nvPr>
            <p:ph type="body" idx="2"/>
          </p:nvPr>
        </p:nvSpPr>
        <p:spPr>
          <a:xfrm>
            <a:off x="609600" y="1356360"/>
            <a:ext cx="4876800" cy="48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Char char="●"/>
              <a:defRPr sz="12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1219170" marR="0" lvl="1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Char char="○"/>
              <a:defRPr sz="12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1828754" marR="0" lvl="2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Char char="■"/>
              <a:defRPr sz="12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2438339" marR="0" lvl="3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Char char="●"/>
              <a:defRPr sz="12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3047924" marR="0" lvl="4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Char char="○"/>
              <a:defRPr sz="12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3657509" marR="0" lvl="5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Char char="■"/>
              <a:defRPr sz="12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4267093" marR="0" lvl="6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Char char="●"/>
              <a:defRPr sz="12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4876678" marR="0" lvl="7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Char char="○"/>
              <a:defRPr sz="12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5486263" marR="0" lvl="8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Char char="■"/>
              <a:defRPr sz="12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  <p:sp>
        <p:nvSpPr>
          <p:cNvPr id="2071" name="Google Shape;2071;p168"/>
          <p:cNvSpPr txBox="1">
            <a:spLocks noGrp="1"/>
          </p:cNvSpPr>
          <p:nvPr>
            <p:ph type="sldNum" idx="3"/>
          </p:nvPr>
        </p:nvSpPr>
        <p:spPr>
          <a:xfrm>
            <a:off x="11972975" y="3185200"/>
            <a:ext cx="2192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2072" name="Google Shape;2072;p168"/>
          <p:cNvSpPr/>
          <p:nvPr/>
        </p:nvSpPr>
        <p:spPr>
          <a:xfrm>
            <a:off x="6016744" y="115766"/>
            <a:ext cx="158512" cy="417835"/>
          </a:xfrm>
          <a:custGeom>
            <a:avLst/>
            <a:gdLst/>
            <a:ahLst/>
            <a:cxnLst/>
            <a:rect l="l" t="t" r="r" b="b"/>
            <a:pathLst>
              <a:path w="10732" h="28856" extrusionOk="0">
                <a:moveTo>
                  <a:pt x="0" y="1"/>
                </a:moveTo>
                <a:lnTo>
                  <a:pt x="0" y="28856"/>
                </a:lnTo>
                <a:lnTo>
                  <a:pt x="5366" y="25265"/>
                </a:lnTo>
                <a:lnTo>
                  <a:pt x="10731" y="28856"/>
                </a:lnTo>
                <a:lnTo>
                  <a:pt x="1073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9186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cript — Title">
  <p:cSld name="Script — Title">
    <p:bg>
      <p:bgPr>
        <a:solidFill>
          <a:srgbClr val="000000"/>
        </a:solidFill>
        <a:effectLst/>
      </p:bgPr>
    </p:bg>
    <p:spTree>
      <p:nvGrpSpPr>
        <p:cNvPr id="1" name="Shape 2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4" name="Google Shape;2074;p169"/>
          <p:cNvGrpSpPr/>
          <p:nvPr/>
        </p:nvGrpSpPr>
        <p:grpSpPr>
          <a:xfrm>
            <a:off x="5649643" y="6522720"/>
            <a:ext cx="892703" cy="121920"/>
            <a:chOff x="4237232" y="4892040"/>
            <a:chExt cx="669527" cy="91440"/>
          </a:xfrm>
        </p:grpSpPr>
        <p:sp>
          <p:nvSpPr>
            <p:cNvPr id="2075" name="Google Shape;2075;p169"/>
            <p:cNvSpPr/>
            <p:nvPr/>
          </p:nvSpPr>
          <p:spPr>
            <a:xfrm>
              <a:off x="4237232" y="4892040"/>
              <a:ext cx="228609" cy="91440"/>
            </a:xfrm>
            <a:custGeom>
              <a:avLst/>
              <a:gdLst/>
              <a:ahLst/>
              <a:cxnLst/>
              <a:rect l="l" t="t" r="r" b="b"/>
              <a:pathLst>
                <a:path w="7922" h="3200" extrusionOk="0">
                  <a:moveTo>
                    <a:pt x="3055" y="0"/>
                  </a:moveTo>
                  <a:cubicBezTo>
                    <a:pt x="2568" y="0"/>
                    <a:pt x="2144" y="56"/>
                    <a:pt x="1924" y="206"/>
                  </a:cubicBezTo>
                  <a:cubicBezTo>
                    <a:pt x="1688" y="365"/>
                    <a:pt x="1829" y="605"/>
                    <a:pt x="2048" y="707"/>
                  </a:cubicBezTo>
                  <a:cubicBezTo>
                    <a:pt x="2192" y="771"/>
                    <a:pt x="2249" y="789"/>
                    <a:pt x="2270" y="789"/>
                  </a:cubicBezTo>
                  <a:cubicBezTo>
                    <a:pt x="2278" y="789"/>
                    <a:pt x="2281" y="786"/>
                    <a:pt x="2281" y="782"/>
                  </a:cubicBezTo>
                  <a:cubicBezTo>
                    <a:pt x="2288" y="736"/>
                    <a:pt x="1924" y="683"/>
                    <a:pt x="1963" y="478"/>
                  </a:cubicBezTo>
                  <a:cubicBezTo>
                    <a:pt x="2013" y="219"/>
                    <a:pt x="2679" y="135"/>
                    <a:pt x="3395" y="135"/>
                  </a:cubicBezTo>
                  <a:cubicBezTo>
                    <a:pt x="3998" y="135"/>
                    <a:pt x="4636" y="194"/>
                    <a:pt x="4973" y="259"/>
                  </a:cubicBezTo>
                  <a:cubicBezTo>
                    <a:pt x="5425" y="344"/>
                    <a:pt x="4807" y="135"/>
                    <a:pt x="4005" y="937"/>
                  </a:cubicBezTo>
                  <a:cubicBezTo>
                    <a:pt x="3038" y="1904"/>
                    <a:pt x="2398" y="2963"/>
                    <a:pt x="1353" y="2963"/>
                  </a:cubicBezTo>
                  <a:cubicBezTo>
                    <a:pt x="1329" y="2963"/>
                    <a:pt x="1305" y="2962"/>
                    <a:pt x="1281" y="2961"/>
                  </a:cubicBezTo>
                  <a:cubicBezTo>
                    <a:pt x="469" y="2926"/>
                    <a:pt x="402" y="2071"/>
                    <a:pt x="840" y="1746"/>
                  </a:cubicBezTo>
                  <a:cubicBezTo>
                    <a:pt x="1026" y="1610"/>
                    <a:pt x="1236" y="1529"/>
                    <a:pt x="1455" y="1529"/>
                  </a:cubicBezTo>
                  <a:cubicBezTo>
                    <a:pt x="1655" y="1529"/>
                    <a:pt x="1862" y="1597"/>
                    <a:pt x="2062" y="1753"/>
                  </a:cubicBezTo>
                  <a:cubicBezTo>
                    <a:pt x="2081" y="1767"/>
                    <a:pt x="2097" y="1773"/>
                    <a:pt x="2110" y="1773"/>
                  </a:cubicBezTo>
                  <a:cubicBezTo>
                    <a:pt x="2150" y="1773"/>
                    <a:pt x="2166" y="1723"/>
                    <a:pt x="2150" y="1697"/>
                  </a:cubicBezTo>
                  <a:cubicBezTo>
                    <a:pt x="2127" y="1662"/>
                    <a:pt x="1852" y="1440"/>
                    <a:pt x="1461" y="1440"/>
                  </a:cubicBezTo>
                  <a:cubicBezTo>
                    <a:pt x="1262" y="1440"/>
                    <a:pt x="1034" y="1497"/>
                    <a:pt x="794" y="1665"/>
                  </a:cubicBezTo>
                  <a:cubicBezTo>
                    <a:pt x="0" y="2223"/>
                    <a:pt x="501" y="3199"/>
                    <a:pt x="1476" y="3199"/>
                  </a:cubicBezTo>
                  <a:cubicBezTo>
                    <a:pt x="2024" y="3199"/>
                    <a:pt x="2723" y="2890"/>
                    <a:pt x="3426" y="2022"/>
                  </a:cubicBezTo>
                  <a:cubicBezTo>
                    <a:pt x="3959" y="1389"/>
                    <a:pt x="4397" y="591"/>
                    <a:pt x="4874" y="520"/>
                  </a:cubicBezTo>
                  <a:lnTo>
                    <a:pt x="4874" y="520"/>
                  </a:lnTo>
                  <a:cubicBezTo>
                    <a:pt x="4397" y="852"/>
                    <a:pt x="4298" y="1287"/>
                    <a:pt x="4033" y="1940"/>
                  </a:cubicBezTo>
                  <a:cubicBezTo>
                    <a:pt x="3793" y="2527"/>
                    <a:pt x="3677" y="2460"/>
                    <a:pt x="3574" y="2629"/>
                  </a:cubicBezTo>
                  <a:cubicBezTo>
                    <a:pt x="3506" y="2739"/>
                    <a:pt x="3553" y="2849"/>
                    <a:pt x="3650" y="2849"/>
                  </a:cubicBezTo>
                  <a:cubicBezTo>
                    <a:pt x="3653" y="2849"/>
                    <a:pt x="3656" y="2849"/>
                    <a:pt x="3659" y="2848"/>
                  </a:cubicBezTo>
                  <a:cubicBezTo>
                    <a:pt x="3747" y="2841"/>
                    <a:pt x="3860" y="2714"/>
                    <a:pt x="3896" y="2605"/>
                  </a:cubicBezTo>
                  <a:cubicBezTo>
                    <a:pt x="3963" y="2407"/>
                    <a:pt x="5429" y="1018"/>
                    <a:pt x="6513" y="464"/>
                  </a:cubicBezTo>
                  <a:lnTo>
                    <a:pt x="6513" y="464"/>
                  </a:lnTo>
                  <a:cubicBezTo>
                    <a:pt x="5762" y="995"/>
                    <a:pt x="4311" y="2831"/>
                    <a:pt x="4917" y="2831"/>
                  </a:cubicBezTo>
                  <a:cubicBezTo>
                    <a:pt x="4932" y="2831"/>
                    <a:pt x="4948" y="2829"/>
                    <a:pt x="4966" y="2827"/>
                  </a:cubicBezTo>
                  <a:cubicBezTo>
                    <a:pt x="5107" y="2809"/>
                    <a:pt x="5291" y="2145"/>
                    <a:pt x="6040" y="1223"/>
                  </a:cubicBezTo>
                  <a:cubicBezTo>
                    <a:pt x="6503" y="654"/>
                    <a:pt x="6867" y="202"/>
                    <a:pt x="7824" y="139"/>
                  </a:cubicBezTo>
                  <a:cubicBezTo>
                    <a:pt x="7825" y="139"/>
                    <a:pt x="7827" y="139"/>
                    <a:pt x="7828" y="139"/>
                  </a:cubicBezTo>
                  <a:cubicBezTo>
                    <a:pt x="7921" y="139"/>
                    <a:pt x="7802" y="26"/>
                    <a:pt x="7479" y="26"/>
                  </a:cubicBezTo>
                  <a:cubicBezTo>
                    <a:pt x="7068" y="26"/>
                    <a:pt x="6329" y="207"/>
                    <a:pt x="5277" y="1025"/>
                  </a:cubicBezTo>
                  <a:cubicBezTo>
                    <a:pt x="4662" y="1505"/>
                    <a:pt x="4359" y="1873"/>
                    <a:pt x="4326" y="1873"/>
                  </a:cubicBezTo>
                  <a:cubicBezTo>
                    <a:pt x="4302" y="1873"/>
                    <a:pt x="4422" y="1677"/>
                    <a:pt x="4669" y="1184"/>
                  </a:cubicBezTo>
                  <a:cubicBezTo>
                    <a:pt x="4984" y="554"/>
                    <a:pt x="5171" y="428"/>
                    <a:pt x="5332" y="428"/>
                  </a:cubicBezTo>
                  <a:cubicBezTo>
                    <a:pt x="5439" y="428"/>
                    <a:pt x="5534" y="485"/>
                    <a:pt x="5648" y="485"/>
                  </a:cubicBezTo>
                  <a:cubicBezTo>
                    <a:pt x="5650" y="485"/>
                    <a:pt x="5653" y="485"/>
                    <a:pt x="5655" y="485"/>
                  </a:cubicBezTo>
                  <a:cubicBezTo>
                    <a:pt x="5686" y="485"/>
                    <a:pt x="5701" y="465"/>
                    <a:pt x="5701" y="442"/>
                  </a:cubicBezTo>
                  <a:cubicBezTo>
                    <a:pt x="5696" y="311"/>
                    <a:pt x="4201" y="0"/>
                    <a:pt x="305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076" name="Google Shape;2076;p169"/>
            <p:cNvGrpSpPr/>
            <p:nvPr/>
          </p:nvGrpSpPr>
          <p:grpSpPr>
            <a:xfrm>
              <a:off x="4601975" y="4892043"/>
              <a:ext cx="304784" cy="91435"/>
              <a:chOff x="4556271" y="4793110"/>
              <a:chExt cx="400978" cy="117616"/>
            </a:xfrm>
          </p:grpSpPr>
          <p:sp>
            <p:nvSpPr>
              <p:cNvPr id="2077" name="Google Shape;2077;p169"/>
              <p:cNvSpPr/>
              <p:nvPr/>
            </p:nvSpPr>
            <p:spPr>
              <a:xfrm>
                <a:off x="4665319" y="4793110"/>
                <a:ext cx="116295" cy="117616"/>
              </a:xfrm>
              <a:custGeom>
                <a:avLst/>
                <a:gdLst/>
                <a:ahLst/>
                <a:cxnLst/>
                <a:rect l="l" t="t" r="r" b="b"/>
                <a:pathLst>
                  <a:path w="74668" h="75516" extrusionOk="0">
                    <a:moveTo>
                      <a:pt x="22280" y="0"/>
                    </a:moveTo>
                    <a:lnTo>
                      <a:pt x="110" y="75077"/>
                    </a:lnTo>
                    <a:lnTo>
                      <a:pt x="0" y="75515"/>
                    </a:lnTo>
                    <a:lnTo>
                      <a:pt x="19981" y="75515"/>
                    </a:lnTo>
                    <a:lnTo>
                      <a:pt x="29697" y="43437"/>
                    </a:lnTo>
                    <a:lnTo>
                      <a:pt x="35555" y="75242"/>
                    </a:lnTo>
                    <a:lnTo>
                      <a:pt x="35609" y="75515"/>
                    </a:lnTo>
                    <a:lnTo>
                      <a:pt x="56575" y="75515"/>
                    </a:lnTo>
                    <a:lnTo>
                      <a:pt x="47953" y="33721"/>
                    </a:lnTo>
                    <a:lnTo>
                      <a:pt x="74229" y="520"/>
                    </a:lnTo>
                    <a:lnTo>
                      <a:pt x="74667" y="0"/>
                    </a:lnTo>
                    <a:lnTo>
                      <a:pt x="56356" y="0"/>
                    </a:lnTo>
                    <a:lnTo>
                      <a:pt x="34761" y="23785"/>
                    </a:lnTo>
                    <a:lnTo>
                      <a:pt x="4143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78" name="Google Shape;2078;p169"/>
              <p:cNvSpPr/>
              <p:nvPr/>
            </p:nvSpPr>
            <p:spPr>
              <a:xfrm>
                <a:off x="4756333" y="4793110"/>
                <a:ext cx="111265" cy="117616"/>
              </a:xfrm>
              <a:custGeom>
                <a:avLst/>
                <a:gdLst/>
                <a:ahLst/>
                <a:cxnLst/>
                <a:rect l="l" t="t" r="r" b="b"/>
                <a:pathLst>
                  <a:path w="71438" h="75516" extrusionOk="0">
                    <a:moveTo>
                      <a:pt x="20310" y="0"/>
                    </a:moveTo>
                    <a:lnTo>
                      <a:pt x="110" y="75077"/>
                    </a:lnTo>
                    <a:lnTo>
                      <a:pt x="0" y="75515"/>
                    </a:lnTo>
                    <a:lnTo>
                      <a:pt x="15848" y="75515"/>
                    </a:lnTo>
                    <a:lnTo>
                      <a:pt x="27672" y="34980"/>
                    </a:lnTo>
                    <a:lnTo>
                      <a:pt x="32134" y="75515"/>
                    </a:lnTo>
                    <a:lnTo>
                      <a:pt x="49815" y="75515"/>
                    </a:lnTo>
                    <a:lnTo>
                      <a:pt x="71328" y="411"/>
                    </a:lnTo>
                    <a:lnTo>
                      <a:pt x="71438" y="0"/>
                    </a:lnTo>
                    <a:lnTo>
                      <a:pt x="55262" y="0"/>
                    </a:lnTo>
                    <a:lnTo>
                      <a:pt x="44779" y="34624"/>
                    </a:lnTo>
                    <a:lnTo>
                      <a:pt x="4097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79" name="Google Shape;2079;p169"/>
              <p:cNvSpPr/>
              <p:nvPr/>
            </p:nvSpPr>
            <p:spPr>
              <a:xfrm>
                <a:off x="4867299" y="4793110"/>
                <a:ext cx="89950" cy="117616"/>
              </a:xfrm>
              <a:custGeom>
                <a:avLst/>
                <a:gdLst/>
                <a:ahLst/>
                <a:cxnLst/>
                <a:rect l="l" t="t" r="r" b="b"/>
                <a:pathLst>
                  <a:path w="57753" h="75516" extrusionOk="0">
                    <a:moveTo>
                      <a:pt x="2354" y="0"/>
                    </a:moveTo>
                    <a:lnTo>
                      <a:pt x="8348" y="44477"/>
                    </a:lnTo>
                    <a:lnTo>
                      <a:pt x="0" y="75515"/>
                    </a:lnTo>
                    <a:lnTo>
                      <a:pt x="18147" y="75515"/>
                    </a:lnTo>
                    <a:lnTo>
                      <a:pt x="26769" y="45627"/>
                    </a:lnTo>
                    <a:lnTo>
                      <a:pt x="57753" y="0"/>
                    </a:lnTo>
                    <a:lnTo>
                      <a:pt x="39168" y="0"/>
                    </a:lnTo>
                    <a:lnTo>
                      <a:pt x="22800" y="26002"/>
                    </a:lnTo>
                    <a:lnTo>
                      <a:pt x="2118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0" name="Google Shape;2080;p169"/>
              <p:cNvSpPr/>
              <p:nvPr/>
            </p:nvSpPr>
            <p:spPr>
              <a:xfrm>
                <a:off x="4556271" y="4793110"/>
                <a:ext cx="135395" cy="117616"/>
              </a:xfrm>
              <a:custGeom>
                <a:avLst/>
                <a:gdLst/>
                <a:ahLst/>
                <a:cxnLst/>
                <a:rect l="l" t="t" r="r" b="b"/>
                <a:pathLst>
                  <a:path w="86931" h="75516" extrusionOk="0">
                    <a:moveTo>
                      <a:pt x="5256" y="0"/>
                    </a:moveTo>
                    <a:lnTo>
                      <a:pt x="28" y="75159"/>
                    </a:lnTo>
                    <a:lnTo>
                      <a:pt x="1" y="75515"/>
                    </a:lnTo>
                    <a:lnTo>
                      <a:pt x="18038" y="75515"/>
                    </a:lnTo>
                    <a:lnTo>
                      <a:pt x="37088" y="34870"/>
                    </a:lnTo>
                    <a:lnTo>
                      <a:pt x="32955" y="75515"/>
                    </a:lnTo>
                    <a:lnTo>
                      <a:pt x="50336" y="75515"/>
                    </a:lnTo>
                    <a:lnTo>
                      <a:pt x="86930" y="0"/>
                    </a:lnTo>
                    <a:lnTo>
                      <a:pt x="70371" y="0"/>
                    </a:lnTo>
                    <a:lnTo>
                      <a:pt x="52607" y="35828"/>
                    </a:lnTo>
                    <a:lnTo>
                      <a:pt x="56083" y="356"/>
                    </a:lnTo>
                    <a:lnTo>
                      <a:pt x="56111" y="0"/>
                    </a:lnTo>
                    <a:lnTo>
                      <a:pt x="38402" y="0"/>
                    </a:lnTo>
                    <a:lnTo>
                      <a:pt x="21651" y="35089"/>
                    </a:lnTo>
                    <a:lnTo>
                      <a:pt x="25072" y="356"/>
                    </a:lnTo>
                    <a:lnTo>
                      <a:pt x="2510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081" name="Google Shape;2081;p169"/>
            <p:cNvGrpSpPr/>
            <p:nvPr/>
          </p:nvGrpSpPr>
          <p:grpSpPr>
            <a:xfrm>
              <a:off x="4507992" y="4919458"/>
              <a:ext cx="36624" cy="36600"/>
              <a:chOff x="3283339" y="4280725"/>
              <a:chExt cx="36624" cy="36600"/>
            </a:xfrm>
          </p:grpSpPr>
          <p:cxnSp>
            <p:nvCxnSpPr>
              <p:cNvPr id="2082" name="Google Shape;2082;p169"/>
              <p:cNvCxnSpPr/>
              <p:nvPr/>
            </p:nvCxnSpPr>
            <p:spPr>
              <a:xfrm>
                <a:off x="3283363" y="4280725"/>
                <a:ext cx="36600" cy="366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2083" name="Google Shape;2083;p169"/>
              <p:cNvCxnSpPr/>
              <p:nvPr/>
            </p:nvCxnSpPr>
            <p:spPr>
              <a:xfrm rot="5400000">
                <a:off x="3283339" y="4280725"/>
                <a:ext cx="36600" cy="366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</p:grpSp>
      <p:sp>
        <p:nvSpPr>
          <p:cNvPr id="2084" name="Google Shape;2084;p169"/>
          <p:cNvSpPr txBox="1">
            <a:spLocks noGrp="1"/>
          </p:cNvSpPr>
          <p:nvPr>
            <p:ph type="sldNum" idx="12"/>
          </p:nvPr>
        </p:nvSpPr>
        <p:spPr>
          <a:xfrm>
            <a:off x="11972975" y="3185200"/>
            <a:ext cx="2192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2085" name="Google Shape;2085;p169"/>
          <p:cNvSpPr txBox="1">
            <a:spLocks noGrp="1"/>
          </p:cNvSpPr>
          <p:nvPr>
            <p:ph type="title"/>
          </p:nvPr>
        </p:nvSpPr>
        <p:spPr>
          <a:xfrm>
            <a:off x="304800" y="2316480"/>
            <a:ext cx="11582400" cy="15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Helvetica Neue"/>
              <a:buNone/>
              <a:defRPr sz="8000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Helvetica Neue"/>
              <a:buNone/>
              <a:defRPr sz="8000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Helvetica Neue"/>
              <a:buNone/>
              <a:defRPr sz="8000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Helvetica Neue"/>
              <a:buNone/>
              <a:defRPr sz="8000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Helvetica Neue"/>
              <a:buNone/>
              <a:defRPr sz="8000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Helvetica Neue"/>
              <a:buNone/>
              <a:defRPr sz="8000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Helvetica Neue"/>
              <a:buNone/>
              <a:defRPr sz="8000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Helvetica Neue"/>
              <a:buNone/>
              <a:defRPr sz="8000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Helvetica Neue"/>
              <a:buNone/>
              <a:defRPr sz="8000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086" name="Google Shape;2086;p169"/>
          <p:cNvSpPr txBox="1">
            <a:spLocks noGrp="1"/>
          </p:cNvSpPr>
          <p:nvPr>
            <p:ph type="body" idx="1"/>
          </p:nvPr>
        </p:nvSpPr>
        <p:spPr>
          <a:xfrm>
            <a:off x="2834600" y="3840480"/>
            <a:ext cx="6522800" cy="7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marR="0" lvl="0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Palatino"/>
              <a:buChar char="●"/>
              <a:defRPr sz="2000" b="0" i="1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1219170" marR="0" lvl="1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Palatino"/>
              <a:buChar char="○"/>
              <a:defRPr sz="2000" b="0" i="1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1828754" marR="0" lvl="2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Palatino"/>
              <a:buChar char="■"/>
              <a:defRPr sz="2000" b="0" i="1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2438339" marR="0" lvl="3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Palatino"/>
              <a:buChar char="●"/>
              <a:defRPr sz="2000" b="0" i="1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3047924" marR="0" lvl="4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Palatino"/>
              <a:buChar char="○"/>
              <a:defRPr sz="2000" b="0" i="1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3657509" marR="0" lvl="5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Palatino"/>
              <a:buChar char="■"/>
              <a:defRPr sz="2000" b="0" i="1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4267093" marR="0" lvl="6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Palatino"/>
              <a:buChar char="●"/>
              <a:defRPr sz="2000" b="0" i="1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4876678" marR="0" lvl="7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Palatino"/>
              <a:buChar char="○"/>
              <a:defRPr sz="2000" b="0" i="1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5486263" marR="0" lvl="8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Palatino"/>
              <a:buChar char="■"/>
              <a:defRPr sz="2000" b="0" i="1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  <p:sp>
        <p:nvSpPr>
          <p:cNvPr id="2087" name="Google Shape;2087;p169"/>
          <p:cNvSpPr/>
          <p:nvPr/>
        </p:nvSpPr>
        <p:spPr>
          <a:xfrm>
            <a:off x="6016744" y="115766"/>
            <a:ext cx="158512" cy="417835"/>
          </a:xfrm>
          <a:custGeom>
            <a:avLst/>
            <a:gdLst/>
            <a:ahLst/>
            <a:cxnLst/>
            <a:rect l="l" t="t" r="r" b="b"/>
            <a:pathLst>
              <a:path w="10732" h="28856" extrusionOk="0">
                <a:moveTo>
                  <a:pt x="0" y="1"/>
                </a:moveTo>
                <a:lnTo>
                  <a:pt x="0" y="28856"/>
                </a:lnTo>
                <a:lnTo>
                  <a:pt x="5366" y="25265"/>
                </a:lnTo>
                <a:lnTo>
                  <a:pt x="10731" y="28856"/>
                </a:lnTo>
                <a:lnTo>
                  <a:pt x="1073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86351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cript — 1 Photo" type="blank">
  <p:cSld name="Script — 1 Photo">
    <p:bg>
      <p:bgPr>
        <a:solidFill>
          <a:srgbClr val="000000"/>
        </a:solidFill>
        <a:effectLst/>
      </p:bgPr>
    </p:bg>
    <p:spTree>
      <p:nvGrpSpPr>
        <p:cNvPr id="1" name="Shape 2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89" name="Google Shape;2089;p170"/>
          <p:cNvGrpSpPr/>
          <p:nvPr/>
        </p:nvGrpSpPr>
        <p:grpSpPr>
          <a:xfrm>
            <a:off x="5649643" y="6522720"/>
            <a:ext cx="892703" cy="121920"/>
            <a:chOff x="4237232" y="4892040"/>
            <a:chExt cx="669527" cy="91440"/>
          </a:xfrm>
        </p:grpSpPr>
        <p:sp>
          <p:nvSpPr>
            <p:cNvPr id="2090" name="Google Shape;2090;p170"/>
            <p:cNvSpPr/>
            <p:nvPr/>
          </p:nvSpPr>
          <p:spPr>
            <a:xfrm>
              <a:off x="4237232" y="4892040"/>
              <a:ext cx="228609" cy="91440"/>
            </a:xfrm>
            <a:custGeom>
              <a:avLst/>
              <a:gdLst/>
              <a:ahLst/>
              <a:cxnLst/>
              <a:rect l="l" t="t" r="r" b="b"/>
              <a:pathLst>
                <a:path w="7922" h="3200" extrusionOk="0">
                  <a:moveTo>
                    <a:pt x="3055" y="0"/>
                  </a:moveTo>
                  <a:cubicBezTo>
                    <a:pt x="2568" y="0"/>
                    <a:pt x="2144" y="56"/>
                    <a:pt x="1924" y="206"/>
                  </a:cubicBezTo>
                  <a:cubicBezTo>
                    <a:pt x="1688" y="365"/>
                    <a:pt x="1829" y="605"/>
                    <a:pt x="2048" y="707"/>
                  </a:cubicBezTo>
                  <a:cubicBezTo>
                    <a:pt x="2192" y="771"/>
                    <a:pt x="2249" y="789"/>
                    <a:pt x="2270" y="789"/>
                  </a:cubicBezTo>
                  <a:cubicBezTo>
                    <a:pt x="2278" y="789"/>
                    <a:pt x="2281" y="786"/>
                    <a:pt x="2281" y="782"/>
                  </a:cubicBezTo>
                  <a:cubicBezTo>
                    <a:pt x="2288" y="736"/>
                    <a:pt x="1924" y="683"/>
                    <a:pt x="1963" y="478"/>
                  </a:cubicBezTo>
                  <a:cubicBezTo>
                    <a:pt x="2013" y="219"/>
                    <a:pt x="2679" y="135"/>
                    <a:pt x="3395" y="135"/>
                  </a:cubicBezTo>
                  <a:cubicBezTo>
                    <a:pt x="3998" y="135"/>
                    <a:pt x="4636" y="194"/>
                    <a:pt x="4973" y="259"/>
                  </a:cubicBezTo>
                  <a:cubicBezTo>
                    <a:pt x="5425" y="344"/>
                    <a:pt x="4807" y="135"/>
                    <a:pt x="4005" y="937"/>
                  </a:cubicBezTo>
                  <a:cubicBezTo>
                    <a:pt x="3038" y="1904"/>
                    <a:pt x="2398" y="2963"/>
                    <a:pt x="1353" y="2963"/>
                  </a:cubicBezTo>
                  <a:cubicBezTo>
                    <a:pt x="1329" y="2963"/>
                    <a:pt x="1305" y="2962"/>
                    <a:pt x="1281" y="2961"/>
                  </a:cubicBezTo>
                  <a:cubicBezTo>
                    <a:pt x="469" y="2926"/>
                    <a:pt x="402" y="2071"/>
                    <a:pt x="840" y="1746"/>
                  </a:cubicBezTo>
                  <a:cubicBezTo>
                    <a:pt x="1026" y="1610"/>
                    <a:pt x="1236" y="1529"/>
                    <a:pt x="1455" y="1529"/>
                  </a:cubicBezTo>
                  <a:cubicBezTo>
                    <a:pt x="1655" y="1529"/>
                    <a:pt x="1862" y="1597"/>
                    <a:pt x="2062" y="1753"/>
                  </a:cubicBezTo>
                  <a:cubicBezTo>
                    <a:pt x="2081" y="1767"/>
                    <a:pt x="2097" y="1773"/>
                    <a:pt x="2110" y="1773"/>
                  </a:cubicBezTo>
                  <a:cubicBezTo>
                    <a:pt x="2150" y="1773"/>
                    <a:pt x="2166" y="1723"/>
                    <a:pt x="2150" y="1697"/>
                  </a:cubicBezTo>
                  <a:cubicBezTo>
                    <a:pt x="2127" y="1662"/>
                    <a:pt x="1852" y="1440"/>
                    <a:pt x="1461" y="1440"/>
                  </a:cubicBezTo>
                  <a:cubicBezTo>
                    <a:pt x="1262" y="1440"/>
                    <a:pt x="1034" y="1497"/>
                    <a:pt x="794" y="1665"/>
                  </a:cubicBezTo>
                  <a:cubicBezTo>
                    <a:pt x="0" y="2223"/>
                    <a:pt x="501" y="3199"/>
                    <a:pt x="1476" y="3199"/>
                  </a:cubicBezTo>
                  <a:cubicBezTo>
                    <a:pt x="2024" y="3199"/>
                    <a:pt x="2723" y="2890"/>
                    <a:pt x="3426" y="2022"/>
                  </a:cubicBezTo>
                  <a:cubicBezTo>
                    <a:pt x="3959" y="1389"/>
                    <a:pt x="4397" y="591"/>
                    <a:pt x="4874" y="520"/>
                  </a:cubicBezTo>
                  <a:lnTo>
                    <a:pt x="4874" y="520"/>
                  </a:lnTo>
                  <a:cubicBezTo>
                    <a:pt x="4397" y="852"/>
                    <a:pt x="4298" y="1287"/>
                    <a:pt x="4033" y="1940"/>
                  </a:cubicBezTo>
                  <a:cubicBezTo>
                    <a:pt x="3793" y="2527"/>
                    <a:pt x="3677" y="2460"/>
                    <a:pt x="3574" y="2629"/>
                  </a:cubicBezTo>
                  <a:cubicBezTo>
                    <a:pt x="3506" y="2739"/>
                    <a:pt x="3553" y="2849"/>
                    <a:pt x="3650" y="2849"/>
                  </a:cubicBezTo>
                  <a:cubicBezTo>
                    <a:pt x="3653" y="2849"/>
                    <a:pt x="3656" y="2849"/>
                    <a:pt x="3659" y="2848"/>
                  </a:cubicBezTo>
                  <a:cubicBezTo>
                    <a:pt x="3747" y="2841"/>
                    <a:pt x="3860" y="2714"/>
                    <a:pt x="3896" y="2605"/>
                  </a:cubicBezTo>
                  <a:cubicBezTo>
                    <a:pt x="3963" y="2407"/>
                    <a:pt x="5429" y="1018"/>
                    <a:pt x="6513" y="464"/>
                  </a:cubicBezTo>
                  <a:lnTo>
                    <a:pt x="6513" y="464"/>
                  </a:lnTo>
                  <a:cubicBezTo>
                    <a:pt x="5762" y="995"/>
                    <a:pt x="4311" y="2831"/>
                    <a:pt x="4917" y="2831"/>
                  </a:cubicBezTo>
                  <a:cubicBezTo>
                    <a:pt x="4932" y="2831"/>
                    <a:pt x="4948" y="2829"/>
                    <a:pt x="4966" y="2827"/>
                  </a:cubicBezTo>
                  <a:cubicBezTo>
                    <a:pt x="5107" y="2809"/>
                    <a:pt x="5291" y="2145"/>
                    <a:pt x="6040" y="1223"/>
                  </a:cubicBezTo>
                  <a:cubicBezTo>
                    <a:pt x="6503" y="654"/>
                    <a:pt x="6867" y="202"/>
                    <a:pt x="7824" y="139"/>
                  </a:cubicBezTo>
                  <a:cubicBezTo>
                    <a:pt x="7825" y="139"/>
                    <a:pt x="7827" y="139"/>
                    <a:pt x="7828" y="139"/>
                  </a:cubicBezTo>
                  <a:cubicBezTo>
                    <a:pt x="7921" y="139"/>
                    <a:pt x="7802" y="26"/>
                    <a:pt x="7479" y="26"/>
                  </a:cubicBezTo>
                  <a:cubicBezTo>
                    <a:pt x="7068" y="26"/>
                    <a:pt x="6329" y="207"/>
                    <a:pt x="5277" y="1025"/>
                  </a:cubicBezTo>
                  <a:cubicBezTo>
                    <a:pt x="4662" y="1505"/>
                    <a:pt x="4359" y="1873"/>
                    <a:pt x="4326" y="1873"/>
                  </a:cubicBezTo>
                  <a:cubicBezTo>
                    <a:pt x="4302" y="1873"/>
                    <a:pt x="4422" y="1677"/>
                    <a:pt x="4669" y="1184"/>
                  </a:cubicBezTo>
                  <a:cubicBezTo>
                    <a:pt x="4984" y="554"/>
                    <a:pt x="5171" y="428"/>
                    <a:pt x="5332" y="428"/>
                  </a:cubicBezTo>
                  <a:cubicBezTo>
                    <a:pt x="5439" y="428"/>
                    <a:pt x="5534" y="485"/>
                    <a:pt x="5648" y="485"/>
                  </a:cubicBezTo>
                  <a:cubicBezTo>
                    <a:pt x="5650" y="485"/>
                    <a:pt x="5653" y="485"/>
                    <a:pt x="5655" y="485"/>
                  </a:cubicBezTo>
                  <a:cubicBezTo>
                    <a:pt x="5686" y="485"/>
                    <a:pt x="5701" y="465"/>
                    <a:pt x="5701" y="442"/>
                  </a:cubicBezTo>
                  <a:cubicBezTo>
                    <a:pt x="5696" y="311"/>
                    <a:pt x="4201" y="0"/>
                    <a:pt x="305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091" name="Google Shape;2091;p170"/>
            <p:cNvGrpSpPr/>
            <p:nvPr/>
          </p:nvGrpSpPr>
          <p:grpSpPr>
            <a:xfrm>
              <a:off x="4601975" y="4892043"/>
              <a:ext cx="304784" cy="91435"/>
              <a:chOff x="4556271" y="4793110"/>
              <a:chExt cx="400978" cy="117616"/>
            </a:xfrm>
          </p:grpSpPr>
          <p:sp>
            <p:nvSpPr>
              <p:cNvPr id="2092" name="Google Shape;2092;p170"/>
              <p:cNvSpPr/>
              <p:nvPr/>
            </p:nvSpPr>
            <p:spPr>
              <a:xfrm>
                <a:off x="4665319" y="4793110"/>
                <a:ext cx="116295" cy="117616"/>
              </a:xfrm>
              <a:custGeom>
                <a:avLst/>
                <a:gdLst/>
                <a:ahLst/>
                <a:cxnLst/>
                <a:rect l="l" t="t" r="r" b="b"/>
                <a:pathLst>
                  <a:path w="74668" h="75516" extrusionOk="0">
                    <a:moveTo>
                      <a:pt x="22280" y="0"/>
                    </a:moveTo>
                    <a:lnTo>
                      <a:pt x="110" y="75077"/>
                    </a:lnTo>
                    <a:lnTo>
                      <a:pt x="0" y="75515"/>
                    </a:lnTo>
                    <a:lnTo>
                      <a:pt x="19981" y="75515"/>
                    </a:lnTo>
                    <a:lnTo>
                      <a:pt x="29697" y="43437"/>
                    </a:lnTo>
                    <a:lnTo>
                      <a:pt x="35555" y="75242"/>
                    </a:lnTo>
                    <a:lnTo>
                      <a:pt x="35609" y="75515"/>
                    </a:lnTo>
                    <a:lnTo>
                      <a:pt x="56575" y="75515"/>
                    </a:lnTo>
                    <a:lnTo>
                      <a:pt x="47953" y="33721"/>
                    </a:lnTo>
                    <a:lnTo>
                      <a:pt x="74229" y="520"/>
                    </a:lnTo>
                    <a:lnTo>
                      <a:pt x="74667" y="0"/>
                    </a:lnTo>
                    <a:lnTo>
                      <a:pt x="56356" y="0"/>
                    </a:lnTo>
                    <a:lnTo>
                      <a:pt x="34761" y="23785"/>
                    </a:lnTo>
                    <a:lnTo>
                      <a:pt x="4143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93" name="Google Shape;2093;p170"/>
              <p:cNvSpPr/>
              <p:nvPr/>
            </p:nvSpPr>
            <p:spPr>
              <a:xfrm>
                <a:off x="4756333" y="4793110"/>
                <a:ext cx="111265" cy="117616"/>
              </a:xfrm>
              <a:custGeom>
                <a:avLst/>
                <a:gdLst/>
                <a:ahLst/>
                <a:cxnLst/>
                <a:rect l="l" t="t" r="r" b="b"/>
                <a:pathLst>
                  <a:path w="71438" h="75516" extrusionOk="0">
                    <a:moveTo>
                      <a:pt x="20310" y="0"/>
                    </a:moveTo>
                    <a:lnTo>
                      <a:pt x="110" y="75077"/>
                    </a:lnTo>
                    <a:lnTo>
                      <a:pt x="0" y="75515"/>
                    </a:lnTo>
                    <a:lnTo>
                      <a:pt x="15848" y="75515"/>
                    </a:lnTo>
                    <a:lnTo>
                      <a:pt x="27672" y="34980"/>
                    </a:lnTo>
                    <a:lnTo>
                      <a:pt x="32134" y="75515"/>
                    </a:lnTo>
                    <a:lnTo>
                      <a:pt x="49815" y="75515"/>
                    </a:lnTo>
                    <a:lnTo>
                      <a:pt x="71328" y="411"/>
                    </a:lnTo>
                    <a:lnTo>
                      <a:pt x="71438" y="0"/>
                    </a:lnTo>
                    <a:lnTo>
                      <a:pt x="55262" y="0"/>
                    </a:lnTo>
                    <a:lnTo>
                      <a:pt x="44779" y="34624"/>
                    </a:lnTo>
                    <a:lnTo>
                      <a:pt x="4097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94" name="Google Shape;2094;p170"/>
              <p:cNvSpPr/>
              <p:nvPr/>
            </p:nvSpPr>
            <p:spPr>
              <a:xfrm>
                <a:off x="4867299" y="4793110"/>
                <a:ext cx="89950" cy="117616"/>
              </a:xfrm>
              <a:custGeom>
                <a:avLst/>
                <a:gdLst/>
                <a:ahLst/>
                <a:cxnLst/>
                <a:rect l="l" t="t" r="r" b="b"/>
                <a:pathLst>
                  <a:path w="57753" h="75516" extrusionOk="0">
                    <a:moveTo>
                      <a:pt x="2354" y="0"/>
                    </a:moveTo>
                    <a:lnTo>
                      <a:pt x="8348" y="44477"/>
                    </a:lnTo>
                    <a:lnTo>
                      <a:pt x="0" y="75515"/>
                    </a:lnTo>
                    <a:lnTo>
                      <a:pt x="18147" y="75515"/>
                    </a:lnTo>
                    <a:lnTo>
                      <a:pt x="26769" y="45627"/>
                    </a:lnTo>
                    <a:lnTo>
                      <a:pt x="57753" y="0"/>
                    </a:lnTo>
                    <a:lnTo>
                      <a:pt x="39168" y="0"/>
                    </a:lnTo>
                    <a:lnTo>
                      <a:pt x="22800" y="26002"/>
                    </a:lnTo>
                    <a:lnTo>
                      <a:pt x="2118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95" name="Google Shape;2095;p170"/>
              <p:cNvSpPr/>
              <p:nvPr/>
            </p:nvSpPr>
            <p:spPr>
              <a:xfrm>
                <a:off x="4556271" y="4793110"/>
                <a:ext cx="135395" cy="117616"/>
              </a:xfrm>
              <a:custGeom>
                <a:avLst/>
                <a:gdLst/>
                <a:ahLst/>
                <a:cxnLst/>
                <a:rect l="l" t="t" r="r" b="b"/>
                <a:pathLst>
                  <a:path w="86931" h="75516" extrusionOk="0">
                    <a:moveTo>
                      <a:pt x="5256" y="0"/>
                    </a:moveTo>
                    <a:lnTo>
                      <a:pt x="28" y="75159"/>
                    </a:lnTo>
                    <a:lnTo>
                      <a:pt x="1" y="75515"/>
                    </a:lnTo>
                    <a:lnTo>
                      <a:pt x="18038" y="75515"/>
                    </a:lnTo>
                    <a:lnTo>
                      <a:pt x="37088" y="34870"/>
                    </a:lnTo>
                    <a:lnTo>
                      <a:pt x="32955" y="75515"/>
                    </a:lnTo>
                    <a:lnTo>
                      <a:pt x="50336" y="75515"/>
                    </a:lnTo>
                    <a:lnTo>
                      <a:pt x="86930" y="0"/>
                    </a:lnTo>
                    <a:lnTo>
                      <a:pt x="70371" y="0"/>
                    </a:lnTo>
                    <a:lnTo>
                      <a:pt x="52607" y="35828"/>
                    </a:lnTo>
                    <a:lnTo>
                      <a:pt x="56083" y="356"/>
                    </a:lnTo>
                    <a:lnTo>
                      <a:pt x="56111" y="0"/>
                    </a:lnTo>
                    <a:lnTo>
                      <a:pt x="38402" y="0"/>
                    </a:lnTo>
                    <a:lnTo>
                      <a:pt x="21651" y="35089"/>
                    </a:lnTo>
                    <a:lnTo>
                      <a:pt x="25072" y="356"/>
                    </a:lnTo>
                    <a:lnTo>
                      <a:pt x="2510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096" name="Google Shape;2096;p170"/>
            <p:cNvGrpSpPr/>
            <p:nvPr/>
          </p:nvGrpSpPr>
          <p:grpSpPr>
            <a:xfrm>
              <a:off x="4507992" y="4919458"/>
              <a:ext cx="36624" cy="36600"/>
              <a:chOff x="3283339" y="4280725"/>
              <a:chExt cx="36624" cy="36600"/>
            </a:xfrm>
          </p:grpSpPr>
          <p:cxnSp>
            <p:nvCxnSpPr>
              <p:cNvPr id="2097" name="Google Shape;2097;p170"/>
              <p:cNvCxnSpPr/>
              <p:nvPr/>
            </p:nvCxnSpPr>
            <p:spPr>
              <a:xfrm>
                <a:off x="3283363" y="4280725"/>
                <a:ext cx="36600" cy="366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2098" name="Google Shape;2098;p170"/>
              <p:cNvCxnSpPr/>
              <p:nvPr/>
            </p:nvCxnSpPr>
            <p:spPr>
              <a:xfrm rot="5400000">
                <a:off x="3283339" y="4280725"/>
                <a:ext cx="36600" cy="366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</p:grpSp>
      <p:sp>
        <p:nvSpPr>
          <p:cNvPr id="2099" name="Google Shape;2099;p170"/>
          <p:cNvSpPr txBox="1">
            <a:spLocks noGrp="1"/>
          </p:cNvSpPr>
          <p:nvPr>
            <p:ph type="sldNum" idx="12"/>
          </p:nvPr>
        </p:nvSpPr>
        <p:spPr>
          <a:xfrm>
            <a:off x="11972975" y="3185200"/>
            <a:ext cx="2192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2100" name="Google Shape;2100;p170"/>
          <p:cNvSpPr txBox="1">
            <a:spLocks noGrp="1"/>
          </p:cNvSpPr>
          <p:nvPr>
            <p:ph type="body" idx="1"/>
          </p:nvPr>
        </p:nvSpPr>
        <p:spPr>
          <a:xfrm>
            <a:off x="2743200" y="4876800"/>
            <a:ext cx="67056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38099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●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1219170" marR="0" lvl="1" indent="-38099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○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1828754" marR="0" lvl="2" indent="-38099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■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2438339" marR="0" lvl="3" indent="-38099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●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3047924" marR="0" lvl="4" indent="-38099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○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3657509" marR="0" lvl="5" indent="-38099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■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4267093" marR="0" lvl="6" indent="-38099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●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4876678" marR="0" lvl="7" indent="-38099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○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5486263" marR="0" lvl="8" indent="-38099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■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  <p:sp>
        <p:nvSpPr>
          <p:cNvPr id="2101" name="Google Shape;2101;p170"/>
          <p:cNvSpPr/>
          <p:nvPr/>
        </p:nvSpPr>
        <p:spPr>
          <a:xfrm>
            <a:off x="6016744" y="115766"/>
            <a:ext cx="158512" cy="417835"/>
          </a:xfrm>
          <a:custGeom>
            <a:avLst/>
            <a:gdLst/>
            <a:ahLst/>
            <a:cxnLst/>
            <a:rect l="l" t="t" r="r" b="b"/>
            <a:pathLst>
              <a:path w="10732" h="28856" extrusionOk="0">
                <a:moveTo>
                  <a:pt x="0" y="1"/>
                </a:moveTo>
                <a:lnTo>
                  <a:pt x="0" y="28856"/>
                </a:lnTo>
                <a:lnTo>
                  <a:pt x="5366" y="25265"/>
                </a:lnTo>
                <a:lnTo>
                  <a:pt x="10731" y="28856"/>
                </a:lnTo>
                <a:lnTo>
                  <a:pt x="1073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39446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cript — 2 Photo Left">
  <p:cSld name="Script — 2 Photo Left">
    <p:bg>
      <p:bgPr>
        <a:solidFill>
          <a:srgbClr val="000000"/>
        </a:solidFill>
        <a:effectLst/>
      </p:bgPr>
    </p:bg>
    <p:spTree>
      <p:nvGrpSpPr>
        <p:cNvPr id="1" name="Shape 2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03" name="Google Shape;2103;p171"/>
          <p:cNvGrpSpPr/>
          <p:nvPr/>
        </p:nvGrpSpPr>
        <p:grpSpPr>
          <a:xfrm>
            <a:off x="5649643" y="6522720"/>
            <a:ext cx="892703" cy="121920"/>
            <a:chOff x="4237232" y="4892040"/>
            <a:chExt cx="669527" cy="91440"/>
          </a:xfrm>
        </p:grpSpPr>
        <p:sp>
          <p:nvSpPr>
            <p:cNvPr id="2104" name="Google Shape;2104;p171"/>
            <p:cNvSpPr/>
            <p:nvPr/>
          </p:nvSpPr>
          <p:spPr>
            <a:xfrm>
              <a:off x="4237232" y="4892040"/>
              <a:ext cx="228609" cy="91440"/>
            </a:xfrm>
            <a:custGeom>
              <a:avLst/>
              <a:gdLst/>
              <a:ahLst/>
              <a:cxnLst/>
              <a:rect l="l" t="t" r="r" b="b"/>
              <a:pathLst>
                <a:path w="7922" h="3200" extrusionOk="0">
                  <a:moveTo>
                    <a:pt x="3055" y="0"/>
                  </a:moveTo>
                  <a:cubicBezTo>
                    <a:pt x="2568" y="0"/>
                    <a:pt x="2144" y="56"/>
                    <a:pt x="1924" y="206"/>
                  </a:cubicBezTo>
                  <a:cubicBezTo>
                    <a:pt x="1688" y="365"/>
                    <a:pt x="1829" y="605"/>
                    <a:pt x="2048" y="707"/>
                  </a:cubicBezTo>
                  <a:cubicBezTo>
                    <a:pt x="2192" y="771"/>
                    <a:pt x="2249" y="789"/>
                    <a:pt x="2270" y="789"/>
                  </a:cubicBezTo>
                  <a:cubicBezTo>
                    <a:pt x="2278" y="789"/>
                    <a:pt x="2281" y="786"/>
                    <a:pt x="2281" y="782"/>
                  </a:cubicBezTo>
                  <a:cubicBezTo>
                    <a:pt x="2288" y="736"/>
                    <a:pt x="1924" y="683"/>
                    <a:pt x="1963" y="478"/>
                  </a:cubicBezTo>
                  <a:cubicBezTo>
                    <a:pt x="2013" y="219"/>
                    <a:pt x="2679" y="135"/>
                    <a:pt x="3395" y="135"/>
                  </a:cubicBezTo>
                  <a:cubicBezTo>
                    <a:pt x="3998" y="135"/>
                    <a:pt x="4636" y="194"/>
                    <a:pt x="4973" y="259"/>
                  </a:cubicBezTo>
                  <a:cubicBezTo>
                    <a:pt x="5425" y="344"/>
                    <a:pt x="4807" y="135"/>
                    <a:pt x="4005" y="937"/>
                  </a:cubicBezTo>
                  <a:cubicBezTo>
                    <a:pt x="3038" y="1904"/>
                    <a:pt x="2398" y="2963"/>
                    <a:pt x="1353" y="2963"/>
                  </a:cubicBezTo>
                  <a:cubicBezTo>
                    <a:pt x="1329" y="2963"/>
                    <a:pt x="1305" y="2962"/>
                    <a:pt x="1281" y="2961"/>
                  </a:cubicBezTo>
                  <a:cubicBezTo>
                    <a:pt x="469" y="2926"/>
                    <a:pt x="402" y="2071"/>
                    <a:pt x="840" y="1746"/>
                  </a:cubicBezTo>
                  <a:cubicBezTo>
                    <a:pt x="1026" y="1610"/>
                    <a:pt x="1236" y="1529"/>
                    <a:pt x="1455" y="1529"/>
                  </a:cubicBezTo>
                  <a:cubicBezTo>
                    <a:pt x="1655" y="1529"/>
                    <a:pt x="1862" y="1597"/>
                    <a:pt x="2062" y="1753"/>
                  </a:cubicBezTo>
                  <a:cubicBezTo>
                    <a:pt x="2081" y="1767"/>
                    <a:pt x="2097" y="1773"/>
                    <a:pt x="2110" y="1773"/>
                  </a:cubicBezTo>
                  <a:cubicBezTo>
                    <a:pt x="2150" y="1773"/>
                    <a:pt x="2166" y="1723"/>
                    <a:pt x="2150" y="1697"/>
                  </a:cubicBezTo>
                  <a:cubicBezTo>
                    <a:pt x="2127" y="1662"/>
                    <a:pt x="1852" y="1440"/>
                    <a:pt x="1461" y="1440"/>
                  </a:cubicBezTo>
                  <a:cubicBezTo>
                    <a:pt x="1262" y="1440"/>
                    <a:pt x="1034" y="1497"/>
                    <a:pt x="794" y="1665"/>
                  </a:cubicBezTo>
                  <a:cubicBezTo>
                    <a:pt x="0" y="2223"/>
                    <a:pt x="501" y="3199"/>
                    <a:pt x="1476" y="3199"/>
                  </a:cubicBezTo>
                  <a:cubicBezTo>
                    <a:pt x="2024" y="3199"/>
                    <a:pt x="2723" y="2890"/>
                    <a:pt x="3426" y="2022"/>
                  </a:cubicBezTo>
                  <a:cubicBezTo>
                    <a:pt x="3959" y="1389"/>
                    <a:pt x="4397" y="591"/>
                    <a:pt x="4874" y="520"/>
                  </a:cubicBezTo>
                  <a:lnTo>
                    <a:pt x="4874" y="520"/>
                  </a:lnTo>
                  <a:cubicBezTo>
                    <a:pt x="4397" y="852"/>
                    <a:pt x="4298" y="1287"/>
                    <a:pt x="4033" y="1940"/>
                  </a:cubicBezTo>
                  <a:cubicBezTo>
                    <a:pt x="3793" y="2527"/>
                    <a:pt x="3677" y="2460"/>
                    <a:pt x="3574" y="2629"/>
                  </a:cubicBezTo>
                  <a:cubicBezTo>
                    <a:pt x="3506" y="2739"/>
                    <a:pt x="3553" y="2849"/>
                    <a:pt x="3650" y="2849"/>
                  </a:cubicBezTo>
                  <a:cubicBezTo>
                    <a:pt x="3653" y="2849"/>
                    <a:pt x="3656" y="2849"/>
                    <a:pt x="3659" y="2848"/>
                  </a:cubicBezTo>
                  <a:cubicBezTo>
                    <a:pt x="3747" y="2841"/>
                    <a:pt x="3860" y="2714"/>
                    <a:pt x="3896" y="2605"/>
                  </a:cubicBezTo>
                  <a:cubicBezTo>
                    <a:pt x="3963" y="2407"/>
                    <a:pt x="5429" y="1018"/>
                    <a:pt x="6513" y="464"/>
                  </a:cubicBezTo>
                  <a:lnTo>
                    <a:pt x="6513" y="464"/>
                  </a:lnTo>
                  <a:cubicBezTo>
                    <a:pt x="5762" y="995"/>
                    <a:pt x="4311" y="2831"/>
                    <a:pt x="4917" y="2831"/>
                  </a:cubicBezTo>
                  <a:cubicBezTo>
                    <a:pt x="4932" y="2831"/>
                    <a:pt x="4948" y="2829"/>
                    <a:pt x="4966" y="2827"/>
                  </a:cubicBezTo>
                  <a:cubicBezTo>
                    <a:pt x="5107" y="2809"/>
                    <a:pt x="5291" y="2145"/>
                    <a:pt x="6040" y="1223"/>
                  </a:cubicBezTo>
                  <a:cubicBezTo>
                    <a:pt x="6503" y="654"/>
                    <a:pt x="6867" y="202"/>
                    <a:pt x="7824" y="139"/>
                  </a:cubicBezTo>
                  <a:cubicBezTo>
                    <a:pt x="7825" y="139"/>
                    <a:pt x="7827" y="139"/>
                    <a:pt x="7828" y="139"/>
                  </a:cubicBezTo>
                  <a:cubicBezTo>
                    <a:pt x="7921" y="139"/>
                    <a:pt x="7802" y="26"/>
                    <a:pt x="7479" y="26"/>
                  </a:cubicBezTo>
                  <a:cubicBezTo>
                    <a:pt x="7068" y="26"/>
                    <a:pt x="6329" y="207"/>
                    <a:pt x="5277" y="1025"/>
                  </a:cubicBezTo>
                  <a:cubicBezTo>
                    <a:pt x="4662" y="1505"/>
                    <a:pt x="4359" y="1873"/>
                    <a:pt x="4326" y="1873"/>
                  </a:cubicBezTo>
                  <a:cubicBezTo>
                    <a:pt x="4302" y="1873"/>
                    <a:pt x="4422" y="1677"/>
                    <a:pt x="4669" y="1184"/>
                  </a:cubicBezTo>
                  <a:cubicBezTo>
                    <a:pt x="4984" y="554"/>
                    <a:pt x="5171" y="428"/>
                    <a:pt x="5332" y="428"/>
                  </a:cubicBezTo>
                  <a:cubicBezTo>
                    <a:pt x="5439" y="428"/>
                    <a:pt x="5534" y="485"/>
                    <a:pt x="5648" y="485"/>
                  </a:cubicBezTo>
                  <a:cubicBezTo>
                    <a:pt x="5650" y="485"/>
                    <a:pt x="5653" y="485"/>
                    <a:pt x="5655" y="485"/>
                  </a:cubicBezTo>
                  <a:cubicBezTo>
                    <a:pt x="5686" y="485"/>
                    <a:pt x="5701" y="465"/>
                    <a:pt x="5701" y="442"/>
                  </a:cubicBezTo>
                  <a:cubicBezTo>
                    <a:pt x="5696" y="311"/>
                    <a:pt x="4201" y="0"/>
                    <a:pt x="305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105" name="Google Shape;2105;p171"/>
            <p:cNvGrpSpPr/>
            <p:nvPr/>
          </p:nvGrpSpPr>
          <p:grpSpPr>
            <a:xfrm>
              <a:off x="4601975" y="4892043"/>
              <a:ext cx="304784" cy="91435"/>
              <a:chOff x="4556271" y="4793110"/>
              <a:chExt cx="400978" cy="117616"/>
            </a:xfrm>
          </p:grpSpPr>
          <p:sp>
            <p:nvSpPr>
              <p:cNvPr id="2106" name="Google Shape;2106;p171"/>
              <p:cNvSpPr/>
              <p:nvPr/>
            </p:nvSpPr>
            <p:spPr>
              <a:xfrm>
                <a:off x="4665319" y="4793110"/>
                <a:ext cx="116295" cy="117616"/>
              </a:xfrm>
              <a:custGeom>
                <a:avLst/>
                <a:gdLst/>
                <a:ahLst/>
                <a:cxnLst/>
                <a:rect l="l" t="t" r="r" b="b"/>
                <a:pathLst>
                  <a:path w="74668" h="75516" extrusionOk="0">
                    <a:moveTo>
                      <a:pt x="22280" y="0"/>
                    </a:moveTo>
                    <a:lnTo>
                      <a:pt x="110" y="75077"/>
                    </a:lnTo>
                    <a:lnTo>
                      <a:pt x="0" y="75515"/>
                    </a:lnTo>
                    <a:lnTo>
                      <a:pt x="19981" y="75515"/>
                    </a:lnTo>
                    <a:lnTo>
                      <a:pt x="29697" y="43437"/>
                    </a:lnTo>
                    <a:lnTo>
                      <a:pt x="35555" y="75242"/>
                    </a:lnTo>
                    <a:lnTo>
                      <a:pt x="35609" y="75515"/>
                    </a:lnTo>
                    <a:lnTo>
                      <a:pt x="56575" y="75515"/>
                    </a:lnTo>
                    <a:lnTo>
                      <a:pt x="47953" y="33721"/>
                    </a:lnTo>
                    <a:lnTo>
                      <a:pt x="74229" y="520"/>
                    </a:lnTo>
                    <a:lnTo>
                      <a:pt x="74667" y="0"/>
                    </a:lnTo>
                    <a:lnTo>
                      <a:pt x="56356" y="0"/>
                    </a:lnTo>
                    <a:lnTo>
                      <a:pt x="34761" y="23785"/>
                    </a:lnTo>
                    <a:lnTo>
                      <a:pt x="4143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07" name="Google Shape;2107;p171"/>
              <p:cNvSpPr/>
              <p:nvPr/>
            </p:nvSpPr>
            <p:spPr>
              <a:xfrm>
                <a:off x="4756333" y="4793110"/>
                <a:ext cx="111265" cy="117616"/>
              </a:xfrm>
              <a:custGeom>
                <a:avLst/>
                <a:gdLst/>
                <a:ahLst/>
                <a:cxnLst/>
                <a:rect l="l" t="t" r="r" b="b"/>
                <a:pathLst>
                  <a:path w="71438" h="75516" extrusionOk="0">
                    <a:moveTo>
                      <a:pt x="20310" y="0"/>
                    </a:moveTo>
                    <a:lnTo>
                      <a:pt x="110" y="75077"/>
                    </a:lnTo>
                    <a:lnTo>
                      <a:pt x="0" y="75515"/>
                    </a:lnTo>
                    <a:lnTo>
                      <a:pt x="15848" y="75515"/>
                    </a:lnTo>
                    <a:lnTo>
                      <a:pt x="27672" y="34980"/>
                    </a:lnTo>
                    <a:lnTo>
                      <a:pt x="32134" y="75515"/>
                    </a:lnTo>
                    <a:lnTo>
                      <a:pt x="49815" y="75515"/>
                    </a:lnTo>
                    <a:lnTo>
                      <a:pt x="71328" y="411"/>
                    </a:lnTo>
                    <a:lnTo>
                      <a:pt x="71438" y="0"/>
                    </a:lnTo>
                    <a:lnTo>
                      <a:pt x="55262" y="0"/>
                    </a:lnTo>
                    <a:lnTo>
                      <a:pt x="44779" y="34624"/>
                    </a:lnTo>
                    <a:lnTo>
                      <a:pt x="4097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08" name="Google Shape;2108;p171"/>
              <p:cNvSpPr/>
              <p:nvPr/>
            </p:nvSpPr>
            <p:spPr>
              <a:xfrm>
                <a:off x="4867299" y="4793110"/>
                <a:ext cx="89950" cy="117616"/>
              </a:xfrm>
              <a:custGeom>
                <a:avLst/>
                <a:gdLst/>
                <a:ahLst/>
                <a:cxnLst/>
                <a:rect l="l" t="t" r="r" b="b"/>
                <a:pathLst>
                  <a:path w="57753" h="75516" extrusionOk="0">
                    <a:moveTo>
                      <a:pt x="2354" y="0"/>
                    </a:moveTo>
                    <a:lnTo>
                      <a:pt x="8348" y="44477"/>
                    </a:lnTo>
                    <a:lnTo>
                      <a:pt x="0" y="75515"/>
                    </a:lnTo>
                    <a:lnTo>
                      <a:pt x="18147" y="75515"/>
                    </a:lnTo>
                    <a:lnTo>
                      <a:pt x="26769" y="45627"/>
                    </a:lnTo>
                    <a:lnTo>
                      <a:pt x="57753" y="0"/>
                    </a:lnTo>
                    <a:lnTo>
                      <a:pt x="39168" y="0"/>
                    </a:lnTo>
                    <a:lnTo>
                      <a:pt x="22800" y="26002"/>
                    </a:lnTo>
                    <a:lnTo>
                      <a:pt x="2118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09" name="Google Shape;2109;p171"/>
              <p:cNvSpPr/>
              <p:nvPr/>
            </p:nvSpPr>
            <p:spPr>
              <a:xfrm>
                <a:off x="4556271" y="4793110"/>
                <a:ext cx="135395" cy="117616"/>
              </a:xfrm>
              <a:custGeom>
                <a:avLst/>
                <a:gdLst/>
                <a:ahLst/>
                <a:cxnLst/>
                <a:rect l="l" t="t" r="r" b="b"/>
                <a:pathLst>
                  <a:path w="86931" h="75516" extrusionOk="0">
                    <a:moveTo>
                      <a:pt x="5256" y="0"/>
                    </a:moveTo>
                    <a:lnTo>
                      <a:pt x="28" y="75159"/>
                    </a:lnTo>
                    <a:lnTo>
                      <a:pt x="1" y="75515"/>
                    </a:lnTo>
                    <a:lnTo>
                      <a:pt x="18038" y="75515"/>
                    </a:lnTo>
                    <a:lnTo>
                      <a:pt x="37088" y="34870"/>
                    </a:lnTo>
                    <a:lnTo>
                      <a:pt x="32955" y="75515"/>
                    </a:lnTo>
                    <a:lnTo>
                      <a:pt x="50336" y="75515"/>
                    </a:lnTo>
                    <a:lnTo>
                      <a:pt x="86930" y="0"/>
                    </a:lnTo>
                    <a:lnTo>
                      <a:pt x="70371" y="0"/>
                    </a:lnTo>
                    <a:lnTo>
                      <a:pt x="52607" y="35828"/>
                    </a:lnTo>
                    <a:lnTo>
                      <a:pt x="56083" y="356"/>
                    </a:lnTo>
                    <a:lnTo>
                      <a:pt x="56111" y="0"/>
                    </a:lnTo>
                    <a:lnTo>
                      <a:pt x="38402" y="0"/>
                    </a:lnTo>
                    <a:lnTo>
                      <a:pt x="21651" y="35089"/>
                    </a:lnTo>
                    <a:lnTo>
                      <a:pt x="25072" y="356"/>
                    </a:lnTo>
                    <a:lnTo>
                      <a:pt x="2510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110" name="Google Shape;2110;p171"/>
            <p:cNvGrpSpPr/>
            <p:nvPr/>
          </p:nvGrpSpPr>
          <p:grpSpPr>
            <a:xfrm>
              <a:off x="4507992" y="4919458"/>
              <a:ext cx="36624" cy="36600"/>
              <a:chOff x="3283339" y="4280725"/>
              <a:chExt cx="36624" cy="36600"/>
            </a:xfrm>
          </p:grpSpPr>
          <p:cxnSp>
            <p:nvCxnSpPr>
              <p:cNvPr id="2111" name="Google Shape;2111;p171"/>
              <p:cNvCxnSpPr/>
              <p:nvPr/>
            </p:nvCxnSpPr>
            <p:spPr>
              <a:xfrm>
                <a:off x="3283363" y="4280725"/>
                <a:ext cx="36600" cy="366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2112" name="Google Shape;2112;p171"/>
              <p:cNvCxnSpPr/>
              <p:nvPr/>
            </p:nvCxnSpPr>
            <p:spPr>
              <a:xfrm rot="5400000">
                <a:off x="3283339" y="4280725"/>
                <a:ext cx="36600" cy="366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</p:grpSp>
      <p:sp>
        <p:nvSpPr>
          <p:cNvPr id="2113" name="Google Shape;2113;p171"/>
          <p:cNvSpPr txBox="1">
            <a:spLocks noGrp="1"/>
          </p:cNvSpPr>
          <p:nvPr>
            <p:ph type="sldNum" idx="12"/>
          </p:nvPr>
        </p:nvSpPr>
        <p:spPr>
          <a:xfrm>
            <a:off x="11972975" y="3185200"/>
            <a:ext cx="2192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2114" name="Google Shape;2114;p171"/>
          <p:cNvSpPr txBox="1">
            <a:spLocks noGrp="1"/>
          </p:cNvSpPr>
          <p:nvPr>
            <p:ph type="body" idx="1"/>
          </p:nvPr>
        </p:nvSpPr>
        <p:spPr>
          <a:xfrm>
            <a:off x="270500" y="4876800"/>
            <a:ext cx="58032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●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1219170" marR="0" lvl="1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○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1828754" marR="0" lvl="2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■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2438339" marR="0" lvl="3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●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3047924" marR="0" lvl="4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○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3657509" marR="0" lvl="5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■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4267093" marR="0" lvl="6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●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4876678" marR="0" lvl="7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○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5486263" marR="0" lvl="8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■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  <p:sp>
        <p:nvSpPr>
          <p:cNvPr id="2115" name="Google Shape;2115;p171"/>
          <p:cNvSpPr txBox="1">
            <a:spLocks noGrp="1"/>
          </p:cNvSpPr>
          <p:nvPr>
            <p:ph type="body" idx="2"/>
          </p:nvPr>
        </p:nvSpPr>
        <p:spPr>
          <a:xfrm>
            <a:off x="6118300" y="4876800"/>
            <a:ext cx="58032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●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1219170" marR="0" lvl="1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○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1828754" marR="0" lvl="2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■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2438339" marR="0" lvl="3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●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3047924" marR="0" lvl="4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○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3657509" marR="0" lvl="5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■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4267093" marR="0" lvl="6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●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4876678" marR="0" lvl="7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○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5486263" marR="0" lvl="8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■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  <p:sp>
        <p:nvSpPr>
          <p:cNvPr id="2116" name="Google Shape;2116;p171"/>
          <p:cNvSpPr/>
          <p:nvPr/>
        </p:nvSpPr>
        <p:spPr>
          <a:xfrm>
            <a:off x="6016744" y="115766"/>
            <a:ext cx="158512" cy="417835"/>
          </a:xfrm>
          <a:custGeom>
            <a:avLst/>
            <a:gdLst/>
            <a:ahLst/>
            <a:cxnLst/>
            <a:rect l="l" t="t" r="r" b="b"/>
            <a:pathLst>
              <a:path w="10732" h="28856" extrusionOk="0">
                <a:moveTo>
                  <a:pt x="0" y="1"/>
                </a:moveTo>
                <a:lnTo>
                  <a:pt x="0" y="28856"/>
                </a:lnTo>
                <a:lnTo>
                  <a:pt x="5366" y="25265"/>
                </a:lnTo>
                <a:lnTo>
                  <a:pt x="10731" y="28856"/>
                </a:lnTo>
                <a:lnTo>
                  <a:pt x="1073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76161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cript — 3 Photo">
  <p:cSld name="Script — 3 Photo">
    <p:bg>
      <p:bgPr>
        <a:solidFill>
          <a:srgbClr val="000000"/>
        </a:solidFill>
        <a:effectLst/>
      </p:bgPr>
    </p:bg>
    <p:spTree>
      <p:nvGrpSpPr>
        <p:cNvPr id="1" name="Shape 2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18" name="Google Shape;2118;p172"/>
          <p:cNvGrpSpPr/>
          <p:nvPr/>
        </p:nvGrpSpPr>
        <p:grpSpPr>
          <a:xfrm>
            <a:off x="5649643" y="6522720"/>
            <a:ext cx="892703" cy="121920"/>
            <a:chOff x="4237232" y="4892040"/>
            <a:chExt cx="669527" cy="91440"/>
          </a:xfrm>
        </p:grpSpPr>
        <p:sp>
          <p:nvSpPr>
            <p:cNvPr id="2119" name="Google Shape;2119;p172"/>
            <p:cNvSpPr/>
            <p:nvPr/>
          </p:nvSpPr>
          <p:spPr>
            <a:xfrm>
              <a:off x="4237232" y="4892040"/>
              <a:ext cx="228609" cy="91440"/>
            </a:xfrm>
            <a:custGeom>
              <a:avLst/>
              <a:gdLst/>
              <a:ahLst/>
              <a:cxnLst/>
              <a:rect l="l" t="t" r="r" b="b"/>
              <a:pathLst>
                <a:path w="7922" h="3200" extrusionOk="0">
                  <a:moveTo>
                    <a:pt x="3055" y="0"/>
                  </a:moveTo>
                  <a:cubicBezTo>
                    <a:pt x="2568" y="0"/>
                    <a:pt x="2144" y="56"/>
                    <a:pt x="1924" y="206"/>
                  </a:cubicBezTo>
                  <a:cubicBezTo>
                    <a:pt x="1688" y="365"/>
                    <a:pt x="1829" y="605"/>
                    <a:pt x="2048" y="707"/>
                  </a:cubicBezTo>
                  <a:cubicBezTo>
                    <a:pt x="2192" y="771"/>
                    <a:pt x="2249" y="789"/>
                    <a:pt x="2270" y="789"/>
                  </a:cubicBezTo>
                  <a:cubicBezTo>
                    <a:pt x="2278" y="789"/>
                    <a:pt x="2281" y="786"/>
                    <a:pt x="2281" y="782"/>
                  </a:cubicBezTo>
                  <a:cubicBezTo>
                    <a:pt x="2288" y="736"/>
                    <a:pt x="1924" y="683"/>
                    <a:pt x="1963" y="478"/>
                  </a:cubicBezTo>
                  <a:cubicBezTo>
                    <a:pt x="2013" y="219"/>
                    <a:pt x="2679" y="135"/>
                    <a:pt x="3395" y="135"/>
                  </a:cubicBezTo>
                  <a:cubicBezTo>
                    <a:pt x="3998" y="135"/>
                    <a:pt x="4636" y="194"/>
                    <a:pt x="4973" y="259"/>
                  </a:cubicBezTo>
                  <a:cubicBezTo>
                    <a:pt x="5425" y="344"/>
                    <a:pt x="4807" y="135"/>
                    <a:pt x="4005" y="937"/>
                  </a:cubicBezTo>
                  <a:cubicBezTo>
                    <a:pt x="3038" y="1904"/>
                    <a:pt x="2398" y="2963"/>
                    <a:pt x="1353" y="2963"/>
                  </a:cubicBezTo>
                  <a:cubicBezTo>
                    <a:pt x="1329" y="2963"/>
                    <a:pt x="1305" y="2962"/>
                    <a:pt x="1281" y="2961"/>
                  </a:cubicBezTo>
                  <a:cubicBezTo>
                    <a:pt x="469" y="2926"/>
                    <a:pt x="402" y="2071"/>
                    <a:pt x="840" y="1746"/>
                  </a:cubicBezTo>
                  <a:cubicBezTo>
                    <a:pt x="1026" y="1610"/>
                    <a:pt x="1236" y="1529"/>
                    <a:pt x="1455" y="1529"/>
                  </a:cubicBezTo>
                  <a:cubicBezTo>
                    <a:pt x="1655" y="1529"/>
                    <a:pt x="1862" y="1597"/>
                    <a:pt x="2062" y="1753"/>
                  </a:cubicBezTo>
                  <a:cubicBezTo>
                    <a:pt x="2081" y="1767"/>
                    <a:pt x="2097" y="1773"/>
                    <a:pt x="2110" y="1773"/>
                  </a:cubicBezTo>
                  <a:cubicBezTo>
                    <a:pt x="2150" y="1773"/>
                    <a:pt x="2166" y="1723"/>
                    <a:pt x="2150" y="1697"/>
                  </a:cubicBezTo>
                  <a:cubicBezTo>
                    <a:pt x="2127" y="1662"/>
                    <a:pt x="1852" y="1440"/>
                    <a:pt x="1461" y="1440"/>
                  </a:cubicBezTo>
                  <a:cubicBezTo>
                    <a:pt x="1262" y="1440"/>
                    <a:pt x="1034" y="1497"/>
                    <a:pt x="794" y="1665"/>
                  </a:cubicBezTo>
                  <a:cubicBezTo>
                    <a:pt x="0" y="2223"/>
                    <a:pt x="501" y="3199"/>
                    <a:pt x="1476" y="3199"/>
                  </a:cubicBezTo>
                  <a:cubicBezTo>
                    <a:pt x="2024" y="3199"/>
                    <a:pt x="2723" y="2890"/>
                    <a:pt x="3426" y="2022"/>
                  </a:cubicBezTo>
                  <a:cubicBezTo>
                    <a:pt x="3959" y="1389"/>
                    <a:pt x="4397" y="591"/>
                    <a:pt x="4874" y="520"/>
                  </a:cubicBezTo>
                  <a:lnTo>
                    <a:pt x="4874" y="520"/>
                  </a:lnTo>
                  <a:cubicBezTo>
                    <a:pt x="4397" y="852"/>
                    <a:pt x="4298" y="1287"/>
                    <a:pt x="4033" y="1940"/>
                  </a:cubicBezTo>
                  <a:cubicBezTo>
                    <a:pt x="3793" y="2527"/>
                    <a:pt x="3677" y="2460"/>
                    <a:pt x="3574" y="2629"/>
                  </a:cubicBezTo>
                  <a:cubicBezTo>
                    <a:pt x="3506" y="2739"/>
                    <a:pt x="3553" y="2849"/>
                    <a:pt x="3650" y="2849"/>
                  </a:cubicBezTo>
                  <a:cubicBezTo>
                    <a:pt x="3653" y="2849"/>
                    <a:pt x="3656" y="2849"/>
                    <a:pt x="3659" y="2848"/>
                  </a:cubicBezTo>
                  <a:cubicBezTo>
                    <a:pt x="3747" y="2841"/>
                    <a:pt x="3860" y="2714"/>
                    <a:pt x="3896" y="2605"/>
                  </a:cubicBezTo>
                  <a:cubicBezTo>
                    <a:pt x="3963" y="2407"/>
                    <a:pt x="5429" y="1018"/>
                    <a:pt x="6513" y="464"/>
                  </a:cubicBezTo>
                  <a:lnTo>
                    <a:pt x="6513" y="464"/>
                  </a:lnTo>
                  <a:cubicBezTo>
                    <a:pt x="5762" y="995"/>
                    <a:pt x="4311" y="2831"/>
                    <a:pt x="4917" y="2831"/>
                  </a:cubicBezTo>
                  <a:cubicBezTo>
                    <a:pt x="4932" y="2831"/>
                    <a:pt x="4948" y="2829"/>
                    <a:pt x="4966" y="2827"/>
                  </a:cubicBezTo>
                  <a:cubicBezTo>
                    <a:pt x="5107" y="2809"/>
                    <a:pt x="5291" y="2145"/>
                    <a:pt x="6040" y="1223"/>
                  </a:cubicBezTo>
                  <a:cubicBezTo>
                    <a:pt x="6503" y="654"/>
                    <a:pt x="6867" y="202"/>
                    <a:pt x="7824" y="139"/>
                  </a:cubicBezTo>
                  <a:cubicBezTo>
                    <a:pt x="7825" y="139"/>
                    <a:pt x="7827" y="139"/>
                    <a:pt x="7828" y="139"/>
                  </a:cubicBezTo>
                  <a:cubicBezTo>
                    <a:pt x="7921" y="139"/>
                    <a:pt x="7802" y="26"/>
                    <a:pt x="7479" y="26"/>
                  </a:cubicBezTo>
                  <a:cubicBezTo>
                    <a:pt x="7068" y="26"/>
                    <a:pt x="6329" y="207"/>
                    <a:pt x="5277" y="1025"/>
                  </a:cubicBezTo>
                  <a:cubicBezTo>
                    <a:pt x="4662" y="1505"/>
                    <a:pt x="4359" y="1873"/>
                    <a:pt x="4326" y="1873"/>
                  </a:cubicBezTo>
                  <a:cubicBezTo>
                    <a:pt x="4302" y="1873"/>
                    <a:pt x="4422" y="1677"/>
                    <a:pt x="4669" y="1184"/>
                  </a:cubicBezTo>
                  <a:cubicBezTo>
                    <a:pt x="4984" y="554"/>
                    <a:pt x="5171" y="428"/>
                    <a:pt x="5332" y="428"/>
                  </a:cubicBezTo>
                  <a:cubicBezTo>
                    <a:pt x="5439" y="428"/>
                    <a:pt x="5534" y="485"/>
                    <a:pt x="5648" y="485"/>
                  </a:cubicBezTo>
                  <a:cubicBezTo>
                    <a:pt x="5650" y="485"/>
                    <a:pt x="5653" y="485"/>
                    <a:pt x="5655" y="485"/>
                  </a:cubicBezTo>
                  <a:cubicBezTo>
                    <a:pt x="5686" y="485"/>
                    <a:pt x="5701" y="465"/>
                    <a:pt x="5701" y="442"/>
                  </a:cubicBezTo>
                  <a:cubicBezTo>
                    <a:pt x="5696" y="311"/>
                    <a:pt x="4201" y="0"/>
                    <a:pt x="305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120" name="Google Shape;2120;p172"/>
            <p:cNvGrpSpPr/>
            <p:nvPr/>
          </p:nvGrpSpPr>
          <p:grpSpPr>
            <a:xfrm>
              <a:off x="4601975" y="4892043"/>
              <a:ext cx="304784" cy="91435"/>
              <a:chOff x="4556271" y="4793110"/>
              <a:chExt cx="400978" cy="117616"/>
            </a:xfrm>
          </p:grpSpPr>
          <p:sp>
            <p:nvSpPr>
              <p:cNvPr id="2121" name="Google Shape;2121;p172"/>
              <p:cNvSpPr/>
              <p:nvPr/>
            </p:nvSpPr>
            <p:spPr>
              <a:xfrm>
                <a:off x="4665319" y="4793110"/>
                <a:ext cx="116295" cy="117616"/>
              </a:xfrm>
              <a:custGeom>
                <a:avLst/>
                <a:gdLst/>
                <a:ahLst/>
                <a:cxnLst/>
                <a:rect l="l" t="t" r="r" b="b"/>
                <a:pathLst>
                  <a:path w="74668" h="75516" extrusionOk="0">
                    <a:moveTo>
                      <a:pt x="22280" y="0"/>
                    </a:moveTo>
                    <a:lnTo>
                      <a:pt x="110" y="75077"/>
                    </a:lnTo>
                    <a:lnTo>
                      <a:pt x="0" y="75515"/>
                    </a:lnTo>
                    <a:lnTo>
                      <a:pt x="19981" y="75515"/>
                    </a:lnTo>
                    <a:lnTo>
                      <a:pt x="29697" y="43437"/>
                    </a:lnTo>
                    <a:lnTo>
                      <a:pt x="35555" y="75242"/>
                    </a:lnTo>
                    <a:lnTo>
                      <a:pt x="35609" y="75515"/>
                    </a:lnTo>
                    <a:lnTo>
                      <a:pt x="56575" y="75515"/>
                    </a:lnTo>
                    <a:lnTo>
                      <a:pt x="47953" y="33721"/>
                    </a:lnTo>
                    <a:lnTo>
                      <a:pt x="74229" y="520"/>
                    </a:lnTo>
                    <a:lnTo>
                      <a:pt x="74667" y="0"/>
                    </a:lnTo>
                    <a:lnTo>
                      <a:pt x="56356" y="0"/>
                    </a:lnTo>
                    <a:lnTo>
                      <a:pt x="34761" y="23785"/>
                    </a:lnTo>
                    <a:lnTo>
                      <a:pt x="4143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22" name="Google Shape;2122;p172"/>
              <p:cNvSpPr/>
              <p:nvPr/>
            </p:nvSpPr>
            <p:spPr>
              <a:xfrm>
                <a:off x="4756333" y="4793110"/>
                <a:ext cx="111265" cy="117616"/>
              </a:xfrm>
              <a:custGeom>
                <a:avLst/>
                <a:gdLst/>
                <a:ahLst/>
                <a:cxnLst/>
                <a:rect l="l" t="t" r="r" b="b"/>
                <a:pathLst>
                  <a:path w="71438" h="75516" extrusionOk="0">
                    <a:moveTo>
                      <a:pt x="20310" y="0"/>
                    </a:moveTo>
                    <a:lnTo>
                      <a:pt x="110" y="75077"/>
                    </a:lnTo>
                    <a:lnTo>
                      <a:pt x="0" y="75515"/>
                    </a:lnTo>
                    <a:lnTo>
                      <a:pt x="15848" y="75515"/>
                    </a:lnTo>
                    <a:lnTo>
                      <a:pt x="27672" y="34980"/>
                    </a:lnTo>
                    <a:lnTo>
                      <a:pt x="32134" y="75515"/>
                    </a:lnTo>
                    <a:lnTo>
                      <a:pt x="49815" y="75515"/>
                    </a:lnTo>
                    <a:lnTo>
                      <a:pt x="71328" y="411"/>
                    </a:lnTo>
                    <a:lnTo>
                      <a:pt x="71438" y="0"/>
                    </a:lnTo>
                    <a:lnTo>
                      <a:pt x="55262" y="0"/>
                    </a:lnTo>
                    <a:lnTo>
                      <a:pt x="44779" y="34624"/>
                    </a:lnTo>
                    <a:lnTo>
                      <a:pt x="4097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23" name="Google Shape;2123;p172"/>
              <p:cNvSpPr/>
              <p:nvPr/>
            </p:nvSpPr>
            <p:spPr>
              <a:xfrm>
                <a:off x="4867299" y="4793110"/>
                <a:ext cx="89950" cy="117616"/>
              </a:xfrm>
              <a:custGeom>
                <a:avLst/>
                <a:gdLst/>
                <a:ahLst/>
                <a:cxnLst/>
                <a:rect l="l" t="t" r="r" b="b"/>
                <a:pathLst>
                  <a:path w="57753" h="75516" extrusionOk="0">
                    <a:moveTo>
                      <a:pt x="2354" y="0"/>
                    </a:moveTo>
                    <a:lnTo>
                      <a:pt x="8348" y="44477"/>
                    </a:lnTo>
                    <a:lnTo>
                      <a:pt x="0" y="75515"/>
                    </a:lnTo>
                    <a:lnTo>
                      <a:pt x="18147" y="75515"/>
                    </a:lnTo>
                    <a:lnTo>
                      <a:pt x="26769" y="45627"/>
                    </a:lnTo>
                    <a:lnTo>
                      <a:pt x="57753" y="0"/>
                    </a:lnTo>
                    <a:lnTo>
                      <a:pt x="39168" y="0"/>
                    </a:lnTo>
                    <a:lnTo>
                      <a:pt x="22800" y="26002"/>
                    </a:lnTo>
                    <a:lnTo>
                      <a:pt x="2118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24" name="Google Shape;2124;p172"/>
              <p:cNvSpPr/>
              <p:nvPr/>
            </p:nvSpPr>
            <p:spPr>
              <a:xfrm>
                <a:off x="4556271" y="4793110"/>
                <a:ext cx="135395" cy="117616"/>
              </a:xfrm>
              <a:custGeom>
                <a:avLst/>
                <a:gdLst/>
                <a:ahLst/>
                <a:cxnLst/>
                <a:rect l="l" t="t" r="r" b="b"/>
                <a:pathLst>
                  <a:path w="86931" h="75516" extrusionOk="0">
                    <a:moveTo>
                      <a:pt x="5256" y="0"/>
                    </a:moveTo>
                    <a:lnTo>
                      <a:pt x="28" y="75159"/>
                    </a:lnTo>
                    <a:lnTo>
                      <a:pt x="1" y="75515"/>
                    </a:lnTo>
                    <a:lnTo>
                      <a:pt x="18038" y="75515"/>
                    </a:lnTo>
                    <a:lnTo>
                      <a:pt x="37088" y="34870"/>
                    </a:lnTo>
                    <a:lnTo>
                      <a:pt x="32955" y="75515"/>
                    </a:lnTo>
                    <a:lnTo>
                      <a:pt x="50336" y="75515"/>
                    </a:lnTo>
                    <a:lnTo>
                      <a:pt x="86930" y="0"/>
                    </a:lnTo>
                    <a:lnTo>
                      <a:pt x="70371" y="0"/>
                    </a:lnTo>
                    <a:lnTo>
                      <a:pt x="52607" y="35828"/>
                    </a:lnTo>
                    <a:lnTo>
                      <a:pt x="56083" y="356"/>
                    </a:lnTo>
                    <a:lnTo>
                      <a:pt x="56111" y="0"/>
                    </a:lnTo>
                    <a:lnTo>
                      <a:pt x="38402" y="0"/>
                    </a:lnTo>
                    <a:lnTo>
                      <a:pt x="21651" y="35089"/>
                    </a:lnTo>
                    <a:lnTo>
                      <a:pt x="25072" y="356"/>
                    </a:lnTo>
                    <a:lnTo>
                      <a:pt x="2510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125" name="Google Shape;2125;p172"/>
            <p:cNvGrpSpPr/>
            <p:nvPr/>
          </p:nvGrpSpPr>
          <p:grpSpPr>
            <a:xfrm>
              <a:off x="4507992" y="4919458"/>
              <a:ext cx="36624" cy="36600"/>
              <a:chOff x="3283339" y="4280725"/>
              <a:chExt cx="36624" cy="36600"/>
            </a:xfrm>
          </p:grpSpPr>
          <p:cxnSp>
            <p:nvCxnSpPr>
              <p:cNvPr id="2126" name="Google Shape;2126;p172"/>
              <p:cNvCxnSpPr/>
              <p:nvPr/>
            </p:nvCxnSpPr>
            <p:spPr>
              <a:xfrm>
                <a:off x="3283363" y="4280725"/>
                <a:ext cx="36600" cy="366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2127" name="Google Shape;2127;p172"/>
              <p:cNvCxnSpPr/>
              <p:nvPr/>
            </p:nvCxnSpPr>
            <p:spPr>
              <a:xfrm rot="5400000">
                <a:off x="3283339" y="4280725"/>
                <a:ext cx="36600" cy="366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</p:grpSp>
      <p:sp>
        <p:nvSpPr>
          <p:cNvPr id="2128" name="Google Shape;2128;p172"/>
          <p:cNvSpPr txBox="1">
            <a:spLocks noGrp="1"/>
          </p:cNvSpPr>
          <p:nvPr>
            <p:ph type="sldNum" idx="12"/>
          </p:nvPr>
        </p:nvSpPr>
        <p:spPr>
          <a:xfrm>
            <a:off x="11972975" y="3185200"/>
            <a:ext cx="2192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2129" name="Google Shape;2129;p172"/>
          <p:cNvSpPr txBox="1">
            <a:spLocks noGrp="1"/>
          </p:cNvSpPr>
          <p:nvPr>
            <p:ph type="body" idx="1"/>
          </p:nvPr>
        </p:nvSpPr>
        <p:spPr>
          <a:xfrm>
            <a:off x="270333" y="4876800"/>
            <a:ext cx="38528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●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1219170" marR="0" lvl="1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○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1828754" marR="0" lvl="2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■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2438339" marR="0" lvl="3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●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3047924" marR="0" lvl="4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○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3657509" marR="0" lvl="5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■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4267093" marR="0" lvl="6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●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4876678" marR="0" lvl="7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○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5486263" marR="0" lvl="8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■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  <p:sp>
        <p:nvSpPr>
          <p:cNvPr id="2130" name="Google Shape;2130;p172"/>
          <p:cNvSpPr txBox="1">
            <a:spLocks noGrp="1"/>
          </p:cNvSpPr>
          <p:nvPr>
            <p:ph type="body" idx="2"/>
          </p:nvPr>
        </p:nvSpPr>
        <p:spPr>
          <a:xfrm>
            <a:off x="4169600" y="4876800"/>
            <a:ext cx="38528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●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1219170" marR="0" lvl="1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○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1828754" marR="0" lvl="2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■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2438339" marR="0" lvl="3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●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3047924" marR="0" lvl="4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○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3657509" marR="0" lvl="5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■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4267093" marR="0" lvl="6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●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4876678" marR="0" lvl="7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○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5486263" marR="0" lvl="8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■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  <p:sp>
        <p:nvSpPr>
          <p:cNvPr id="2131" name="Google Shape;2131;p172"/>
          <p:cNvSpPr txBox="1">
            <a:spLocks noGrp="1"/>
          </p:cNvSpPr>
          <p:nvPr>
            <p:ph type="body" idx="3"/>
          </p:nvPr>
        </p:nvSpPr>
        <p:spPr>
          <a:xfrm>
            <a:off x="8068867" y="4876800"/>
            <a:ext cx="38528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●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1219170" marR="0" lvl="1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○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1828754" marR="0" lvl="2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■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2438339" marR="0" lvl="3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●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3047924" marR="0" lvl="4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○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3657509" marR="0" lvl="5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■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4267093" marR="0" lvl="6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●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4876678" marR="0" lvl="7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○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5486263" marR="0" lvl="8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■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  <p:sp>
        <p:nvSpPr>
          <p:cNvPr id="2132" name="Google Shape;2132;p172"/>
          <p:cNvSpPr/>
          <p:nvPr/>
        </p:nvSpPr>
        <p:spPr>
          <a:xfrm>
            <a:off x="6016744" y="115766"/>
            <a:ext cx="158512" cy="417835"/>
          </a:xfrm>
          <a:custGeom>
            <a:avLst/>
            <a:gdLst/>
            <a:ahLst/>
            <a:cxnLst/>
            <a:rect l="l" t="t" r="r" b="b"/>
            <a:pathLst>
              <a:path w="10732" h="28856" extrusionOk="0">
                <a:moveTo>
                  <a:pt x="0" y="1"/>
                </a:moveTo>
                <a:lnTo>
                  <a:pt x="0" y="28856"/>
                </a:lnTo>
                <a:lnTo>
                  <a:pt x="5366" y="25265"/>
                </a:lnTo>
                <a:lnTo>
                  <a:pt x="10731" y="28856"/>
                </a:lnTo>
                <a:lnTo>
                  <a:pt x="1073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235184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/Moodboard">
  <p:cSld name="Photo/Moodboard">
    <p:bg>
      <p:bgPr>
        <a:solidFill>
          <a:srgbClr val="F3F3F3"/>
        </a:solidFill>
        <a:effectLst/>
      </p:bgPr>
    </p:bg>
    <p:spTree>
      <p:nvGrpSpPr>
        <p:cNvPr id="1" name="Shape 2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4" name="Google Shape;2144;p173"/>
          <p:cNvSpPr txBox="1">
            <a:spLocks noGrp="1"/>
          </p:cNvSpPr>
          <p:nvPr>
            <p:ph type="sldNum" idx="12"/>
          </p:nvPr>
        </p:nvSpPr>
        <p:spPr>
          <a:xfrm>
            <a:off x="11972975" y="3185200"/>
            <a:ext cx="2192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2145" name="Google Shape;2145;p173"/>
          <p:cNvSpPr/>
          <p:nvPr/>
        </p:nvSpPr>
        <p:spPr>
          <a:xfrm>
            <a:off x="6016744" y="115766"/>
            <a:ext cx="158512" cy="417835"/>
          </a:xfrm>
          <a:custGeom>
            <a:avLst/>
            <a:gdLst/>
            <a:ahLst/>
            <a:cxnLst/>
            <a:rect l="l" t="t" r="r" b="b"/>
            <a:pathLst>
              <a:path w="10732" h="28856" extrusionOk="0">
                <a:moveTo>
                  <a:pt x="0" y="1"/>
                </a:moveTo>
                <a:lnTo>
                  <a:pt x="0" y="28856"/>
                </a:lnTo>
                <a:lnTo>
                  <a:pt x="5366" y="25265"/>
                </a:lnTo>
                <a:lnTo>
                  <a:pt x="10731" y="28856"/>
                </a:lnTo>
                <a:lnTo>
                  <a:pt x="1073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090464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mmary Divider">
  <p:cSld name="Summary Divider">
    <p:bg>
      <p:bgPr>
        <a:solidFill>
          <a:schemeClr val="dk1"/>
        </a:solidFill>
        <a:effectLst/>
      </p:bgPr>
    </p:bg>
    <p:spTree>
      <p:nvGrpSpPr>
        <p:cNvPr id="1" name="Shape 2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7" name="Google Shape;2147;p174"/>
          <p:cNvSpPr txBox="1">
            <a:spLocks noGrp="1"/>
          </p:cNvSpPr>
          <p:nvPr>
            <p:ph type="sldNum" idx="12"/>
          </p:nvPr>
        </p:nvSpPr>
        <p:spPr>
          <a:xfrm>
            <a:off x="11972975" y="3185200"/>
            <a:ext cx="2192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2158" name="Google Shape;2158;p174"/>
          <p:cNvSpPr txBox="1">
            <a:spLocks noGrp="1"/>
          </p:cNvSpPr>
          <p:nvPr>
            <p:ph type="sldNum" idx="2"/>
          </p:nvPr>
        </p:nvSpPr>
        <p:spPr>
          <a:xfrm>
            <a:off x="11972975" y="3185200"/>
            <a:ext cx="2192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2159" name="Google Shape;2159;p174"/>
          <p:cNvSpPr txBox="1"/>
          <p:nvPr/>
        </p:nvSpPr>
        <p:spPr>
          <a:xfrm>
            <a:off x="0" y="18662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en" sz="13333" b="1" i="0" u="none" strike="noStrike" cap="none">
                <a:solidFill>
                  <a:schemeClr val="dk2"/>
                </a:solidFill>
                <a:latin typeface="Great Vibes"/>
                <a:ea typeface="Great Vibes"/>
                <a:cs typeface="Great Vibes"/>
                <a:sym typeface="Great Vibes"/>
              </a:rPr>
              <a:t>S</a:t>
            </a:r>
            <a:r>
              <a:rPr lang="en" sz="13333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UMMARY</a:t>
            </a:r>
            <a:endParaRPr sz="13333" b="1" i="0" u="none" strike="noStrike" cap="none">
              <a:solidFill>
                <a:schemeClr val="dk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0" name="Google Shape;2160;p174"/>
          <p:cNvSpPr/>
          <p:nvPr/>
        </p:nvSpPr>
        <p:spPr>
          <a:xfrm>
            <a:off x="6016744" y="115766"/>
            <a:ext cx="158512" cy="417835"/>
          </a:xfrm>
          <a:custGeom>
            <a:avLst/>
            <a:gdLst/>
            <a:ahLst/>
            <a:cxnLst/>
            <a:rect l="l" t="t" r="r" b="b"/>
            <a:pathLst>
              <a:path w="10732" h="28856" extrusionOk="0">
                <a:moveTo>
                  <a:pt x="0" y="1"/>
                </a:moveTo>
                <a:lnTo>
                  <a:pt x="0" y="28856"/>
                </a:lnTo>
                <a:lnTo>
                  <a:pt x="5366" y="25265"/>
                </a:lnTo>
                <a:lnTo>
                  <a:pt x="10731" y="28856"/>
                </a:lnTo>
                <a:lnTo>
                  <a:pt x="1073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421728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mmary — 2 Options">
  <p:cSld name="Summary — 2 Options">
    <p:bg>
      <p:bgPr>
        <a:solidFill>
          <a:srgbClr val="F3F3F3"/>
        </a:solidFill>
        <a:effectLst/>
      </p:bgPr>
    </p:bg>
    <p:spTree>
      <p:nvGrpSpPr>
        <p:cNvPr id="1" name="Shape 2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2" name="Google Shape;2162;p175"/>
          <p:cNvSpPr txBox="1"/>
          <p:nvPr/>
        </p:nvSpPr>
        <p:spPr>
          <a:xfrm>
            <a:off x="304800" y="-115766"/>
            <a:ext cx="115824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en" sz="13333" b="1" i="0" u="none" strike="noStrike" cap="none">
                <a:solidFill>
                  <a:schemeClr val="dk2"/>
                </a:solidFill>
                <a:latin typeface="Great Vibes"/>
                <a:ea typeface="Great Vibes"/>
                <a:cs typeface="Great Vibes"/>
                <a:sym typeface="Great Vibes"/>
              </a:rPr>
              <a:t>S</a:t>
            </a:r>
            <a:r>
              <a:rPr lang="en" sz="13333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UMMARY</a:t>
            </a:r>
            <a:endParaRPr sz="13333" b="1" i="0" u="none" strike="noStrike" cap="none">
              <a:solidFill>
                <a:schemeClr val="dk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3" name="Google Shape;2163;p175"/>
          <p:cNvSpPr txBox="1">
            <a:spLocks noGrp="1"/>
          </p:cNvSpPr>
          <p:nvPr>
            <p:ph type="title"/>
          </p:nvPr>
        </p:nvSpPr>
        <p:spPr>
          <a:xfrm>
            <a:off x="304800" y="2657856"/>
            <a:ext cx="11582400" cy="15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elvetica Neue"/>
              <a:buNone/>
              <a:defRPr sz="40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elvetica Neue"/>
              <a:buNone/>
              <a:defRPr sz="40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elvetica Neue"/>
              <a:buNone/>
              <a:defRPr sz="40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elvetica Neue"/>
              <a:buNone/>
              <a:defRPr sz="40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elvetica Neue"/>
              <a:buNone/>
              <a:defRPr sz="40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elvetica Neue"/>
              <a:buNone/>
              <a:defRPr sz="40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elvetica Neue"/>
              <a:buNone/>
              <a:defRPr sz="40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elvetica Neue"/>
              <a:buNone/>
              <a:defRPr sz="40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elvetica Neue"/>
              <a:buNone/>
              <a:defRPr sz="40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164" name="Google Shape;2164;p175"/>
          <p:cNvSpPr txBox="1">
            <a:spLocks noGrp="1"/>
          </p:cNvSpPr>
          <p:nvPr>
            <p:ph type="title" idx="2"/>
          </p:nvPr>
        </p:nvSpPr>
        <p:spPr>
          <a:xfrm>
            <a:off x="3543400" y="1215633"/>
            <a:ext cx="5105200" cy="47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Helvetica Neue"/>
              <a:buNone/>
              <a:defRPr sz="2667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65" name="Google Shape;2165;p175"/>
          <p:cNvSpPr txBox="1">
            <a:spLocks noGrp="1"/>
          </p:cNvSpPr>
          <p:nvPr>
            <p:ph type="title" idx="3"/>
          </p:nvPr>
        </p:nvSpPr>
        <p:spPr>
          <a:xfrm>
            <a:off x="3174801" y="5165857"/>
            <a:ext cx="5842400" cy="47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Helvetica Neue"/>
              <a:buNone/>
              <a:defRPr sz="2667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66" name="Google Shape;2166;p175"/>
          <p:cNvSpPr txBox="1">
            <a:spLocks noGrp="1"/>
          </p:cNvSpPr>
          <p:nvPr>
            <p:ph type="sldNum" idx="12"/>
          </p:nvPr>
        </p:nvSpPr>
        <p:spPr>
          <a:xfrm>
            <a:off x="11972975" y="3185200"/>
            <a:ext cx="2192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2167" name="Google Shape;2167;p175"/>
          <p:cNvSpPr/>
          <p:nvPr/>
        </p:nvSpPr>
        <p:spPr>
          <a:xfrm>
            <a:off x="6016744" y="115766"/>
            <a:ext cx="158512" cy="417835"/>
          </a:xfrm>
          <a:custGeom>
            <a:avLst/>
            <a:gdLst/>
            <a:ahLst/>
            <a:cxnLst/>
            <a:rect l="l" t="t" r="r" b="b"/>
            <a:pathLst>
              <a:path w="10732" h="28856" extrusionOk="0">
                <a:moveTo>
                  <a:pt x="0" y="1"/>
                </a:moveTo>
                <a:lnTo>
                  <a:pt x="0" y="28856"/>
                </a:lnTo>
                <a:lnTo>
                  <a:pt x="5366" y="25265"/>
                </a:lnTo>
                <a:lnTo>
                  <a:pt x="10731" y="28856"/>
                </a:lnTo>
                <a:lnTo>
                  <a:pt x="1073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57891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mmary — 4 Options">
  <p:cSld name="Summary — 4 Options">
    <p:bg>
      <p:bgPr>
        <a:solidFill>
          <a:srgbClr val="F3F3F3"/>
        </a:solidFill>
        <a:effectLst/>
      </p:bgPr>
    </p:bg>
    <p:spTree>
      <p:nvGrpSpPr>
        <p:cNvPr id="1" name="Shape 2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9" name="Google Shape;2179;p176"/>
          <p:cNvSpPr txBox="1"/>
          <p:nvPr/>
        </p:nvSpPr>
        <p:spPr>
          <a:xfrm>
            <a:off x="338733" y="0"/>
            <a:ext cx="115824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en" sz="13333" b="1" i="0" u="none" strike="noStrike" cap="none">
                <a:solidFill>
                  <a:schemeClr val="dk2"/>
                </a:solidFill>
                <a:latin typeface="Great Vibes"/>
                <a:ea typeface="Great Vibes"/>
                <a:cs typeface="Great Vibes"/>
                <a:sym typeface="Great Vibes"/>
              </a:rPr>
              <a:t>S</a:t>
            </a:r>
            <a:r>
              <a:rPr lang="en" sz="13333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UMMARY</a:t>
            </a:r>
            <a:endParaRPr sz="13333" b="1" i="0" u="none" strike="noStrike" cap="none">
              <a:solidFill>
                <a:schemeClr val="dk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0" name="Google Shape;2180;p176"/>
          <p:cNvSpPr txBox="1">
            <a:spLocks noGrp="1"/>
          </p:cNvSpPr>
          <p:nvPr>
            <p:ph type="title"/>
          </p:nvPr>
        </p:nvSpPr>
        <p:spPr>
          <a:xfrm>
            <a:off x="304800" y="2657856"/>
            <a:ext cx="11582400" cy="15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elvetica Neue"/>
              <a:buNone/>
              <a:defRPr sz="40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elvetica Neue"/>
              <a:buNone/>
              <a:defRPr sz="40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elvetica Neue"/>
              <a:buNone/>
              <a:defRPr sz="40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elvetica Neue"/>
              <a:buNone/>
              <a:defRPr sz="40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elvetica Neue"/>
              <a:buNone/>
              <a:defRPr sz="40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elvetica Neue"/>
              <a:buNone/>
              <a:defRPr sz="40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elvetica Neue"/>
              <a:buNone/>
              <a:defRPr sz="40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elvetica Neue"/>
              <a:buNone/>
              <a:defRPr sz="40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elvetica Neue"/>
              <a:buNone/>
              <a:defRPr sz="40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181" name="Google Shape;2181;p176"/>
          <p:cNvSpPr txBox="1">
            <a:spLocks noGrp="1"/>
          </p:cNvSpPr>
          <p:nvPr>
            <p:ph type="title" idx="2"/>
          </p:nvPr>
        </p:nvSpPr>
        <p:spPr>
          <a:xfrm>
            <a:off x="267733" y="1219133"/>
            <a:ext cx="5803600" cy="47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Helvetica Neue"/>
              <a:buNone/>
              <a:defRPr sz="2667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82" name="Google Shape;2182;p176"/>
          <p:cNvSpPr txBox="1">
            <a:spLocks noGrp="1"/>
          </p:cNvSpPr>
          <p:nvPr>
            <p:ph type="title" idx="3"/>
          </p:nvPr>
        </p:nvSpPr>
        <p:spPr>
          <a:xfrm>
            <a:off x="6117533" y="1219133"/>
            <a:ext cx="5803600" cy="47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Helvetica Neue"/>
              <a:buNone/>
              <a:defRPr sz="2667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83" name="Google Shape;2183;p176"/>
          <p:cNvSpPr txBox="1">
            <a:spLocks noGrp="1"/>
          </p:cNvSpPr>
          <p:nvPr>
            <p:ph type="title" idx="4"/>
          </p:nvPr>
        </p:nvSpPr>
        <p:spPr>
          <a:xfrm>
            <a:off x="268133" y="5165867"/>
            <a:ext cx="5803600" cy="47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Helvetica Neue"/>
              <a:buNone/>
              <a:defRPr sz="2667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84" name="Google Shape;2184;p176"/>
          <p:cNvSpPr txBox="1">
            <a:spLocks noGrp="1"/>
          </p:cNvSpPr>
          <p:nvPr>
            <p:ph type="title" idx="5"/>
          </p:nvPr>
        </p:nvSpPr>
        <p:spPr>
          <a:xfrm>
            <a:off x="6117933" y="5165867"/>
            <a:ext cx="5803600" cy="47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Helvetica Neue"/>
              <a:buNone/>
              <a:defRPr sz="2667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85" name="Google Shape;2185;p176"/>
          <p:cNvSpPr txBox="1">
            <a:spLocks noGrp="1"/>
          </p:cNvSpPr>
          <p:nvPr>
            <p:ph type="sldNum" idx="12"/>
          </p:nvPr>
        </p:nvSpPr>
        <p:spPr>
          <a:xfrm>
            <a:off x="11972975" y="3185200"/>
            <a:ext cx="2192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2186" name="Google Shape;2186;p176"/>
          <p:cNvSpPr/>
          <p:nvPr/>
        </p:nvSpPr>
        <p:spPr>
          <a:xfrm>
            <a:off x="6016744" y="115766"/>
            <a:ext cx="158512" cy="417835"/>
          </a:xfrm>
          <a:custGeom>
            <a:avLst/>
            <a:gdLst/>
            <a:ahLst/>
            <a:cxnLst/>
            <a:rect l="l" t="t" r="r" b="b"/>
            <a:pathLst>
              <a:path w="10732" h="28856" extrusionOk="0">
                <a:moveTo>
                  <a:pt x="0" y="1"/>
                </a:moveTo>
                <a:lnTo>
                  <a:pt x="0" y="28856"/>
                </a:lnTo>
                <a:lnTo>
                  <a:pt x="5366" y="25265"/>
                </a:lnTo>
                <a:lnTo>
                  <a:pt x="10731" y="28856"/>
                </a:lnTo>
                <a:lnTo>
                  <a:pt x="1073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138712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mmary — 6 Options">
  <p:cSld name="Summary — 6 Options">
    <p:bg>
      <p:bgPr>
        <a:solidFill>
          <a:srgbClr val="F3F3F3"/>
        </a:solidFill>
        <a:effectLst/>
      </p:bgPr>
    </p:bg>
    <p:spTree>
      <p:nvGrpSpPr>
        <p:cNvPr id="1" name="Shape 2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8" name="Google Shape;2198;p177"/>
          <p:cNvSpPr txBox="1"/>
          <p:nvPr/>
        </p:nvSpPr>
        <p:spPr>
          <a:xfrm>
            <a:off x="304800" y="121920"/>
            <a:ext cx="115824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en" sz="13333" b="1" i="0" u="none" strike="noStrike" cap="none">
                <a:solidFill>
                  <a:schemeClr val="dk2"/>
                </a:solidFill>
                <a:latin typeface="Great Vibes"/>
                <a:ea typeface="Great Vibes"/>
                <a:cs typeface="Great Vibes"/>
                <a:sym typeface="Great Vibes"/>
              </a:rPr>
              <a:t>S</a:t>
            </a:r>
            <a:r>
              <a:rPr lang="en" sz="13333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UMMARY</a:t>
            </a:r>
            <a:endParaRPr sz="13333" b="1" i="0" u="none" strike="noStrike" cap="none">
              <a:solidFill>
                <a:schemeClr val="dk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9" name="Google Shape;2199;p177"/>
          <p:cNvSpPr txBox="1">
            <a:spLocks noGrp="1"/>
          </p:cNvSpPr>
          <p:nvPr>
            <p:ph type="title"/>
          </p:nvPr>
        </p:nvSpPr>
        <p:spPr>
          <a:xfrm>
            <a:off x="268267" y="5166767"/>
            <a:ext cx="3852800" cy="47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Helvetica Neue"/>
              <a:buNone/>
              <a:defRPr sz="2667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00" name="Google Shape;2200;p177"/>
          <p:cNvSpPr txBox="1">
            <a:spLocks noGrp="1"/>
          </p:cNvSpPr>
          <p:nvPr>
            <p:ph type="title" idx="2"/>
          </p:nvPr>
        </p:nvSpPr>
        <p:spPr>
          <a:xfrm>
            <a:off x="304800" y="2657856"/>
            <a:ext cx="11582400" cy="15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elvetica Neue"/>
              <a:buNone/>
              <a:defRPr sz="40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elvetica Neue"/>
              <a:buNone/>
              <a:defRPr sz="40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elvetica Neue"/>
              <a:buNone/>
              <a:defRPr sz="40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elvetica Neue"/>
              <a:buNone/>
              <a:defRPr sz="40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elvetica Neue"/>
              <a:buNone/>
              <a:defRPr sz="40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elvetica Neue"/>
              <a:buNone/>
              <a:defRPr sz="40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elvetica Neue"/>
              <a:buNone/>
              <a:defRPr sz="40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elvetica Neue"/>
              <a:buNone/>
              <a:defRPr sz="40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elvetica Neue"/>
              <a:buNone/>
              <a:defRPr sz="40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201" name="Google Shape;2201;p177"/>
          <p:cNvSpPr txBox="1">
            <a:spLocks noGrp="1"/>
          </p:cNvSpPr>
          <p:nvPr>
            <p:ph type="title" idx="3"/>
          </p:nvPr>
        </p:nvSpPr>
        <p:spPr>
          <a:xfrm>
            <a:off x="270533" y="1214733"/>
            <a:ext cx="3852800" cy="47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Helvetica Neue"/>
              <a:buNone/>
              <a:defRPr sz="2667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02" name="Google Shape;2202;p177"/>
          <p:cNvSpPr txBox="1">
            <a:spLocks noGrp="1"/>
          </p:cNvSpPr>
          <p:nvPr>
            <p:ph type="title" idx="4"/>
          </p:nvPr>
        </p:nvSpPr>
        <p:spPr>
          <a:xfrm>
            <a:off x="4157467" y="1214733"/>
            <a:ext cx="3852800" cy="47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Helvetica Neue"/>
              <a:buNone/>
              <a:defRPr sz="2667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03" name="Google Shape;2203;p177"/>
          <p:cNvSpPr txBox="1">
            <a:spLocks noGrp="1"/>
          </p:cNvSpPr>
          <p:nvPr>
            <p:ph type="title" idx="5"/>
          </p:nvPr>
        </p:nvSpPr>
        <p:spPr>
          <a:xfrm>
            <a:off x="8068667" y="1214733"/>
            <a:ext cx="3852800" cy="47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Helvetica Neue"/>
              <a:buNone/>
              <a:defRPr sz="2667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04" name="Google Shape;2204;p177"/>
          <p:cNvSpPr txBox="1">
            <a:spLocks noGrp="1"/>
          </p:cNvSpPr>
          <p:nvPr>
            <p:ph type="title" idx="6"/>
          </p:nvPr>
        </p:nvSpPr>
        <p:spPr>
          <a:xfrm>
            <a:off x="4182000" y="5166767"/>
            <a:ext cx="3852800" cy="47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Helvetica Neue"/>
              <a:buNone/>
              <a:defRPr sz="2667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05" name="Google Shape;2205;p177"/>
          <p:cNvSpPr txBox="1">
            <a:spLocks noGrp="1"/>
          </p:cNvSpPr>
          <p:nvPr>
            <p:ph type="title" idx="7"/>
          </p:nvPr>
        </p:nvSpPr>
        <p:spPr>
          <a:xfrm>
            <a:off x="8068667" y="5166767"/>
            <a:ext cx="3852800" cy="47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Helvetica Neue"/>
              <a:buNone/>
              <a:defRPr sz="2667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06" name="Google Shape;2206;p177"/>
          <p:cNvSpPr txBox="1">
            <a:spLocks noGrp="1"/>
          </p:cNvSpPr>
          <p:nvPr>
            <p:ph type="sldNum" idx="12"/>
          </p:nvPr>
        </p:nvSpPr>
        <p:spPr>
          <a:xfrm>
            <a:off x="11972975" y="3185200"/>
            <a:ext cx="2192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2207" name="Google Shape;2207;p177"/>
          <p:cNvSpPr/>
          <p:nvPr/>
        </p:nvSpPr>
        <p:spPr>
          <a:xfrm>
            <a:off x="6016744" y="115766"/>
            <a:ext cx="158512" cy="417835"/>
          </a:xfrm>
          <a:custGeom>
            <a:avLst/>
            <a:gdLst/>
            <a:ahLst/>
            <a:cxnLst/>
            <a:rect l="l" t="t" r="r" b="b"/>
            <a:pathLst>
              <a:path w="10732" h="28856" extrusionOk="0">
                <a:moveTo>
                  <a:pt x="0" y="1"/>
                </a:moveTo>
                <a:lnTo>
                  <a:pt x="0" y="28856"/>
                </a:lnTo>
                <a:lnTo>
                  <a:pt x="5366" y="25265"/>
                </a:lnTo>
                <a:lnTo>
                  <a:pt x="10731" y="28856"/>
                </a:lnTo>
                <a:lnTo>
                  <a:pt x="1073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08" name="Google Shape;2208;p177"/>
          <p:cNvGrpSpPr/>
          <p:nvPr/>
        </p:nvGrpSpPr>
        <p:grpSpPr>
          <a:xfrm>
            <a:off x="5649643" y="6522720"/>
            <a:ext cx="892703" cy="121920"/>
            <a:chOff x="4237232" y="4892040"/>
            <a:chExt cx="669527" cy="91440"/>
          </a:xfrm>
        </p:grpSpPr>
        <p:sp>
          <p:nvSpPr>
            <p:cNvPr id="2209" name="Google Shape;2209;p177"/>
            <p:cNvSpPr/>
            <p:nvPr/>
          </p:nvSpPr>
          <p:spPr>
            <a:xfrm>
              <a:off x="4237232" y="4892040"/>
              <a:ext cx="228609" cy="91440"/>
            </a:xfrm>
            <a:custGeom>
              <a:avLst/>
              <a:gdLst/>
              <a:ahLst/>
              <a:cxnLst/>
              <a:rect l="l" t="t" r="r" b="b"/>
              <a:pathLst>
                <a:path w="7922" h="3200" extrusionOk="0">
                  <a:moveTo>
                    <a:pt x="3055" y="0"/>
                  </a:moveTo>
                  <a:cubicBezTo>
                    <a:pt x="2568" y="0"/>
                    <a:pt x="2144" y="56"/>
                    <a:pt x="1924" y="206"/>
                  </a:cubicBezTo>
                  <a:cubicBezTo>
                    <a:pt x="1688" y="365"/>
                    <a:pt x="1829" y="605"/>
                    <a:pt x="2048" y="707"/>
                  </a:cubicBezTo>
                  <a:cubicBezTo>
                    <a:pt x="2192" y="771"/>
                    <a:pt x="2249" y="789"/>
                    <a:pt x="2270" y="789"/>
                  </a:cubicBezTo>
                  <a:cubicBezTo>
                    <a:pt x="2278" y="789"/>
                    <a:pt x="2281" y="786"/>
                    <a:pt x="2281" y="782"/>
                  </a:cubicBezTo>
                  <a:cubicBezTo>
                    <a:pt x="2288" y="736"/>
                    <a:pt x="1924" y="683"/>
                    <a:pt x="1963" y="478"/>
                  </a:cubicBezTo>
                  <a:cubicBezTo>
                    <a:pt x="2013" y="219"/>
                    <a:pt x="2679" y="135"/>
                    <a:pt x="3395" y="135"/>
                  </a:cubicBezTo>
                  <a:cubicBezTo>
                    <a:pt x="3998" y="135"/>
                    <a:pt x="4636" y="194"/>
                    <a:pt x="4973" y="259"/>
                  </a:cubicBezTo>
                  <a:cubicBezTo>
                    <a:pt x="5425" y="344"/>
                    <a:pt x="4807" y="135"/>
                    <a:pt x="4005" y="937"/>
                  </a:cubicBezTo>
                  <a:cubicBezTo>
                    <a:pt x="3038" y="1904"/>
                    <a:pt x="2398" y="2963"/>
                    <a:pt x="1353" y="2963"/>
                  </a:cubicBezTo>
                  <a:cubicBezTo>
                    <a:pt x="1329" y="2963"/>
                    <a:pt x="1305" y="2962"/>
                    <a:pt x="1281" y="2961"/>
                  </a:cubicBezTo>
                  <a:cubicBezTo>
                    <a:pt x="469" y="2926"/>
                    <a:pt x="402" y="2071"/>
                    <a:pt x="840" y="1746"/>
                  </a:cubicBezTo>
                  <a:cubicBezTo>
                    <a:pt x="1026" y="1610"/>
                    <a:pt x="1236" y="1529"/>
                    <a:pt x="1455" y="1529"/>
                  </a:cubicBezTo>
                  <a:cubicBezTo>
                    <a:pt x="1655" y="1529"/>
                    <a:pt x="1862" y="1597"/>
                    <a:pt x="2062" y="1753"/>
                  </a:cubicBezTo>
                  <a:cubicBezTo>
                    <a:pt x="2081" y="1767"/>
                    <a:pt x="2097" y="1773"/>
                    <a:pt x="2110" y="1773"/>
                  </a:cubicBezTo>
                  <a:cubicBezTo>
                    <a:pt x="2150" y="1773"/>
                    <a:pt x="2166" y="1723"/>
                    <a:pt x="2150" y="1697"/>
                  </a:cubicBezTo>
                  <a:cubicBezTo>
                    <a:pt x="2127" y="1662"/>
                    <a:pt x="1852" y="1440"/>
                    <a:pt x="1461" y="1440"/>
                  </a:cubicBezTo>
                  <a:cubicBezTo>
                    <a:pt x="1262" y="1440"/>
                    <a:pt x="1034" y="1497"/>
                    <a:pt x="794" y="1665"/>
                  </a:cubicBezTo>
                  <a:cubicBezTo>
                    <a:pt x="0" y="2223"/>
                    <a:pt x="501" y="3199"/>
                    <a:pt x="1476" y="3199"/>
                  </a:cubicBezTo>
                  <a:cubicBezTo>
                    <a:pt x="2024" y="3199"/>
                    <a:pt x="2723" y="2890"/>
                    <a:pt x="3426" y="2022"/>
                  </a:cubicBezTo>
                  <a:cubicBezTo>
                    <a:pt x="3959" y="1389"/>
                    <a:pt x="4397" y="591"/>
                    <a:pt x="4874" y="520"/>
                  </a:cubicBezTo>
                  <a:lnTo>
                    <a:pt x="4874" y="520"/>
                  </a:lnTo>
                  <a:cubicBezTo>
                    <a:pt x="4397" y="852"/>
                    <a:pt x="4298" y="1287"/>
                    <a:pt x="4033" y="1940"/>
                  </a:cubicBezTo>
                  <a:cubicBezTo>
                    <a:pt x="3793" y="2527"/>
                    <a:pt x="3677" y="2460"/>
                    <a:pt x="3574" y="2629"/>
                  </a:cubicBezTo>
                  <a:cubicBezTo>
                    <a:pt x="3506" y="2739"/>
                    <a:pt x="3553" y="2849"/>
                    <a:pt x="3650" y="2849"/>
                  </a:cubicBezTo>
                  <a:cubicBezTo>
                    <a:pt x="3653" y="2849"/>
                    <a:pt x="3656" y="2849"/>
                    <a:pt x="3659" y="2848"/>
                  </a:cubicBezTo>
                  <a:cubicBezTo>
                    <a:pt x="3747" y="2841"/>
                    <a:pt x="3860" y="2714"/>
                    <a:pt x="3896" y="2605"/>
                  </a:cubicBezTo>
                  <a:cubicBezTo>
                    <a:pt x="3963" y="2407"/>
                    <a:pt x="5429" y="1018"/>
                    <a:pt x="6513" y="464"/>
                  </a:cubicBezTo>
                  <a:lnTo>
                    <a:pt x="6513" y="464"/>
                  </a:lnTo>
                  <a:cubicBezTo>
                    <a:pt x="5762" y="995"/>
                    <a:pt x="4311" y="2831"/>
                    <a:pt x="4917" y="2831"/>
                  </a:cubicBezTo>
                  <a:cubicBezTo>
                    <a:pt x="4932" y="2831"/>
                    <a:pt x="4948" y="2829"/>
                    <a:pt x="4966" y="2827"/>
                  </a:cubicBezTo>
                  <a:cubicBezTo>
                    <a:pt x="5107" y="2809"/>
                    <a:pt x="5291" y="2145"/>
                    <a:pt x="6040" y="1223"/>
                  </a:cubicBezTo>
                  <a:cubicBezTo>
                    <a:pt x="6503" y="654"/>
                    <a:pt x="6867" y="202"/>
                    <a:pt x="7824" y="139"/>
                  </a:cubicBezTo>
                  <a:cubicBezTo>
                    <a:pt x="7825" y="139"/>
                    <a:pt x="7827" y="139"/>
                    <a:pt x="7828" y="139"/>
                  </a:cubicBezTo>
                  <a:cubicBezTo>
                    <a:pt x="7921" y="139"/>
                    <a:pt x="7802" y="26"/>
                    <a:pt x="7479" y="26"/>
                  </a:cubicBezTo>
                  <a:cubicBezTo>
                    <a:pt x="7068" y="26"/>
                    <a:pt x="6329" y="207"/>
                    <a:pt x="5277" y="1025"/>
                  </a:cubicBezTo>
                  <a:cubicBezTo>
                    <a:pt x="4662" y="1505"/>
                    <a:pt x="4359" y="1873"/>
                    <a:pt x="4326" y="1873"/>
                  </a:cubicBezTo>
                  <a:cubicBezTo>
                    <a:pt x="4302" y="1873"/>
                    <a:pt x="4422" y="1677"/>
                    <a:pt x="4669" y="1184"/>
                  </a:cubicBezTo>
                  <a:cubicBezTo>
                    <a:pt x="4984" y="554"/>
                    <a:pt x="5171" y="428"/>
                    <a:pt x="5332" y="428"/>
                  </a:cubicBezTo>
                  <a:cubicBezTo>
                    <a:pt x="5439" y="428"/>
                    <a:pt x="5534" y="485"/>
                    <a:pt x="5648" y="485"/>
                  </a:cubicBezTo>
                  <a:cubicBezTo>
                    <a:pt x="5650" y="485"/>
                    <a:pt x="5653" y="485"/>
                    <a:pt x="5655" y="485"/>
                  </a:cubicBezTo>
                  <a:cubicBezTo>
                    <a:pt x="5686" y="485"/>
                    <a:pt x="5701" y="465"/>
                    <a:pt x="5701" y="442"/>
                  </a:cubicBezTo>
                  <a:cubicBezTo>
                    <a:pt x="5696" y="311"/>
                    <a:pt x="4201" y="0"/>
                    <a:pt x="305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210" name="Google Shape;2210;p177"/>
            <p:cNvGrpSpPr/>
            <p:nvPr/>
          </p:nvGrpSpPr>
          <p:grpSpPr>
            <a:xfrm>
              <a:off x="4601975" y="4892043"/>
              <a:ext cx="304784" cy="91435"/>
              <a:chOff x="4556271" y="4793110"/>
              <a:chExt cx="400978" cy="117616"/>
            </a:xfrm>
          </p:grpSpPr>
          <p:sp>
            <p:nvSpPr>
              <p:cNvPr id="2211" name="Google Shape;2211;p177"/>
              <p:cNvSpPr/>
              <p:nvPr/>
            </p:nvSpPr>
            <p:spPr>
              <a:xfrm>
                <a:off x="4665319" y="4793110"/>
                <a:ext cx="116295" cy="117616"/>
              </a:xfrm>
              <a:custGeom>
                <a:avLst/>
                <a:gdLst/>
                <a:ahLst/>
                <a:cxnLst/>
                <a:rect l="l" t="t" r="r" b="b"/>
                <a:pathLst>
                  <a:path w="74668" h="75516" extrusionOk="0">
                    <a:moveTo>
                      <a:pt x="22280" y="0"/>
                    </a:moveTo>
                    <a:lnTo>
                      <a:pt x="110" y="75077"/>
                    </a:lnTo>
                    <a:lnTo>
                      <a:pt x="0" y="75515"/>
                    </a:lnTo>
                    <a:lnTo>
                      <a:pt x="19981" y="75515"/>
                    </a:lnTo>
                    <a:lnTo>
                      <a:pt x="29697" y="43437"/>
                    </a:lnTo>
                    <a:lnTo>
                      <a:pt x="35555" y="75242"/>
                    </a:lnTo>
                    <a:lnTo>
                      <a:pt x="35609" y="75515"/>
                    </a:lnTo>
                    <a:lnTo>
                      <a:pt x="56575" y="75515"/>
                    </a:lnTo>
                    <a:lnTo>
                      <a:pt x="47953" y="33721"/>
                    </a:lnTo>
                    <a:lnTo>
                      <a:pt x="74229" y="520"/>
                    </a:lnTo>
                    <a:lnTo>
                      <a:pt x="74667" y="0"/>
                    </a:lnTo>
                    <a:lnTo>
                      <a:pt x="56356" y="0"/>
                    </a:lnTo>
                    <a:lnTo>
                      <a:pt x="34761" y="23785"/>
                    </a:lnTo>
                    <a:lnTo>
                      <a:pt x="4143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12" name="Google Shape;2212;p177"/>
              <p:cNvSpPr/>
              <p:nvPr/>
            </p:nvSpPr>
            <p:spPr>
              <a:xfrm>
                <a:off x="4756333" y="4793110"/>
                <a:ext cx="111265" cy="117616"/>
              </a:xfrm>
              <a:custGeom>
                <a:avLst/>
                <a:gdLst/>
                <a:ahLst/>
                <a:cxnLst/>
                <a:rect l="l" t="t" r="r" b="b"/>
                <a:pathLst>
                  <a:path w="71438" h="75516" extrusionOk="0">
                    <a:moveTo>
                      <a:pt x="20310" y="0"/>
                    </a:moveTo>
                    <a:lnTo>
                      <a:pt x="110" y="75077"/>
                    </a:lnTo>
                    <a:lnTo>
                      <a:pt x="0" y="75515"/>
                    </a:lnTo>
                    <a:lnTo>
                      <a:pt x="15848" y="75515"/>
                    </a:lnTo>
                    <a:lnTo>
                      <a:pt x="27672" y="34980"/>
                    </a:lnTo>
                    <a:lnTo>
                      <a:pt x="32134" y="75515"/>
                    </a:lnTo>
                    <a:lnTo>
                      <a:pt x="49815" y="75515"/>
                    </a:lnTo>
                    <a:lnTo>
                      <a:pt x="71328" y="411"/>
                    </a:lnTo>
                    <a:lnTo>
                      <a:pt x="71438" y="0"/>
                    </a:lnTo>
                    <a:lnTo>
                      <a:pt x="55262" y="0"/>
                    </a:lnTo>
                    <a:lnTo>
                      <a:pt x="44779" y="34624"/>
                    </a:lnTo>
                    <a:lnTo>
                      <a:pt x="4097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13" name="Google Shape;2213;p177"/>
              <p:cNvSpPr/>
              <p:nvPr/>
            </p:nvSpPr>
            <p:spPr>
              <a:xfrm>
                <a:off x="4867299" y="4793110"/>
                <a:ext cx="89950" cy="117616"/>
              </a:xfrm>
              <a:custGeom>
                <a:avLst/>
                <a:gdLst/>
                <a:ahLst/>
                <a:cxnLst/>
                <a:rect l="l" t="t" r="r" b="b"/>
                <a:pathLst>
                  <a:path w="57753" h="75516" extrusionOk="0">
                    <a:moveTo>
                      <a:pt x="2354" y="0"/>
                    </a:moveTo>
                    <a:lnTo>
                      <a:pt x="8348" y="44477"/>
                    </a:lnTo>
                    <a:lnTo>
                      <a:pt x="0" y="75515"/>
                    </a:lnTo>
                    <a:lnTo>
                      <a:pt x="18147" y="75515"/>
                    </a:lnTo>
                    <a:lnTo>
                      <a:pt x="26769" y="45627"/>
                    </a:lnTo>
                    <a:lnTo>
                      <a:pt x="57753" y="0"/>
                    </a:lnTo>
                    <a:lnTo>
                      <a:pt x="39168" y="0"/>
                    </a:lnTo>
                    <a:lnTo>
                      <a:pt x="22800" y="26002"/>
                    </a:lnTo>
                    <a:lnTo>
                      <a:pt x="2118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14" name="Google Shape;2214;p177"/>
              <p:cNvSpPr/>
              <p:nvPr/>
            </p:nvSpPr>
            <p:spPr>
              <a:xfrm>
                <a:off x="4556271" y="4793110"/>
                <a:ext cx="135395" cy="117616"/>
              </a:xfrm>
              <a:custGeom>
                <a:avLst/>
                <a:gdLst/>
                <a:ahLst/>
                <a:cxnLst/>
                <a:rect l="l" t="t" r="r" b="b"/>
                <a:pathLst>
                  <a:path w="86931" h="75516" extrusionOk="0">
                    <a:moveTo>
                      <a:pt x="5256" y="0"/>
                    </a:moveTo>
                    <a:lnTo>
                      <a:pt x="28" y="75159"/>
                    </a:lnTo>
                    <a:lnTo>
                      <a:pt x="1" y="75515"/>
                    </a:lnTo>
                    <a:lnTo>
                      <a:pt x="18038" y="75515"/>
                    </a:lnTo>
                    <a:lnTo>
                      <a:pt x="37088" y="34870"/>
                    </a:lnTo>
                    <a:lnTo>
                      <a:pt x="32955" y="75515"/>
                    </a:lnTo>
                    <a:lnTo>
                      <a:pt x="50336" y="75515"/>
                    </a:lnTo>
                    <a:lnTo>
                      <a:pt x="86930" y="0"/>
                    </a:lnTo>
                    <a:lnTo>
                      <a:pt x="70371" y="0"/>
                    </a:lnTo>
                    <a:lnTo>
                      <a:pt x="52607" y="35828"/>
                    </a:lnTo>
                    <a:lnTo>
                      <a:pt x="56083" y="356"/>
                    </a:lnTo>
                    <a:lnTo>
                      <a:pt x="56111" y="0"/>
                    </a:lnTo>
                    <a:lnTo>
                      <a:pt x="38402" y="0"/>
                    </a:lnTo>
                    <a:lnTo>
                      <a:pt x="21651" y="35089"/>
                    </a:lnTo>
                    <a:lnTo>
                      <a:pt x="25072" y="356"/>
                    </a:lnTo>
                    <a:lnTo>
                      <a:pt x="2510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215" name="Google Shape;2215;p177"/>
            <p:cNvGrpSpPr/>
            <p:nvPr/>
          </p:nvGrpSpPr>
          <p:grpSpPr>
            <a:xfrm>
              <a:off x="4507992" y="4919458"/>
              <a:ext cx="36624" cy="36600"/>
              <a:chOff x="3283339" y="4280725"/>
              <a:chExt cx="36624" cy="36600"/>
            </a:xfrm>
          </p:grpSpPr>
          <p:cxnSp>
            <p:nvCxnSpPr>
              <p:cNvPr id="2216" name="Google Shape;2216;p177"/>
              <p:cNvCxnSpPr/>
              <p:nvPr/>
            </p:nvCxnSpPr>
            <p:spPr>
              <a:xfrm>
                <a:off x="3283363" y="4280725"/>
                <a:ext cx="36600" cy="366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2217" name="Google Shape;2217;p177"/>
              <p:cNvCxnSpPr/>
              <p:nvPr/>
            </p:nvCxnSpPr>
            <p:spPr>
              <a:xfrm rot="5400000">
                <a:off x="3283339" y="4280725"/>
                <a:ext cx="36600" cy="366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</p:grpSp>
    </p:spTree>
    <p:extLst>
      <p:ext uri="{BB962C8B-B14F-4D97-AF65-F5344CB8AC3E}">
        <p14:creationId xmlns:p14="http://schemas.microsoft.com/office/powerpoint/2010/main" val="13456123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t's Discuss 1">
  <p:cSld name="Let's Discuss 1">
    <p:bg>
      <p:bgPr>
        <a:solidFill>
          <a:srgbClr val="F3F3F3"/>
        </a:solidFill>
        <a:effectLst/>
      </p:bgPr>
    </p:bg>
    <p:spTree>
      <p:nvGrpSpPr>
        <p:cNvPr id="1" name="Shape 2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9" name="Google Shape;2219;p178"/>
          <p:cNvSpPr txBox="1">
            <a:spLocks noGrp="1"/>
          </p:cNvSpPr>
          <p:nvPr>
            <p:ph type="sldNum" idx="12"/>
          </p:nvPr>
        </p:nvSpPr>
        <p:spPr>
          <a:xfrm>
            <a:off x="11972975" y="3185200"/>
            <a:ext cx="2192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2220" name="Google Shape;2220;p178"/>
          <p:cNvSpPr txBox="1"/>
          <p:nvPr/>
        </p:nvSpPr>
        <p:spPr>
          <a:xfrm>
            <a:off x="0" y="12192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en" sz="13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LET’S </a:t>
            </a:r>
            <a:r>
              <a:rPr lang="en" sz="13333" b="1" i="0" u="none" strike="noStrike" cap="none">
                <a:solidFill>
                  <a:schemeClr val="dk1"/>
                </a:solidFill>
                <a:latin typeface="Great Vibes"/>
                <a:ea typeface="Great Vibes"/>
                <a:cs typeface="Great Vibes"/>
                <a:sym typeface="Great Vibes"/>
              </a:rPr>
              <a:t>D</a:t>
            </a:r>
            <a:r>
              <a:rPr lang="en" sz="13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ISCUSS</a:t>
            </a:r>
            <a:endParaRPr sz="13333" b="1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1" name="Google Shape;2231;p178"/>
          <p:cNvSpPr/>
          <p:nvPr/>
        </p:nvSpPr>
        <p:spPr>
          <a:xfrm>
            <a:off x="6016744" y="115766"/>
            <a:ext cx="158512" cy="417835"/>
          </a:xfrm>
          <a:custGeom>
            <a:avLst/>
            <a:gdLst/>
            <a:ahLst/>
            <a:cxnLst/>
            <a:rect l="l" t="t" r="r" b="b"/>
            <a:pathLst>
              <a:path w="10732" h="28856" extrusionOk="0">
                <a:moveTo>
                  <a:pt x="0" y="1"/>
                </a:moveTo>
                <a:lnTo>
                  <a:pt x="0" y="28856"/>
                </a:lnTo>
                <a:lnTo>
                  <a:pt x="5366" y="25265"/>
                </a:lnTo>
                <a:lnTo>
                  <a:pt x="10731" y="28856"/>
                </a:lnTo>
                <a:lnTo>
                  <a:pt x="1073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306632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t's Discuss 2">
  <p:cSld name="Let's Discuss 2">
    <p:bg>
      <p:bgPr>
        <a:noFill/>
        <a:effectLst/>
      </p:bgPr>
    </p:bg>
    <p:spTree>
      <p:nvGrpSpPr>
        <p:cNvPr id="1" name="Shape 2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3" name="Google Shape;2233;p179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9033" y="218967"/>
            <a:ext cx="11753936" cy="64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46" name="Google Shape;2246;p179"/>
          <p:cNvSpPr txBox="1"/>
          <p:nvPr/>
        </p:nvSpPr>
        <p:spPr>
          <a:xfrm>
            <a:off x="0" y="12192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en" sz="13333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LET’S </a:t>
            </a:r>
            <a:r>
              <a:rPr lang="en" sz="13333" b="1" i="0" u="none" strike="noStrike" cap="none">
                <a:solidFill>
                  <a:schemeClr val="dk2"/>
                </a:solidFill>
                <a:latin typeface="Great Vibes"/>
                <a:ea typeface="Great Vibes"/>
                <a:cs typeface="Great Vibes"/>
                <a:sym typeface="Great Vibes"/>
              </a:rPr>
              <a:t>D</a:t>
            </a:r>
            <a:r>
              <a:rPr lang="en" sz="13333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ISCUSS</a:t>
            </a:r>
            <a:endParaRPr sz="13333" b="1" i="0" u="none" strike="noStrike" cap="none">
              <a:solidFill>
                <a:schemeClr val="dk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4" name="Google Shape;2234;p179"/>
          <p:cNvSpPr txBox="1">
            <a:spLocks noGrp="1"/>
          </p:cNvSpPr>
          <p:nvPr>
            <p:ph type="sldNum" idx="12"/>
          </p:nvPr>
        </p:nvSpPr>
        <p:spPr>
          <a:xfrm>
            <a:off x="11972975" y="3185200"/>
            <a:ext cx="2192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2245" name="Google Shape;2245;p179"/>
          <p:cNvSpPr/>
          <p:nvPr/>
        </p:nvSpPr>
        <p:spPr>
          <a:xfrm>
            <a:off x="6016744" y="115766"/>
            <a:ext cx="158512" cy="417835"/>
          </a:xfrm>
          <a:custGeom>
            <a:avLst/>
            <a:gdLst/>
            <a:ahLst/>
            <a:cxnLst/>
            <a:rect l="l" t="t" r="r" b="b"/>
            <a:pathLst>
              <a:path w="10732" h="28856" extrusionOk="0">
                <a:moveTo>
                  <a:pt x="0" y="1"/>
                </a:moveTo>
                <a:lnTo>
                  <a:pt x="0" y="28856"/>
                </a:lnTo>
                <a:lnTo>
                  <a:pt x="5366" y="25265"/>
                </a:lnTo>
                <a:lnTo>
                  <a:pt x="10731" y="28856"/>
                </a:lnTo>
                <a:lnTo>
                  <a:pt x="10731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385276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ext Steps — 3 Steps">
  <p:cSld name="Next Steps — 3 Steps">
    <p:bg>
      <p:bgPr>
        <a:solidFill>
          <a:srgbClr val="F3F3F3"/>
        </a:solidFill>
        <a:effectLst/>
      </p:bgPr>
    </p:bg>
    <p:spTree>
      <p:nvGrpSpPr>
        <p:cNvPr id="1" name="Shape 2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8" name="Google Shape;2248;p180"/>
          <p:cNvSpPr txBox="1"/>
          <p:nvPr/>
        </p:nvSpPr>
        <p:spPr>
          <a:xfrm>
            <a:off x="304800" y="939800"/>
            <a:ext cx="11582400" cy="51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en" sz="13333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NE</a:t>
            </a:r>
            <a:r>
              <a:rPr lang="en" sz="13333" b="1" i="0" u="none" strike="noStrike" cap="none">
                <a:solidFill>
                  <a:schemeClr val="dk2"/>
                </a:solidFill>
                <a:latin typeface="Great Vibes"/>
                <a:ea typeface="Great Vibes"/>
                <a:cs typeface="Great Vibes"/>
                <a:sym typeface="Great Vibes"/>
              </a:rPr>
              <a:t>X</a:t>
            </a:r>
            <a:r>
              <a:rPr lang="en" sz="13333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 STEPS</a:t>
            </a:r>
            <a:endParaRPr sz="13333" b="1" i="0" u="none" strike="noStrike" cap="none">
              <a:solidFill>
                <a:schemeClr val="dk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9" name="Google Shape;2249;p180"/>
          <p:cNvSpPr txBox="1">
            <a:spLocks noGrp="1"/>
          </p:cNvSpPr>
          <p:nvPr>
            <p:ph type="sldNum" idx="12"/>
          </p:nvPr>
        </p:nvSpPr>
        <p:spPr>
          <a:xfrm>
            <a:off x="11972975" y="3185200"/>
            <a:ext cx="2192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2260" name="Google Shape;2260;p180"/>
          <p:cNvSpPr txBox="1">
            <a:spLocks noGrp="1"/>
          </p:cNvSpPr>
          <p:nvPr>
            <p:ph type="body" idx="1"/>
          </p:nvPr>
        </p:nvSpPr>
        <p:spPr>
          <a:xfrm>
            <a:off x="5039600" y="3681904"/>
            <a:ext cx="22756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●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1219170" marR="0" lvl="1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○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1828754" marR="0" lvl="2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■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2438339" marR="0" lvl="3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●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3047924" marR="0" lvl="4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○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3657509" marR="0" lvl="5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■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4267093" marR="0" lvl="6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●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4876678" marR="0" lvl="7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○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5486263" marR="0" lvl="8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■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  <p:sp>
        <p:nvSpPr>
          <p:cNvPr id="2261" name="Google Shape;2261;p180"/>
          <p:cNvSpPr txBox="1">
            <a:spLocks noGrp="1"/>
          </p:cNvSpPr>
          <p:nvPr>
            <p:ph type="body" idx="2"/>
          </p:nvPr>
        </p:nvSpPr>
        <p:spPr>
          <a:xfrm>
            <a:off x="9650332" y="3681904"/>
            <a:ext cx="22756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●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1219170" marR="0" lvl="1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○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1828754" marR="0" lvl="2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■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2438339" marR="0" lvl="3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●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3047924" marR="0" lvl="4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○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3657509" marR="0" lvl="5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■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4267093" marR="0" lvl="6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●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4876678" marR="0" lvl="7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○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5486263" marR="0" lvl="8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■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  <p:sp>
        <p:nvSpPr>
          <p:cNvPr id="2262" name="Google Shape;2262;p180"/>
          <p:cNvSpPr/>
          <p:nvPr/>
        </p:nvSpPr>
        <p:spPr>
          <a:xfrm>
            <a:off x="266080" y="3347600"/>
            <a:ext cx="162800" cy="1628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3" name="Google Shape;2263;p180"/>
          <p:cNvSpPr/>
          <p:nvPr/>
        </p:nvSpPr>
        <p:spPr>
          <a:xfrm>
            <a:off x="4876800" y="3347600"/>
            <a:ext cx="162800" cy="162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4" name="Google Shape;2264;p180"/>
          <p:cNvSpPr/>
          <p:nvPr/>
        </p:nvSpPr>
        <p:spPr>
          <a:xfrm>
            <a:off x="9487520" y="3347600"/>
            <a:ext cx="162800" cy="162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5" name="Google Shape;2265;p180"/>
          <p:cNvSpPr txBox="1">
            <a:spLocks noGrp="1"/>
          </p:cNvSpPr>
          <p:nvPr>
            <p:ph type="body" idx="3"/>
          </p:nvPr>
        </p:nvSpPr>
        <p:spPr>
          <a:xfrm>
            <a:off x="428868" y="3681904"/>
            <a:ext cx="22756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alatino"/>
              <a:buChar char="●"/>
              <a:defRPr sz="1333" b="1" i="1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1219170" marR="0" lvl="1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alatino"/>
              <a:buChar char="○"/>
              <a:defRPr sz="1333" b="1" i="1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1828754" marR="0" lvl="2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alatino"/>
              <a:buChar char="■"/>
              <a:defRPr sz="1333" b="1" i="1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2438339" marR="0" lvl="3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alatino"/>
              <a:buChar char="●"/>
              <a:defRPr sz="1333" b="1" i="1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3047924" marR="0" lvl="4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alatino"/>
              <a:buChar char="○"/>
              <a:defRPr sz="1333" b="1" i="1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3657509" marR="0" lvl="5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alatino"/>
              <a:buChar char="■"/>
              <a:defRPr sz="1333" b="1" i="1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4267093" marR="0" lvl="6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alatino"/>
              <a:buChar char="●"/>
              <a:defRPr sz="1333" b="1" i="1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4876678" marR="0" lvl="7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alatino"/>
              <a:buChar char="○"/>
              <a:defRPr sz="1333" b="1" i="1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5486263" marR="0" lvl="8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alatino"/>
              <a:buChar char="■"/>
              <a:defRPr sz="1333" b="1" i="1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  <p:sp>
        <p:nvSpPr>
          <p:cNvPr id="2266" name="Google Shape;2266;p180"/>
          <p:cNvSpPr txBox="1">
            <a:spLocks noGrp="1"/>
          </p:cNvSpPr>
          <p:nvPr>
            <p:ph type="title"/>
          </p:nvPr>
        </p:nvSpPr>
        <p:spPr>
          <a:xfrm>
            <a:off x="428868" y="3194304"/>
            <a:ext cx="22800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267" name="Google Shape;2267;p180"/>
          <p:cNvSpPr txBox="1">
            <a:spLocks noGrp="1"/>
          </p:cNvSpPr>
          <p:nvPr>
            <p:ph type="title" idx="4"/>
          </p:nvPr>
        </p:nvSpPr>
        <p:spPr>
          <a:xfrm>
            <a:off x="5039600" y="3194304"/>
            <a:ext cx="22800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268" name="Google Shape;2268;p180"/>
          <p:cNvSpPr txBox="1">
            <a:spLocks noGrp="1"/>
          </p:cNvSpPr>
          <p:nvPr>
            <p:ph type="title" idx="5"/>
          </p:nvPr>
        </p:nvSpPr>
        <p:spPr>
          <a:xfrm>
            <a:off x="9650332" y="3194304"/>
            <a:ext cx="22800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269" name="Google Shape;2269;p180"/>
          <p:cNvSpPr/>
          <p:nvPr/>
        </p:nvSpPr>
        <p:spPr>
          <a:xfrm>
            <a:off x="6016744" y="115766"/>
            <a:ext cx="158512" cy="417835"/>
          </a:xfrm>
          <a:custGeom>
            <a:avLst/>
            <a:gdLst/>
            <a:ahLst/>
            <a:cxnLst/>
            <a:rect l="l" t="t" r="r" b="b"/>
            <a:pathLst>
              <a:path w="10732" h="28856" extrusionOk="0">
                <a:moveTo>
                  <a:pt x="0" y="1"/>
                </a:moveTo>
                <a:lnTo>
                  <a:pt x="0" y="28856"/>
                </a:lnTo>
                <a:lnTo>
                  <a:pt x="5366" y="25265"/>
                </a:lnTo>
                <a:lnTo>
                  <a:pt x="10731" y="28856"/>
                </a:lnTo>
                <a:lnTo>
                  <a:pt x="1073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672440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ext Steps — 6 Steps">
  <p:cSld name="Next Steps — 6 Steps">
    <p:bg>
      <p:bgPr>
        <a:solidFill>
          <a:srgbClr val="F3F3F3"/>
        </a:solidFill>
        <a:effectLst/>
      </p:bgPr>
    </p:bg>
    <p:spTree>
      <p:nvGrpSpPr>
        <p:cNvPr id="1" name="Shape 2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1" name="Google Shape;2271;p181"/>
          <p:cNvSpPr txBox="1"/>
          <p:nvPr/>
        </p:nvSpPr>
        <p:spPr>
          <a:xfrm>
            <a:off x="304800" y="939800"/>
            <a:ext cx="11582400" cy="51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en" sz="13333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NE</a:t>
            </a:r>
            <a:r>
              <a:rPr lang="en" sz="13333" b="1" i="0" u="none" strike="noStrike" cap="none">
                <a:solidFill>
                  <a:schemeClr val="dk2"/>
                </a:solidFill>
                <a:latin typeface="Great Vibes"/>
                <a:ea typeface="Great Vibes"/>
                <a:cs typeface="Great Vibes"/>
                <a:sym typeface="Great Vibes"/>
              </a:rPr>
              <a:t>X</a:t>
            </a:r>
            <a:r>
              <a:rPr lang="en" sz="13333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 STEPS</a:t>
            </a:r>
            <a:endParaRPr sz="13333" b="1" i="0" u="none" strike="noStrike" cap="none">
              <a:solidFill>
                <a:schemeClr val="dk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2" name="Google Shape;2272;p181"/>
          <p:cNvSpPr txBox="1">
            <a:spLocks noGrp="1"/>
          </p:cNvSpPr>
          <p:nvPr>
            <p:ph type="sldNum" idx="12"/>
          </p:nvPr>
        </p:nvSpPr>
        <p:spPr>
          <a:xfrm>
            <a:off x="11972975" y="3185200"/>
            <a:ext cx="2192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2283" name="Google Shape;2283;p181"/>
          <p:cNvSpPr/>
          <p:nvPr/>
        </p:nvSpPr>
        <p:spPr>
          <a:xfrm>
            <a:off x="266080" y="2363096"/>
            <a:ext cx="162800" cy="1628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4" name="Google Shape;2284;p181"/>
          <p:cNvSpPr/>
          <p:nvPr/>
        </p:nvSpPr>
        <p:spPr>
          <a:xfrm>
            <a:off x="4876800" y="2363096"/>
            <a:ext cx="162800" cy="162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5" name="Google Shape;2285;p181"/>
          <p:cNvSpPr/>
          <p:nvPr/>
        </p:nvSpPr>
        <p:spPr>
          <a:xfrm>
            <a:off x="9487520" y="2363096"/>
            <a:ext cx="162800" cy="162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6" name="Google Shape;2286;p181"/>
          <p:cNvSpPr txBox="1">
            <a:spLocks noGrp="1"/>
          </p:cNvSpPr>
          <p:nvPr>
            <p:ph type="body" idx="1"/>
          </p:nvPr>
        </p:nvSpPr>
        <p:spPr>
          <a:xfrm>
            <a:off x="5039600" y="2698416"/>
            <a:ext cx="22756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●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1219170" marR="0" lvl="1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○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1828754" marR="0" lvl="2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■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2438339" marR="0" lvl="3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●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3047924" marR="0" lvl="4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○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3657509" marR="0" lvl="5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■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4267093" marR="0" lvl="6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●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4876678" marR="0" lvl="7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○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5486263" marR="0" lvl="8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■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  <p:sp>
        <p:nvSpPr>
          <p:cNvPr id="2287" name="Google Shape;2287;p181"/>
          <p:cNvSpPr txBox="1">
            <a:spLocks noGrp="1"/>
          </p:cNvSpPr>
          <p:nvPr>
            <p:ph type="body" idx="2"/>
          </p:nvPr>
        </p:nvSpPr>
        <p:spPr>
          <a:xfrm>
            <a:off x="9650332" y="2698416"/>
            <a:ext cx="22756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●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1219170" marR="0" lvl="1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○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1828754" marR="0" lvl="2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■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2438339" marR="0" lvl="3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●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3047924" marR="0" lvl="4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○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3657509" marR="0" lvl="5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■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4267093" marR="0" lvl="6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●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4876678" marR="0" lvl="7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○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5486263" marR="0" lvl="8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■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  <p:sp>
        <p:nvSpPr>
          <p:cNvPr id="2288" name="Google Shape;2288;p181"/>
          <p:cNvSpPr txBox="1">
            <a:spLocks noGrp="1"/>
          </p:cNvSpPr>
          <p:nvPr>
            <p:ph type="body" idx="3"/>
          </p:nvPr>
        </p:nvSpPr>
        <p:spPr>
          <a:xfrm>
            <a:off x="428868" y="2698416"/>
            <a:ext cx="22756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alatino"/>
              <a:buChar char="●"/>
              <a:defRPr sz="1333" b="1" i="1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1219170" marR="0" lvl="1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alatino"/>
              <a:buChar char="○"/>
              <a:defRPr sz="1333" b="1" i="1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1828754" marR="0" lvl="2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alatino"/>
              <a:buChar char="■"/>
              <a:defRPr sz="1333" b="1" i="1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2438339" marR="0" lvl="3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alatino"/>
              <a:buChar char="●"/>
              <a:defRPr sz="1333" b="1" i="1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3047924" marR="0" lvl="4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alatino"/>
              <a:buChar char="○"/>
              <a:defRPr sz="1333" b="1" i="1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3657509" marR="0" lvl="5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alatino"/>
              <a:buChar char="■"/>
              <a:defRPr sz="1333" b="1" i="1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4267093" marR="0" lvl="6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alatino"/>
              <a:buChar char="●"/>
              <a:defRPr sz="1333" b="1" i="1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4876678" marR="0" lvl="7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alatino"/>
              <a:buChar char="○"/>
              <a:defRPr sz="1333" b="1" i="1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5486263" marR="0" lvl="8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alatino"/>
              <a:buChar char="■"/>
              <a:defRPr sz="1333" b="1" i="1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  <p:sp>
        <p:nvSpPr>
          <p:cNvPr id="2289" name="Google Shape;2289;p181"/>
          <p:cNvSpPr txBox="1">
            <a:spLocks noGrp="1"/>
          </p:cNvSpPr>
          <p:nvPr>
            <p:ph type="title"/>
          </p:nvPr>
        </p:nvSpPr>
        <p:spPr>
          <a:xfrm>
            <a:off x="428868" y="2210816"/>
            <a:ext cx="22800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290" name="Google Shape;2290;p181"/>
          <p:cNvSpPr txBox="1">
            <a:spLocks noGrp="1"/>
          </p:cNvSpPr>
          <p:nvPr>
            <p:ph type="title" idx="4"/>
          </p:nvPr>
        </p:nvSpPr>
        <p:spPr>
          <a:xfrm>
            <a:off x="5039600" y="2210816"/>
            <a:ext cx="22800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291" name="Google Shape;2291;p181"/>
          <p:cNvSpPr txBox="1">
            <a:spLocks noGrp="1"/>
          </p:cNvSpPr>
          <p:nvPr>
            <p:ph type="title" idx="5"/>
          </p:nvPr>
        </p:nvSpPr>
        <p:spPr>
          <a:xfrm>
            <a:off x="9650332" y="2210816"/>
            <a:ext cx="22800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292" name="Google Shape;2292;p181"/>
          <p:cNvSpPr/>
          <p:nvPr/>
        </p:nvSpPr>
        <p:spPr>
          <a:xfrm>
            <a:off x="266080" y="4212216"/>
            <a:ext cx="162800" cy="162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3" name="Google Shape;2293;p181"/>
          <p:cNvSpPr/>
          <p:nvPr/>
        </p:nvSpPr>
        <p:spPr>
          <a:xfrm>
            <a:off x="4876800" y="4212216"/>
            <a:ext cx="162800" cy="162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4" name="Google Shape;2294;p181"/>
          <p:cNvSpPr/>
          <p:nvPr/>
        </p:nvSpPr>
        <p:spPr>
          <a:xfrm>
            <a:off x="9487520" y="4212216"/>
            <a:ext cx="162800" cy="162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5" name="Google Shape;2295;p181"/>
          <p:cNvSpPr txBox="1">
            <a:spLocks noGrp="1"/>
          </p:cNvSpPr>
          <p:nvPr>
            <p:ph type="body" idx="6"/>
          </p:nvPr>
        </p:nvSpPr>
        <p:spPr>
          <a:xfrm>
            <a:off x="5039600" y="4547536"/>
            <a:ext cx="22756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●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1219170" marR="0" lvl="1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○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1828754" marR="0" lvl="2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■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2438339" marR="0" lvl="3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●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3047924" marR="0" lvl="4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○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3657509" marR="0" lvl="5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■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4267093" marR="0" lvl="6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●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4876678" marR="0" lvl="7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○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5486263" marR="0" lvl="8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■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  <p:sp>
        <p:nvSpPr>
          <p:cNvPr id="2296" name="Google Shape;2296;p181"/>
          <p:cNvSpPr txBox="1">
            <a:spLocks noGrp="1"/>
          </p:cNvSpPr>
          <p:nvPr>
            <p:ph type="body" idx="7"/>
          </p:nvPr>
        </p:nvSpPr>
        <p:spPr>
          <a:xfrm>
            <a:off x="9650332" y="4547536"/>
            <a:ext cx="22756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●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1219170" marR="0" lvl="1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○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1828754" marR="0" lvl="2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■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2438339" marR="0" lvl="3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●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3047924" marR="0" lvl="4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○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3657509" marR="0" lvl="5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■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4267093" marR="0" lvl="6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●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4876678" marR="0" lvl="7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○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5486263" marR="0" lvl="8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■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  <p:sp>
        <p:nvSpPr>
          <p:cNvPr id="2297" name="Google Shape;2297;p181"/>
          <p:cNvSpPr txBox="1">
            <a:spLocks noGrp="1"/>
          </p:cNvSpPr>
          <p:nvPr>
            <p:ph type="body" idx="8"/>
          </p:nvPr>
        </p:nvSpPr>
        <p:spPr>
          <a:xfrm>
            <a:off x="428868" y="4547536"/>
            <a:ext cx="22756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●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1219170" marR="0" lvl="1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○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1828754" marR="0" lvl="2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■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2438339" marR="0" lvl="3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●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3047924" marR="0" lvl="4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○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3657509" marR="0" lvl="5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■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4267093" marR="0" lvl="6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●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4876678" marR="0" lvl="7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○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5486263" marR="0" lvl="8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■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  <p:sp>
        <p:nvSpPr>
          <p:cNvPr id="2298" name="Google Shape;2298;p181"/>
          <p:cNvSpPr txBox="1">
            <a:spLocks noGrp="1"/>
          </p:cNvSpPr>
          <p:nvPr>
            <p:ph type="title" idx="9"/>
          </p:nvPr>
        </p:nvSpPr>
        <p:spPr>
          <a:xfrm>
            <a:off x="428868" y="4059936"/>
            <a:ext cx="22800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299" name="Google Shape;2299;p181"/>
          <p:cNvSpPr txBox="1">
            <a:spLocks noGrp="1"/>
          </p:cNvSpPr>
          <p:nvPr>
            <p:ph type="title" idx="13"/>
          </p:nvPr>
        </p:nvSpPr>
        <p:spPr>
          <a:xfrm>
            <a:off x="5039600" y="4059936"/>
            <a:ext cx="22800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300" name="Google Shape;2300;p181"/>
          <p:cNvSpPr txBox="1">
            <a:spLocks noGrp="1"/>
          </p:cNvSpPr>
          <p:nvPr>
            <p:ph type="title" idx="14"/>
          </p:nvPr>
        </p:nvSpPr>
        <p:spPr>
          <a:xfrm>
            <a:off x="9650332" y="4059936"/>
            <a:ext cx="22800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301" name="Google Shape;2301;p181"/>
          <p:cNvSpPr/>
          <p:nvPr/>
        </p:nvSpPr>
        <p:spPr>
          <a:xfrm>
            <a:off x="6016744" y="115766"/>
            <a:ext cx="158512" cy="417835"/>
          </a:xfrm>
          <a:custGeom>
            <a:avLst/>
            <a:gdLst/>
            <a:ahLst/>
            <a:cxnLst/>
            <a:rect l="l" t="t" r="r" b="b"/>
            <a:pathLst>
              <a:path w="10732" h="28856" extrusionOk="0">
                <a:moveTo>
                  <a:pt x="0" y="1"/>
                </a:moveTo>
                <a:lnTo>
                  <a:pt x="0" y="28856"/>
                </a:lnTo>
                <a:lnTo>
                  <a:pt x="5366" y="25265"/>
                </a:lnTo>
                <a:lnTo>
                  <a:pt x="10731" y="28856"/>
                </a:lnTo>
                <a:lnTo>
                  <a:pt x="1073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374299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— Grey">
  <p:cSld name="Blank — Grey">
    <p:bg>
      <p:bgPr>
        <a:solidFill>
          <a:srgbClr val="F3F3F3"/>
        </a:solidFill>
        <a:effectLst/>
      </p:bgPr>
    </p:bg>
    <p:spTree>
      <p:nvGrpSpPr>
        <p:cNvPr id="1" name="Shape 2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3" name="Google Shape;2313;p182"/>
          <p:cNvSpPr txBox="1">
            <a:spLocks noGrp="1"/>
          </p:cNvSpPr>
          <p:nvPr>
            <p:ph type="sldNum" idx="12"/>
          </p:nvPr>
        </p:nvSpPr>
        <p:spPr>
          <a:xfrm>
            <a:off x="11972975" y="3185200"/>
            <a:ext cx="2192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2314" name="Google Shape;2314;p182"/>
          <p:cNvSpPr/>
          <p:nvPr/>
        </p:nvSpPr>
        <p:spPr>
          <a:xfrm>
            <a:off x="6016744" y="115766"/>
            <a:ext cx="158512" cy="417835"/>
          </a:xfrm>
          <a:custGeom>
            <a:avLst/>
            <a:gdLst/>
            <a:ahLst/>
            <a:cxnLst/>
            <a:rect l="l" t="t" r="r" b="b"/>
            <a:pathLst>
              <a:path w="10732" h="28856" extrusionOk="0">
                <a:moveTo>
                  <a:pt x="0" y="1"/>
                </a:moveTo>
                <a:lnTo>
                  <a:pt x="0" y="28856"/>
                </a:lnTo>
                <a:lnTo>
                  <a:pt x="5366" y="25265"/>
                </a:lnTo>
                <a:lnTo>
                  <a:pt x="10731" y="28856"/>
                </a:lnTo>
                <a:lnTo>
                  <a:pt x="1073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540332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— Red">
  <p:cSld name="Blank — Red">
    <p:bg>
      <p:bgPr>
        <a:noFill/>
        <a:effectLst/>
      </p:bgPr>
    </p:bg>
    <p:spTree>
      <p:nvGrpSpPr>
        <p:cNvPr id="1" name="Shape 2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7" name="Google Shape;2317;p183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9033" y="218967"/>
            <a:ext cx="11753936" cy="64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16" name="Google Shape;2316;p183"/>
          <p:cNvSpPr txBox="1">
            <a:spLocks noGrp="1"/>
          </p:cNvSpPr>
          <p:nvPr>
            <p:ph type="sldNum" idx="12"/>
          </p:nvPr>
        </p:nvSpPr>
        <p:spPr>
          <a:xfrm>
            <a:off x="11972975" y="3185200"/>
            <a:ext cx="2192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2328" name="Google Shape;2328;p183"/>
          <p:cNvSpPr/>
          <p:nvPr/>
        </p:nvSpPr>
        <p:spPr>
          <a:xfrm>
            <a:off x="6016744" y="115766"/>
            <a:ext cx="158512" cy="417835"/>
          </a:xfrm>
          <a:custGeom>
            <a:avLst/>
            <a:gdLst/>
            <a:ahLst/>
            <a:cxnLst/>
            <a:rect l="l" t="t" r="r" b="b"/>
            <a:pathLst>
              <a:path w="10732" h="28856" extrusionOk="0">
                <a:moveTo>
                  <a:pt x="0" y="1"/>
                </a:moveTo>
                <a:lnTo>
                  <a:pt x="0" y="28856"/>
                </a:lnTo>
                <a:lnTo>
                  <a:pt x="5366" y="25265"/>
                </a:lnTo>
                <a:lnTo>
                  <a:pt x="10731" y="28856"/>
                </a:lnTo>
                <a:lnTo>
                  <a:pt x="10731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98957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— Black">
  <p:cSld name="Blank — Black">
    <p:bg>
      <p:bgPr>
        <a:solidFill>
          <a:srgbClr val="000000"/>
        </a:solidFill>
        <a:effectLst/>
      </p:bgPr>
    </p:bg>
    <p:spTree>
      <p:nvGrpSpPr>
        <p:cNvPr id="1" name="Shape 2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0" name="Google Shape;2330;p184"/>
          <p:cNvSpPr txBox="1">
            <a:spLocks noGrp="1"/>
          </p:cNvSpPr>
          <p:nvPr>
            <p:ph type="sldNum" idx="12"/>
          </p:nvPr>
        </p:nvSpPr>
        <p:spPr>
          <a:xfrm>
            <a:off x="11972975" y="3185200"/>
            <a:ext cx="2192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2341" name="Google Shape;2341;p184"/>
          <p:cNvSpPr/>
          <p:nvPr/>
        </p:nvSpPr>
        <p:spPr>
          <a:xfrm>
            <a:off x="6016744" y="115766"/>
            <a:ext cx="158512" cy="417835"/>
          </a:xfrm>
          <a:custGeom>
            <a:avLst/>
            <a:gdLst/>
            <a:ahLst/>
            <a:cxnLst/>
            <a:rect l="l" t="t" r="r" b="b"/>
            <a:pathLst>
              <a:path w="10732" h="28856" extrusionOk="0">
                <a:moveTo>
                  <a:pt x="0" y="1"/>
                </a:moveTo>
                <a:lnTo>
                  <a:pt x="0" y="28856"/>
                </a:lnTo>
                <a:lnTo>
                  <a:pt x="5366" y="25265"/>
                </a:lnTo>
                <a:lnTo>
                  <a:pt x="10731" y="28856"/>
                </a:lnTo>
                <a:lnTo>
                  <a:pt x="1073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92223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 You 1">
  <p:cSld name="Thank You 1">
    <p:bg>
      <p:bgPr>
        <a:solidFill>
          <a:srgbClr val="F3F3F3"/>
        </a:solidFill>
        <a:effectLst/>
      </p:bgPr>
    </p:bg>
    <p:spTree>
      <p:nvGrpSpPr>
        <p:cNvPr id="1" name="Shape 2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3" name="Google Shape;2353;p185"/>
          <p:cNvSpPr txBox="1"/>
          <p:nvPr/>
        </p:nvSpPr>
        <p:spPr>
          <a:xfrm>
            <a:off x="0" y="12192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en" sz="13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THANK Y</a:t>
            </a:r>
            <a:r>
              <a:rPr lang="en" sz="13333" b="1" i="0" u="none" strike="noStrike" cap="none">
                <a:solidFill>
                  <a:schemeClr val="dk1"/>
                </a:solidFill>
                <a:latin typeface="Great Vibes"/>
                <a:ea typeface="Great Vibes"/>
                <a:cs typeface="Great Vibes"/>
                <a:sym typeface="Great Vibes"/>
              </a:rPr>
              <a:t>O</a:t>
            </a:r>
            <a:r>
              <a:rPr lang="en" sz="13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</a:t>
            </a:r>
            <a:endParaRPr sz="13333" b="1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4" name="Google Shape;2354;p185"/>
          <p:cNvSpPr/>
          <p:nvPr/>
        </p:nvSpPr>
        <p:spPr>
          <a:xfrm>
            <a:off x="6016744" y="115766"/>
            <a:ext cx="158512" cy="417835"/>
          </a:xfrm>
          <a:custGeom>
            <a:avLst/>
            <a:gdLst/>
            <a:ahLst/>
            <a:cxnLst/>
            <a:rect l="l" t="t" r="r" b="b"/>
            <a:pathLst>
              <a:path w="10732" h="28856" extrusionOk="0">
                <a:moveTo>
                  <a:pt x="0" y="1"/>
                </a:moveTo>
                <a:lnTo>
                  <a:pt x="0" y="28856"/>
                </a:lnTo>
                <a:lnTo>
                  <a:pt x="5366" y="25265"/>
                </a:lnTo>
                <a:lnTo>
                  <a:pt x="10731" y="28856"/>
                </a:lnTo>
                <a:lnTo>
                  <a:pt x="1073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851880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 NOT USE — Template Description Titles">
  <p:cSld name="DO NOT USE — Template Description Titles">
    <p:bg>
      <p:bgPr>
        <a:solidFill>
          <a:srgbClr val="000000"/>
        </a:solidFill>
        <a:effectLst/>
      </p:bgPr>
    </p:bg>
    <p:spTree>
      <p:nvGrpSpPr>
        <p:cNvPr id="1" name="Shape 2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0" name="Google Shape;2370;p187"/>
          <p:cNvSpPr txBox="1">
            <a:spLocks noGrp="1"/>
          </p:cNvSpPr>
          <p:nvPr>
            <p:ph type="title"/>
          </p:nvPr>
        </p:nvSpPr>
        <p:spPr>
          <a:xfrm>
            <a:off x="304800" y="838200"/>
            <a:ext cx="11582400" cy="51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Helvetica Neue"/>
              <a:buNone/>
              <a:defRPr sz="6667" b="1" i="0" u="none" strike="noStrike" cap="none">
                <a:solidFill>
                  <a:schemeClr val="lt1"/>
                </a:solidFill>
                <a:highlight>
                  <a:srgbClr val="5B0F00"/>
                </a:highlight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Helvetica Neue"/>
              <a:buNone/>
              <a:defRPr sz="6667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Helvetica Neue"/>
              <a:buNone/>
              <a:defRPr sz="6667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Helvetica Neue"/>
              <a:buNone/>
              <a:defRPr sz="6667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Helvetica Neue"/>
              <a:buNone/>
              <a:defRPr sz="6667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Helvetica Neue"/>
              <a:buNone/>
              <a:defRPr sz="6667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Helvetica Neue"/>
              <a:buNone/>
              <a:defRPr sz="6667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Helvetica Neue"/>
              <a:buNone/>
              <a:defRPr sz="6667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Helvetica Neue"/>
              <a:buNone/>
              <a:defRPr sz="6667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381" name="Google Shape;2381;p187"/>
          <p:cNvSpPr txBox="1">
            <a:spLocks noGrp="1"/>
          </p:cNvSpPr>
          <p:nvPr>
            <p:ph type="sldNum" idx="12"/>
          </p:nvPr>
        </p:nvSpPr>
        <p:spPr>
          <a:xfrm>
            <a:off x="11972975" y="3185200"/>
            <a:ext cx="2192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2382" name="Google Shape;2382;p187"/>
          <p:cNvSpPr/>
          <p:nvPr/>
        </p:nvSpPr>
        <p:spPr>
          <a:xfrm>
            <a:off x="6016744" y="115766"/>
            <a:ext cx="158512" cy="417835"/>
          </a:xfrm>
          <a:custGeom>
            <a:avLst/>
            <a:gdLst/>
            <a:ahLst/>
            <a:cxnLst/>
            <a:rect l="l" t="t" r="r" b="b"/>
            <a:pathLst>
              <a:path w="10732" h="28856" extrusionOk="0">
                <a:moveTo>
                  <a:pt x="0" y="1"/>
                </a:moveTo>
                <a:lnTo>
                  <a:pt x="0" y="28856"/>
                </a:lnTo>
                <a:lnTo>
                  <a:pt x="5366" y="25265"/>
                </a:lnTo>
                <a:lnTo>
                  <a:pt x="10731" y="28856"/>
                </a:lnTo>
                <a:lnTo>
                  <a:pt x="1073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624216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w Texture">
  <p:cSld name="Divider w Texture">
    <p:bg>
      <p:bgPr>
        <a:solidFill>
          <a:schemeClr val="lt1"/>
        </a:solidFill>
        <a:effectLst/>
      </p:bgPr>
    </p:bg>
    <p:spTree>
      <p:nvGrpSpPr>
        <p:cNvPr id="1" name="Shape 2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4" name="Google Shape;2384;p188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9033" y="218967"/>
            <a:ext cx="11753936" cy="64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85" name="Google Shape;2385;p188"/>
          <p:cNvSpPr txBox="1">
            <a:spLocks noGrp="1"/>
          </p:cNvSpPr>
          <p:nvPr>
            <p:ph type="title"/>
          </p:nvPr>
        </p:nvSpPr>
        <p:spPr>
          <a:xfrm>
            <a:off x="341467" y="2598600"/>
            <a:ext cx="11541200" cy="16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Arial"/>
              <a:buNone/>
              <a:defRPr sz="9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Arial"/>
              <a:buNone/>
              <a:defRPr sz="9600" b="0" i="0" u="none" strike="noStrike" cap="none">
                <a:solidFill>
                  <a:schemeClr val="accent1"/>
                </a:solidFill>
                <a:latin typeface="Cormorant Garamond"/>
                <a:ea typeface="Cormorant Garamond"/>
                <a:cs typeface="Cormorant Garamond"/>
                <a:sym typeface="Cormorant Garamo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Arial"/>
              <a:buNone/>
              <a:defRPr sz="9600" b="0" i="0" u="none" strike="noStrike" cap="none">
                <a:solidFill>
                  <a:schemeClr val="accent1"/>
                </a:solidFill>
                <a:latin typeface="Cormorant Garamond"/>
                <a:ea typeface="Cormorant Garamond"/>
                <a:cs typeface="Cormorant Garamond"/>
                <a:sym typeface="Cormorant Garamo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Arial"/>
              <a:buNone/>
              <a:defRPr sz="9600" b="0" i="0" u="none" strike="noStrike" cap="none">
                <a:solidFill>
                  <a:schemeClr val="accent1"/>
                </a:solidFill>
                <a:latin typeface="Cormorant Garamond"/>
                <a:ea typeface="Cormorant Garamond"/>
                <a:cs typeface="Cormorant Garamond"/>
                <a:sym typeface="Cormorant Garamo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Arial"/>
              <a:buNone/>
              <a:defRPr sz="9600" b="0" i="0" u="none" strike="noStrike" cap="none">
                <a:solidFill>
                  <a:schemeClr val="accent1"/>
                </a:solidFill>
                <a:latin typeface="Cormorant Garamond"/>
                <a:ea typeface="Cormorant Garamond"/>
                <a:cs typeface="Cormorant Garamond"/>
                <a:sym typeface="Cormorant Garamo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Arial"/>
              <a:buNone/>
              <a:defRPr sz="9600" b="0" i="0" u="none" strike="noStrike" cap="none">
                <a:solidFill>
                  <a:schemeClr val="accent1"/>
                </a:solidFill>
                <a:latin typeface="Cormorant Garamond"/>
                <a:ea typeface="Cormorant Garamond"/>
                <a:cs typeface="Cormorant Garamond"/>
                <a:sym typeface="Cormorant Garamo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Arial"/>
              <a:buNone/>
              <a:defRPr sz="9600" b="0" i="0" u="none" strike="noStrike" cap="none">
                <a:solidFill>
                  <a:schemeClr val="accent1"/>
                </a:solidFill>
                <a:latin typeface="Cormorant Garamond"/>
                <a:ea typeface="Cormorant Garamond"/>
                <a:cs typeface="Cormorant Garamond"/>
                <a:sym typeface="Cormorant Garamo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Arial"/>
              <a:buNone/>
              <a:defRPr sz="9600" b="0" i="0" u="none" strike="noStrike" cap="none">
                <a:solidFill>
                  <a:schemeClr val="accent1"/>
                </a:solidFill>
                <a:latin typeface="Cormorant Garamond"/>
                <a:ea typeface="Cormorant Garamond"/>
                <a:cs typeface="Cormorant Garamond"/>
                <a:sym typeface="Cormorant Garamo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Arial"/>
              <a:buNone/>
              <a:defRPr sz="9600" b="0" i="0" u="none" strike="noStrike" cap="none">
                <a:solidFill>
                  <a:schemeClr val="accent1"/>
                </a:solidFill>
                <a:latin typeface="Cormorant Garamond"/>
                <a:ea typeface="Cormorant Garamond"/>
                <a:cs typeface="Cormorant Garamond"/>
                <a:sym typeface="Cormorant Garamond"/>
              </a:defRPr>
            </a:lvl9pPr>
          </a:lstStyle>
          <a:p>
            <a:endParaRPr/>
          </a:p>
        </p:txBody>
      </p:sp>
      <p:sp>
        <p:nvSpPr>
          <p:cNvPr id="2396" name="Google Shape;2396;p188"/>
          <p:cNvSpPr txBox="1"/>
          <p:nvPr/>
        </p:nvSpPr>
        <p:spPr>
          <a:xfrm>
            <a:off x="11972975" y="3185200"/>
            <a:ext cx="2192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1900" rIns="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fld id="{00000000-1234-1234-1234-123412341234}" type="slidenum">
              <a:rPr lang="en" sz="800" b="0" i="0" u="none" strike="noStrike" cap="none">
                <a:solidFill>
                  <a:srgbClr val="00188A"/>
                </a:solidFill>
                <a:latin typeface="Palatino"/>
                <a:ea typeface="Palatino"/>
                <a:cs typeface="Palatino"/>
                <a:sym typeface="Palatino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None/>
              </a:pPr>
              <a:t>‹#›</a:t>
            </a:fld>
            <a:endParaRPr sz="800" b="0" i="0" u="none" strike="noStrike" cap="none">
              <a:solidFill>
                <a:srgbClr val="00188A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2397" name="Google Shape;2397;p188"/>
          <p:cNvSpPr/>
          <p:nvPr/>
        </p:nvSpPr>
        <p:spPr>
          <a:xfrm>
            <a:off x="6016744" y="115766"/>
            <a:ext cx="158512" cy="417835"/>
          </a:xfrm>
          <a:custGeom>
            <a:avLst/>
            <a:gdLst/>
            <a:ahLst/>
            <a:cxnLst/>
            <a:rect l="l" t="t" r="r" b="b"/>
            <a:pathLst>
              <a:path w="10732" h="28856" extrusionOk="0">
                <a:moveTo>
                  <a:pt x="0" y="1"/>
                </a:moveTo>
                <a:lnTo>
                  <a:pt x="0" y="28856"/>
                </a:lnTo>
                <a:lnTo>
                  <a:pt x="5366" y="25265"/>
                </a:lnTo>
                <a:lnTo>
                  <a:pt x="10731" y="28856"/>
                </a:lnTo>
                <a:lnTo>
                  <a:pt x="10731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365997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03">
          <p15:clr>
            <a:srgbClr val="E46962"/>
          </p15:clr>
        </p15:guide>
        <p15:guide id="2" pos="5657">
          <p15:clr>
            <a:srgbClr val="E46962"/>
          </p15:clr>
        </p15:guide>
        <p15:guide id="3" orient="horz" pos="103">
          <p15:clr>
            <a:srgbClr val="E46962"/>
          </p15:clr>
        </p15:guide>
        <p15:guide id="4" orient="horz" pos="3137">
          <p15:clr>
            <a:srgbClr val="E46962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 Title Slide A 1 1 1 2">
  <p:cSld name="01 Title Slide A 1 1 1 2">
    <p:bg>
      <p:bgPr>
        <a:solidFill>
          <a:schemeClr val="dk1"/>
        </a:solidFill>
        <a:effectLst/>
      </p:bgPr>
    </p:bg>
    <p:spTree>
      <p:nvGrpSpPr>
        <p:cNvPr id="1" name="Shape 2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9" name="Google Shape;2399;p189"/>
          <p:cNvSpPr txBox="1"/>
          <p:nvPr/>
        </p:nvSpPr>
        <p:spPr>
          <a:xfrm>
            <a:off x="8202900" y="3438434"/>
            <a:ext cx="4016400" cy="53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0" name="Google Shape;2400;p189"/>
          <p:cNvSpPr txBox="1"/>
          <p:nvPr/>
        </p:nvSpPr>
        <p:spPr>
          <a:xfrm>
            <a:off x="11972975" y="3185200"/>
            <a:ext cx="2192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1900" rIns="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fld id="{00000000-1234-1234-1234-123412341234}" type="slidenum">
              <a:rPr lang="en" sz="800" b="0" i="0" u="none" strike="noStrike" cap="none">
                <a:solidFill>
                  <a:srgbClr val="CC112C"/>
                </a:solidFill>
                <a:latin typeface="Palatino"/>
                <a:ea typeface="Palatino"/>
                <a:cs typeface="Palatino"/>
                <a:sym typeface="Palatino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None/>
              </a:pPr>
              <a:t>‹#›</a:t>
            </a:fld>
            <a:endParaRPr sz="800" b="0" i="0" u="none" strike="noStrike" cap="none">
              <a:solidFill>
                <a:srgbClr val="CC112C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2411" name="Google Shape;2411;p189"/>
          <p:cNvSpPr/>
          <p:nvPr/>
        </p:nvSpPr>
        <p:spPr>
          <a:xfrm>
            <a:off x="6016744" y="115766"/>
            <a:ext cx="158512" cy="417835"/>
          </a:xfrm>
          <a:custGeom>
            <a:avLst/>
            <a:gdLst/>
            <a:ahLst/>
            <a:cxnLst/>
            <a:rect l="l" t="t" r="r" b="b"/>
            <a:pathLst>
              <a:path w="10732" h="28856" extrusionOk="0">
                <a:moveTo>
                  <a:pt x="0" y="1"/>
                </a:moveTo>
                <a:lnTo>
                  <a:pt x="0" y="28856"/>
                </a:lnTo>
                <a:lnTo>
                  <a:pt x="5366" y="25265"/>
                </a:lnTo>
                <a:lnTo>
                  <a:pt x="10731" y="28856"/>
                </a:lnTo>
                <a:lnTo>
                  <a:pt x="10731" y="1"/>
                </a:lnTo>
                <a:close/>
              </a:path>
            </a:pathLst>
          </a:custGeom>
          <a:solidFill>
            <a:srgbClr val="CC112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0150615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 2">
  <p:cSld name="Custom Layout 1 2">
    <p:bg>
      <p:bgPr>
        <a:solidFill>
          <a:srgbClr val="F3F3F3"/>
        </a:solidFill>
        <a:effectLst/>
      </p:bgPr>
    </p:bg>
    <p:spTree>
      <p:nvGrpSpPr>
        <p:cNvPr id="1" name="Shape 2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3" name="Google Shape;2413;p190"/>
          <p:cNvSpPr txBox="1">
            <a:spLocks noGrp="1"/>
          </p:cNvSpPr>
          <p:nvPr>
            <p:ph type="title"/>
          </p:nvPr>
        </p:nvSpPr>
        <p:spPr>
          <a:xfrm>
            <a:off x="806533" y="1878967"/>
            <a:ext cx="10578800" cy="31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188A"/>
              </a:buClr>
              <a:buSzPts val="3600"/>
              <a:buFont typeface="Staatliches"/>
              <a:buChar char="●"/>
              <a:defRPr sz="4800" b="0" i="0" u="none" strike="noStrike" cap="none">
                <a:solidFill>
                  <a:srgbClr val="00188A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marR="0" lvl="1" algn="ctr" rtl="0">
              <a:lnSpc>
                <a:spcPct val="80000"/>
              </a:lnSpc>
              <a:spcBef>
                <a:spcPts val="167"/>
              </a:spcBef>
              <a:spcAft>
                <a:spcPts val="0"/>
              </a:spcAft>
              <a:buClr>
                <a:srgbClr val="00188A"/>
              </a:buClr>
              <a:buSzPts val="3600"/>
              <a:buFont typeface="Staatliches"/>
              <a:buChar char="○"/>
              <a:defRPr sz="4800" b="0" i="0" u="none" strike="noStrike" cap="none">
                <a:solidFill>
                  <a:srgbClr val="00188A"/>
                </a:solidFill>
                <a:latin typeface="Staatliches"/>
                <a:ea typeface="Staatliches"/>
                <a:cs typeface="Staatliches"/>
                <a:sym typeface="Staatliches"/>
              </a:defRPr>
            </a:lvl2pPr>
            <a:lvl3pPr marR="0" lvl="2" algn="ctr" rtl="0">
              <a:lnSpc>
                <a:spcPct val="80000"/>
              </a:lnSpc>
              <a:spcBef>
                <a:spcPts val="167"/>
              </a:spcBef>
              <a:spcAft>
                <a:spcPts val="0"/>
              </a:spcAft>
              <a:buClr>
                <a:srgbClr val="00188A"/>
              </a:buClr>
              <a:buSzPts val="3600"/>
              <a:buFont typeface="Staatliches"/>
              <a:buChar char="■"/>
              <a:defRPr sz="4800" b="0" i="0" u="none" strike="noStrike" cap="none">
                <a:solidFill>
                  <a:srgbClr val="00188A"/>
                </a:solidFill>
                <a:latin typeface="Staatliches"/>
                <a:ea typeface="Staatliches"/>
                <a:cs typeface="Staatliches"/>
                <a:sym typeface="Staatliches"/>
              </a:defRPr>
            </a:lvl3pPr>
            <a:lvl4pPr marR="0" lvl="3" algn="ctr" rtl="0">
              <a:lnSpc>
                <a:spcPct val="80000"/>
              </a:lnSpc>
              <a:spcBef>
                <a:spcPts val="167"/>
              </a:spcBef>
              <a:spcAft>
                <a:spcPts val="0"/>
              </a:spcAft>
              <a:buClr>
                <a:srgbClr val="00188A"/>
              </a:buClr>
              <a:buSzPts val="3600"/>
              <a:buFont typeface="Staatliches"/>
              <a:buChar char="●"/>
              <a:defRPr sz="4800" b="0" i="0" u="none" strike="noStrike" cap="none">
                <a:solidFill>
                  <a:srgbClr val="00188A"/>
                </a:solidFill>
                <a:latin typeface="Staatliches"/>
                <a:ea typeface="Staatliches"/>
                <a:cs typeface="Staatliches"/>
                <a:sym typeface="Staatliches"/>
              </a:defRPr>
            </a:lvl4pPr>
            <a:lvl5pPr marR="0" lvl="4" algn="ctr" rtl="0">
              <a:lnSpc>
                <a:spcPct val="80000"/>
              </a:lnSpc>
              <a:spcBef>
                <a:spcPts val="167"/>
              </a:spcBef>
              <a:spcAft>
                <a:spcPts val="0"/>
              </a:spcAft>
              <a:buClr>
                <a:srgbClr val="00188A"/>
              </a:buClr>
              <a:buSzPts val="3600"/>
              <a:buFont typeface="Staatliches"/>
              <a:buChar char="○"/>
              <a:defRPr sz="4800" b="0" i="0" u="none" strike="noStrike" cap="none">
                <a:solidFill>
                  <a:srgbClr val="00188A"/>
                </a:solidFill>
                <a:latin typeface="Staatliches"/>
                <a:ea typeface="Staatliches"/>
                <a:cs typeface="Staatliches"/>
                <a:sym typeface="Staatliches"/>
              </a:defRPr>
            </a:lvl5pPr>
            <a:lvl6pPr marR="0" lvl="5" algn="ctr" rtl="0">
              <a:lnSpc>
                <a:spcPct val="80000"/>
              </a:lnSpc>
              <a:spcBef>
                <a:spcPts val="167"/>
              </a:spcBef>
              <a:spcAft>
                <a:spcPts val="0"/>
              </a:spcAft>
              <a:buClr>
                <a:srgbClr val="00188A"/>
              </a:buClr>
              <a:buSzPts val="3600"/>
              <a:buFont typeface="Staatliches"/>
              <a:buChar char="■"/>
              <a:defRPr sz="4800" b="0" i="0" u="none" strike="noStrike" cap="none">
                <a:solidFill>
                  <a:srgbClr val="00188A"/>
                </a:solidFill>
                <a:latin typeface="Staatliches"/>
                <a:ea typeface="Staatliches"/>
                <a:cs typeface="Staatliches"/>
                <a:sym typeface="Staatliches"/>
              </a:defRPr>
            </a:lvl6pPr>
            <a:lvl7pPr marR="0" lvl="6" algn="ctr" rtl="0">
              <a:lnSpc>
                <a:spcPct val="80000"/>
              </a:lnSpc>
              <a:spcBef>
                <a:spcPts val="167"/>
              </a:spcBef>
              <a:spcAft>
                <a:spcPts val="0"/>
              </a:spcAft>
              <a:buClr>
                <a:srgbClr val="00188A"/>
              </a:buClr>
              <a:buSzPts val="3600"/>
              <a:buFont typeface="Staatliches"/>
              <a:buChar char="●"/>
              <a:defRPr sz="4800" b="0" i="0" u="none" strike="noStrike" cap="none">
                <a:solidFill>
                  <a:srgbClr val="00188A"/>
                </a:solidFill>
                <a:latin typeface="Staatliches"/>
                <a:ea typeface="Staatliches"/>
                <a:cs typeface="Staatliches"/>
                <a:sym typeface="Staatliches"/>
              </a:defRPr>
            </a:lvl7pPr>
            <a:lvl8pPr marR="0" lvl="7" algn="ctr" rtl="0">
              <a:lnSpc>
                <a:spcPct val="80000"/>
              </a:lnSpc>
              <a:spcBef>
                <a:spcPts val="167"/>
              </a:spcBef>
              <a:spcAft>
                <a:spcPts val="0"/>
              </a:spcAft>
              <a:buClr>
                <a:srgbClr val="00188A"/>
              </a:buClr>
              <a:buSzPts val="3600"/>
              <a:buFont typeface="Staatliches"/>
              <a:buChar char="○"/>
              <a:defRPr sz="4800" b="0" i="0" u="none" strike="noStrike" cap="none">
                <a:solidFill>
                  <a:srgbClr val="00188A"/>
                </a:solidFill>
                <a:latin typeface="Staatliches"/>
                <a:ea typeface="Staatliches"/>
                <a:cs typeface="Staatliches"/>
                <a:sym typeface="Staatliches"/>
              </a:defRPr>
            </a:lvl8pPr>
            <a:lvl9pPr marR="0" lvl="8" algn="ctr" rtl="0">
              <a:lnSpc>
                <a:spcPct val="80000"/>
              </a:lnSpc>
              <a:spcBef>
                <a:spcPts val="167"/>
              </a:spcBef>
              <a:spcAft>
                <a:spcPts val="167"/>
              </a:spcAft>
              <a:buClr>
                <a:srgbClr val="00188A"/>
              </a:buClr>
              <a:buSzPts val="3600"/>
              <a:buFont typeface="Staatliches"/>
              <a:buChar char="■"/>
              <a:defRPr sz="4800" b="0" i="0" u="none" strike="noStrike" cap="none">
                <a:solidFill>
                  <a:srgbClr val="00188A"/>
                </a:solidFill>
                <a:latin typeface="Staatliches"/>
                <a:ea typeface="Staatliches"/>
                <a:cs typeface="Staatliches"/>
                <a:sym typeface="Staatliches"/>
              </a:defRPr>
            </a:lvl9pPr>
          </a:lstStyle>
          <a:p>
            <a:endParaRPr/>
          </a:p>
        </p:txBody>
      </p:sp>
      <p:sp>
        <p:nvSpPr>
          <p:cNvPr id="2414" name="Google Shape;2414;p190"/>
          <p:cNvSpPr txBox="1"/>
          <p:nvPr/>
        </p:nvSpPr>
        <p:spPr>
          <a:xfrm rot="-5401104">
            <a:off x="-438009" y="3244395"/>
            <a:ext cx="1245600" cy="3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800" b="0" i="0" u="none" strike="noStrike" cap="none">
              <a:solidFill>
                <a:srgbClr val="999999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2415" name="Google Shape;2415;p190"/>
          <p:cNvSpPr txBox="1"/>
          <p:nvPr/>
        </p:nvSpPr>
        <p:spPr>
          <a:xfrm>
            <a:off x="11972975" y="3185200"/>
            <a:ext cx="2192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1900" rIns="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fld id="{00000000-1234-1234-1234-123412341234}" type="slidenum">
              <a:rPr lang="en" sz="800" b="0" i="0" u="none" strike="noStrike" cap="none">
                <a:solidFill>
                  <a:srgbClr val="00188A"/>
                </a:solidFill>
                <a:latin typeface="Palatino"/>
                <a:ea typeface="Palatino"/>
                <a:cs typeface="Palatino"/>
                <a:sym typeface="Palatino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None/>
              </a:pPr>
              <a:t>‹#›</a:t>
            </a:fld>
            <a:endParaRPr sz="800" b="0" i="0" u="none" strike="noStrike" cap="none">
              <a:solidFill>
                <a:srgbClr val="00188A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2416" name="Google Shape;2416;p190"/>
          <p:cNvSpPr/>
          <p:nvPr/>
        </p:nvSpPr>
        <p:spPr>
          <a:xfrm>
            <a:off x="6016744" y="115766"/>
            <a:ext cx="158512" cy="417835"/>
          </a:xfrm>
          <a:custGeom>
            <a:avLst/>
            <a:gdLst/>
            <a:ahLst/>
            <a:cxnLst/>
            <a:rect l="l" t="t" r="r" b="b"/>
            <a:pathLst>
              <a:path w="10732" h="28856" extrusionOk="0">
                <a:moveTo>
                  <a:pt x="0" y="1"/>
                </a:moveTo>
                <a:lnTo>
                  <a:pt x="0" y="28856"/>
                </a:lnTo>
                <a:lnTo>
                  <a:pt x="5366" y="25265"/>
                </a:lnTo>
                <a:lnTo>
                  <a:pt x="10731" y="28856"/>
                </a:lnTo>
                <a:lnTo>
                  <a:pt x="10731" y="1"/>
                </a:lnTo>
                <a:close/>
              </a:path>
            </a:pathLst>
          </a:custGeom>
          <a:solidFill>
            <a:srgbClr val="CC112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844628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">
          <p15:clr>
            <a:srgbClr val="E46962"/>
          </p15:clr>
        </p15:guide>
        <p15:guide id="2" orient="horz" pos="3165">
          <p15:clr>
            <a:srgbClr val="E46962"/>
          </p15:clr>
        </p15:guide>
        <p15:guide id="3" pos="72">
          <p15:clr>
            <a:srgbClr val="E46962"/>
          </p15:clr>
        </p15:guide>
        <p15:guide id="4" pos="5688">
          <p15:clr>
            <a:srgbClr val="E46962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 2 2">
  <p:cSld name="Custom Layout 1 2 2">
    <p:bg>
      <p:bgPr>
        <a:solidFill>
          <a:srgbClr val="F3F3F3"/>
        </a:solidFill>
        <a:effectLst/>
      </p:bgPr>
    </p:bg>
    <p:spTree>
      <p:nvGrpSpPr>
        <p:cNvPr id="1" name="Shape 2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8" name="Google Shape;2428;p191"/>
          <p:cNvSpPr txBox="1">
            <a:spLocks noGrp="1"/>
          </p:cNvSpPr>
          <p:nvPr>
            <p:ph type="title"/>
          </p:nvPr>
        </p:nvSpPr>
        <p:spPr>
          <a:xfrm>
            <a:off x="806533" y="1878967"/>
            <a:ext cx="10578800" cy="31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Staatliches"/>
              <a:buChar char="●"/>
              <a:defRPr sz="4800" b="0" i="0" u="none" strike="noStrike" cap="none">
                <a:solidFill>
                  <a:schemeClr val="lt2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marR="0" lvl="1" algn="ctr" rtl="0">
              <a:lnSpc>
                <a:spcPct val="80000"/>
              </a:lnSpc>
              <a:spcBef>
                <a:spcPts val="167"/>
              </a:spcBef>
              <a:spcAft>
                <a:spcPts val="0"/>
              </a:spcAft>
              <a:buClr>
                <a:schemeClr val="lt2"/>
              </a:buClr>
              <a:buSzPts val="3600"/>
              <a:buFont typeface="Staatliches"/>
              <a:buChar char="○"/>
              <a:defRPr sz="4800" b="0" i="0" u="none" strike="noStrike" cap="none">
                <a:solidFill>
                  <a:schemeClr val="lt2"/>
                </a:solidFill>
                <a:latin typeface="Staatliches"/>
                <a:ea typeface="Staatliches"/>
                <a:cs typeface="Staatliches"/>
                <a:sym typeface="Staatliches"/>
              </a:defRPr>
            </a:lvl2pPr>
            <a:lvl3pPr marR="0" lvl="2" algn="ctr" rtl="0">
              <a:lnSpc>
                <a:spcPct val="80000"/>
              </a:lnSpc>
              <a:spcBef>
                <a:spcPts val="167"/>
              </a:spcBef>
              <a:spcAft>
                <a:spcPts val="0"/>
              </a:spcAft>
              <a:buClr>
                <a:schemeClr val="lt2"/>
              </a:buClr>
              <a:buSzPts val="3600"/>
              <a:buFont typeface="Staatliches"/>
              <a:buChar char="■"/>
              <a:defRPr sz="4800" b="0" i="0" u="none" strike="noStrike" cap="none">
                <a:solidFill>
                  <a:schemeClr val="lt2"/>
                </a:solidFill>
                <a:latin typeface="Staatliches"/>
                <a:ea typeface="Staatliches"/>
                <a:cs typeface="Staatliches"/>
                <a:sym typeface="Staatliches"/>
              </a:defRPr>
            </a:lvl3pPr>
            <a:lvl4pPr marR="0" lvl="3" algn="ctr" rtl="0">
              <a:lnSpc>
                <a:spcPct val="80000"/>
              </a:lnSpc>
              <a:spcBef>
                <a:spcPts val="167"/>
              </a:spcBef>
              <a:spcAft>
                <a:spcPts val="0"/>
              </a:spcAft>
              <a:buClr>
                <a:schemeClr val="lt2"/>
              </a:buClr>
              <a:buSzPts val="3600"/>
              <a:buFont typeface="Staatliches"/>
              <a:buChar char="●"/>
              <a:defRPr sz="4800" b="0" i="0" u="none" strike="noStrike" cap="none">
                <a:solidFill>
                  <a:schemeClr val="lt2"/>
                </a:solidFill>
                <a:latin typeface="Staatliches"/>
                <a:ea typeface="Staatliches"/>
                <a:cs typeface="Staatliches"/>
                <a:sym typeface="Staatliches"/>
              </a:defRPr>
            </a:lvl4pPr>
            <a:lvl5pPr marR="0" lvl="4" algn="ctr" rtl="0">
              <a:lnSpc>
                <a:spcPct val="80000"/>
              </a:lnSpc>
              <a:spcBef>
                <a:spcPts val="167"/>
              </a:spcBef>
              <a:spcAft>
                <a:spcPts val="0"/>
              </a:spcAft>
              <a:buClr>
                <a:schemeClr val="lt2"/>
              </a:buClr>
              <a:buSzPts val="3600"/>
              <a:buFont typeface="Staatliches"/>
              <a:buChar char="○"/>
              <a:defRPr sz="4800" b="0" i="0" u="none" strike="noStrike" cap="none">
                <a:solidFill>
                  <a:schemeClr val="lt2"/>
                </a:solidFill>
                <a:latin typeface="Staatliches"/>
                <a:ea typeface="Staatliches"/>
                <a:cs typeface="Staatliches"/>
                <a:sym typeface="Staatliches"/>
              </a:defRPr>
            </a:lvl5pPr>
            <a:lvl6pPr marR="0" lvl="5" algn="ctr" rtl="0">
              <a:lnSpc>
                <a:spcPct val="80000"/>
              </a:lnSpc>
              <a:spcBef>
                <a:spcPts val="167"/>
              </a:spcBef>
              <a:spcAft>
                <a:spcPts val="0"/>
              </a:spcAft>
              <a:buClr>
                <a:schemeClr val="lt2"/>
              </a:buClr>
              <a:buSzPts val="3600"/>
              <a:buFont typeface="Staatliches"/>
              <a:buChar char="■"/>
              <a:defRPr sz="4800" b="0" i="0" u="none" strike="noStrike" cap="none">
                <a:solidFill>
                  <a:schemeClr val="lt2"/>
                </a:solidFill>
                <a:latin typeface="Staatliches"/>
                <a:ea typeface="Staatliches"/>
                <a:cs typeface="Staatliches"/>
                <a:sym typeface="Staatliches"/>
              </a:defRPr>
            </a:lvl6pPr>
            <a:lvl7pPr marR="0" lvl="6" algn="ctr" rtl="0">
              <a:lnSpc>
                <a:spcPct val="80000"/>
              </a:lnSpc>
              <a:spcBef>
                <a:spcPts val="167"/>
              </a:spcBef>
              <a:spcAft>
                <a:spcPts val="0"/>
              </a:spcAft>
              <a:buClr>
                <a:schemeClr val="lt2"/>
              </a:buClr>
              <a:buSzPts val="3600"/>
              <a:buFont typeface="Staatliches"/>
              <a:buChar char="●"/>
              <a:defRPr sz="4800" b="0" i="0" u="none" strike="noStrike" cap="none">
                <a:solidFill>
                  <a:schemeClr val="lt2"/>
                </a:solidFill>
                <a:latin typeface="Staatliches"/>
                <a:ea typeface="Staatliches"/>
                <a:cs typeface="Staatliches"/>
                <a:sym typeface="Staatliches"/>
              </a:defRPr>
            </a:lvl7pPr>
            <a:lvl8pPr marR="0" lvl="7" algn="ctr" rtl="0">
              <a:lnSpc>
                <a:spcPct val="80000"/>
              </a:lnSpc>
              <a:spcBef>
                <a:spcPts val="167"/>
              </a:spcBef>
              <a:spcAft>
                <a:spcPts val="0"/>
              </a:spcAft>
              <a:buClr>
                <a:schemeClr val="lt2"/>
              </a:buClr>
              <a:buSzPts val="3600"/>
              <a:buFont typeface="Staatliches"/>
              <a:buChar char="○"/>
              <a:defRPr sz="4800" b="0" i="0" u="none" strike="noStrike" cap="none">
                <a:solidFill>
                  <a:schemeClr val="lt2"/>
                </a:solidFill>
                <a:latin typeface="Staatliches"/>
                <a:ea typeface="Staatliches"/>
                <a:cs typeface="Staatliches"/>
                <a:sym typeface="Staatliches"/>
              </a:defRPr>
            </a:lvl8pPr>
            <a:lvl9pPr marR="0" lvl="8" algn="ctr" rtl="0">
              <a:lnSpc>
                <a:spcPct val="80000"/>
              </a:lnSpc>
              <a:spcBef>
                <a:spcPts val="167"/>
              </a:spcBef>
              <a:spcAft>
                <a:spcPts val="167"/>
              </a:spcAft>
              <a:buClr>
                <a:schemeClr val="lt2"/>
              </a:buClr>
              <a:buSzPts val="3600"/>
              <a:buFont typeface="Staatliches"/>
              <a:buChar char="■"/>
              <a:defRPr sz="4800" b="0" i="0" u="none" strike="noStrike" cap="none">
                <a:solidFill>
                  <a:schemeClr val="lt2"/>
                </a:solidFill>
                <a:latin typeface="Staatliches"/>
                <a:ea typeface="Staatliches"/>
                <a:cs typeface="Staatliches"/>
                <a:sym typeface="Staatliches"/>
              </a:defRPr>
            </a:lvl9pPr>
          </a:lstStyle>
          <a:p>
            <a:endParaRPr/>
          </a:p>
        </p:txBody>
      </p:sp>
      <p:sp>
        <p:nvSpPr>
          <p:cNvPr id="2429" name="Google Shape;2429;p191"/>
          <p:cNvSpPr txBox="1">
            <a:spLocks noGrp="1"/>
          </p:cNvSpPr>
          <p:nvPr>
            <p:ph type="sldNum" idx="12"/>
          </p:nvPr>
        </p:nvSpPr>
        <p:spPr>
          <a:xfrm rot="5400000">
            <a:off x="11643300" y="3246000"/>
            <a:ext cx="731600" cy="3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667" b="0" i="0" u="none" strike="noStrike" cap="non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667" b="0" i="0" u="none" strike="noStrike" cap="non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667" b="0" i="0" u="none" strike="noStrike" cap="non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667" b="0" i="0" u="none" strike="noStrike" cap="non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667" b="0" i="0" u="none" strike="noStrike" cap="non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667" b="0" i="0" u="none" strike="noStrike" cap="non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667" b="0" i="0" u="none" strike="noStrike" cap="non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667" b="0" i="0" u="none" strike="noStrike" cap="non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667" b="0" i="0" u="none" strike="noStrike" cap="non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/>
              <a:t>0</a:t>
            </a:r>
            <a:fld id="{00000000-1234-1234-1234-123412341234}" type="slidenum">
              <a:rPr lang="en" smtClean="0"/>
              <a:pPr/>
              <a:t>‹#›</a:t>
            </a:fld>
            <a:endParaRPr sz="933">
              <a:solidFill>
                <a:srgbClr val="FFFFFF"/>
              </a:solidFill>
            </a:endParaRPr>
          </a:p>
        </p:txBody>
      </p:sp>
      <p:sp>
        <p:nvSpPr>
          <p:cNvPr id="2430" name="Google Shape;2430;p191"/>
          <p:cNvSpPr txBox="1"/>
          <p:nvPr/>
        </p:nvSpPr>
        <p:spPr>
          <a:xfrm rot="-5401104">
            <a:off x="-438009" y="3244395"/>
            <a:ext cx="1245600" cy="3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lang="en" sz="667" b="0" i="0" u="none" strike="noStrike" cap="non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rPr>
              <a:t>July 31, 2023</a:t>
            </a:r>
            <a:endParaRPr sz="667" b="0" i="0" u="none" strike="noStrike" cap="none">
              <a:solidFill>
                <a:srgbClr val="99999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988243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">
          <p15:clr>
            <a:srgbClr val="E46962"/>
          </p15:clr>
        </p15:guide>
        <p15:guide id="2" orient="horz" pos="3165">
          <p15:clr>
            <a:srgbClr val="E46962"/>
          </p15:clr>
        </p15:guide>
        <p15:guide id="3" pos="72">
          <p15:clr>
            <a:srgbClr val="E46962"/>
          </p15:clr>
        </p15:guide>
        <p15:guide id="4" pos="5688">
          <p15:clr>
            <a:srgbClr val="E46962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 2 1 1">
  <p:cSld name="Custom Layout 1 2 1 1">
    <p:bg>
      <p:bgPr>
        <a:solidFill>
          <a:srgbClr val="F3F3F3"/>
        </a:solidFill>
        <a:effectLst/>
      </p:bgPr>
    </p:bg>
    <p:spTree>
      <p:nvGrpSpPr>
        <p:cNvPr id="1" name="Shape 2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2" name="Google Shape;2442;p192"/>
          <p:cNvSpPr txBox="1"/>
          <p:nvPr/>
        </p:nvSpPr>
        <p:spPr>
          <a:xfrm>
            <a:off x="11972975" y="3185200"/>
            <a:ext cx="2192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1900" rIns="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fld id="{00000000-1234-1234-1234-123412341234}" type="slidenum">
              <a:rPr lang="en" sz="800" b="0" i="0" u="none" strike="noStrike" cap="none">
                <a:solidFill>
                  <a:srgbClr val="00188A"/>
                </a:solidFill>
                <a:latin typeface="Palatino"/>
                <a:ea typeface="Palatino"/>
                <a:cs typeface="Palatino"/>
                <a:sym typeface="Palatino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None/>
              </a:pPr>
              <a:t>‹#›</a:t>
            </a:fld>
            <a:endParaRPr sz="800" b="0" i="0" u="none" strike="noStrike" cap="none">
              <a:solidFill>
                <a:srgbClr val="00188A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2443" name="Google Shape;2443;p192"/>
          <p:cNvSpPr/>
          <p:nvPr/>
        </p:nvSpPr>
        <p:spPr>
          <a:xfrm>
            <a:off x="6016744" y="115766"/>
            <a:ext cx="158512" cy="417835"/>
          </a:xfrm>
          <a:custGeom>
            <a:avLst/>
            <a:gdLst/>
            <a:ahLst/>
            <a:cxnLst/>
            <a:rect l="l" t="t" r="r" b="b"/>
            <a:pathLst>
              <a:path w="10732" h="28856" extrusionOk="0">
                <a:moveTo>
                  <a:pt x="0" y="1"/>
                </a:moveTo>
                <a:lnTo>
                  <a:pt x="0" y="28856"/>
                </a:lnTo>
                <a:lnTo>
                  <a:pt x="5366" y="25265"/>
                </a:lnTo>
                <a:lnTo>
                  <a:pt x="10731" y="28856"/>
                </a:lnTo>
                <a:lnTo>
                  <a:pt x="10731" y="1"/>
                </a:lnTo>
                <a:close/>
              </a:path>
            </a:pathLst>
          </a:custGeom>
          <a:solidFill>
            <a:srgbClr val="CC112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4103227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cript">
  <p:cSld name="Script">
    <p:spTree>
      <p:nvGrpSpPr>
        <p:cNvPr id="1" name="Shape 2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5" name="Google Shape;2445;p193"/>
          <p:cNvSpPr txBox="1">
            <a:spLocks noGrp="1"/>
          </p:cNvSpPr>
          <p:nvPr>
            <p:ph type="title"/>
          </p:nvPr>
        </p:nvSpPr>
        <p:spPr>
          <a:xfrm>
            <a:off x="870567" y="344500"/>
            <a:ext cx="4851600" cy="16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ormorant Garamond"/>
                <a:ea typeface="Cormorant Garamond"/>
                <a:cs typeface="Cormorant Garamond"/>
                <a:sym typeface="Cormorant Garamond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ormorant Garamond"/>
                <a:ea typeface="Cormorant Garamond"/>
                <a:cs typeface="Cormorant Garamond"/>
                <a:sym typeface="Cormorant Garamond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ormorant Garamond"/>
                <a:ea typeface="Cormorant Garamond"/>
                <a:cs typeface="Cormorant Garamond"/>
                <a:sym typeface="Cormorant Garamond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ormorant Garamond"/>
                <a:ea typeface="Cormorant Garamond"/>
                <a:cs typeface="Cormorant Garamond"/>
                <a:sym typeface="Cormorant Garamond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ormorant Garamond"/>
                <a:ea typeface="Cormorant Garamond"/>
                <a:cs typeface="Cormorant Garamond"/>
                <a:sym typeface="Cormorant Garamond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ormorant Garamond"/>
                <a:ea typeface="Cormorant Garamond"/>
                <a:cs typeface="Cormorant Garamond"/>
                <a:sym typeface="Cormorant Garamond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ormorant Garamond"/>
                <a:ea typeface="Cormorant Garamond"/>
                <a:cs typeface="Cormorant Garamond"/>
                <a:sym typeface="Cormorant Garamond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ormorant Garamond"/>
                <a:ea typeface="Cormorant Garamond"/>
                <a:cs typeface="Cormorant Garamond"/>
                <a:sym typeface="Cormorant Garamond"/>
              </a:defRPr>
            </a:lvl9pPr>
          </a:lstStyle>
          <a:p>
            <a:endParaRPr/>
          </a:p>
        </p:txBody>
      </p:sp>
      <p:sp>
        <p:nvSpPr>
          <p:cNvPr id="2446" name="Google Shape;2446;p193"/>
          <p:cNvSpPr txBox="1">
            <a:spLocks noGrp="1"/>
          </p:cNvSpPr>
          <p:nvPr>
            <p:ph type="body" idx="1"/>
          </p:nvPr>
        </p:nvSpPr>
        <p:spPr>
          <a:xfrm>
            <a:off x="870700" y="2299433"/>
            <a:ext cx="4851600" cy="42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609585" marR="0" lvl="0" indent="-380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Char char="●"/>
              <a:defRPr sz="12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1219170" marR="0" lvl="1" indent="-380990" algn="l" rtl="0">
              <a:lnSpc>
                <a:spcPct val="100000"/>
              </a:lnSpc>
              <a:spcBef>
                <a:spcPts val="933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Char char="○"/>
              <a:defRPr sz="12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1828754" marR="0" lvl="2" indent="-380990" algn="l" rtl="0">
              <a:lnSpc>
                <a:spcPct val="100000"/>
              </a:lnSpc>
              <a:spcBef>
                <a:spcPts val="933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Char char="■"/>
              <a:defRPr sz="12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2438339" marR="0" lvl="3" indent="-380990" algn="l" rtl="0">
              <a:lnSpc>
                <a:spcPct val="100000"/>
              </a:lnSpc>
              <a:spcBef>
                <a:spcPts val="933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Char char="●"/>
              <a:defRPr sz="12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3047924" marR="0" lvl="4" indent="-380990" algn="l" rtl="0">
              <a:lnSpc>
                <a:spcPct val="100000"/>
              </a:lnSpc>
              <a:spcBef>
                <a:spcPts val="933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Char char="○"/>
              <a:defRPr sz="12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3657509" marR="0" lvl="5" indent="-380990" algn="l" rtl="0">
              <a:lnSpc>
                <a:spcPct val="100000"/>
              </a:lnSpc>
              <a:spcBef>
                <a:spcPts val="933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Char char="■"/>
              <a:defRPr sz="12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4267093" marR="0" lvl="6" indent="-380990" algn="l" rtl="0">
              <a:lnSpc>
                <a:spcPct val="100000"/>
              </a:lnSpc>
              <a:spcBef>
                <a:spcPts val="933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Char char="●"/>
              <a:defRPr sz="12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4876678" marR="0" lvl="7" indent="-380990" algn="l" rtl="0">
              <a:lnSpc>
                <a:spcPct val="100000"/>
              </a:lnSpc>
              <a:spcBef>
                <a:spcPts val="933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Char char="○"/>
              <a:defRPr sz="12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5486263" marR="0" lvl="8" indent="-380990" algn="l" rtl="0">
              <a:lnSpc>
                <a:spcPct val="100000"/>
              </a:lnSpc>
              <a:spcBef>
                <a:spcPts val="933"/>
              </a:spcBef>
              <a:spcAft>
                <a:spcPts val="933"/>
              </a:spcAft>
              <a:buClr>
                <a:schemeClr val="dk1"/>
              </a:buClr>
              <a:buSzPts val="900"/>
              <a:buFont typeface="Palatino"/>
              <a:buChar char="■"/>
              <a:defRPr sz="12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707387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E46962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8">
  <p:cSld name="Section header 8">
    <p:spTree>
      <p:nvGrpSpPr>
        <p:cNvPr id="1" name="Shape 2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9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2449" name="Google Shape;2449;p194"/>
          <p:cNvSpPr/>
          <p:nvPr/>
        </p:nvSpPr>
        <p:spPr>
          <a:xfrm>
            <a:off x="90800" y="88400"/>
            <a:ext cx="12010400" cy="6681200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D00A2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0247159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spTree>
      <p:nvGrpSpPr>
        <p:cNvPr id="1" name="Shape 2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1" name="Google Shape;2451;p19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2452" name="Google Shape;2452;p195"/>
          <p:cNvSpPr/>
          <p:nvPr/>
        </p:nvSpPr>
        <p:spPr>
          <a:xfrm>
            <a:off x="90800" y="88400"/>
            <a:ext cx="12010400" cy="6681200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D00A2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7089063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_POINT_1">
  <p:cSld name="MAIN_POINT_1">
    <p:spTree>
      <p:nvGrpSpPr>
        <p:cNvPr id="1" name="Shape 2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4" name="Google Shape;2454;p196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400" cy="54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●"/>
              <a:defRPr sz="6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○"/>
              <a:defRPr sz="6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■"/>
              <a:defRPr sz="6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●"/>
              <a:defRPr sz="6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○"/>
              <a:defRPr sz="6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■"/>
              <a:defRPr sz="6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●"/>
              <a:defRPr sz="6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○"/>
              <a:defRPr sz="6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■"/>
              <a:defRPr sz="6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55" name="Google Shape;2455;p19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9967780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2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" name="Google Shape;2457;p197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58" name="Google Shape;2458;p197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59" name="Google Shape;2459;p197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5620199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Blank 1">
    <p:spTree>
      <p:nvGrpSpPr>
        <p:cNvPr id="1" name="Shape 2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1" name="Google Shape;2461;p19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7396716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 2">
  <p:cSld name="Blank 2">
    <p:bg>
      <p:bgPr>
        <a:solidFill>
          <a:schemeClr val="lt1"/>
        </a:solidFill>
        <a:effectLst/>
      </p:bgPr>
    </p:bg>
    <p:spTree>
      <p:nvGrpSpPr>
        <p:cNvPr id="1" name="Shape 2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3" name="Google Shape;2463;p199"/>
          <p:cNvSpPr/>
          <p:nvPr/>
        </p:nvSpPr>
        <p:spPr>
          <a:xfrm>
            <a:off x="0" y="0"/>
            <a:ext cx="12184075" cy="6862571"/>
          </a:xfrm>
          <a:custGeom>
            <a:avLst/>
            <a:gdLst/>
            <a:ahLst/>
            <a:cxnLst/>
            <a:rect l="l" t="t" r="r" b="b"/>
            <a:pathLst>
              <a:path w="14447519" h="7223759" extrusionOk="0">
                <a:moveTo>
                  <a:pt x="14447519" y="0"/>
                </a:moveTo>
                <a:lnTo>
                  <a:pt x="0" y="0"/>
                </a:lnTo>
                <a:lnTo>
                  <a:pt x="0" y="7223759"/>
                </a:lnTo>
                <a:lnTo>
                  <a:pt x="14447519" y="7223759"/>
                </a:lnTo>
                <a:lnTo>
                  <a:pt x="14447519" y="0"/>
                </a:lnTo>
                <a:close/>
              </a:path>
            </a:pathLst>
          </a:custGeom>
          <a:solidFill>
            <a:srgbClr val="12121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4" name="Google Shape;2464;p199"/>
          <p:cNvSpPr txBox="1">
            <a:spLocks noGrp="1"/>
          </p:cNvSpPr>
          <p:nvPr>
            <p:ph type="ftr" idx="11"/>
          </p:nvPr>
        </p:nvSpPr>
        <p:spPr>
          <a:xfrm>
            <a:off x="4145280" y="6377940"/>
            <a:ext cx="3901600" cy="287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65" name="Google Shape;2465;p199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000" cy="287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66" name="Google Shape;2466;p199"/>
          <p:cNvSpPr txBox="1">
            <a:spLocks noGrp="1"/>
          </p:cNvSpPr>
          <p:nvPr>
            <p:ph type="sldNum" idx="12"/>
          </p:nvPr>
        </p:nvSpPr>
        <p:spPr>
          <a:xfrm>
            <a:off x="8778240" y="6377940"/>
            <a:ext cx="2804000" cy="266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53413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8" name="Google Shape;2468;p200"/>
          <p:cNvSpPr txBox="1">
            <a:spLocks noGrp="1"/>
          </p:cNvSpPr>
          <p:nvPr>
            <p:ph type="title"/>
          </p:nvPr>
        </p:nvSpPr>
        <p:spPr>
          <a:xfrm>
            <a:off x="791731" y="342952"/>
            <a:ext cx="10608400" cy="1354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800" b="1" i="0" u="none" strike="noStrike" cap="none">
                <a:solidFill>
                  <a:srgbClr val="F1EED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69" name="Google Shape;2469;p200"/>
          <p:cNvSpPr txBox="1">
            <a:spLocks noGrp="1"/>
          </p:cNvSpPr>
          <p:nvPr>
            <p:ph type="body" idx="1"/>
          </p:nvPr>
        </p:nvSpPr>
        <p:spPr>
          <a:xfrm>
            <a:off x="5846207" y="2458996"/>
            <a:ext cx="5552400" cy="287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609585" marR="0" lvl="0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marR="0" lvl="1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828754" marR="0" lvl="2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438339" marR="0" lvl="3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047924" marR="0" lvl="4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657509" marR="0" lvl="5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4267093" marR="0" lvl="6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76678" marR="0" lvl="7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5486263" marR="0" lvl="8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70" name="Google Shape;2470;p200"/>
          <p:cNvSpPr txBox="1">
            <a:spLocks noGrp="1"/>
          </p:cNvSpPr>
          <p:nvPr>
            <p:ph type="ftr" idx="11"/>
          </p:nvPr>
        </p:nvSpPr>
        <p:spPr>
          <a:xfrm>
            <a:off x="4145280" y="6377940"/>
            <a:ext cx="3901600" cy="287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71" name="Google Shape;2471;p200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000" cy="287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72" name="Google Shape;2472;p200"/>
          <p:cNvSpPr txBox="1">
            <a:spLocks noGrp="1"/>
          </p:cNvSpPr>
          <p:nvPr>
            <p:ph type="sldNum" idx="12"/>
          </p:nvPr>
        </p:nvSpPr>
        <p:spPr>
          <a:xfrm>
            <a:off x="8778240" y="6377940"/>
            <a:ext cx="2804000" cy="266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54530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2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4" name="Google Shape;2474;p201"/>
          <p:cNvSpPr txBox="1">
            <a:spLocks noGrp="1"/>
          </p:cNvSpPr>
          <p:nvPr>
            <p:ph type="title"/>
          </p:nvPr>
        </p:nvSpPr>
        <p:spPr>
          <a:xfrm>
            <a:off x="791731" y="342952"/>
            <a:ext cx="10608400" cy="1354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800" b="1" i="0" u="none" strike="noStrike" cap="none">
                <a:solidFill>
                  <a:srgbClr val="F1EED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75" name="Google Shape;2475;p201"/>
          <p:cNvSpPr txBox="1">
            <a:spLocks noGrp="1"/>
          </p:cNvSpPr>
          <p:nvPr>
            <p:ph type="body" idx="1"/>
          </p:nvPr>
        </p:nvSpPr>
        <p:spPr>
          <a:xfrm>
            <a:off x="609600" y="1577340"/>
            <a:ext cx="5303600" cy="287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609585" marR="0" lvl="0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marR="0" lvl="1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828754" marR="0" lvl="2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438339" marR="0" lvl="3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047924" marR="0" lvl="4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657509" marR="0" lvl="5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4267093" marR="0" lvl="6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76678" marR="0" lvl="7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5486263" marR="0" lvl="8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76" name="Google Shape;2476;p201"/>
          <p:cNvSpPr txBox="1">
            <a:spLocks noGrp="1"/>
          </p:cNvSpPr>
          <p:nvPr>
            <p:ph type="body" idx="2"/>
          </p:nvPr>
        </p:nvSpPr>
        <p:spPr>
          <a:xfrm>
            <a:off x="6278880" y="1577340"/>
            <a:ext cx="5303600" cy="287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609585" marR="0" lvl="0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marR="0" lvl="1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828754" marR="0" lvl="2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438339" marR="0" lvl="3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047924" marR="0" lvl="4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657509" marR="0" lvl="5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4267093" marR="0" lvl="6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76678" marR="0" lvl="7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5486263" marR="0" lvl="8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77" name="Google Shape;2477;p201"/>
          <p:cNvSpPr txBox="1">
            <a:spLocks noGrp="1"/>
          </p:cNvSpPr>
          <p:nvPr>
            <p:ph type="ftr" idx="11"/>
          </p:nvPr>
        </p:nvSpPr>
        <p:spPr>
          <a:xfrm>
            <a:off x="4145280" y="6377940"/>
            <a:ext cx="3901600" cy="287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78" name="Google Shape;2478;p201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000" cy="287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79" name="Google Shape;2479;p201"/>
          <p:cNvSpPr txBox="1">
            <a:spLocks noGrp="1"/>
          </p:cNvSpPr>
          <p:nvPr>
            <p:ph type="sldNum" idx="12"/>
          </p:nvPr>
        </p:nvSpPr>
        <p:spPr>
          <a:xfrm>
            <a:off x="8778240" y="6377940"/>
            <a:ext cx="2804000" cy="266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341266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3">
  <p:cSld name="Blank 3">
    <p:spTree>
      <p:nvGrpSpPr>
        <p:cNvPr id="1" name="Shape 2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1" name="Google Shape;2481;p20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87678783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dea Slide">
  <p:cSld name="Idea Slide">
    <p:spTree>
      <p:nvGrpSpPr>
        <p:cNvPr id="1" name="Shape 2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3" name="Google Shape;2483;p203"/>
          <p:cNvSpPr txBox="1">
            <a:spLocks noGrp="1"/>
          </p:cNvSpPr>
          <p:nvPr>
            <p:ph type="title"/>
          </p:nvPr>
        </p:nvSpPr>
        <p:spPr>
          <a:xfrm>
            <a:off x="6519867" y="1563700"/>
            <a:ext cx="4851600" cy="16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ormorant Garamond"/>
                <a:ea typeface="Cormorant Garamond"/>
                <a:cs typeface="Cormorant Garamond"/>
                <a:sym typeface="Cormorant Garamond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ormorant Garamond"/>
                <a:ea typeface="Cormorant Garamond"/>
                <a:cs typeface="Cormorant Garamond"/>
                <a:sym typeface="Cormorant Garamond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ormorant Garamond"/>
                <a:ea typeface="Cormorant Garamond"/>
                <a:cs typeface="Cormorant Garamond"/>
                <a:sym typeface="Cormorant Garamond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ormorant Garamond"/>
                <a:ea typeface="Cormorant Garamond"/>
                <a:cs typeface="Cormorant Garamond"/>
                <a:sym typeface="Cormorant Garamond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ormorant Garamond"/>
                <a:ea typeface="Cormorant Garamond"/>
                <a:cs typeface="Cormorant Garamond"/>
                <a:sym typeface="Cormorant Garamond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ormorant Garamond"/>
                <a:ea typeface="Cormorant Garamond"/>
                <a:cs typeface="Cormorant Garamond"/>
                <a:sym typeface="Cormorant Garamond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ormorant Garamond"/>
                <a:ea typeface="Cormorant Garamond"/>
                <a:cs typeface="Cormorant Garamond"/>
                <a:sym typeface="Cormorant Garamond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ormorant Garamond"/>
                <a:ea typeface="Cormorant Garamond"/>
                <a:cs typeface="Cormorant Garamond"/>
                <a:sym typeface="Cormorant Garamond"/>
              </a:defRPr>
            </a:lvl9pPr>
          </a:lstStyle>
          <a:p>
            <a:endParaRPr/>
          </a:p>
        </p:txBody>
      </p:sp>
      <p:sp>
        <p:nvSpPr>
          <p:cNvPr id="2484" name="Google Shape;2484;p203"/>
          <p:cNvSpPr txBox="1">
            <a:spLocks noGrp="1"/>
          </p:cNvSpPr>
          <p:nvPr>
            <p:ph type="body" idx="1"/>
          </p:nvPr>
        </p:nvSpPr>
        <p:spPr>
          <a:xfrm>
            <a:off x="6520000" y="3925033"/>
            <a:ext cx="4851600" cy="16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marR="0" lvl="0" indent="-4063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alatino"/>
              <a:buChar char="●"/>
              <a:defRPr sz="16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1219170" marR="0" lvl="1" indent="-406390" algn="l" rtl="0">
              <a:lnSpc>
                <a:spcPct val="100000"/>
              </a:lnSpc>
              <a:spcBef>
                <a:spcPts val="9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alatino"/>
              <a:buChar char="○"/>
              <a:defRPr sz="16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1828754" marR="0" lvl="2" indent="-406390" algn="l" rtl="0">
              <a:lnSpc>
                <a:spcPct val="100000"/>
              </a:lnSpc>
              <a:spcBef>
                <a:spcPts val="9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alatino"/>
              <a:buChar char="■"/>
              <a:defRPr sz="16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2438339" marR="0" lvl="3" indent="-406390" algn="l" rtl="0">
              <a:lnSpc>
                <a:spcPct val="100000"/>
              </a:lnSpc>
              <a:spcBef>
                <a:spcPts val="9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alatino"/>
              <a:buChar char="●"/>
              <a:defRPr sz="16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3047924" marR="0" lvl="4" indent="-406390" algn="l" rtl="0">
              <a:lnSpc>
                <a:spcPct val="100000"/>
              </a:lnSpc>
              <a:spcBef>
                <a:spcPts val="9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alatino"/>
              <a:buChar char="○"/>
              <a:defRPr sz="16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3657509" marR="0" lvl="5" indent="-406390" algn="l" rtl="0">
              <a:lnSpc>
                <a:spcPct val="100000"/>
              </a:lnSpc>
              <a:spcBef>
                <a:spcPts val="9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alatino"/>
              <a:buChar char="■"/>
              <a:defRPr sz="16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4267093" marR="0" lvl="6" indent="-406390" algn="l" rtl="0">
              <a:lnSpc>
                <a:spcPct val="100000"/>
              </a:lnSpc>
              <a:spcBef>
                <a:spcPts val="9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alatino"/>
              <a:buChar char="●"/>
              <a:defRPr sz="16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4876678" marR="0" lvl="7" indent="-406390" algn="l" rtl="0">
              <a:lnSpc>
                <a:spcPct val="100000"/>
              </a:lnSpc>
              <a:spcBef>
                <a:spcPts val="9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alatino"/>
              <a:buChar char="○"/>
              <a:defRPr sz="16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5486263" marR="0" lvl="8" indent="-406390" algn="l" rtl="0">
              <a:lnSpc>
                <a:spcPct val="100000"/>
              </a:lnSpc>
              <a:spcBef>
                <a:spcPts val="933"/>
              </a:spcBef>
              <a:spcAft>
                <a:spcPts val="933"/>
              </a:spcAft>
              <a:buClr>
                <a:schemeClr val="dk1"/>
              </a:buClr>
              <a:buSzPts val="1200"/>
              <a:buFont typeface="Palatino"/>
              <a:buChar char="■"/>
              <a:defRPr sz="16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  <p:sp>
        <p:nvSpPr>
          <p:cNvPr id="2485" name="Google Shape;2485;p203"/>
          <p:cNvSpPr txBox="1">
            <a:spLocks noGrp="1"/>
          </p:cNvSpPr>
          <p:nvPr>
            <p:ph type="subTitle" idx="2"/>
          </p:nvPr>
        </p:nvSpPr>
        <p:spPr>
          <a:xfrm>
            <a:off x="6481367" y="3521533"/>
            <a:ext cx="1795600" cy="1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900"/>
              <a:buFont typeface="Helvetica Neue Light"/>
              <a:buNone/>
              <a:defRPr sz="3867" b="0" i="0" u="none" strike="noStrike" cap="none">
                <a:solidFill>
                  <a:schemeClr val="accen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  <a:defRPr sz="33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  <a:defRPr sz="33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  <a:defRPr sz="33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  <a:defRPr sz="33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  <a:defRPr sz="33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  <a:defRPr sz="33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  <a:defRPr sz="33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  <a:defRPr sz="33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86" name="Google Shape;2486;p203"/>
          <p:cNvSpPr txBox="1"/>
          <p:nvPr/>
        </p:nvSpPr>
        <p:spPr>
          <a:xfrm rot="-5401104">
            <a:off x="-438009" y="3244400"/>
            <a:ext cx="1245600" cy="3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lang="en" sz="667" b="0" i="0" u="none" strike="noStrike" cap="non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rPr>
              <a:t>AUGUST 11, 2023</a:t>
            </a:r>
            <a:endParaRPr sz="667" b="0" i="0" u="none" strike="noStrike" cap="none">
              <a:solidFill>
                <a:srgbClr val="99999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7" name="Google Shape;2487;p203"/>
          <p:cNvSpPr txBox="1"/>
          <p:nvPr/>
        </p:nvSpPr>
        <p:spPr>
          <a:xfrm rot="5400000">
            <a:off x="11643300" y="3246000"/>
            <a:ext cx="731600" cy="3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800" b="0" i="0" u="none" strike="noStrike" cap="none">
                <a:solidFill>
                  <a:srgbClr val="999999"/>
                </a:solidFill>
                <a:latin typeface="Arial Narrow"/>
                <a:ea typeface="Arial Narrow"/>
                <a:cs typeface="Arial Narrow"/>
                <a:sym typeface="Arial Narrow"/>
              </a:rPr>
              <a:t>0</a:t>
            </a:r>
            <a:fld id="{00000000-1234-1234-1234-123412341234}" type="slidenum">
              <a:rPr lang="en" sz="800" b="0" i="0" u="none" strike="noStrike" cap="none">
                <a:solidFill>
                  <a:srgbClr val="999999"/>
                </a:solidFill>
                <a:latin typeface="Arial Narrow"/>
                <a:ea typeface="Arial Narrow"/>
                <a:cs typeface="Arial Narrow"/>
                <a:sym typeface="Arial Narrow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None/>
              </a:pPr>
              <a:t>‹#›</a:t>
            </a:fld>
            <a:endParaRPr sz="1067" b="0" i="0" u="none" strike="noStrike" cap="none">
              <a:solidFill>
                <a:srgbClr val="FFFFFF"/>
              </a:solidFill>
              <a:latin typeface="Proxima Nova Rg"/>
              <a:ea typeface="Proxima Nova Rg"/>
              <a:cs typeface="Proxima Nova Rg"/>
              <a:sym typeface="Proxima Nova"/>
            </a:endParaRPr>
          </a:p>
        </p:txBody>
      </p:sp>
    </p:spTree>
    <p:extLst>
      <p:ext uri="{BB962C8B-B14F-4D97-AF65-F5344CB8AC3E}">
        <p14:creationId xmlns:p14="http://schemas.microsoft.com/office/powerpoint/2010/main" val="37807277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E46962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11">
  <p:cSld name="TITLE_11">
    <p:bg>
      <p:bgPr>
        <a:solidFill>
          <a:srgbClr val="F3F3F3"/>
        </a:solidFill>
        <a:effectLst/>
      </p:bgPr>
    </p:bg>
    <p:spTree>
      <p:nvGrpSpPr>
        <p:cNvPr id="1" name="Shape 2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9" name="Google Shape;2489;p204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●"/>
              <a:defRPr sz="6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○"/>
              <a:defRPr sz="6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■"/>
              <a:defRPr sz="6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●"/>
              <a:defRPr sz="6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○"/>
              <a:defRPr sz="6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■"/>
              <a:defRPr sz="6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●"/>
              <a:defRPr sz="6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○"/>
              <a:defRPr sz="6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■"/>
              <a:defRPr sz="6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90" name="Google Shape;2490;p204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7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7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7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7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7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7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7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7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7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01" name="Google Shape;2501;p204"/>
          <p:cNvSpPr txBox="1"/>
          <p:nvPr/>
        </p:nvSpPr>
        <p:spPr>
          <a:xfrm>
            <a:off x="11972975" y="3185200"/>
            <a:ext cx="2192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1900" rIns="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fld id="{00000000-1234-1234-1234-123412341234}" type="slidenum">
              <a:rPr lang="en" sz="800" b="0" i="0" u="none" strike="noStrike" cap="none">
                <a:solidFill>
                  <a:srgbClr val="00188A"/>
                </a:solidFill>
                <a:latin typeface="Palatino"/>
                <a:ea typeface="Palatino"/>
                <a:cs typeface="Palatino"/>
                <a:sym typeface="Palatino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None/>
              </a:pPr>
              <a:t>‹#›</a:t>
            </a:fld>
            <a:endParaRPr sz="800" b="0" i="0" u="none" strike="noStrike" cap="none">
              <a:solidFill>
                <a:srgbClr val="00188A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2502" name="Google Shape;2502;p204"/>
          <p:cNvSpPr/>
          <p:nvPr/>
        </p:nvSpPr>
        <p:spPr>
          <a:xfrm>
            <a:off x="6016744" y="115766"/>
            <a:ext cx="158512" cy="417835"/>
          </a:xfrm>
          <a:custGeom>
            <a:avLst/>
            <a:gdLst/>
            <a:ahLst/>
            <a:cxnLst/>
            <a:rect l="l" t="t" r="r" b="b"/>
            <a:pathLst>
              <a:path w="10732" h="28856" extrusionOk="0">
                <a:moveTo>
                  <a:pt x="0" y="1"/>
                </a:moveTo>
                <a:lnTo>
                  <a:pt x="0" y="28856"/>
                </a:lnTo>
                <a:lnTo>
                  <a:pt x="5366" y="25265"/>
                </a:lnTo>
                <a:lnTo>
                  <a:pt x="10731" y="28856"/>
                </a:lnTo>
                <a:lnTo>
                  <a:pt x="10731" y="1"/>
                </a:lnTo>
                <a:close/>
              </a:path>
            </a:pathLst>
          </a:custGeom>
          <a:solidFill>
            <a:srgbClr val="CC112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1613888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o Placeholder Copy">
  <p:cSld name="No Placeholder Copy">
    <p:spTree>
      <p:nvGrpSpPr>
        <p:cNvPr id="1" name="Shape 2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4" name="Google Shape;2514;p205"/>
          <p:cNvSpPr/>
          <p:nvPr/>
        </p:nvSpPr>
        <p:spPr>
          <a:xfrm>
            <a:off x="6016744" y="115766"/>
            <a:ext cx="158512" cy="417835"/>
          </a:xfrm>
          <a:custGeom>
            <a:avLst/>
            <a:gdLst/>
            <a:ahLst/>
            <a:cxnLst/>
            <a:rect l="l" t="t" r="r" b="b"/>
            <a:pathLst>
              <a:path w="10732" h="28856" extrusionOk="0">
                <a:moveTo>
                  <a:pt x="0" y="1"/>
                </a:moveTo>
                <a:lnTo>
                  <a:pt x="0" y="28856"/>
                </a:lnTo>
                <a:lnTo>
                  <a:pt x="5366" y="25265"/>
                </a:lnTo>
                <a:lnTo>
                  <a:pt x="10731" y="28856"/>
                </a:lnTo>
                <a:lnTo>
                  <a:pt x="10731" y="1"/>
                </a:lnTo>
                <a:close/>
              </a:path>
            </a:pathLst>
          </a:custGeom>
          <a:solidFill>
            <a:srgbClr val="CC112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3538203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1018888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t Up 2 — Grey BG 2" type="tx">
  <p:cSld name="Set Up 2 — Grey BG 2">
    <p:bg>
      <p:bgPr>
        <a:solidFill>
          <a:srgbClr val="F3F3F3"/>
        </a:solidFill>
        <a:effectLst/>
      </p:bgPr>
    </p:bg>
    <p:spTree>
      <p:nvGrpSpPr>
        <p:cNvPr id="1" name="Shape 1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0" name="Google Shape;1910;p159"/>
          <p:cNvSpPr txBox="1">
            <a:spLocks noGrp="1"/>
          </p:cNvSpPr>
          <p:nvPr>
            <p:ph type="sldNum" idx="12"/>
          </p:nvPr>
        </p:nvSpPr>
        <p:spPr>
          <a:xfrm>
            <a:off x="11972975" y="3185200"/>
            <a:ext cx="2192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1911" name="Google Shape;1911;p159"/>
          <p:cNvSpPr txBox="1">
            <a:spLocks noGrp="1"/>
          </p:cNvSpPr>
          <p:nvPr>
            <p:ph type="title"/>
          </p:nvPr>
        </p:nvSpPr>
        <p:spPr>
          <a:xfrm>
            <a:off x="304800" y="838200"/>
            <a:ext cx="11582400" cy="51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Helvetica Neue"/>
              <a:buNone/>
              <a:defRPr sz="60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Helvetica Neue"/>
              <a:buNone/>
              <a:defRPr sz="60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Helvetica Neue"/>
              <a:buNone/>
              <a:defRPr sz="60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Helvetica Neue"/>
              <a:buNone/>
              <a:defRPr sz="60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Helvetica Neue"/>
              <a:buNone/>
              <a:defRPr sz="60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Helvetica Neue"/>
              <a:buNone/>
              <a:defRPr sz="60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Helvetica Neue"/>
              <a:buNone/>
              <a:defRPr sz="60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Helvetica Neue"/>
              <a:buNone/>
              <a:defRPr sz="60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Helvetica Neue"/>
              <a:buNone/>
              <a:defRPr sz="60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912" name="Google Shape;1912;p159"/>
          <p:cNvSpPr/>
          <p:nvPr/>
        </p:nvSpPr>
        <p:spPr>
          <a:xfrm>
            <a:off x="6016744" y="115766"/>
            <a:ext cx="158512" cy="417835"/>
          </a:xfrm>
          <a:custGeom>
            <a:avLst/>
            <a:gdLst/>
            <a:ahLst/>
            <a:cxnLst/>
            <a:rect l="l" t="t" r="r" b="b"/>
            <a:pathLst>
              <a:path w="10732" h="28856" extrusionOk="0">
                <a:moveTo>
                  <a:pt x="0" y="1"/>
                </a:moveTo>
                <a:lnTo>
                  <a:pt x="0" y="28856"/>
                </a:lnTo>
                <a:lnTo>
                  <a:pt x="5366" y="25265"/>
                </a:lnTo>
                <a:lnTo>
                  <a:pt x="10731" y="28856"/>
                </a:lnTo>
                <a:lnTo>
                  <a:pt x="1073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028230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t Up 1 — Grey BG1" type="secHead">
  <p:cSld name="Set Up 1 — Grey BG1">
    <p:bg>
      <p:bgPr>
        <a:solidFill>
          <a:srgbClr val="F3F3F3"/>
        </a:solidFill>
        <a:effectLst/>
      </p:bgPr>
    </p:bg>
    <p:spTree>
      <p:nvGrpSpPr>
        <p:cNvPr id="1" name="Shape 1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5" name="Google Shape;1965;p162"/>
          <p:cNvSpPr txBox="1">
            <a:spLocks noGrp="1"/>
          </p:cNvSpPr>
          <p:nvPr>
            <p:ph type="sldNum" idx="12"/>
          </p:nvPr>
        </p:nvSpPr>
        <p:spPr>
          <a:xfrm>
            <a:off x="11972975" y="3185200"/>
            <a:ext cx="2192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1966" name="Google Shape;1966;p162"/>
          <p:cNvSpPr txBox="1">
            <a:spLocks noGrp="1"/>
          </p:cNvSpPr>
          <p:nvPr>
            <p:ph type="title"/>
          </p:nvPr>
        </p:nvSpPr>
        <p:spPr>
          <a:xfrm>
            <a:off x="304800" y="838200"/>
            <a:ext cx="11582400" cy="51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Helvetica Neue"/>
              <a:buNone/>
              <a:defRPr sz="3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None/>
              <a:defRPr sz="3333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None/>
              <a:defRPr sz="3333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None/>
              <a:defRPr sz="3333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None/>
              <a:defRPr sz="3333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None/>
              <a:defRPr sz="3333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None/>
              <a:defRPr sz="3333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None/>
              <a:defRPr sz="3333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None/>
              <a:defRPr sz="3333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967" name="Google Shape;1967;p162"/>
          <p:cNvSpPr/>
          <p:nvPr/>
        </p:nvSpPr>
        <p:spPr>
          <a:xfrm>
            <a:off x="6016744" y="115766"/>
            <a:ext cx="158512" cy="417835"/>
          </a:xfrm>
          <a:custGeom>
            <a:avLst/>
            <a:gdLst/>
            <a:ahLst/>
            <a:cxnLst/>
            <a:rect l="l" t="t" r="r" b="b"/>
            <a:pathLst>
              <a:path w="10732" h="28856" extrusionOk="0">
                <a:moveTo>
                  <a:pt x="0" y="1"/>
                </a:moveTo>
                <a:lnTo>
                  <a:pt x="0" y="28856"/>
                </a:lnTo>
                <a:lnTo>
                  <a:pt x="5366" y="25265"/>
                </a:lnTo>
                <a:lnTo>
                  <a:pt x="10731" y="28856"/>
                </a:lnTo>
                <a:lnTo>
                  <a:pt x="1073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6856808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t Up 4 — Black BG" type="titleOnly">
  <p:cSld name="Set Up 4 — Black BG">
    <p:bg>
      <p:bgPr>
        <a:solidFill>
          <a:srgbClr val="000000"/>
        </a:solidFill>
        <a:effectLst/>
      </p:bgPr>
    </p:bg>
    <p:spTree>
      <p:nvGrpSpPr>
        <p:cNvPr id="1" name="Shape 19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5" name="Google Shape;1995;p164"/>
          <p:cNvSpPr txBox="1">
            <a:spLocks noGrp="1"/>
          </p:cNvSpPr>
          <p:nvPr>
            <p:ph type="title"/>
          </p:nvPr>
        </p:nvSpPr>
        <p:spPr>
          <a:xfrm>
            <a:off x="304800" y="838200"/>
            <a:ext cx="11582400" cy="51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Helvetica Neue"/>
              <a:buNone/>
              <a:defRPr sz="8000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Helvetica Neue"/>
              <a:buNone/>
              <a:defRPr sz="8000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Helvetica Neue"/>
              <a:buNone/>
              <a:defRPr sz="8000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Helvetica Neue"/>
              <a:buNone/>
              <a:defRPr sz="8000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Helvetica Neue"/>
              <a:buNone/>
              <a:defRPr sz="8000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Helvetica Neue"/>
              <a:buNone/>
              <a:defRPr sz="8000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Helvetica Neue"/>
              <a:buNone/>
              <a:defRPr sz="8000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Helvetica Neue"/>
              <a:buNone/>
              <a:defRPr sz="8000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Helvetica Neue"/>
              <a:buNone/>
              <a:defRPr sz="8000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996" name="Google Shape;1996;p164"/>
          <p:cNvSpPr/>
          <p:nvPr/>
        </p:nvSpPr>
        <p:spPr>
          <a:xfrm>
            <a:off x="6016744" y="115766"/>
            <a:ext cx="158512" cy="417835"/>
          </a:xfrm>
          <a:custGeom>
            <a:avLst/>
            <a:gdLst/>
            <a:ahLst/>
            <a:cxnLst/>
            <a:rect l="l" t="t" r="r" b="b"/>
            <a:pathLst>
              <a:path w="10732" h="28856" extrusionOk="0">
                <a:moveTo>
                  <a:pt x="0" y="1"/>
                </a:moveTo>
                <a:lnTo>
                  <a:pt x="0" y="28856"/>
                </a:lnTo>
                <a:lnTo>
                  <a:pt x="5366" y="25265"/>
                </a:lnTo>
                <a:lnTo>
                  <a:pt x="10731" y="28856"/>
                </a:lnTo>
                <a:lnTo>
                  <a:pt x="1073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6336734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dea — Left">
  <p:cSld name="Idea — Left">
    <p:bg>
      <p:bgPr>
        <a:solidFill>
          <a:srgbClr val="F3F3F3"/>
        </a:solidFill>
        <a:effectLst/>
      </p:bgPr>
    </p:bg>
    <p:spTree>
      <p:nvGrpSpPr>
        <p:cNvPr id="1" name="Shape 2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5" name="Google Shape;2025;p166"/>
          <p:cNvSpPr txBox="1">
            <a:spLocks noGrp="1"/>
          </p:cNvSpPr>
          <p:nvPr>
            <p:ph type="sldNum" idx="12"/>
          </p:nvPr>
        </p:nvSpPr>
        <p:spPr>
          <a:xfrm>
            <a:off x="11972975" y="3185200"/>
            <a:ext cx="2192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2036" name="Google Shape;2036;p166"/>
          <p:cNvSpPr txBox="1">
            <a:spLocks noGrp="1"/>
          </p:cNvSpPr>
          <p:nvPr>
            <p:ph type="subTitle" idx="1"/>
          </p:nvPr>
        </p:nvSpPr>
        <p:spPr>
          <a:xfrm>
            <a:off x="609600" y="2636480"/>
            <a:ext cx="4876800" cy="54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Helvetica Neue"/>
              <a:buNone/>
              <a:defRPr sz="3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37" name="Google Shape;2037;p166"/>
          <p:cNvSpPr txBox="1">
            <a:spLocks noGrp="1"/>
          </p:cNvSpPr>
          <p:nvPr>
            <p:ph type="title"/>
          </p:nvPr>
        </p:nvSpPr>
        <p:spPr>
          <a:xfrm>
            <a:off x="609600" y="2392640"/>
            <a:ext cx="4876800" cy="3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None/>
              <a:defRPr sz="1200" b="0" i="0" u="none" strike="noStrike" cap="none">
                <a:solidFill>
                  <a:schemeClr val="dk2"/>
                </a:solidFill>
                <a:highlight>
                  <a:schemeClr val="lt1"/>
                </a:highlight>
                <a:latin typeface="Palatino"/>
                <a:ea typeface="Palatino"/>
                <a:cs typeface="Palatino"/>
                <a:sym typeface="Palatin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None/>
              <a:defRPr sz="1200" b="0" i="0" u="none" strike="noStrike" cap="none">
                <a:solidFill>
                  <a:schemeClr val="dk2"/>
                </a:solidFill>
                <a:highlight>
                  <a:schemeClr val="lt1"/>
                </a:highlight>
                <a:latin typeface="Palatino"/>
                <a:ea typeface="Palatino"/>
                <a:cs typeface="Palatino"/>
                <a:sym typeface="Palatin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None/>
              <a:defRPr sz="1200" b="0" i="0" u="none" strike="noStrike" cap="none">
                <a:solidFill>
                  <a:schemeClr val="dk2"/>
                </a:solidFill>
                <a:highlight>
                  <a:schemeClr val="lt1"/>
                </a:highlight>
                <a:latin typeface="Palatino"/>
                <a:ea typeface="Palatino"/>
                <a:cs typeface="Palatino"/>
                <a:sym typeface="Palatin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None/>
              <a:defRPr sz="1200" b="0" i="0" u="none" strike="noStrike" cap="none">
                <a:solidFill>
                  <a:schemeClr val="dk2"/>
                </a:solidFill>
                <a:highlight>
                  <a:schemeClr val="lt1"/>
                </a:highlight>
                <a:latin typeface="Palatino"/>
                <a:ea typeface="Palatino"/>
                <a:cs typeface="Palatino"/>
                <a:sym typeface="Palatin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None/>
              <a:defRPr sz="1200" b="0" i="0" u="none" strike="noStrike" cap="none">
                <a:solidFill>
                  <a:schemeClr val="dk2"/>
                </a:solidFill>
                <a:highlight>
                  <a:schemeClr val="lt1"/>
                </a:highlight>
                <a:latin typeface="Palatino"/>
                <a:ea typeface="Palatino"/>
                <a:cs typeface="Palatino"/>
                <a:sym typeface="Palatin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None/>
              <a:defRPr sz="1200" b="0" i="0" u="none" strike="noStrike" cap="none">
                <a:solidFill>
                  <a:schemeClr val="dk2"/>
                </a:solidFill>
                <a:highlight>
                  <a:schemeClr val="lt1"/>
                </a:highlight>
                <a:latin typeface="Palatino"/>
                <a:ea typeface="Palatino"/>
                <a:cs typeface="Palatino"/>
                <a:sym typeface="Palatin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None/>
              <a:defRPr sz="1200" b="0" i="0" u="none" strike="noStrike" cap="none">
                <a:solidFill>
                  <a:schemeClr val="dk2"/>
                </a:solidFill>
                <a:highlight>
                  <a:schemeClr val="lt1"/>
                </a:highlight>
                <a:latin typeface="Palatino"/>
                <a:ea typeface="Palatino"/>
                <a:cs typeface="Palatino"/>
                <a:sym typeface="Palatin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None/>
              <a:defRPr sz="1200" b="0" i="0" u="none" strike="noStrike" cap="none">
                <a:solidFill>
                  <a:schemeClr val="dk2"/>
                </a:solidFill>
                <a:highlight>
                  <a:schemeClr val="lt1"/>
                </a:highlight>
                <a:latin typeface="Palatino"/>
                <a:ea typeface="Palatino"/>
                <a:cs typeface="Palatino"/>
                <a:sym typeface="Palatin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None/>
              <a:defRPr sz="1200" b="0" i="0" u="none" strike="noStrike" cap="none">
                <a:solidFill>
                  <a:schemeClr val="dk2"/>
                </a:solidFill>
                <a:highlight>
                  <a:schemeClr val="lt1"/>
                </a:highlight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  <p:sp>
        <p:nvSpPr>
          <p:cNvPr id="2038" name="Google Shape;2038;p166"/>
          <p:cNvSpPr txBox="1">
            <a:spLocks noGrp="1"/>
          </p:cNvSpPr>
          <p:nvPr>
            <p:ph type="body" idx="2"/>
          </p:nvPr>
        </p:nvSpPr>
        <p:spPr>
          <a:xfrm>
            <a:off x="609600" y="3124160"/>
            <a:ext cx="4876800" cy="13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Char char="●"/>
              <a:defRPr sz="12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1219170" marR="0" lvl="1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Char char="○"/>
              <a:defRPr sz="12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1828754" marR="0" lvl="2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Char char="■"/>
              <a:defRPr sz="12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2438339" marR="0" lvl="3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Char char="●"/>
              <a:defRPr sz="12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3047924" marR="0" lvl="4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Char char="○"/>
              <a:defRPr sz="12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3657509" marR="0" lvl="5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Char char="■"/>
              <a:defRPr sz="12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4267093" marR="0" lvl="6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Char char="●"/>
              <a:defRPr sz="12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4876678" marR="0" lvl="7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Char char="○"/>
              <a:defRPr sz="12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5486263" marR="0" lvl="8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Char char="■"/>
              <a:defRPr sz="12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  <p:sp>
        <p:nvSpPr>
          <p:cNvPr id="2039" name="Google Shape;2039;p166"/>
          <p:cNvSpPr/>
          <p:nvPr/>
        </p:nvSpPr>
        <p:spPr>
          <a:xfrm>
            <a:off x="6016744" y="115766"/>
            <a:ext cx="158512" cy="417835"/>
          </a:xfrm>
          <a:custGeom>
            <a:avLst/>
            <a:gdLst/>
            <a:ahLst/>
            <a:cxnLst/>
            <a:rect l="l" t="t" r="r" b="b"/>
            <a:pathLst>
              <a:path w="10732" h="28856" extrusionOk="0">
                <a:moveTo>
                  <a:pt x="0" y="1"/>
                </a:moveTo>
                <a:lnTo>
                  <a:pt x="0" y="28856"/>
                </a:lnTo>
                <a:lnTo>
                  <a:pt x="5366" y="25265"/>
                </a:lnTo>
                <a:lnTo>
                  <a:pt x="10731" y="28856"/>
                </a:lnTo>
                <a:lnTo>
                  <a:pt x="1073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3101375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dea — Right">
  <p:cSld name="Idea — Right">
    <p:bg>
      <p:bgPr>
        <a:solidFill>
          <a:srgbClr val="F3F3F3"/>
        </a:solidFill>
        <a:effectLst/>
      </p:bgPr>
    </p:bg>
    <p:spTree>
      <p:nvGrpSpPr>
        <p:cNvPr id="1" name="Shape 2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1" name="Google Shape;2041;p167"/>
          <p:cNvSpPr txBox="1">
            <a:spLocks noGrp="1"/>
          </p:cNvSpPr>
          <p:nvPr>
            <p:ph type="sldNum" idx="12"/>
          </p:nvPr>
        </p:nvSpPr>
        <p:spPr>
          <a:xfrm>
            <a:off x="11972975" y="3185200"/>
            <a:ext cx="2192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2052" name="Google Shape;2052;p167"/>
          <p:cNvSpPr txBox="1">
            <a:spLocks noGrp="1"/>
          </p:cNvSpPr>
          <p:nvPr>
            <p:ph type="subTitle" idx="1"/>
          </p:nvPr>
        </p:nvSpPr>
        <p:spPr>
          <a:xfrm>
            <a:off x="6705600" y="2636480"/>
            <a:ext cx="4876800" cy="54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Helvetica Neue"/>
              <a:buNone/>
              <a:defRPr sz="3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53" name="Google Shape;2053;p167"/>
          <p:cNvSpPr txBox="1">
            <a:spLocks noGrp="1"/>
          </p:cNvSpPr>
          <p:nvPr>
            <p:ph type="title"/>
          </p:nvPr>
        </p:nvSpPr>
        <p:spPr>
          <a:xfrm>
            <a:off x="6705600" y="2392640"/>
            <a:ext cx="4876800" cy="3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None/>
              <a:defRPr sz="1200" b="0" i="0" u="none" strike="noStrike" cap="none">
                <a:solidFill>
                  <a:schemeClr val="dk2"/>
                </a:solidFill>
                <a:highlight>
                  <a:schemeClr val="lt1"/>
                </a:highlight>
                <a:latin typeface="Palatino"/>
                <a:ea typeface="Palatino"/>
                <a:cs typeface="Palatino"/>
                <a:sym typeface="Palatin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None/>
              <a:defRPr sz="1200" b="0" i="0" u="none" strike="noStrike" cap="none">
                <a:solidFill>
                  <a:schemeClr val="dk2"/>
                </a:solidFill>
                <a:highlight>
                  <a:schemeClr val="lt1"/>
                </a:highlight>
                <a:latin typeface="Palatino"/>
                <a:ea typeface="Palatino"/>
                <a:cs typeface="Palatino"/>
                <a:sym typeface="Palatin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None/>
              <a:defRPr sz="1200" b="0" i="0" u="none" strike="noStrike" cap="none">
                <a:solidFill>
                  <a:schemeClr val="dk2"/>
                </a:solidFill>
                <a:highlight>
                  <a:schemeClr val="lt1"/>
                </a:highlight>
                <a:latin typeface="Palatino"/>
                <a:ea typeface="Palatino"/>
                <a:cs typeface="Palatino"/>
                <a:sym typeface="Palatin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None/>
              <a:defRPr sz="1200" b="0" i="0" u="none" strike="noStrike" cap="none">
                <a:solidFill>
                  <a:schemeClr val="dk2"/>
                </a:solidFill>
                <a:highlight>
                  <a:schemeClr val="lt1"/>
                </a:highlight>
                <a:latin typeface="Palatino"/>
                <a:ea typeface="Palatino"/>
                <a:cs typeface="Palatino"/>
                <a:sym typeface="Palatin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None/>
              <a:defRPr sz="1200" b="0" i="0" u="none" strike="noStrike" cap="none">
                <a:solidFill>
                  <a:schemeClr val="dk2"/>
                </a:solidFill>
                <a:highlight>
                  <a:schemeClr val="lt1"/>
                </a:highlight>
                <a:latin typeface="Palatino"/>
                <a:ea typeface="Palatino"/>
                <a:cs typeface="Palatino"/>
                <a:sym typeface="Palatin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None/>
              <a:defRPr sz="1200" b="0" i="0" u="none" strike="noStrike" cap="none">
                <a:solidFill>
                  <a:schemeClr val="dk2"/>
                </a:solidFill>
                <a:highlight>
                  <a:schemeClr val="lt1"/>
                </a:highlight>
                <a:latin typeface="Palatino"/>
                <a:ea typeface="Palatino"/>
                <a:cs typeface="Palatino"/>
                <a:sym typeface="Palatin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None/>
              <a:defRPr sz="1200" b="0" i="0" u="none" strike="noStrike" cap="none">
                <a:solidFill>
                  <a:schemeClr val="dk2"/>
                </a:solidFill>
                <a:highlight>
                  <a:schemeClr val="lt1"/>
                </a:highlight>
                <a:latin typeface="Palatino"/>
                <a:ea typeface="Palatino"/>
                <a:cs typeface="Palatino"/>
                <a:sym typeface="Palatin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None/>
              <a:defRPr sz="1200" b="0" i="0" u="none" strike="noStrike" cap="none">
                <a:solidFill>
                  <a:schemeClr val="dk2"/>
                </a:solidFill>
                <a:highlight>
                  <a:schemeClr val="lt1"/>
                </a:highlight>
                <a:latin typeface="Palatino"/>
                <a:ea typeface="Palatino"/>
                <a:cs typeface="Palatino"/>
                <a:sym typeface="Palatin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None/>
              <a:defRPr sz="1200" b="0" i="0" u="none" strike="noStrike" cap="none">
                <a:solidFill>
                  <a:schemeClr val="dk2"/>
                </a:solidFill>
                <a:highlight>
                  <a:schemeClr val="lt1"/>
                </a:highlight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  <p:sp>
        <p:nvSpPr>
          <p:cNvPr id="2054" name="Google Shape;2054;p167"/>
          <p:cNvSpPr txBox="1">
            <a:spLocks noGrp="1"/>
          </p:cNvSpPr>
          <p:nvPr>
            <p:ph type="body" idx="2"/>
          </p:nvPr>
        </p:nvSpPr>
        <p:spPr>
          <a:xfrm>
            <a:off x="6705600" y="3124160"/>
            <a:ext cx="4876800" cy="13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Char char="●"/>
              <a:defRPr sz="12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1219170" marR="0" lvl="1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Char char="○"/>
              <a:defRPr sz="12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1828754" marR="0" lvl="2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Char char="■"/>
              <a:defRPr sz="12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2438339" marR="0" lvl="3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Char char="●"/>
              <a:defRPr sz="12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3047924" marR="0" lvl="4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Char char="○"/>
              <a:defRPr sz="12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3657509" marR="0" lvl="5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Char char="■"/>
              <a:defRPr sz="12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4267093" marR="0" lvl="6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Char char="●"/>
              <a:defRPr sz="12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4876678" marR="0" lvl="7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Char char="○"/>
              <a:defRPr sz="12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5486263" marR="0" lvl="8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Char char="■"/>
              <a:defRPr sz="12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  <p:sp>
        <p:nvSpPr>
          <p:cNvPr id="2055" name="Google Shape;2055;p167"/>
          <p:cNvSpPr/>
          <p:nvPr/>
        </p:nvSpPr>
        <p:spPr>
          <a:xfrm>
            <a:off x="6016744" y="115766"/>
            <a:ext cx="158512" cy="417835"/>
          </a:xfrm>
          <a:custGeom>
            <a:avLst/>
            <a:gdLst/>
            <a:ahLst/>
            <a:cxnLst/>
            <a:rect l="l" t="t" r="r" b="b"/>
            <a:pathLst>
              <a:path w="10732" h="28856" extrusionOk="0">
                <a:moveTo>
                  <a:pt x="0" y="1"/>
                </a:moveTo>
                <a:lnTo>
                  <a:pt x="0" y="28856"/>
                </a:lnTo>
                <a:lnTo>
                  <a:pt x="5366" y="25265"/>
                </a:lnTo>
                <a:lnTo>
                  <a:pt x="10731" y="28856"/>
                </a:lnTo>
                <a:lnTo>
                  <a:pt x="1073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0361605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cript — Left">
  <p:cSld name="Script — Left">
    <p:bg>
      <p:bgPr>
        <a:solidFill>
          <a:srgbClr val="F3F3F3"/>
        </a:solidFill>
        <a:effectLst/>
      </p:bgPr>
    </p:bg>
    <p:spTree>
      <p:nvGrpSpPr>
        <p:cNvPr id="1" name="Shape 2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7" name="Google Shape;2057;p168"/>
          <p:cNvSpPr txBox="1">
            <a:spLocks noGrp="1"/>
          </p:cNvSpPr>
          <p:nvPr>
            <p:ph type="sldNum" idx="12"/>
          </p:nvPr>
        </p:nvSpPr>
        <p:spPr>
          <a:xfrm>
            <a:off x="11972975" y="3185200"/>
            <a:ext cx="2192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2068" name="Google Shape;2068;p168"/>
          <p:cNvSpPr txBox="1">
            <a:spLocks noGrp="1"/>
          </p:cNvSpPr>
          <p:nvPr>
            <p:ph type="subTitle" idx="1"/>
          </p:nvPr>
        </p:nvSpPr>
        <p:spPr>
          <a:xfrm>
            <a:off x="609600" y="868680"/>
            <a:ext cx="4876800" cy="54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Helvetica Neue"/>
              <a:buNone/>
              <a:defRPr sz="3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69" name="Google Shape;2069;p168"/>
          <p:cNvSpPr txBox="1">
            <a:spLocks noGrp="1"/>
          </p:cNvSpPr>
          <p:nvPr>
            <p:ph type="title"/>
          </p:nvPr>
        </p:nvSpPr>
        <p:spPr>
          <a:xfrm>
            <a:off x="609600" y="624840"/>
            <a:ext cx="4876800" cy="3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None/>
              <a:defRPr sz="1200" b="0" i="0" u="none" strike="noStrike" cap="none">
                <a:solidFill>
                  <a:schemeClr val="dk2"/>
                </a:solidFill>
                <a:highlight>
                  <a:schemeClr val="lt1"/>
                </a:highlight>
                <a:latin typeface="Palatino"/>
                <a:ea typeface="Palatino"/>
                <a:cs typeface="Palatino"/>
                <a:sym typeface="Palatin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None/>
              <a:defRPr sz="1200" b="0" i="0" u="none" strike="noStrike" cap="none">
                <a:solidFill>
                  <a:schemeClr val="dk2"/>
                </a:solidFill>
                <a:highlight>
                  <a:schemeClr val="lt1"/>
                </a:highlight>
                <a:latin typeface="Palatino"/>
                <a:ea typeface="Palatino"/>
                <a:cs typeface="Palatino"/>
                <a:sym typeface="Palatin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None/>
              <a:defRPr sz="1200" b="0" i="0" u="none" strike="noStrike" cap="none">
                <a:solidFill>
                  <a:schemeClr val="dk2"/>
                </a:solidFill>
                <a:highlight>
                  <a:schemeClr val="lt1"/>
                </a:highlight>
                <a:latin typeface="Palatino"/>
                <a:ea typeface="Palatino"/>
                <a:cs typeface="Palatino"/>
                <a:sym typeface="Palatin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None/>
              <a:defRPr sz="1200" b="0" i="0" u="none" strike="noStrike" cap="none">
                <a:solidFill>
                  <a:schemeClr val="dk2"/>
                </a:solidFill>
                <a:highlight>
                  <a:schemeClr val="lt1"/>
                </a:highlight>
                <a:latin typeface="Palatino"/>
                <a:ea typeface="Palatino"/>
                <a:cs typeface="Palatino"/>
                <a:sym typeface="Palatin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None/>
              <a:defRPr sz="1200" b="0" i="0" u="none" strike="noStrike" cap="none">
                <a:solidFill>
                  <a:schemeClr val="dk2"/>
                </a:solidFill>
                <a:highlight>
                  <a:schemeClr val="lt1"/>
                </a:highlight>
                <a:latin typeface="Palatino"/>
                <a:ea typeface="Palatino"/>
                <a:cs typeface="Palatino"/>
                <a:sym typeface="Palatin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None/>
              <a:defRPr sz="1200" b="0" i="0" u="none" strike="noStrike" cap="none">
                <a:solidFill>
                  <a:schemeClr val="dk2"/>
                </a:solidFill>
                <a:highlight>
                  <a:schemeClr val="lt1"/>
                </a:highlight>
                <a:latin typeface="Palatino"/>
                <a:ea typeface="Palatino"/>
                <a:cs typeface="Palatino"/>
                <a:sym typeface="Palatin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None/>
              <a:defRPr sz="1200" b="0" i="0" u="none" strike="noStrike" cap="none">
                <a:solidFill>
                  <a:schemeClr val="dk2"/>
                </a:solidFill>
                <a:highlight>
                  <a:schemeClr val="lt1"/>
                </a:highlight>
                <a:latin typeface="Palatino"/>
                <a:ea typeface="Palatino"/>
                <a:cs typeface="Palatino"/>
                <a:sym typeface="Palatin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None/>
              <a:defRPr sz="1200" b="0" i="0" u="none" strike="noStrike" cap="none">
                <a:solidFill>
                  <a:schemeClr val="dk2"/>
                </a:solidFill>
                <a:highlight>
                  <a:schemeClr val="lt1"/>
                </a:highlight>
                <a:latin typeface="Palatino"/>
                <a:ea typeface="Palatino"/>
                <a:cs typeface="Palatino"/>
                <a:sym typeface="Palatin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None/>
              <a:defRPr sz="1200" b="0" i="0" u="none" strike="noStrike" cap="none">
                <a:solidFill>
                  <a:schemeClr val="dk2"/>
                </a:solidFill>
                <a:highlight>
                  <a:schemeClr val="lt1"/>
                </a:highlight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  <p:sp>
        <p:nvSpPr>
          <p:cNvPr id="2070" name="Google Shape;2070;p168"/>
          <p:cNvSpPr txBox="1">
            <a:spLocks noGrp="1"/>
          </p:cNvSpPr>
          <p:nvPr>
            <p:ph type="body" idx="2"/>
          </p:nvPr>
        </p:nvSpPr>
        <p:spPr>
          <a:xfrm>
            <a:off x="609600" y="1356360"/>
            <a:ext cx="4876800" cy="48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Char char="●"/>
              <a:defRPr sz="12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1219170" marR="0" lvl="1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Char char="○"/>
              <a:defRPr sz="12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1828754" marR="0" lvl="2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Char char="■"/>
              <a:defRPr sz="12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2438339" marR="0" lvl="3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Char char="●"/>
              <a:defRPr sz="12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3047924" marR="0" lvl="4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Char char="○"/>
              <a:defRPr sz="12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3657509" marR="0" lvl="5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Char char="■"/>
              <a:defRPr sz="12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4267093" marR="0" lvl="6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Char char="●"/>
              <a:defRPr sz="12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4876678" marR="0" lvl="7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Char char="○"/>
              <a:defRPr sz="12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5486263" marR="0" lvl="8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Char char="■"/>
              <a:defRPr sz="12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  <p:sp>
        <p:nvSpPr>
          <p:cNvPr id="2071" name="Google Shape;2071;p168"/>
          <p:cNvSpPr txBox="1">
            <a:spLocks noGrp="1"/>
          </p:cNvSpPr>
          <p:nvPr>
            <p:ph type="sldNum" idx="3"/>
          </p:nvPr>
        </p:nvSpPr>
        <p:spPr>
          <a:xfrm>
            <a:off x="11972975" y="3185200"/>
            <a:ext cx="2192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2072" name="Google Shape;2072;p168"/>
          <p:cNvSpPr/>
          <p:nvPr/>
        </p:nvSpPr>
        <p:spPr>
          <a:xfrm>
            <a:off x="6016744" y="115766"/>
            <a:ext cx="158512" cy="417835"/>
          </a:xfrm>
          <a:custGeom>
            <a:avLst/>
            <a:gdLst/>
            <a:ahLst/>
            <a:cxnLst/>
            <a:rect l="l" t="t" r="r" b="b"/>
            <a:pathLst>
              <a:path w="10732" h="28856" extrusionOk="0">
                <a:moveTo>
                  <a:pt x="0" y="1"/>
                </a:moveTo>
                <a:lnTo>
                  <a:pt x="0" y="28856"/>
                </a:lnTo>
                <a:lnTo>
                  <a:pt x="5366" y="25265"/>
                </a:lnTo>
                <a:lnTo>
                  <a:pt x="10731" y="28856"/>
                </a:lnTo>
                <a:lnTo>
                  <a:pt x="1073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4816443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cript — Title">
  <p:cSld name="Script — Title">
    <p:bg>
      <p:bgPr>
        <a:solidFill>
          <a:srgbClr val="000000"/>
        </a:solidFill>
        <a:effectLst/>
      </p:bgPr>
    </p:bg>
    <p:spTree>
      <p:nvGrpSpPr>
        <p:cNvPr id="1" name="Shape 2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4" name="Google Shape;2074;p169"/>
          <p:cNvGrpSpPr/>
          <p:nvPr/>
        </p:nvGrpSpPr>
        <p:grpSpPr>
          <a:xfrm>
            <a:off x="5649643" y="6522720"/>
            <a:ext cx="892703" cy="121920"/>
            <a:chOff x="4237232" y="4892040"/>
            <a:chExt cx="669527" cy="91440"/>
          </a:xfrm>
        </p:grpSpPr>
        <p:sp>
          <p:nvSpPr>
            <p:cNvPr id="2075" name="Google Shape;2075;p169"/>
            <p:cNvSpPr/>
            <p:nvPr/>
          </p:nvSpPr>
          <p:spPr>
            <a:xfrm>
              <a:off x="4237232" y="4892040"/>
              <a:ext cx="228609" cy="91440"/>
            </a:xfrm>
            <a:custGeom>
              <a:avLst/>
              <a:gdLst/>
              <a:ahLst/>
              <a:cxnLst/>
              <a:rect l="l" t="t" r="r" b="b"/>
              <a:pathLst>
                <a:path w="7922" h="3200" extrusionOk="0">
                  <a:moveTo>
                    <a:pt x="3055" y="0"/>
                  </a:moveTo>
                  <a:cubicBezTo>
                    <a:pt x="2568" y="0"/>
                    <a:pt x="2144" y="56"/>
                    <a:pt x="1924" y="206"/>
                  </a:cubicBezTo>
                  <a:cubicBezTo>
                    <a:pt x="1688" y="365"/>
                    <a:pt x="1829" y="605"/>
                    <a:pt x="2048" y="707"/>
                  </a:cubicBezTo>
                  <a:cubicBezTo>
                    <a:pt x="2192" y="771"/>
                    <a:pt x="2249" y="789"/>
                    <a:pt x="2270" y="789"/>
                  </a:cubicBezTo>
                  <a:cubicBezTo>
                    <a:pt x="2278" y="789"/>
                    <a:pt x="2281" y="786"/>
                    <a:pt x="2281" y="782"/>
                  </a:cubicBezTo>
                  <a:cubicBezTo>
                    <a:pt x="2288" y="736"/>
                    <a:pt x="1924" y="683"/>
                    <a:pt x="1963" y="478"/>
                  </a:cubicBezTo>
                  <a:cubicBezTo>
                    <a:pt x="2013" y="219"/>
                    <a:pt x="2679" y="135"/>
                    <a:pt x="3395" y="135"/>
                  </a:cubicBezTo>
                  <a:cubicBezTo>
                    <a:pt x="3998" y="135"/>
                    <a:pt x="4636" y="194"/>
                    <a:pt x="4973" y="259"/>
                  </a:cubicBezTo>
                  <a:cubicBezTo>
                    <a:pt x="5425" y="344"/>
                    <a:pt x="4807" y="135"/>
                    <a:pt x="4005" y="937"/>
                  </a:cubicBezTo>
                  <a:cubicBezTo>
                    <a:pt x="3038" y="1904"/>
                    <a:pt x="2398" y="2963"/>
                    <a:pt x="1353" y="2963"/>
                  </a:cubicBezTo>
                  <a:cubicBezTo>
                    <a:pt x="1329" y="2963"/>
                    <a:pt x="1305" y="2962"/>
                    <a:pt x="1281" y="2961"/>
                  </a:cubicBezTo>
                  <a:cubicBezTo>
                    <a:pt x="469" y="2926"/>
                    <a:pt x="402" y="2071"/>
                    <a:pt x="840" y="1746"/>
                  </a:cubicBezTo>
                  <a:cubicBezTo>
                    <a:pt x="1026" y="1610"/>
                    <a:pt x="1236" y="1529"/>
                    <a:pt x="1455" y="1529"/>
                  </a:cubicBezTo>
                  <a:cubicBezTo>
                    <a:pt x="1655" y="1529"/>
                    <a:pt x="1862" y="1597"/>
                    <a:pt x="2062" y="1753"/>
                  </a:cubicBezTo>
                  <a:cubicBezTo>
                    <a:pt x="2081" y="1767"/>
                    <a:pt x="2097" y="1773"/>
                    <a:pt x="2110" y="1773"/>
                  </a:cubicBezTo>
                  <a:cubicBezTo>
                    <a:pt x="2150" y="1773"/>
                    <a:pt x="2166" y="1723"/>
                    <a:pt x="2150" y="1697"/>
                  </a:cubicBezTo>
                  <a:cubicBezTo>
                    <a:pt x="2127" y="1662"/>
                    <a:pt x="1852" y="1440"/>
                    <a:pt x="1461" y="1440"/>
                  </a:cubicBezTo>
                  <a:cubicBezTo>
                    <a:pt x="1262" y="1440"/>
                    <a:pt x="1034" y="1497"/>
                    <a:pt x="794" y="1665"/>
                  </a:cubicBezTo>
                  <a:cubicBezTo>
                    <a:pt x="0" y="2223"/>
                    <a:pt x="501" y="3199"/>
                    <a:pt x="1476" y="3199"/>
                  </a:cubicBezTo>
                  <a:cubicBezTo>
                    <a:pt x="2024" y="3199"/>
                    <a:pt x="2723" y="2890"/>
                    <a:pt x="3426" y="2022"/>
                  </a:cubicBezTo>
                  <a:cubicBezTo>
                    <a:pt x="3959" y="1389"/>
                    <a:pt x="4397" y="591"/>
                    <a:pt x="4874" y="520"/>
                  </a:cubicBezTo>
                  <a:lnTo>
                    <a:pt x="4874" y="520"/>
                  </a:lnTo>
                  <a:cubicBezTo>
                    <a:pt x="4397" y="852"/>
                    <a:pt x="4298" y="1287"/>
                    <a:pt x="4033" y="1940"/>
                  </a:cubicBezTo>
                  <a:cubicBezTo>
                    <a:pt x="3793" y="2527"/>
                    <a:pt x="3677" y="2460"/>
                    <a:pt x="3574" y="2629"/>
                  </a:cubicBezTo>
                  <a:cubicBezTo>
                    <a:pt x="3506" y="2739"/>
                    <a:pt x="3553" y="2849"/>
                    <a:pt x="3650" y="2849"/>
                  </a:cubicBezTo>
                  <a:cubicBezTo>
                    <a:pt x="3653" y="2849"/>
                    <a:pt x="3656" y="2849"/>
                    <a:pt x="3659" y="2848"/>
                  </a:cubicBezTo>
                  <a:cubicBezTo>
                    <a:pt x="3747" y="2841"/>
                    <a:pt x="3860" y="2714"/>
                    <a:pt x="3896" y="2605"/>
                  </a:cubicBezTo>
                  <a:cubicBezTo>
                    <a:pt x="3963" y="2407"/>
                    <a:pt x="5429" y="1018"/>
                    <a:pt x="6513" y="464"/>
                  </a:cubicBezTo>
                  <a:lnTo>
                    <a:pt x="6513" y="464"/>
                  </a:lnTo>
                  <a:cubicBezTo>
                    <a:pt x="5762" y="995"/>
                    <a:pt x="4311" y="2831"/>
                    <a:pt x="4917" y="2831"/>
                  </a:cubicBezTo>
                  <a:cubicBezTo>
                    <a:pt x="4932" y="2831"/>
                    <a:pt x="4948" y="2829"/>
                    <a:pt x="4966" y="2827"/>
                  </a:cubicBezTo>
                  <a:cubicBezTo>
                    <a:pt x="5107" y="2809"/>
                    <a:pt x="5291" y="2145"/>
                    <a:pt x="6040" y="1223"/>
                  </a:cubicBezTo>
                  <a:cubicBezTo>
                    <a:pt x="6503" y="654"/>
                    <a:pt x="6867" y="202"/>
                    <a:pt x="7824" y="139"/>
                  </a:cubicBezTo>
                  <a:cubicBezTo>
                    <a:pt x="7825" y="139"/>
                    <a:pt x="7827" y="139"/>
                    <a:pt x="7828" y="139"/>
                  </a:cubicBezTo>
                  <a:cubicBezTo>
                    <a:pt x="7921" y="139"/>
                    <a:pt x="7802" y="26"/>
                    <a:pt x="7479" y="26"/>
                  </a:cubicBezTo>
                  <a:cubicBezTo>
                    <a:pt x="7068" y="26"/>
                    <a:pt x="6329" y="207"/>
                    <a:pt x="5277" y="1025"/>
                  </a:cubicBezTo>
                  <a:cubicBezTo>
                    <a:pt x="4662" y="1505"/>
                    <a:pt x="4359" y="1873"/>
                    <a:pt x="4326" y="1873"/>
                  </a:cubicBezTo>
                  <a:cubicBezTo>
                    <a:pt x="4302" y="1873"/>
                    <a:pt x="4422" y="1677"/>
                    <a:pt x="4669" y="1184"/>
                  </a:cubicBezTo>
                  <a:cubicBezTo>
                    <a:pt x="4984" y="554"/>
                    <a:pt x="5171" y="428"/>
                    <a:pt x="5332" y="428"/>
                  </a:cubicBezTo>
                  <a:cubicBezTo>
                    <a:pt x="5439" y="428"/>
                    <a:pt x="5534" y="485"/>
                    <a:pt x="5648" y="485"/>
                  </a:cubicBezTo>
                  <a:cubicBezTo>
                    <a:pt x="5650" y="485"/>
                    <a:pt x="5653" y="485"/>
                    <a:pt x="5655" y="485"/>
                  </a:cubicBezTo>
                  <a:cubicBezTo>
                    <a:pt x="5686" y="485"/>
                    <a:pt x="5701" y="465"/>
                    <a:pt x="5701" y="442"/>
                  </a:cubicBezTo>
                  <a:cubicBezTo>
                    <a:pt x="5696" y="311"/>
                    <a:pt x="4201" y="0"/>
                    <a:pt x="305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076" name="Google Shape;2076;p169"/>
            <p:cNvGrpSpPr/>
            <p:nvPr/>
          </p:nvGrpSpPr>
          <p:grpSpPr>
            <a:xfrm>
              <a:off x="4601975" y="4892043"/>
              <a:ext cx="304784" cy="91435"/>
              <a:chOff x="4556271" y="4793110"/>
              <a:chExt cx="400978" cy="117616"/>
            </a:xfrm>
          </p:grpSpPr>
          <p:sp>
            <p:nvSpPr>
              <p:cNvPr id="2077" name="Google Shape;2077;p169"/>
              <p:cNvSpPr/>
              <p:nvPr/>
            </p:nvSpPr>
            <p:spPr>
              <a:xfrm>
                <a:off x="4665319" y="4793110"/>
                <a:ext cx="116295" cy="117616"/>
              </a:xfrm>
              <a:custGeom>
                <a:avLst/>
                <a:gdLst/>
                <a:ahLst/>
                <a:cxnLst/>
                <a:rect l="l" t="t" r="r" b="b"/>
                <a:pathLst>
                  <a:path w="74668" h="75516" extrusionOk="0">
                    <a:moveTo>
                      <a:pt x="22280" y="0"/>
                    </a:moveTo>
                    <a:lnTo>
                      <a:pt x="110" y="75077"/>
                    </a:lnTo>
                    <a:lnTo>
                      <a:pt x="0" y="75515"/>
                    </a:lnTo>
                    <a:lnTo>
                      <a:pt x="19981" y="75515"/>
                    </a:lnTo>
                    <a:lnTo>
                      <a:pt x="29697" y="43437"/>
                    </a:lnTo>
                    <a:lnTo>
                      <a:pt x="35555" y="75242"/>
                    </a:lnTo>
                    <a:lnTo>
                      <a:pt x="35609" y="75515"/>
                    </a:lnTo>
                    <a:lnTo>
                      <a:pt x="56575" y="75515"/>
                    </a:lnTo>
                    <a:lnTo>
                      <a:pt x="47953" y="33721"/>
                    </a:lnTo>
                    <a:lnTo>
                      <a:pt x="74229" y="520"/>
                    </a:lnTo>
                    <a:lnTo>
                      <a:pt x="74667" y="0"/>
                    </a:lnTo>
                    <a:lnTo>
                      <a:pt x="56356" y="0"/>
                    </a:lnTo>
                    <a:lnTo>
                      <a:pt x="34761" y="23785"/>
                    </a:lnTo>
                    <a:lnTo>
                      <a:pt x="4143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78" name="Google Shape;2078;p169"/>
              <p:cNvSpPr/>
              <p:nvPr/>
            </p:nvSpPr>
            <p:spPr>
              <a:xfrm>
                <a:off x="4756333" y="4793110"/>
                <a:ext cx="111265" cy="117616"/>
              </a:xfrm>
              <a:custGeom>
                <a:avLst/>
                <a:gdLst/>
                <a:ahLst/>
                <a:cxnLst/>
                <a:rect l="l" t="t" r="r" b="b"/>
                <a:pathLst>
                  <a:path w="71438" h="75516" extrusionOk="0">
                    <a:moveTo>
                      <a:pt x="20310" y="0"/>
                    </a:moveTo>
                    <a:lnTo>
                      <a:pt x="110" y="75077"/>
                    </a:lnTo>
                    <a:lnTo>
                      <a:pt x="0" y="75515"/>
                    </a:lnTo>
                    <a:lnTo>
                      <a:pt x="15848" y="75515"/>
                    </a:lnTo>
                    <a:lnTo>
                      <a:pt x="27672" y="34980"/>
                    </a:lnTo>
                    <a:lnTo>
                      <a:pt x="32134" y="75515"/>
                    </a:lnTo>
                    <a:lnTo>
                      <a:pt x="49815" y="75515"/>
                    </a:lnTo>
                    <a:lnTo>
                      <a:pt x="71328" y="411"/>
                    </a:lnTo>
                    <a:lnTo>
                      <a:pt x="71438" y="0"/>
                    </a:lnTo>
                    <a:lnTo>
                      <a:pt x="55262" y="0"/>
                    </a:lnTo>
                    <a:lnTo>
                      <a:pt x="44779" y="34624"/>
                    </a:lnTo>
                    <a:lnTo>
                      <a:pt x="4097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79" name="Google Shape;2079;p169"/>
              <p:cNvSpPr/>
              <p:nvPr/>
            </p:nvSpPr>
            <p:spPr>
              <a:xfrm>
                <a:off x="4867299" y="4793110"/>
                <a:ext cx="89950" cy="117616"/>
              </a:xfrm>
              <a:custGeom>
                <a:avLst/>
                <a:gdLst/>
                <a:ahLst/>
                <a:cxnLst/>
                <a:rect l="l" t="t" r="r" b="b"/>
                <a:pathLst>
                  <a:path w="57753" h="75516" extrusionOk="0">
                    <a:moveTo>
                      <a:pt x="2354" y="0"/>
                    </a:moveTo>
                    <a:lnTo>
                      <a:pt x="8348" y="44477"/>
                    </a:lnTo>
                    <a:lnTo>
                      <a:pt x="0" y="75515"/>
                    </a:lnTo>
                    <a:lnTo>
                      <a:pt x="18147" y="75515"/>
                    </a:lnTo>
                    <a:lnTo>
                      <a:pt x="26769" y="45627"/>
                    </a:lnTo>
                    <a:lnTo>
                      <a:pt x="57753" y="0"/>
                    </a:lnTo>
                    <a:lnTo>
                      <a:pt x="39168" y="0"/>
                    </a:lnTo>
                    <a:lnTo>
                      <a:pt x="22800" y="26002"/>
                    </a:lnTo>
                    <a:lnTo>
                      <a:pt x="2118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0" name="Google Shape;2080;p169"/>
              <p:cNvSpPr/>
              <p:nvPr/>
            </p:nvSpPr>
            <p:spPr>
              <a:xfrm>
                <a:off x="4556271" y="4793110"/>
                <a:ext cx="135395" cy="117616"/>
              </a:xfrm>
              <a:custGeom>
                <a:avLst/>
                <a:gdLst/>
                <a:ahLst/>
                <a:cxnLst/>
                <a:rect l="l" t="t" r="r" b="b"/>
                <a:pathLst>
                  <a:path w="86931" h="75516" extrusionOk="0">
                    <a:moveTo>
                      <a:pt x="5256" y="0"/>
                    </a:moveTo>
                    <a:lnTo>
                      <a:pt x="28" y="75159"/>
                    </a:lnTo>
                    <a:lnTo>
                      <a:pt x="1" y="75515"/>
                    </a:lnTo>
                    <a:lnTo>
                      <a:pt x="18038" y="75515"/>
                    </a:lnTo>
                    <a:lnTo>
                      <a:pt x="37088" y="34870"/>
                    </a:lnTo>
                    <a:lnTo>
                      <a:pt x="32955" y="75515"/>
                    </a:lnTo>
                    <a:lnTo>
                      <a:pt x="50336" y="75515"/>
                    </a:lnTo>
                    <a:lnTo>
                      <a:pt x="86930" y="0"/>
                    </a:lnTo>
                    <a:lnTo>
                      <a:pt x="70371" y="0"/>
                    </a:lnTo>
                    <a:lnTo>
                      <a:pt x="52607" y="35828"/>
                    </a:lnTo>
                    <a:lnTo>
                      <a:pt x="56083" y="356"/>
                    </a:lnTo>
                    <a:lnTo>
                      <a:pt x="56111" y="0"/>
                    </a:lnTo>
                    <a:lnTo>
                      <a:pt x="38402" y="0"/>
                    </a:lnTo>
                    <a:lnTo>
                      <a:pt x="21651" y="35089"/>
                    </a:lnTo>
                    <a:lnTo>
                      <a:pt x="25072" y="356"/>
                    </a:lnTo>
                    <a:lnTo>
                      <a:pt x="2510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081" name="Google Shape;2081;p169"/>
            <p:cNvGrpSpPr/>
            <p:nvPr/>
          </p:nvGrpSpPr>
          <p:grpSpPr>
            <a:xfrm>
              <a:off x="4507992" y="4919458"/>
              <a:ext cx="36624" cy="36600"/>
              <a:chOff x="3283339" y="4280725"/>
              <a:chExt cx="36624" cy="36600"/>
            </a:xfrm>
          </p:grpSpPr>
          <p:cxnSp>
            <p:nvCxnSpPr>
              <p:cNvPr id="2082" name="Google Shape;2082;p169"/>
              <p:cNvCxnSpPr/>
              <p:nvPr/>
            </p:nvCxnSpPr>
            <p:spPr>
              <a:xfrm>
                <a:off x="3283363" y="4280725"/>
                <a:ext cx="36600" cy="366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2083" name="Google Shape;2083;p169"/>
              <p:cNvCxnSpPr/>
              <p:nvPr/>
            </p:nvCxnSpPr>
            <p:spPr>
              <a:xfrm rot="5400000">
                <a:off x="3283339" y="4280725"/>
                <a:ext cx="36600" cy="366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</p:grpSp>
      <p:sp>
        <p:nvSpPr>
          <p:cNvPr id="2084" name="Google Shape;2084;p169"/>
          <p:cNvSpPr txBox="1">
            <a:spLocks noGrp="1"/>
          </p:cNvSpPr>
          <p:nvPr>
            <p:ph type="sldNum" idx="12"/>
          </p:nvPr>
        </p:nvSpPr>
        <p:spPr>
          <a:xfrm>
            <a:off x="11972975" y="3185200"/>
            <a:ext cx="2192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2085" name="Google Shape;2085;p169"/>
          <p:cNvSpPr txBox="1">
            <a:spLocks noGrp="1"/>
          </p:cNvSpPr>
          <p:nvPr>
            <p:ph type="title"/>
          </p:nvPr>
        </p:nvSpPr>
        <p:spPr>
          <a:xfrm>
            <a:off x="304800" y="2316480"/>
            <a:ext cx="11582400" cy="15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Helvetica Neue"/>
              <a:buNone/>
              <a:defRPr sz="8000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Helvetica Neue"/>
              <a:buNone/>
              <a:defRPr sz="8000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Helvetica Neue"/>
              <a:buNone/>
              <a:defRPr sz="8000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Helvetica Neue"/>
              <a:buNone/>
              <a:defRPr sz="8000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Helvetica Neue"/>
              <a:buNone/>
              <a:defRPr sz="8000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Helvetica Neue"/>
              <a:buNone/>
              <a:defRPr sz="8000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Helvetica Neue"/>
              <a:buNone/>
              <a:defRPr sz="8000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Helvetica Neue"/>
              <a:buNone/>
              <a:defRPr sz="8000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Helvetica Neue"/>
              <a:buNone/>
              <a:defRPr sz="8000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086" name="Google Shape;2086;p169"/>
          <p:cNvSpPr txBox="1">
            <a:spLocks noGrp="1"/>
          </p:cNvSpPr>
          <p:nvPr>
            <p:ph type="body" idx="1"/>
          </p:nvPr>
        </p:nvSpPr>
        <p:spPr>
          <a:xfrm>
            <a:off x="2834600" y="3840480"/>
            <a:ext cx="6522800" cy="7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marR="0" lvl="0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Palatino"/>
              <a:buChar char="●"/>
              <a:defRPr sz="2000" b="0" i="1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1219170" marR="0" lvl="1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Palatino"/>
              <a:buChar char="○"/>
              <a:defRPr sz="2000" b="0" i="1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1828754" marR="0" lvl="2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Palatino"/>
              <a:buChar char="■"/>
              <a:defRPr sz="2000" b="0" i="1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2438339" marR="0" lvl="3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Palatino"/>
              <a:buChar char="●"/>
              <a:defRPr sz="2000" b="0" i="1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3047924" marR="0" lvl="4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Palatino"/>
              <a:buChar char="○"/>
              <a:defRPr sz="2000" b="0" i="1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3657509" marR="0" lvl="5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Palatino"/>
              <a:buChar char="■"/>
              <a:defRPr sz="2000" b="0" i="1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4267093" marR="0" lvl="6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Palatino"/>
              <a:buChar char="●"/>
              <a:defRPr sz="2000" b="0" i="1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4876678" marR="0" lvl="7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Palatino"/>
              <a:buChar char="○"/>
              <a:defRPr sz="2000" b="0" i="1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5486263" marR="0" lvl="8" indent="-4317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Palatino"/>
              <a:buChar char="■"/>
              <a:defRPr sz="2000" b="0" i="1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  <p:sp>
        <p:nvSpPr>
          <p:cNvPr id="2087" name="Google Shape;2087;p169"/>
          <p:cNvSpPr/>
          <p:nvPr/>
        </p:nvSpPr>
        <p:spPr>
          <a:xfrm>
            <a:off x="6016744" y="115766"/>
            <a:ext cx="158512" cy="417835"/>
          </a:xfrm>
          <a:custGeom>
            <a:avLst/>
            <a:gdLst/>
            <a:ahLst/>
            <a:cxnLst/>
            <a:rect l="l" t="t" r="r" b="b"/>
            <a:pathLst>
              <a:path w="10732" h="28856" extrusionOk="0">
                <a:moveTo>
                  <a:pt x="0" y="1"/>
                </a:moveTo>
                <a:lnTo>
                  <a:pt x="0" y="28856"/>
                </a:lnTo>
                <a:lnTo>
                  <a:pt x="5366" y="25265"/>
                </a:lnTo>
                <a:lnTo>
                  <a:pt x="10731" y="28856"/>
                </a:lnTo>
                <a:lnTo>
                  <a:pt x="1073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0111665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cript — 1 Photo" type="blank">
  <p:cSld name="Script — 1 Photo">
    <p:bg>
      <p:bgPr>
        <a:solidFill>
          <a:srgbClr val="000000"/>
        </a:solidFill>
        <a:effectLst/>
      </p:bgPr>
    </p:bg>
    <p:spTree>
      <p:nvGrpSpPr>
        <p:cNvPr id="1" name="Shape 2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89" name="Google Shape;2089;p170"/>
          <p:cNvGrpSpPr/>
          <p:nvPr/>
        </p:nvGrpSpPr>
        <p:grpSpPr>
          <a:xfrm>
            <a:off x="5649643" y="6522720"/>
            <a:ext cx="892703" cy="121920"/>
            <a:chOff x="4237232" y="4892040"/>
            <a:chExt cx="669527" cy="91440"/>
          </a:xfrm>
        </p:grpSpPr>
        <p:sp>
          <p:nvSpPr>
            <p:cNvPr id="2090" name="Google Shape;2090;p170"/>
            <p:cNvSpPr/>
            <p:nvPr/>
          </p:nvSpPr>
          <p:spPr>
            <a:xfrm>
              <a:off x="4237232" y="4892040"/>
              <a:ext cx="228609" cy="91440"/>
            </a:xfrm>
            <a:custGeom>
              <a:avLst/>
              <a:gdLst/>
              <a:ahLst/>
              <a:cxnLst/>
              <a:rect l="l" t="t" r="r" b="b"/>
              <a:pathLst>
                <a:path w="7922" h="3200" extrusionOk="0">
                  <a:moveTo>
                    <a:pt x="3055" y="0"/>
                  </a:moveTo>
                  <a:cubicBezTo>
                    <a:pt x="2568" y="0"/>
                    <a:pt x="2144" y="56"/>
                    <a:pt x="1924" y="206"/>
                  </a:cubicBezTo>
                  <a:cubicBezTo>
                    <a:pt x="1688" y="365"/>
                    <a:pt x="1829" y="605"/>
                    <a:pt x="2048" y="707"/>
                  </a:cubicBezTo>
                  <a:cubicBezTo>
                    <a:pt x="2192" y="771"/>
                    <a:pt x="2249" y="789"/>
                    <a:pt x="2270" y="789"/>
                  </a:cubicBezTo>
                  <a:cubicBezTo>
                    <a:pt x="2278" y="789"/>
                    <a:pt x="2281" y="786"/>
                    <a:pt x="2281" y="782"/>
                  </a:cubicBezTo>
                  <a:cubicBezTo>
                    <a:pt x="2288" y="736"/>
                    <a:pt x="1924" y="683"/>
                    <a:pt x="1963" y="478"/>
                  </a:cubicBezTo>
                  <a:cubicBezTo>
                    <a:pt x="2013" y="219"/>
                    <a:pt x="2679" y="135"/>
                    <a:pt x="3395" y="135"/>
                  </a:cubicBezTo>
                  <a:cubicBezTo>
                    <a:pt x="3998" y="135"/>
                    <a:pt x="4636" y="194"/>
                    <a:pt x="4973" y="259"/>
                  </a:cubicBezTo>
                  <a:cubicBezTo>
                    <a:pt x="5425" y="344"/>
                    <a:pt x="4807" y="135"/>
                    <a:pt x="4005" y="937"/>
                  </a:cubicBezTo>
                  <a:cubicBezTo>
                    <a:pt x="3038" y="1904"/>
                    <a:pt x="2398" y="2963"/>
                    <a:pt x="1353" y="2963"/>
                  </a:cubicBezTo>
                  <a:cubicBezTo>
                    <a:pt x="1329" y="2963"/>
                    <a:pt x="1305" y="2962"/>
                    <a:pt x="1281" y="2961"/>
                  </a:cubicBezTo>
                  <a:cubicBezTo>
                    <a:pt x="469" y="2926"/>
                    <a:pt x="402" y="2071"/>
                    <a:pt x="840" y="1746"/>
                  </a:cubicBezTo>
                  <a:cubicBezTo>
                    <a:pt x="1026" y="1610"/>
                    <a:pt x="1236" y="1529"/>
                    <a:pt x="1455" y="1529"/>
                  </a:cubicBezTo>
                  <a:cubicBezTo>
                    <a:pt x="1655" y="1529"/>
                    <a:pt x="1862" y="1597"/>
                    <a:pt x="2062" y="1753"/>
                  </a:cubicBezTo>
                  <a:cubicBezTo>
                    <a:pt x="2081" y="1767"/>
                    <a:pt x="2097" y="1773"/>
                    <a:pt x="2110" y="1773"/>
                  </a:cubicBezTo>
                  <a:cubicBezTo>
                    <a:pt x="2150" y="1773"/>
                    <a:pt x="2166" y="1723"/>
                    <a:pt x="2150" y="1697"/>
                  </a:cubicBezTo>
                  <a:cubicBezTo>
                    <a:pt x="2127" y="1662"/>
                    <a:pt x="1852" y="1440"/>
                    <a:pt x="1461" y="1440"/>
                  </a:cubicBezTo>
                  <a:cubicBezTo>
                    <a:pt x="1262" y="1440"/>
                    <a:pt x="1034" y="1497"/>
                    <a:pt x="794" y="1665"/>
                  </a:cubicBezTo>
                  <a:cubicBezTo>
                    <a:pt x="0" y="2223"/>
                    <a:pt x="501" y="3199"/>
                    <a:pt x="1476" y="3199"/>
                  </a:cubicBezTo>
                  <a:cubicBezTo>
                    <a:pt x="2024" y="3199"/>
                    <a:pt x="2723" y="2890"/>
                    <a:pt x="3426" y="2022"/>
                  </a:cubicBezTo>
                  <a:cubicBezTo>
                    <a:pt x="3959" y="1389"/>
                    <a:pt x="4397" y="591"/>
                    <a:pt x="4874" y="520"/>
                  </a:cubicBezTo>
                  <a:lnTo>
                    <a:pt x="4874" y="520"/>
                  </a:lnTo>
                  <a:cubicBezTo>
                    <a:pt x="4397" y="852"/>
                    <a:pt x="4298" y="1287"/>
                    <a:pt x="4033" y="1940"/>
                  </a:cubicBezTo>
                  <a:cubicBezTo>
                    <a:pt x="3793" y="2527"/>
                    <a:pt x="3677" y="2460"/>
                    <a:pt x="3574" y="2629"/>
                  </a:cubicBezTo>
                  <a:cubicBezTo>
                    <a:pt x="3506" y="2739"/>
                    <a:pt x="3553" y="2849"/>
                    <a:pt x="3650" y="2849"/>
                  </a:cubicBezTo>
                  <a:cubicBezTo>
                    <a:pt x="3653" y="2849"/>
                    <a:pt x="3656" y="2849"/>
                    <a:pt x="3659" y="2848"/>
                  </a:cubicBezTo>
                  <a:cubicBezTo>
                    <a:pt x="3747" y="2841"/>
                    <a:pt x="3860" y="2714"/>
                    <a:pt x="3896" y="2605"/>
                  </a:cubicBezTo>
                  <a:cubicBezTo>
                    <a:pt x="3963" y="2407"/>
                    <a:pt x="5429" y="1018"/>
                    <a:pt x="6513" y="464"/>
                  </a:cubicBezTo>
                  <a:lnTo>
                    <a:pt x="6513" y="464"/>
                  </a:lnTo>
                  <a:cubicBezTo>
                    <a:pt x="5762" y="995"/>
                    <a:pt x="4311" y="2831"/>
                    <a:pt x="4917" y="2831"/>
                  </a:cubicBezTo>
                  <a:cubicBezTo>
                    <a:pt x="4932" y="2831"/>
                    <a:pt x="4948" y="2829"/>
                    <a:pt x="4966" y="2827"/>
                  </a:cubicBezTo>
                  <a:cubicBezTo>
                    <a:pt x="5107" y="2809"/>
                    <a:pt x="5291" y="2145"/>
                    <a:pt x="6040" y="1223"/>
                  </a:cubicBezTo>
                  <a:cubicBezTo>
                    <a:pt x="6503" y="654"/>
                    <a:pt x="6867" y="202"/>
                    <a:pt x="7824" y="139"/>
                  </a:cubicBezTo>
                  <a:cubicBezTo>
                    <a:pt x="7825" y="139"/>
                    <a:pt x="7827" y="139"/>
                    <a:pt x="7828" y="139"/>
                  </a:cubicBezTo>
                  <a:cubicBezTo>
                    <a:pt x="7921" y="139"/>
                    <a:pt x="7802" y="26"/>
                    <a:pt x="7479" y="26"/>
                  </a:cubicBezTo>
                  <a:cubicBezTo>
                    <a:pt x="7068" y="26"/>
                    <a:pt x="6329" y="207"/>
                    <a:pt x="5277" y="1025"/>
                  </a:cubicBezTo>
                  <a:cubicBezTo>
                    <a:pt x="4662" y="1505"/>
                    <a:pt x="4359" y="1873"/>
                    <a:pt x="4326" y="1873"/>
                  </a:cubicBezTo>
                  <a:cubicBezTo>
                    <a:pt x="4302" y="1873"/>
                    <a:pt x="4422" y="1677"/>
                    <a:pt x="4669" y="1184"/>
                  </a:cubicBezTo>
                  <a:cubicBezTo>
                    <a:pt x="4984" y="554"/>
                    <a:pt x="5171" y="428"/>
                    <a:pt x="5332" y="428"/>
                  </a:cubicBezTo>
                  <a:cubicBezTo>
                    <a:pt x="5439" y="428"/>
                    <a:pt x="5534" y="485"/>
                    <a:pt x="5648" y="485"/>
                  </a:cubicBezTo>
                  <a:cubicBezTo>
                    <a:pt x="5650" y="485"/>
                    <a:pt x="5653" y="485"/>
                    <a:pt x="5655" y="485"/>
                  </a:cubicBezTo>
                  <a:cubicBezTo>
                    <a:pt x="5686" y="485"/>
                    <a:pt x="5701" y="465"/>
                    <a:pt x="5701" y="442"/>
                  </a:cubicBezTo>
                  <a:cubicBezTo>
                    <a:pt x="5696" y="311"/>
                    <a:pt x="4201" y="0"/>
                    <a:pt x="305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091" name="Google Shape;2091;p170"/>
            <p:cNvGrpSpPr/>
            <p:nvPr/>
          </p:nvGrpSpPr>
          <p:grpSpPr>
            <a:xfrm>
              <a:off x="4601975" y="4892043"/>
              <a:ext cx="304784" cy="91435"/>
              <a:chOff x="4556271" y="4793110"/>
              <a:chExt cx="400978" cy="117616"/>
            </a:xfrm>
          </p:grpSpPr>
          <p:sp>
            <p:nvSpPr>
              <p:cNvPr id="2092" name="Google Shape;2092;p170"/>
              <p:cNvSpPr/>
              <p:nvPr/>
            </p:nvSpPr>
            <p:spPr>
              <a:xfrm>
                <a:off x="4665319" y="4793110"/>
                <a:ext cx="116295" cy="117616"/>
              </a:xfrm>
              <a:custGeom>
                <a:avLst/>
                <a:gdLst/>
                <a:ahLst/>
                <a:cxnLst/>
                <a:rect l="l" t="t" r="r" b="b"/>
                <a:pathLst>
                  <a:path w="74668" h="75516" extrusionOk="0">
                    <a:moveTo>
                      <a:pt x="22280" y="0"/>
                    </a:moveTo>
                    <a:lnTo>
                      <a:pt x="110" y="75077"/>
                    </a:lnTo>
                    <a:lnTo>
                      <a:pt x="0" y="75515"/>
                    </a:lnTo>
                    <a:lnTo>
                      <a:pt x="19981" y="75515"/>
                    </a:lnTo>
                    <a:lnTo>
                      <a:pt x="29697" y="43437"/>
                    </a:lnTo>
                    <a:lnTo>
                      <a:pt x="35555" y="75242"/>
                    </a:lnTo>
                    <a:lnTo>
                      <a:pt x="35609" y="75515"/>
                    </a:lnTo>
                    <a:lnTo>
                      <a:pt x="56575" y="75515"/>
                    </a:lnTo>
                    <a:lnTo>
                      <a:pt x="47953" y="33721"/>
                    </a:lnTo>
                    <a:lnTo>
                      <a:pt x="74229" y="520"/>
                    </a:lnTo>
                    <a:lnTo>
                      <a:pt x="74667" y="0"/>
                    </a:lnTo>
                    <a:lnTo>
                      <a:pt x="56356" y="0"/>
                    </a:lnTo>
                    <a:lnTo>
                      <a:pt x="34761" y="23785"/>
                    </a:lnTo>
                    <a:lnTo>
                      <a:pt x="4143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93" name="Google Shape;2093;p170"/>
              <p:cNvSpPr/>
              <p:nvPr/>
            </p:nvSpPr>
            <p:spPr>
              <a:xfrm>
                <a:off x="4756333" y="4793110"/>
                <a:ext cx="111265" cy="117616"/>
              </a:xfrm>
              <a:custGeom>
                <a:avLst/>
                <a:gdLst/>
                <a:ahLst/>
                <a:cxnLst/>
                <a:rect l="l" t="t" r="r" b="b"/>
                <a:pathLst>
                  <a:path w="71438" h="75516" extrusionOk="0">
                    <a:moveTo>
                      <a:pt x="20310" y="0"/>
                    </a:moveTo>
                    <a:lnTo>
                      <a:pt x="110" y="75077"/>
                    </a:lnTo>
                    <a:lnTo>
                      <a:pt x="0" y="75515"/>
                    </a:lnTo>
                    <a:lnTo>
                      <a:pt x="15848" y="75515"/>
                    </a:lnTo>
                    <a:lnTo>
                      <a:pt x="27672" y="34980"/>
                    </a:lnTo>
                    <a:lnTo>
                      <a:pt x="32134" y="75515"/>
                    </a:lnTo>
                    <a:lnTo>
                      <a:pt x="49815" y="75515"/>
                    </a:lnTo>
                    <a:lnTo>
                      <a:pt x="71328" y="411"/>
                    </a:lnTo>
                    <a:lnTo>
                      <a:pt x="71438" y="0"/>
                    </a:lnTo>
                    <a:lnTo>
                      <a:pt x="55262" y="0"/>
                    </a:lnTo>
                    <a:lnTo>
                      <a:pt x="44779" y="34624"/>
                    </a:lnTo>
                    <a:lnTo>
                      <a:pt x="4097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94" name="Google Shape;2094;p170"/>
              <p:cNvSpPr/>
              <p:nvPr/>
            </p:nvSpPr>
            <p:spPr>
              <a:xfrm>
                <a:off x="4867299" y="4793110"/>
                <a:ext cx="89950" cy="117616"/>
              </a:xfrm>
              <a:custGeom>
                <a:avLst/>
                <a:gdLst/>
                <a:ahLst/>
                <a:cxnLst/>
                <a:rect l="l" t="t" r="r" b="b"/>
                <a:pathLst>
                  <a:path w="57753" h="75516" extrusionOk="0">
                    <a:moveTo>
                      <a:pt x="2354" y="0"/>
                    </a:moveTo>
                    <a:lnTo>
                      <a:pt x="8348" y="44477"/>
                    </a:lnTo>
                    <a:lnTo>
                      <a:pt x="0" y="75515"/>
                    </a:lnTo>
                    <a:lnTo>
                      <a:pt x="18147" y="75515"/>
                    </a:lnTo>
                    <a:lnTo>
                      <a:pt x="26769" y="45627"/>
                    </a:lnTo>
                    <a:lnTo>
                      <a:pt x="57753" y="0"/>
                    </a:lnTo>
                    <a:lnTo>
                      <a:pt x="39168" y="0"/>
                    </a:lnTo>
                    <a:lnTo>
                      <a:pt x="22800" y="26002"/>
                    </a:lnTo>
                    <a:lnTo>
                      <a:pt x="2118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95" name="Google Shape;2095;p170"/>
              <p:cNvSpPr/>
              <p:nvPr/>
            </p:nvSpPr>
            <p:spPr>
              <a:xfrm>
                <a:off x="4556271" y="4793110"/>
                <a:ext cx="135395" cy="117616"/>
              </a:xfrm>
              <a:custGeom>
                <a:avLst/>
                <a:gdLst/>
                <a:ahLst/>
                <a:cxnLst/>
                <a:rect l="l" t="t" r="r" b="b"/>
                <a:pathLst>
                  <a:path w="86931" h="75516" extrusionOk="0">
                    <a:moveTo>
                      <a:pt x="5256" y="0"/>
                    </a:moveTo>
                    <a:lnTo>
                      <a:pt x="28" y="75159"/>
                    </a:lnTo>
                    <a:lnTo>
                      <a:pt x="1" y="75515"/>
                    </a:lnTo>
                    <a:lnTo>
                      <a:pt x="18038" y="75515"/>
                    </a:lnTo>
                    <a:lnTo>
                      <a:pt x="37088" y="34870"/>
                    </a:lnTo>
                    <a:lnTo>
                      <a:pt x="32955" y="75515"/>
                    </a:lnTo>
                    <a:lnTo>
                      <a:pt x="50336" y="75515"/>
                    </a:lnTo>
                    <a:lnTo>
                      <a:pt x="86930" y="0"/>
                    </a:lnTo>
                    <a:lnTo>
                      <a:pt x="70371" y="0"/>
                    </a:lnTo>
                    <a:lnTo>
                      <a:pt x="52607" y="35828"/>
                    </a:lnTo>
                    <a:lnTo>
                      <a:pt x="56083" y="356"/>
                    </a:lnTo>
                    <a:lnTo>
                      <a:pt x="56111" y="0"/>
                    </a:lnTo>
                    <a:lnTo>
                      <a:pt x="38402" y="0"/>
                    </a:lnTo>
                    <a:lnTo>
                      <a:pt x="21651" y="35089"/>
                    </a:lnTo>
                    <a:lnTo>
                      <a:pt x="25072" y="356"/>
                    </a:lnTo>
                    <a:lnTo>
                      <a:pt x="2510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096" name="Google Shape;2096;p170"/>
            <p:cNvGrpSpPr/>
            <p:nvPr/>
          </p:nvGrpSpPr>
          <p:grpSpPr>
            <a:xfrm>
              <a:off x="4507992" y="4919458"/>
              <a:ext cx="36624" cy="36600"/>
              <a:chOff x="3283339" y="4280725"/>
              <a:chExt cx="36624" cy="36600"/>
            </a:xfrm>
          </p:grpSpPr>
          <p:cxnSp>
            <p:nvCxnSpPr>
              <p:cNvPr id="2097" name="Google Shape;2097;p170"/>
              <p:cNvCxnSpPr/>
              <p:nvPr/>
            </p:nvCxnSpPr>
            <p:spPr>
              <a:xfrm>
                <a:off x="3283363" y="4280725"/>
                <a:ext cx="36600" cy="366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2098" name="Google Shape;2098;p170"/>
              <p:cNvCxnSpPr/>
              <p:nvPr/>
            </p:nvCxnSpPr>
            <p:spPr>
              <a:xfrm rot="5400000">
                <a:off x="3283339" y="4280725"/>
                <a:ext cx="36600" cy="366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</p:grpSp>
      <p:sp>
        <p:nvSpPr>
          <p:cNvPr id="2099" name="Google Shape;2099;p170"/>
          <p:cNvSpPr txBox="1">
            <a:spLocks noGrp="1"/>
          </p:cNvSpPr>
          <p:nvPr>
            <p:ph type="sldNum" idx="12"/>
          </p:nvPr>
        </p:nvSpPr>
        <p:spPr>
          <a:xfrm>
            <a:off x="11972975" y="3185200"/>
            <a:ext cx="2192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2100" name="Google Shape;2100;p170"/>
          <p:cNvSpPr txBox="1">
            <a:spLocks noGrp="1"/>
          </p:cNvSpPr>
          <p:nvPr>
            <p:ph type="body" idx="1"/>
          </p:nvPr>
        </p:nvSpPr>
        <p:spPr>
          <a:xfrm>
            <a:off x="2743200" y="4876800"/>
            <a:ext cx="67056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38099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●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1219170" marR="0" lvl="1" indent="-38099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○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1828754" marR="0" lvl="2" indent="-38099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■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2438339" marR="0" lvl="3" indent="-38099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●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3047924" marR="0" lvl="4" indent="-38099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○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3657509" marR="0" lvl="5" indent="-38099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■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4267093" marR="0" lvl="6" indent="-38099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●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4876678" marR="0" lvl="7" indent="-38099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○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5486263" marR="0" lvl="8" indent="-38099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■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  <p:sp>
        <p:nvSpPr>
          <p:cNvPr id="2101" name="Google Shape;2101;p170"/>
          <p:cNvSpPr/>
          <p:nvPr/>
        </p:nvSpPr>
        <p:spPr>
          <a:xfrm>
            <a:off x="6016744" y="115766"/>
            <a:ext cx="158512" cy="417835"/>
          </a:xfrm>
          <a:custGeom>
            <a:avLst/>
            <a:gdLst/>
            <a:ahLst/>
            <a:cxnLst/>
            <a:rect l="l" t="t" r="r" b="b"/>
            <a:pathLst>
              <a:path w="10732" h="28856" extrusionOk="0">
                <a:moveTo>
                  <a:pt x="0" y="1"/>
                </a:moveTo>
                <a:lnTo>
                  <a:pt x="0" y="28856"/>
                </a:lnTo>
                <a:lnTo>
                  <a:pt x="5366" y="25265"/>
                </a:lnTo>
                <a:lnTo>
                  <a:pt x="10731" y="28856"/>
                </a:lnTo>
                <a:lnTo>
                  <a:pt x="1073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9313967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cript — 2 Photo Left">
  <p:cSld name="Script — 2 Photo Left">
    <p:bg>
      <p:bgPr>
        <a:solidFill>
          <a:srgbClr val="000000"/>
        </a:solidFill>
        <a:effectLst/>
      </p:bgPr>
    </p:bg>
    <p:spTree>
      <p:nvGrpSpPr>
        <p:cNvPr id="1" name="Shape 2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03" name="Google Shape;2103;p171"/>
          <p:cNvGrpSpPr/>
          <p:nvPr/>
        </p:nvGrpSpPr>
        <p:grpSpPr>
          <a:xfrm>
            <a:off x="5649643" y="6522720"/>
            <a:ext cx="892703" cy="121920"/>
            <a:chOff x="4237232" y="4892040"/>
            <a:chExt cx="669527" cy="91440"/>
          </a:xfrm>
        </p:grpSpPr>
        <p:sp>
          <p:nvSpPr>
            <p:cNvPr id="2104" name="Google Shape;2104;p171"/>
            <p:cNvSpPr/>
            <p:nvPr/>
          </p:nvSpPr>
          <p:spPr>
            <a:xfrm>
              <a:off x="4237232" y="4892040"/>
              <a:ext cx="228609" cy="91440"/>
            </a:xfrm>
            <a:custGeom>
              <a:avLst/>
              <a:gdLst/>
              <a:ahLst/>
              <a:cxnLst/>
              <a:rect l="l" t="t" r="r" b="b"/>
              <a:pathLst>
                <a:path w="7922" h="3200" extrusionOk="0">
                  <a:moveTo>
                    <a:pt x="3055" y="0"/>
                  </a:moveTo>
                  <a:cubicBezTo>
                    <a:pt x="2568" y="0"/>
                    <a:pt x="2144" y="56"/>
                    <a:pt x="1924" y="206"/>
                  </a:cubicBezTo>
                  <a:cubicBezTo>
                    <a:pt x="1688" y="365"/>
                    <a:pt x="1829" y="605"/>
                    <a:pt x="2048" y="707"/>
                  </a:cubicBezTo>
                  <a:cubicBezTo>
                    <a:pt x="2192" y="771"/>
                    <a:pt x="2249" y="789"/>
                    <a:pt x="2270" y="789"/>
                  </a:cubicBezTo>
                  <a:cubicBezTo>
                    <a:pt x="2278" y="789"/>
                    <a:pt x="2281" y="786"/>
                    <a:pt x="2281" y="782"/>
                  </a:cubicBezTo>
                  <a:cubicBezTo>
                    <a:pt x="2288" y="736"/>
                    <a:pt x="1924" y="683"/>
                    <a:pt x="1963" y="478"/>
                  </a:cubicBezTo>
                  <a:cubicBezTo>
                    <a:pt x="2013" y="219"/>
                    <a:pt x="2679" y="135"/>
                    <a:pt x="3395" y="135"/>
                  </a:cubicBezTo>
                  <a:cubicBezTo>
                    <a:pt x="3998" y="135"/>
                    <a:pt x="4636" y="194"/>
                    <a:pt x="4973" y="259"/>
                  </a:cubicBezTo>
                  <a:cubicBezTo>
                    <a:pt x="5425" y="344"/>
                    <a:pt x="4807" y="135"/>
                    <a:pt x="4005" y="937"/>
                  </a:cubicBezTo>
                  <a:cubicBezTo>
                    <a:pt x="3038" y="1904"/>
                    <a:pt x="2398" y="2963"/>
                    <a:pt x="1353" y="2963"/>
                  </a:cubicBezTo>
                  <a:cubicBezTo>
                    <a:pt x="1329" y="2963"/>
                    <a:pt x="1305" y="2962"/>
                    <a:pt x="1281" y="2961"/>
                  </a:cubicBezTo>
                  <a:cubicBezTo>
                    <a:pt x="469" y="2926"/>
                    <a:pt x="402" y="2071"/>
                    <a:pt x="840" y="1746"/>
                  </a:cubicBezTo>
                  <a:cubicBezTo>
                    <a:pt x="1026" y="1610"/>
                    <a:pt x="1236" y="1529"/>
                    <a:pt x="1455" y="1529"/>
                  </a:cubicBezTo>
                  <a:cubicBezTo>
                    <a:pt x="1655" y="1529"/>
                    <a:pt x="1862" y="1597"/>
                    <a:pt x="2062" y="1753"/>
                  </a:cubicBezTo>
                  <a:cubicBezTo>
                    <a:pt x="2081" y="1767"/>
                    <a:pt x="2097" y="1773"/>
                    <a:pt x="2110" y="1773"/>
                  </a:cubicBezTo>
                  <a:cubicBezTo>
                    <a:pt x="2150" y="1773"/>
                    <a:pt x="2166" y="1723"/>
                    <a:pt x="2150" y="1697"/>
                  </a:cubicBezTo>
                  <a:cubicBezTo>
                    <a:pt x="2127" y="1662"/>
                    <a:pt x="1852" y="1440"/>
                    <a:pt x="1461" y="1440"/>
                  </a:cubicBezTo>
                  <a:cubicBezTo>
                    <a:pt x="1262" y="1440"/>
                    <a:pt x="1034" y="1497"/>
                    <a:pt x="794" y="1665"/>
                  </a:cubicBezTo>
                  <a:cubicBezTo>
                    <a:pt x="0" y="2223"/>
                    <a:pt x="501" y="3199"/>
                    <a:pt x="1476" y="3199"/>
                  </a:cubicBezTo>
                  <a:cubicBezTo>
                    <a:pt x="2024" y="3199"/>
                    <a:pt x="2723" y="2890"/>
                    <a:pt x="3426" y="2022"/>
                  </a:cubicBezTo>
                  <a:cubicBezTo>
                    <a:pt x="3959" y="1389"/>
                    <a:pt x="4397" y="591"/>
                    <a:pt x="4874" y="520"/>
                  </a:cubicBezTo>
                  <a:lnTo>
                    <a:pt x="4874" y="520"/>
                  </a:lnTo>
                  <a:cubicBezTo>
                    <a:pt x="4397" y="852"/>
                    <a:pt x="4298" y="1287"/>
                    <a:pt x="4033" y="1940"/>
                  </a:cubicBezTo>
                  <a:cubicBezTo>
                    <a:pt x="3793" y="2527"/>
                    <a:pt x="3677" y="2460"/>
                    <a:pt x="3574" y="2629"/>
                  </a:cubicBezTo>
                  <a:cubicBezTo>
                    <a:pt x="3506" y="2739"/>
                    <a:pt x="3553" y="2849"/>
                    <a:pt x="3650" y="2849"/>
                  </a:cubicBezTo>
                  <a:cubicBezTo>
                    <a:pt x="3653" y="2849"/>
                    <a:pt x="3656" y="2849"/>
                    <a:pt x="3659" y="2848"/>
                  </a:cubicBezTo>
                  <a:cubicBezTo>
                    <a:pt x="3747" y="2841"/>
                    <a:pt x="3860" y="2714"/>
                    <a:pt x="3896" y="2605"/>
                  </a:cubicBezTo>
                  <a:cubicBezTo>
                    <a:pt x="3963" y="2407"/>
                    <a:pt x="5429" y="1018"/>
                    <a:pt x="6513" y="464"/>
                  </a:cubicBezTo>
                  <a:lnTo>
                    <a:pt x="6513" y="464"/>
                  </a:lnTo>
                  <a:cubicBezTo>
                    <a:pt x="5762" y="995"/>
                    <a:pt x="4311" y="2831"/>
                    <a:pt x="4917" y="2831"/>
                  </a:cubicBezTo>
                  <a:cubicBezTo>
                    <a:pt x="4932" y="2831"/>
                    <a:pt x="4948" y="2829"/>
                    <a:pt x="4966" y="2827"/>
                  </a:cubicBezTo>
                  <a:cubicBezTo>
                    <a:pt x="5107" y="2809"/>
                    <a:pt x="5291" y="2145"/>
                    <a:pt x="6040" y="1223"/>
                  </a:cubicBezTo>
                  <a:cubicBezTo>
                    <a:pt x="6503" y="654"/>
                    <a:pt x="6867" y="202"/>
                    <a:pt x="7824" y="139"/>
                  </a:cubicBezTo>
                  <a:cubicBezTo>
                    <a:pt x="7825" y="139"/>
                    <a:pt x="7827" y="139"/>
                    <a:pt x="7828" y="139"/>
                  </a:cubicBezTo>
                  <a:cubicBezTo>
                    <a:pt x="7921" y="139"/>
                    <a:pt x="7802" y="26"/>
                    <a:pt x="7479" y="26"/>
                  </a:cubicBezTo>
                  <a:cubicBezTo>
                    <a:pt x="7068" y="26"/>
                    <a:pt x="6329" y="207"/>
                    <a:pt x="5277" y="1025"/>
                  </a:cubicBezTo>
                  <a:cubicBezTo>
                    <a:pt x="4662" y="1505"/>
                    <a:pt x="4359" y="1873"/>
                    <a:pt x="4326" y="1873"/>
                  </a:cubicBezTo>
                  <a:cubicBezTo>
                    <a:pt x="4302" y="1873"/>
                    <a:pt x="4422" y="1677"/>
                    <a:pt x="4669" y="1184"/>
                  </a:cubicBezTo>
                  <a:cubicBezTo>
                    <a:pt x="4984" y="554"/>
                    <a:pt x="5171" y="428"/>
                    <a:pt x="5332" y="428"/>
                  </a:cubicBezTo>
                  <a:cubicBezTo>
                    <a:pt x="5439" y="428"/>
                    <a:pt x="5534" y="485"/>
                    <a:pt x="5648" y="485"/>
                  </a:cubicBezTo>
                  <a:cubicBezTo>
                    <a:pt x="5650" y="485"/>
                    <a:pt x="5653" y="485"/>
                    <a:pt x="5655" y="485"/>
                  </a:cubicBezTo>
                  <a:cubicBezTo>
                    <a:pt x="5686" y="485"/>
                    <a:pt x="5701" y="465"/>
                    <a:pt x="5701" y="442"/>
                  </a:cubicBezTo>
                  <a:cubicBezTo>
                    <a:pt x="5696" y="311"/>
                    <a:pt x="4201" y="0"/>
                    <a:pt x="305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105" name="Google Shape;2105;p171"/>
            <p:cNvGrpSpPr/>
            <p:nvPr/>
          </p:nvGrpSpPr>
          <p:grpSpPr>
            <a:xfrm>
              <a:off x="4601975" y="4892043"/>
              <a:ext cx="304784" cy="91435"/>
              <a:chOff x="4556271" y="4793110"/>
              <a:chExt cx="400978" cy="117616"/>
            </a:xfrm>
          </p:grpSpPr>
          <p:sp>
            <p:nvSpPr>
              <p:cNvPr id="2106" name="Google Shape;2106;p171"/>
              <p:cNvSpPr/>
              <p:nvPr/>
            </p:nvSpPr>
            <p:spPr>
              <a:xfrm>
                <a:off x="4665319" y="4793110"/>
                <a:ext cx="116295" cy="117616"/>
              </a:xfrm>
              <a:custGeom>
                <a:avLst/>
                <a:gdLst/>
                <a:ahLst/>
                <a:cxnLst/>
                <a:rect l="l" t="t" r="r" b="b"/>
                <a:pathLst>
                  <a:path w="74668" h="75516" extrusionOk="0">
                    <a:moveTo>
                      <a:pt x="22280" y="0"/>
                    </a:moveTo>
                    <a:lnTo>
                      <a:pt x="110" y="75077"/>
                    </a:lnTo>
                    <a:lnTo>
                      <a:pt x="0" y="75515"/>
                    </a:lnTo>
                    <a:lnTo>
                      <a:pt x="19981" y="75515"/>
                    </a:lnTo>
                    <a:lnTo>
                      <a:pt x="29697" y="43437"/>
                    </a:lnTo>
                    <a:lnTo>
                      <a:pt x="35555" y="75242"/>
                    </a:lnTo>
                    <a:lnTo>
                      <a:pt x="35609" y="75515"/>
                    </a:lnTo>
                    <a:lnTo>
                      <a:pt x="56575" y="75515"/>
                    </a:lnTo>
                    <a:lnTo>
                      <a:pt x="47953" y="33721"/>
                    </a:lnTo>
                    <a:lnTo>
                      <a:pt x="74229" y="520"/>
                    </a:lnTo>
                    <a:lnTo>
                      <a:pt x="74667" y="0"/>
                    </a:lnTo>
                    <a:lnTo>
                      <a:pt x="56356" y="0"/>
                    </a:lnTo>
                    <a:lnTo>
                      <a:pt x="34761" y="23785"/>
                    </a:lnTo>
                    <a:lnTo>
                      <a:pt x="4143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07" name="Google Shape;2107;p171"/>
              <p:cNvSpPr/>
              <p:nvPr/>
            </p:nvSpPr>
            <p:spPr>
              <a:xfrm>
                <a:off x="4756333" y="4793110"/>
                <a:ext cx="111265" cy="117616"/>
              </a:xfrm>
              <a:custGeom>
                <a:avLst/>
                <a:gdLst/>
                <a:ahLst/>
                <a:cxnLst/>
                <a:rect l="l" t="t" r="r" b="b"/>
                <a:pathLst>
                  <a:path w="71438" h="75516" extrusionOk="0">
                    <a:moveTo>
                      <a:pt x="20310" y="0"/>
                    </a:moveTo>
                    <a:lnTo>
                      <a:pt x="110" y="75077"/>
                    </a:lnTo>
                    <a:lnTo>
                      <a:pt x="0" y="75515"/>
                    </a:lnTo>
                    <a:lnTo>
                      <a:pt x="15848" y="75515"/>
                    </a:lnTo>
                    <a:lnTo>
                      <a:pt x="27672" y="34980"/>
                    </a:lnTo>
                    <a:lnTo>
                      <a:pt x="32134" y="75515"/>
                    </a:lnTo>
                    <a:lnTo>
                      <a:pt x="49815" y="75515"/>
                    </a:lnTo>
                    <a:lnTo>
                      <a:pt x="71328" y="411"/>
                    </a:lnTo>
                    <a:lnTo>
                      <a:pt x="71438" y="0"/>
                    </a:lnTo>
                    <a:lnTo>
                      <a:pt x="55262" y="0"/>
                    </a:lnTo>
                    <a:lnTo>
                      <a:pt x="44779" y="34624"/>
                    </a:lnTo>
                    <a:lnTo>
                      <a:pt x="4097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08" name="Google Shape;2108;p171"/>
              <p:cNvSpPr/>
              <p:nvPr/>
            </p:nvSpPr>
            <p:spPr>
              <a:xfrm>
                <a:off x="4867299" y="4793110"/>
                <a:ext cx="89950" cy="117616"/>
              </a:xfrm>
              <a:custGeom>
                <a:avLst/>
                <a:gdLst/>
                <a:ahLst/>
                <a:cxnLst/>
                <a:rect l="l" t="t" r="r" b="b"/>
                <a:pathLst>
                  <a:path w="57753" h="75516" extrusionOk="0">
                    <a:moveTo>
                      <a:pt x="2354" y="0"/>
                    </a:moveTo>
                    <a:lnTo>
                      <a:pt x="8348" y="44477"/>
                    </a:lnTo>
                    <a:lnTo>
                      <a:pt x="0" y="75515"/>
                    </a:lnTo>
                    <a:lnTo>
                      <a:pt x="18147" y="75515"/>
                    </a:lnTo>
                    <a:lnTo>
                      <a:pt x="26769" y="45627"/>
                    </a:lnTo>
                    <a:lnTo>
                      <a:pt x="57753" y="0"/>
                    </a:lnTo>
                    <a:lnTo>
                      <a:pt x="39168" y="0"/>
                    </a:lnTo>
                    <a:lnTo>
                      <a:pt x="22800" y="26002"/>
                    </a:lnTo>
                    <a:lnTo>
                      <a:pt x="2118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09" name="Google Shape;2109;p171"/>
              <p:cNvSpPr/>
              <p:nvPr/>
            </p:nvSpPr>
            <p:spPr>
              <a:xfrm>
                <a:off x="4556271" y="4793110"/>
                <a:ext cx="135395" cy="117616"/>
              </a:xfrm>
              <a:custGeom>
                <a:avLst/>
                <a:gdLst/>
                <a:ahLst/>
                <a:cxnLst/>
                <a:rect l="l" t="t" r="r" b="b"/>
                <a:pathLst>
                  <a:path w="86931" h="75516" extrusionOk="0">
                    <a:moveTo>
                      <a:pt x="5256" y="0"/>
                    </a:moveTo>
                    <a:lnTo>
                      <a:pt x="28" y="75159"/>
                    </a:lnTo>
                    <a:lnTo>
                      <a:pt x="1" y="75515"/>
                    </a:lnTo>
                    <a:lnTo>
                      <a:pt x="18038" y="75515"/>
                    </a:lnTo>
                    <a:lnTo>
                      <a:pt x="37088" y="34870"/>
                    </a:lnTo>
                    <a:lnTo>
                      <a:pt x="32955" y="75515"/>
                    </a:lnTo>
                    <a:lnTo>
                      <a:pt x="50336" y="75515"/>
                    </a:lnTo>
                    <a:lnTo>
                      <a:pt x="86930" y="0"/>
                    </a:lnTo>
                    <a:lnTo>
                      <a:pt x="70371" y="0"/>
                    </a:lnTo>
                    <a:lnTo>
                      <a:pt x="52607" y="35828"/>
                    </a:lnTo>
                    <a:lnTo>
                      <a:pt x="56083" y="356"/>
                    </a:lnTo>
                    <a:lnTo>
                      <a:pt x="56111" y="0"/>
                    </a:lnTo>
                    <a:lnTo>
                      <a:pt x="38402" y="0"/>
                    </a:lnTo>
                    <a:lnTo>
                      <a:pt x="21651" y="35089"/>
                    </a:lnTo>
                    <a:lnTo>
                      <a:pt x="25072" y="356"/>
                    </a:lnTo>
                    <a:lnTo>
                      <a:pt x="2510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110" name="Google Shape;2110;p171"/>
            <p:cNvGrpSpPr/>
            <p:nvPr/>
          </p:nvGrpSpPr>
          <p:grpSpPr>
            <a:xfrm>
              <a:off x="4507992" y="4919458"/>
              <a:ext cx="36624" cy="36600"/>
              <a:chOff x="3283339" y="4280725"/>
              <a:chExt cx="36624" cy="36600"/>
            </a:xfrm>
          </p:grpSpPr>
          <p:cxnSp>
            <p:nvCxnSpPr>
              <p:cNvPr id="2111" name="Google Shape;2111;p171"/>
              <p:cNvCxnSpPr/>
              <p:nvPr/>
            </p:nvCxnSpPr>
            <p:spPr>
              <a:xfrm>
                <a:off x="3283363" y="4280725"/>
                <a:ext cx="36600" cy="366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2112" name="Google Shape;2112;p171"/>
              <p:cNvCxnSpPr/>
              <p:nvPr/>
            </p:nvCxnSpPr>
            <p:spPr>
              <a:xfrm rot="5400000">
                <a:off x="3283339" y="4280725"/>
                <a:ext cx="36600" cy="366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</p:grpSp>
      <p:sp>
        <p:nvSpPr>
          <p:cNvPr id="2113" name="Google Shape;2113;p171"/>
          <p:cNvSpPr txBox="1">
            <a:spLocks noGrp="1"/>
          </p:cNvSpPr>
          <p:nvPr>
            <p:ph type="sldNum" idx="12"/>
          </p:nvPr>
        </p:nvSpPr>
        <p:spPr>
          <a:xfrm>
            <a:off x="11972975" y="3185200"/>
            <a:ext cx="2192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2114" name="Google Shape;2114;p171"/>
          <p:cNvSpPr txBox="1">
            <a:spLocks noGrp="1"/>
          </p:cNvSpPr>
          <p:nvPr>
            <p:ph type="body" idx="1"/>
          </p:nvPr>
        </p:nvSpPr>
        <p:spPr>
          <a:xfrm>
            <a:off x="270500" y="4876800"/>
            <a:ext cx="58032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●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1219170" marR="0" lvl="1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○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1828754" marR="0" lvl="2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■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2438339" marR="0" lvl="3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●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3047924" marR="0" lvl="4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○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3657509" marR="0" lvl="5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■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4267093" marR="0" lvl="6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●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4876678" marR="0" lvl="7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○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5486263" marR="0" lvl="8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■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  <p:sp>
        <p:nvSpPr>
          <p:cNvPr id="2115" name="Google Shape;2115;p171"/>
          <p:cNvSpPr txBox="1">
            <a:spLocks noGrp="1"/>
          </p:cNvSpPr>
          <p:nvPr>
            <p:ph type="body" idx="2"/>
          </p:nvPr>
        </p:nvSpPr>
        <p:spPr>
          <a:xfrm>
            <a:off x="6118300" y="4876800"/>
            <a:ext cx="58032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●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1219170" marR="0" lvl="1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○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1828754" marR="0" lvl="2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■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2438339" marR="0" lvl="3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●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3047924" marR="0" lvl="4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○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3657509" marR="0" lvl="5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■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4267093" marR="0" lvl="6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●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4876678" marR="0" lvl="7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○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5486263" marR="0" lvl="8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■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  <p:sp>
        <p:nvSpPr>
          <p:cNvPr id="2116" name="Google Shape;2116;p171"/>
          <p:cNvSpPr/>
          <p:nvPr/>
        </p:nvSpPr>
        <p:spPr>
          <a:xfrm>
            <a:off x="6016744" y="115766"/>
            <a:ext cx="158512" cy="417835"/>
          </a:xfrm>
          <a:custGeom>
            <a:avLst/>
            <a:gdLst/>
            <a:ahLst/>
            <a:cxnLst/>
            <a:rect l="l" t="t" r="r" b="b"/>
            <a:pathLst>
              <a:path w="10732" h="28856" extrusionOk="0">
                <a:moveTo>
                  <a:pt x="0" y="1"/>
                </a:moveTo>
                <a:lnTo>
                  <a:pt x="0" y="28856"/>
                </a:lnTo>
                <a:lnTo>
                  <a:pt x="5366" y="25265"/>
                </a:lnTo>
                <a:lnTo>
                  <a:pt x="10731" y="28856"/>
                </a:lnTo>
                <a:lnTo>
                  <a:pt x="1073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9791061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cript — 3 Photo">
  <p:cSld name="Script — 3 Photo">
    <p:bg>
      <p:bgPr>
        <a:solidFill>
          <a:srgbClr val="000000"/>
        </a:solidFill>
        <a:effectLst/>
      </p:bgPr>
    </p:bg>
    <p:spTree>
      <p:nvGrpSpPr>
        <p:cNvPr id="1" name="Shape 2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18" name="Google Shape;2118;p172"/>
          <p:cNvGrpSpPr/>
          <p:nvPr/>
        </p:nvGrpSpPr>
        <p:grpSpPr>
          <a:xfrm>
            <a:off x="5649643" y="6522720"/>
            <a:ext cx="892703" cy="121920"/>
            <a:chOff x="4237232" y="4892040"/>
            <a:chExt cx="669527" cy="91440"/>
          </a:xfrm>
        </p:grpSpPr>
        <p:sp>
          <p:nvSpPr>
            <p:cNvPr id="2119" name="Google Shape;2119;p172"/>
            <p:cNvSpPr/>
            <p:nvPr/>
          </p:nvSpPr>
          <p:spPr>
            <a:xfrm>
              <a:off x="4237232" y="4892040"/>
              <a:ext cx="228609" cy="91440"/>
            </a:xfrm>
            <a:custGeom>
              <a:avLst/>
              <a:gdLst/>
              <a:ahLst/>
              <a:cxnLst/>
              <a:rect l="l" t="t" r="r" b="b"/>
              <a:pathLst>
                <a:path w="7922" h="3200" extrusionOk="0">
                  <a:moveTo>
                    <a:pt x="3055" y="0"/>
                  </a:moveTo>
                  <a:cubicBezTo>
                    <a:pt x="2568" y="0"/>
                    <a:pt x="2144" y="56"/>
                    <a:pt x="1924" y="206"/>
                  </a:cubicBezTo>
                  <a:cubicBezTo>
                    <a:pt x="1688" y="365"/>
                    <a:pt x="1829" y="605"/>
                    <a:pt x="2048" y="707"/>
                  </a:cubicBezTo>
                  <a:cubicBezTo>
                    <a:pt x="2192" y="771"/>
                    <a:pt x="2249" y="789"/>
                    <a:pt x="2270" y="789"/>
                  </a:cubicBezTo>
                  <a:cubicBezTo>
                    <a:pt x="2278" y="789"/>
                    <a:pt x="2281" y="786"/>
                    <a:pt x="2281" y="782"/>
                  </a:cubicBezTo>
                  <a:cubicBezTo>
                    <a:pt x="2288" y="736"/>
                    <a:pt x="1924" y="683"/>
                    <a:pt x="1963" y="478"/>
                  </a:cubicBezTo>
                  <a:cubicBezTo>
                    <a:pt x="2013" y="219"/>
                    <a:pt x="2679" y="135"/>
                    <a:pt x="3395" y="135"/>
                  </a:cubicBezTo>
                  <a:cubicBezTo>
                    <a:pt x="3998" y="135"/>
                    <a:pt x="4636" y="194"/>
                    <a:pt x="4973" y="259"/>
                  </a:cubicBezTo>
                  <a:cubicBezTo>
                    <a:pt x="5425" y="344"/>
                    <a:pt x="4807" y="135"/>
                    <a:pt x="4005" y="937"/>
                  </a:cubicBezTo>
                  <a:cubicBezTo>
                    <a:pt x="3038" y="1904"/>
                    <a:pt x="2398" y="2963"/>
                    <a:pt x="1353" y="2963"/>
                  </a:cubicBezTo>
                  <a:cubicBezTo>
                    <a:pt x="1329" y="2963"/>
                    <a:pt x="1305" y="2962"/>
                    <a:pt x="1281" y="2961"/>
                  </a:cubicBezTo>
                  <a:cubicBezTo>
                    <a:pt x="469" y="2926"/>
                    <a:pt x="402" y="2071"/>
                    <a:pt x="840" y="1746"/>
                  </a:cubicBezTo>
                  <a:cubicBezTo>
                    <a:pt x="1026" y="1610"/>
                    <a:pt x="1236" y="1529"/>
                    <a:pt x="1455" y="1529"/>
                  </a:cubicBezTo>
                  <a:cubicBezTo>
                    <a:pt x="1655" y="1529"/>
                    <a:pt x="1862" y="1597"/>
                    <a:pt x="2062" y="1753"/>
                  </a:cubicBezTo>
                  <a:cubicBezTo>
                    <a:pt x="2081" y="1767"/>
                    <a:pt x="2097" y="1773"/>
                    <a:pt x="2110" y="1773"/>
                  </a:cubicBezTo>
                  <a:cubicBezTo>
                    <a:pt x="2150" y="1773"/>
                    <a:pt x="2166" y="1723"/>
                    <a:pt x="2150" y="1697"/>
                  </a:cubicBezTo>
                  <a:cubicBezTo>
                    <a:pt x="2127" y="1662"/>
                    <a:pt x="1852" y="1440"/>
                    <a:pt x="1461" y="1440"/>
                  </a:cubicBezTo>
                  <a:cubicBezTo>
                    <a:pt x="1262" y="1440"/>
                    <a:pt x="1034" y="1497"/>
                    <a:pt x="794" y="1665"/>
                  </a:cubicBezTo>
                  <a:cubicBezTo>
                    <a:pt x="0" y="2223"/>
                    <a:pt x="501" y="3199"/>
                    <a:pt x="1476" y="3199"/>
                  </a:cubicBezTo>
                  <a:cubicBezTo>
                    <a:pt x="2024" y="3199"/>
                    <a:pt x="2723" y="2890"/>
                    <a:pt x="3426" y="2022"/>
                  </a:cubicBezTo>
                  <a:cubicBezTo>
                    <a:pt x="3959" y="1389"/>
                    <a:pt x="4397" y="591"/>
                    <a:pt x="4874" y="520"/>
                  </a:cubicBezTo>
                  <a:lnTo>
                    <a:pt x="4874" y="520"/>
                  </a:lnTo>
                  <a:cubicBezTo>
                    <a:pt x="4397" y="852"/>
                    <a:pt x="4298" y="1287"/>
                    <a:pt x="4033" y="1940"/>
                  </a:cubicBezTo>
                  <a:cubicBezTo>
                    <a:pt x="3793" y="2527"/>
                    <a:pt x="3677" y="2460"/>
                    <a:pt x="3574" y="2629"/>
                  </a:cubicBezTo>
                  <a:cubicBezTo>
                    <a:pt x="3506" y="2739"/>
                    <a:pt x="3553" y="2849"/>
                    <a:pt x="3650" y="2849"/>
                  </a:cubicBezTo>
                  <a:cubicBezTo>
                    <a:pt x="3653" y="2849"/>
                    <a:pt x="3656" y="2849"/>
                    <a:pt x="3659" y="2848"/>
                  </a:cubicBezTo>
                  <a:cubicBezTo>
                    <a:pt x="3747" y="2841"/>
                    <a:pt x="3860" y="2714"/>
                    <a:pt x="3896" y="2605"/>
                  </a:cubicBezTo>
                  <a:cubicBezTo>
                    <a:pt x="3963" y="2407"/>
                    <a:pt x="5429" y="1018"/>
                    <a:pt x="6513" y="464"/>
                  </a:cubicBezTo>
                  <a:lnTo>
                    <a:pt x="6513" y="464"/>
                  </a:lnTo>
                  <a:cubicBezTo>
                    <a:pt x="5762" y="995"/>
                    <a:pt x="4311" y="2831"/>
                    <a:pt x="4917" y="2831"/>
                  </a:cubicBezTo>
                  <a:cubicBezTo>
                    <a:pt x="4932" y="2831"/>
                    <a:pt x="4948" y="2829"/>
                    <a:pt x="4966" y="2827"/>
                  </a:cubicBezTo>
                  <a:cubicBezTo>
                    <a:pt x="5107" y="2809"/>
                    <a:pt x="5291" y="2145"/>
                    <a:pt x="6040" y="1223"/>
                  </a:cubicBezTo>
                  <a:cubicBezTo>
                    <a:pt x="6503" y="654"/>
                    <a:pt x="6867" y="202"/>
                    <a:pt x="7824" y="139"/>
                  </a:cubicBezTo>
                  <a:cubicBezTo>
                    <a:pt x="7825" y="139"/>
                    <a:pt x="7827" y="139"/>
                    <a:pt x="7828" y="139"/>
                  </a:cubicBezTo>
                  <a:cubicBezTo>
                    <a:pt x="7921" y="139"/>
                    <a:pt x="7802" y="26"/>
                    <a:pt x="7479" y="26"/>
                  </a:cubicBezTo>
                  <a:cubicBezTo>
                    <a:pt x="7068" y="26"/>
                    <a:pt x="6329" y="207"/>
                    <a:pt x="5277" y="1025"/>
                  </a:cubicBezTo>
                  <a:cubicBezTo>
                    <a:pt x="4662" y="1505"/>
                    <a:pt x="4359" y="1873"/>
                    <a:pt x="4326" y="1873"/>
                  </a:cubicBezTo>
                  <a:cubicBezTo>
                    <a:pt x="4302" y="1873"/>
                    <a:pt x="4422" y="1677"/>
                    <a:pt x="4669" y="1184"/>
                  </a:cubicBezTo>
                  <a:cubicBezTo>
                    <a:pt x="4984" y="554"/>
                    <a:pt x="5171" y="428"/>
                    <a:pt x="5332" y="428"/>
                  </a:cubicBezTo>
                  <a:cubicBezTo>
                    <a:pt x="5439" y="428"/>
                    <a:pt x="5534" y="485"/>
                    <a:pt x="5648" y="485"/>
                  </a:cubicBezTo>
                  <a:cubicBezTo>
                    <a:pt x="5650" y="485"/>
                    <a:pt x="5653" y="485"/>
                    <a:pt x="5655" y="485"/>
                  </a:cubicBezTo>
                  <a:cubicBezTo>
                    <a:pt x="5686" y="485"/>
                    <a:pt x="5701" y="465"/>
                    <a:pt x="5701" y="442"/>
                  </a:cubicBezTo>
                  <a:cubicBezTo>
                    <a:pt x="5696" y="311"/>
                    <a:pt x="4201" y="0"/>
                    <a:pt x="305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120" name="Google Shape;2120;p172"/>
            <p:cNvGrpSpPr/>
            <p:nvPr/>
          </p:nvGrpSpPr>
          <p:grpSpPr>
            <a:xfrm>
              <a:off x="4601975" y="4892043"/>
              <a:ext cx="304784" cy="91435"/>
              <a:chOff x="4556271" y="4793110"/>
              <a:chExt cx="400978" cy="117616"/>
            </a:xfrm>
          </p:grpSpPr>
          <p:sp>
            <p:nvSpPr>
              <p:cNvPr id="2121" name="Google Shape;2121;p172"/>
              <p:cNvSpPr/>
              <p:nvPr/>
            </p:nvSpPr>
            <p:spPr>
              <a:xfrm>
                <a:off x="4665319" y="4793110"/>
                <a:ext cx="116295" cy="117616"/>
              </a:xfrm>
              <a:custGeom>
                <a:avLst/>
                <a:gdLst/>
                <a:ahLst/>
                <a:cxnLst/>
                <a:rect l="l" t="t" r="r" b="b"/>
                <a:pathLst>
                  <a:path w="74668" h="75516" extrusionOk="0">
                    <a:moveTo>
                      <a:pt x="22280" y="0"/>
                    </a:moveTo>
                    <a:lnTo>
                      <a:pt x="110" y="75077"/>
                    </a:lnTo>
                    <a:lnTo>
                      <a:pt x="0" y="75515"/>
                    </a:lnTo>
                    <a:lnTo>
                      <a:pt x="19981" y="75515"/>
                    </a:lnTo>
                    <a:lnTo>
                      <a:pt x="29697" y="43437"/>
                    </a:lnTo>
                    <a:lnTo>
                      <a:pt x="35555" y="75242"/>
                    </a:lnTo>
                    <a:lnTo>
                      <a:pt x="35609" y="75515"/>
                    </a:lnTo>
                    <a:lnTo>
                      <a:pt x="56575" y="75515"/>
                    </a:lnTo>
                    <a:lnTo>
                      <a:pt x="47953" y="33721"/>
                    </a:lnTo>
                    <a:lnTo>
                      <a:pt x="74229" y="520"/>
                    </a:lnTo>
                    <a:lnTo>
                      <a:pt x="74667" y="0"/>
                    </a:lnTo>
                    <a:lnTo>
                      <a:pt x="56356" y="0"/>
                    </a:lnTo>
                    <a:lnTo>
                      <a:pt x="34761" y="23785"/>
                    </a:lnTo>
                    <a:lnTo>
                      <a:pt x="4143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22" name="Google Shape;2122;p172"/>
              <p:cNvSpPr/>
              <p:nvPr/>
            </p:nvSpPr>
            <p:spPr>
              <a:xfrm>
                <a:off x="4756333" y="4793110"/>
                <a:ext cx="111265" cy="117616"/>
              </a:xfrm>
              <a:custGeom>
                <a:avLst/>
                <a:gdLst/>
                <a:ahLst/>
                <a:cxnLst/>
                <a:rect l="l" t="t" r="r" b="b"/>
                <a:pathLst>
                  <a:path w="71438" h="75516" extrusionOk="0">
                    <a:moveTo>
                      <a:pt x="20310" y="0"/>
                    </a:moveTo>
                    <a:lnTo>
                      <a:pt x="110" y="75077"/>
                    </a:lnTo>
                    <a:lnTo>
                      <a:pt x="0" y="75515"/>
                    </a:lnTo>
                    <a:lnTo>
                      <a:pt x="15848" y="75515"/>
                    </a:lnTo>
                    <a:lnTo>
                      <a:pt x="27672" y="34980"/>
                    </a:lnTo>
                    <a:lnTo>
                      <a:pt x="32134" y="75515"/>
                    </a:lnTo>
                    <a:lnTo>
                      <a:pt x="49815" y="75515"/>
                    </a:lnTo>
                    <a:lnTo>
                      <a:pt x="71328" y="411"/>
                    </a:lnTo>
                    <a:lnTo>
                      <a:pt x="71438" y="0"/>
                    </a:lnTo>
                    <a:lnTo>
                      <a:pt x="55262" y="0"/>
                    </a:lnTo>
                    <a:lnTo>
                      <a:pt x="44779" y="34624"/>
                    </a:lnTo>
                    <a:lnTo>
                      <a:pt x="4097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23" name="Google Shape;2123;p172"/>
              <p:cNvSpPr/>
              <p:nvPr/>
            </p:nvSpPr>
            <p:spPr>
              <a:xfrm>
                <a:off x="4867299" y="4793110"/>
                <a:ext cx="89950" cy="117616"/>
              </a:xfrm>
              <a:custGeom>
                <a:avLst/>
                <a:gdLst/>
                <a:ahLst/>
                <a:cxnLst/>
                <a:rect l="l" t="t" r="r" b="b"/>
                <a:pathLst>
                  <a:path w="57753" h="75516" extrusionOk="0">
                    <a:moveTo>
                      <a:pt x="2354" y="0"/>
                    </a:moveTo>
                    <a:lnTo>
                      <a:pt x="8348" y="44477"/>
                    </a:lnTo>
                    <a:lnTo>
                      <a:pt x="0" y="75515"/>
                    </a:lnTo>
                    <a:lnTo>
                      <a:pt x="18147" y="75515"/>
                    </a:lnTo>
                    <a:lnTo>
                      <a:pt x="26769" y="45627"/>
                    </a:lnTo>
                    <a:lnTo>
                      <a:pt x="57753" y="0"/>
                    </a:lnTo>
                    <a:lnTo>
                      <a:pt x="39168" y="0"/>
                    </a:lnTo>
                    <a:lnTo>
                      <a:pt x="22800" y="26002"/>
                    </a:lnTo>
                    <a:lnTo>
                      <a:pt x="2118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24" name="Google Shape;2124;p172"/>
              <p:cNvSpPr/>
              <p:nvPr/>
            </p:nvSpPr>
            <p:spPr>
              <a:xfrm>
                <a:off x="4556271" y="4793110"/>
                <a:ext cx="135395" cy="117616"/>
              </a:xfrm>
              <a:custGeom>
                <a:avLst/>
                <a:gdLst/>
                <a:ahLst/>
                <a:cxnLst/>
                <a:rect l="l" t="t" r="r" b="b"/>
                <a:pathLst>
                  <a:path w="86931" h="75516" extrusionOk="0">
                    <a:moveTo>
                      <a:pt x="5256" y="0"/>
                    </a:moveTo>
                    <a:lnTo>
                      <a:pt x="28" y="75159"/>
                    </a:lnTo>
                    <a:lnTo>
                      <a:pt x="1" y="75515"/>
                    </a:lnTo>
                    <a:lnTo>
                      <a:pt x="18038" y="75515"/>
                    </a:lnTo>
                    <a:lnTo>
                      <a:pt x="37088" y="34870"/>
                    </a:lnTo>
                    <a:lnTo>
                      <a:pt x="32955" y="75515"/>
                    </a:lnTo>
                    <a:lnTo>
                      <a:pt x="50336" y="75515"/>
                    </a:lnTo>
                    <a:lnTo>
                      <a:pt x="86930" y="0"/>
                    </a:lnTo>
                    <a:lnTo>
                      <a:pt x="70371" y="0"/>
                    </a:lnTo>
                    <a:lnTo>
                      <a:pt x="52607" y="35828"/>
                    </a:lnTo>
                    <a:lnTo>
                      <a:pt x="56083" y="356"/>
                    </a:lnTo>
                    <a:lnTo>
                      <a:pt x="56111" y="0"/>
                    </a:lnTo>
                    <a:lnTo>
                      <a:pt x="38402" y="0"/>
                    </a:lnTo>
                    <a:lnTo>
                      <a:pt x="21651" y="35089"/>
                    </a:lnTo>
                    <a:lnTo>
                      <a:pt x="25072" y="356"/>
                    </a:lnTo>
                    <a:lnTo>
                      <a:pt x="2510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125" name="Google Shape;2125;p172"/>
            <p:cNvGrpSpPr/>
            <p:nvPr/>
          </p:nvGrpSpPr>
          <p:grpSpPr>
            <a:xfrm>
              <a:off x="4507992" y="4919458"/>
              <a:ext cx="36624" cy="36600"/>
              <a:chOff x="3283339" y="4280725"/>
              <a:chExt cx="36624" cy="36600"/>
            </a:xfrm>
          </p:grpSpPr>
          <p:cxnSp>
            <p:nvCxnSpPr>
              <p:cNvPr id="2126" name="Google Shape;2126;p172"/>
              <p:cNvCxnSpPr/>
              <p:nvPr/>
            </p:nvCxnSpPr>
            <p:spPr>
              <a:xfrm>
                <a:off x="3283363" y="4280725"/>
                <a:ext cx="36600" cy="366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2127" name="Google Shape;2127;p172"/>
              <p:cNvCxnSpPr/>
              <p:nvPr/>
            </p:nvCxnSpPr>
            <p:spPr>
              <a:xfrm rot="5400000">
                <a:off x="3283339" y="4280725"/>
                <a:ext cx="36600" cy="366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</p:grpSp>
      <p:sp>
        <p:nvSpPr>
          <p:cNvPr id="2128" name="Google Shape;2128;p172"/>
          <p:cNvSpPr txBox="1">
            <a:spLocks noGrp="1"/>
          </p:cNvSpPr>
          <p:nvPr>
            <p:ph type="sldNum" idx="12"/>
          </p:nvPr>
        </p:nvSpPr>
        <p:spPr>
          <a:xfrm>
            <a:off x="11972975" y="3185200"/>
            <a:ext cx="2192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2129" name="Google Shape;2129;p172"/>
          <p:cNvSpPr txBox="1">
            <a:spLocks noGrp="1"/>
          </p:cNvSpPr>
          <p:nvPr>
            <p:ph type="body" idx="1"/>
          </p:nvPr>
        </p:nvSpPr>
        <p:spPr>
          <a:xfrm>
            <a:off x="270333" y="4876800"/>
            <a:ext cx="38528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●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1219170" marR="0" lvl="1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○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1828754" marR="0" lvl="2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■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2438339" marR="0" lvl="3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●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3047924" marR="0" lvl="4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○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3657509" marR="0" lvl="5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■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4267093" marR="0" lvl="6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●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4876678" marR="0" lvl="7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○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5486263" marR="0" lvl="8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■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  <p:sp>
        <p:nvSpPr>
          <p:cNvPr id="2130" name="Google Shape;2130;p172"/>
          <p:cNvSpPr txBox="1">
            <a:spLocks noGrp="1"/>
          </p:cNvSpPr>
          <p:nvPr>
            <p:ph type="body" idx="2"/>
          </p:nvPr>
        </p:nvSpPr>
        <p:spPr>
          <a:xfrm>
            <a:off x="4169600" y="4876800"/>
            <a:ext cx="38528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●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1219170" marR="0" lvl="1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○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1828754" marR="0" lvl="2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■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2438339" marR="0" lvl="3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●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3047924" marR="0" lvl="4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○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3657509" marR="0" lvl="5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■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4267093" marR="0" lvl="6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●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4876678" marR="0" lvl="7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○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5486263" marR="0" lvl="8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■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  <p:sp>
        <p:nvSpPr>
          <p:cNvPr id="2131" name="Google Shape;2131;p172"/>
          <p:cNvSpPr txBox="1">
            <a:spLocks noGrp="1"/>
          </p:cNvSpPr>
          <p:nvPr>
            <p:ph type="body" idx="3"/>
          </p:nvPr>
        </p:nvSpPr>
        <p:spPr>
          <a:xfrm>
            <a:off x="8068867" y="4876800"/>
            <a:ext cx="38528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●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1219170" marR="0" lvl="1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○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1828754" marR="0" lvl="2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■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2438339" marR="0" lvl="3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●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3047924" marR="0" lvl="4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○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3657509" marR="0" lvl="5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■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4267093" marR="0" lvl="6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●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4876678" marR="0" lvl="7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○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5486263" marR="0" lvl="8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alatino"/>
              <a:buChar char="■"/>
              <a:defRPr sz="12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  <p:sp>
        <p:nvSpPr>
          <p:cNvPr id="2132" name="Google Shape;2132;p172"/>
          <p:cNvSpPr/>
          <p:nvPr/>
        </p:nvSpPr>
        <p:spPr>
          <a:xfrm>
            <a:off x="6016744" y="115766"/>
            <a:ext cx="158512" cy="417835"/>
          </a:xfrm>
          <a:custGeom>
            <a:avLst/>
            <a:gdLst/>
            <a:ahLst/>
            <a:cxnLst/>
            <a:rect l="l" t="t" r="r" b="b"/>
            <a:pathLst>
              <a:path w="10732" h="28856" extrusionOk="0">
                <a:moveTo>
                  <a:pt x="0" y="1"/>
                </a:moveTo>
                <a:lnTo>
                  <a:pt x="0" y="28856"/>
                </a:lnTo>
                <a:lnTo>
                  <a:pt x="5366" y="25265"/>
                </a:lnTo>
                <a:lnTo>
                  <a:pt x="10731" y="28856"/>
                </a:lnTo>
                <a:lnTo>
                  <a:pt x="1073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4952513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/Moodboard">
  <p:cSld name="Photo/Moodboard">
    <p:bg>
      <p:bgPr>
        <a:solidFill>
          <a:srgbClr val="F3F3F3"/>
        </a:solidFill>
        <a:effectLst/>
      </p:bgPr>
    </p:bg>
    <p:spTree>
      <p:nvGrpSpPr>
        <p:cNvPr id="1" name="Shape 2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4" name="Google Shape;2144;p173"/>
          <p:cNvSpPr txBox="1">
            <a:spLocks noGrp="1"/>
          </p:cNvSpPr>
          <p:nvPr>
            <p:ph type="sldNum" idx="12"/>
          </p:nvPr>
        </p:nvSpPr>
        <p:spPr>
          <a:xfrm>
            <a:off x="11972975" y="3185200"/>
            <a:ext cx="2192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2145" name="Google Shape;2145;p173"/>
          <p:cNvSpPr/>
          <p:nvPr/>
        </p:nvSpPr>
        <p:spPr>
          <a:xfrm>
            <a:off x="6016744" y="115766"/>
            <a:ext cx="158512" cy="417835"/>
          </a:xfrm>
          <a:custGeom>
            <a:avLst/>
            <a:gdLst/>
            <a:ahLst/>
            <a:cxnLst/>
            <a:rect l="l" t="t" r="r" b="b"/>
            <a:pathLst>
              <a:path w="10732" h="28856" extrusionOk="0">
                <a:moveTo>
                  <a:pt x="0" y="1"/>
                </a:moveTo>
                <a:lnTo>
                  <a:pt x="0" y="28856"/>
                </a:lnTo>
                <a:lnTo>
                  <a:pt x="5366" y="25265"/>
                </a:lnTo>
                <a:lnTo>
                  <a:pt x="10731" y="28856"/>
                </a:lnTo>
                <a:lnTo>
                  <a:pt x="1073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1045558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mmary Divider">
  <p:cSld name="Summary Divider">
    <p:bg>
      <p:bgPr>
        <a:solidFill>
          <a:schemeClr val="dk1"/>
        </a:solidFill>
        <a:effectLst/>
      </p:bgPr>
    </p:bg>
    <p:spTree>
      <p:nvGrpSpPr>
        <p:cNvPr id="1" name="Shape 2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7" name="Google Shape;2147;p174"/>
          <p:cNvSpPr txBox="1">
            <a:spLocks noGrp="1"/>
          </p:cNvSpPr>
          <p:nvPr>
            <p:ph type="sldNum" idx="12"/>
          </p:nvPr>
        </p:nvSpPr>
        <p:spPr>
          <a:xfrm>
            <a:off x="11972975" y="3185200"/>
            <a:ext cx="2192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2158" name="Google Shape;2158;p174"/>
          <p:cNvSpPr txBox="1">
            <a:spLocks noGrp="1"/>
          </p:cNvSpPr>
          <p:nvPr>
            <p:ph type="sldNum" idx="2"/>
          </p:nvPr>
        </p:nvSpPr>
        <p:spPr>
          <a:xfrm>
            <a:off x="11972975" y="3185200"/>
            <a:ext cx="2192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2159" name="Google Shape;2159;p174"/>
          <p:cNvSpPr txBox="1"/>
          <p:nvPr/>
        </p:nvSpPr>
        <p:spPr>
          <a:xfrm>
            <a:off x="0" y="18662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en" sz="13333" b="1" i="0" u="none" strike="noStrike" cap="none">
                <a:solidFill>
                  <a:schemeClr val="dk2"/>
                </a:solidFill>
                <a:latin typeface="Great Vibes"/>
                <a:ea typeface="Great Vibes"/>
                <a:cs typeface="Great Vibes"/>
                <a:sym typeface="Great Vibes"/>
              </a:rPr>
              <a:t>S</a:t>
            </a:r>
            <a:r>
              <a:rPr lang="en" sz="13333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UMMARY</a:t>
            </a:r>
            <a:endParaRPr sz="13333" b="1" i="0" u="none" strike="noStrike" cap="none">
              <a:solidFill>
                <a:schemeClr val="dk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0" name="Google Shape;2160;p174"/>
          <p:cNvSpPr/>
          <p:nvPr/>
        </p:nvSpPr>
        <p:spPr>
          <a:xfrm>
            <a:off x="6016744" y="115766"/>
            <a:ext cx="158512" cy="417835"/>
          </a:xfrm>
          <a:custGeom>
            <a:avLst/>
            <a:gdLst/>
            <a:ahLst/>
            <a:cxnLst/>
            <a:rect l="l" t="t" r="r" b="b"/>
            <a:pathLst>
              <a:path w="10732" h="28856" extrusionOk="0">
                <a:moveTo>
                  <a:pt x="0" y="1"/>
                </a:moveTo>
                <a:lnTo>
                  <a:pt x="0" y="28856"/>
                </a:lnTo>
                <a:lnTo>
                  <a:pt x="5366" y="25265"/>
                </a:lnTo>
                <a:lnTo>
                  <a:pt x="10731" y="28856"/>
                </a:lnTo>
                <a:lnTo>
                  <a:pt x="1073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5131646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mmary — 2 Options">
  <p:cSld name="Summary — 2 Options">
    <p:bg>
      <p:bgPr>
        <a:solidFill>
          <a:srgbClr val="F3F3F3"/>
        </a:solidFill>
        <a:effectLst/>
      </p:bgPr>
    </p:bg>
    <p:spTree>
      <p:nvGrpSpPr>
        <p:cNvPr id="1" name="Shape 2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2" name="Google Shape;2162;p175"/>
          <p:cNvSpPr txBox="1"/>
          <p:nvPr/>
        </p:nvSpPr>
        <p:spPr>
          <a:xfrm>
            <a:off x="304800" y="-115766"/>
            <a:ext cx="115824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en" sz="13333" b="1" i="0" u="none" strike="noStrike" cap="none">
                <a:solidFill>
                  <a:schemeClr val="dk2"/>
                </a:solidFill>
                <a:latin typeface="Great Vibes"/>
                <a:ea typeface="Great Vibes"/>
                <a:cs typeface="Great Vibes"/>
                <a:sym typeface="Great Vibes"/>
              </a:rPr>
              <a:t>S</a:t>
            </a:r>
            <a:r>
              <a:rPr lang="en" sz="13333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UMMARY</a:t>
            </a:r>
            <a:endParaRPr sz="13333" b="1" i="0" u="none" strike="noStrike" cap="none">
              <a:solidFill>
                <a:schemeClr val="dk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3" name="Google Shape;2163;p175"/>
          <p:cNvSpPr txBox="1">
            <a:spLocks noGrp="1"/>
          </p:cNvSpPr>
          <p:nvPr>
            <p:ph type="title"/>
          </p:nvPr>
        </p:nvSpPr>
        <p:spPr>
          <a:xfrm>
            <a:off x="304800" y="2657856"/>
            <a:ext cx="11582400" cy="15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elvetica Neue"/>
              <a:buNone/>
              <a:defRPr sz="40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elvetica Neue"/>
              <a:buNone/>
              <a:defRPr sz="40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elvetica Neue"/>
              <a:buNone/>
              <a:defRPr sz="40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elvetica Neue"/>
              <a:buNone/>
              <a:defRPr sz="40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elvetica Neue"/>
              <a:buNone/>
              <a:defRPr sz="40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elvetica Neue"/>
              <a:buNone/>
              <a:defRPr sz="40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elvetica Neue"/>
              <a:buNone/>
              <a:defRPr sz="40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elvetica Neue"/>
              <a:buNone/>
              <a:defRPr sz="40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elvetica Neue"/>
              <a:buNone/>
              <a:defRPr sz="40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164" name="Google Shape;2164;p175"/>
          <p:cNvSpPr txBox="1">
            <a:spLocks noGrp="1"/>
          </p:cNvSpPr>
          <p:nvPr>
            <p:ph type="title" idx="2"/>
          </p:nvPr>
        </p:nvSpPr>
        <p:spPr>
          <a:xfrm>
            <a:off x="3543400" y="1215633"/>
            <a:ext cx="5105200" cy="47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Helvetica Neue"/>
              <a:buNone/>
              <a:defRPr sz="2667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65" name="Google Shape;2165;p175"/>
          <p:cNvSpPr txBox="1">
            <a:spLocks noGrp="1"/>
          </p:cNvSpPr>
          <p:nvPr>
            <p:ph type="title" idx="3"/>
          </p:nvPr>
        </p:nvSpPr>
        <p:spPr>
          <a:xfrm>
            <a:off x="3174801" y="5165857"/>
            <a:ext cx="5842400" cy="47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Helvetica Neue"/>
              <a:buNone/>
              <a:defRPr sz="2667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66" name="Google Shape;2166;p175"/>
          <p:cNvSpPr txBox="1">
            <a:spLocks noGrp="1"/>
          </p:cNvSpPr>
          <p:nvPr>
            <p:ph type="sldNum" idx="12"/>
          </p:nvPr>
        </p:nvSpPr>
        <p:spPr>
          <a:xfrm>
            <a:off x="11972975" y="3185200"/>
            <a:ext cx="2192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2167" name="Google Shape;2167;p175"/>
          <p:cNvSpPr/>
          <p:nvPr/>
        </p:nvSpPr>
        <p:spPr>
          <a:xfrm>
            <a:off x="6016744" y="115766"/>
            <a:ext cx="158512" cy="417835"/>
          </a:xfrm>
          <a:custGeom>
            <a:avLst/>
            <a:gdLst/>
            <a:ahLst/>
            <a:cxnLst/>
            <a:rect l="l" t="t" r="r" b="b"/>
            <a:pathLst>
              <a:path w="10732" h="28856" extrusionOk="0">
                <a:moveTo>
                  <a:pt x="0" y="1"/>
                </a:moveTo>
                <a:lnTo>
                  <a:pt x="0" y="28856"/>
                </a:lnTo>
                <a:lnTo>
                  <a:pt x="5366" y="25265"/>
                </a:lnTo>
                <a:lnTo>
                  <a:pt x="10731" y="28856"/>
                </a:lnTo>
                <a:lnTo>
                  <a:pt x="1073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5937274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mmary — 4 Options">
  <p:cSld name="Summary — 4 Options">
    <p:bg>
      <p:bgPr>
        <a:solidFill>
          <a:srgbClr val="F3F3F3"/>
        </a:solidFill>
        <a:effectLst/>
      </p:bgPr>
    </p:bg>
    <p:spTree>
      <p:nvGrpSpPr>
        <p:cNvPr id="1" name="Shape 2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9" name="Google Shape;2179;p176"/>
          <p:cNvSpPr txBox="1"/>
          <p:nvPr/>
        </p:nvSpPr>
        <p:spPr>
          <a:xfrm>
            <a:off x="338733" y="0"/>
            <a:ext cx="115824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en" sz="13333" b="1" i="0" u="none" strike="noStrike" cap="none">
                <a:solidFill>
                  <a:schemeClr val="dk2"/>
                </a:solidFill>
                <a:latin typeface="Great Vibes"/>
                <a:ea typeface="Great Vibes"/>
                <a:cs typeface="Great Vibes"/>
                <a:sym typeface="Great Vibes"/>
              </a:rPr>
              <a:t>S</a:t>
            </a:r>
            <a:r>
              <a:rPr lang="en" sz="13333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UMMARY</a:t>
            </a:r>
            <a:endParaRPr sz="13333" b="1" i="0" u="none" strike="noStrike" cap="none">
              <a:solidFill>
                <a:schemeClr val="dk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0" name="Google Shape;2180;p176"/>
          <p:cNvSpPr txBox="1">
            <a:spLocks noGrp="1"/>
          </p:cNvSpPr>
          <p:nvPr>
            <p:ph type="title"/>
          </p:nvPr>
        </p:nvSpPr>
        <p:spPr>
          <a:xfrm>
            <a:off x="304800" y="2657856"/>
            <a:ext cx="11582400" cy="15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elvetica Neue"/>
              <a:buNone/>
              <a:defRPr sz="40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elvetica Neue"/>
              <a:buNone/>
              <a:defRPr sz="40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elvetica Neue"/>
              <a:buNone/>
              <a:defRPr sz="40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elvetica Neue"/>
              <a:buNone/>
              <a:defRPr sz="40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elvetica Neue"/>
              <a:buNone/>
              <a:defRPr sz="40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elvetica Neue"/>
              <a:buNone/>
              <a:defRPr sz="40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elvetica Neue"/>
              <a:buNone/>
              <a:defRPr sz="40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elvetica Neue"/>
              <a:buNone/>
              <a:defRPr sz="40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elvetica Neue"/>
              <a:buNone/>
              <a:defRPr sz="40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181" name="Google Shape;2181;p176"/>
          <p:cNvSpPr txBox="1">
            <a:spLocks noGrp="1"/>
          </p:cNvSpPr>
          <p:nvPr>
            <p:ph type="title" idx="2"/>
          </p:nvPr>
        </p:nvSpPr>
        <p:spPr>
          <a:xfrm>
            <a:off x="267733" y="1219133"/>
            <a:ext cx="5803600" cy="47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Helvetica Neue"/>
              <a:buNone/>
              <a:defRPr sz="2667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82" name="Google Shape;2182;p176"/>
          <p:cNvSpPr txBox="1">
            <a:spLocks noGrp="1"/>
          </p:cNvSpPr>
          <p:nvPr>
            <p:ph type="title" idx="3"/>
          </p:nvPr>
        </p:nvSpPr>
        <p:spPr>
          <a:xfrm>
            <a:off x="6117533" y="1219133"/>
            <a:ext cx="5803600" cy="47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Helvetica Neue"/>
              <a:buNone/>
              <a:defRPr sz="2667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83" name="Google Shape;2183;p176"/>
          <p:cNvSpPr txBox="1">
            <a:spLocks noGrp="1"/>
          </p:cNvSpPr>
          <p:nvPr>
            <p:ph type="title" idx="4"/>
          </p:nvPr>
        </p:nvSpPr>
        <p:spPr>
          <a:xfrm>
            <a:off x="268133" y="5165867"/>
            <a:ext cx="5803600" cy="47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Helvetica Neue"/>
              <a:buNone/>
              <a:defRPr sz="2667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84" name="Google Shape;2184;p176"/>
          <p:cNvSpPr txBox="1">
            <a:spLocks noGrp="1"/>
          </p:cNvSpPr>
          <p:nvPr>
            <p:ph type="title" idx="5"/>
          </p:nvPr>
        </p:nvSpPr>
        <p:spPr>
          <a:xfrm>
            <a:off x="6117933" y="5165867"/>
            <a:ext cx="5803600" cy="47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Helvetica Neue"/>
              <a:buNone/>
              <a:defRPr sz="2667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85" name="Google Shape;2185;p176"/>
          <p:cNvSpPr txBox="1">
            <a:spLocks noGrp="1"/>
          </p:cNvSpPr>
          <p:nvPr>
            <p:ph type="sldNum" idx="12"/>
          </p:nvPr>
        </p:nvSpPr>
        <p:spPr>
          <a:xfrm>
            <a:off x="11972975" y="3185200"/>
            <a:ext cx="2192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2186" name="Google Shape;2186;p176"/>
          <p:cNvSpPr/>
          <p:nvPr/>
        </p:nvSpPr>
        <p:spPr>
          <a:xfrm>
            <a:off x="6016744" y="115766"/>
            <a:ext cx="158512" cy="417835"/>
          </a:xfrm>
          <a:custGeom>
            <a:avLst/>
            <a:gdLst/>
            <a:ahLst/>
            <a:cxnLst/>
            <a:rect l="l" t="t" r="r" b="b"/>
            <a:pathLst>
              <a:path w="10732" h="28856" extrusionOk="0">
                <a:moveTo>
                  <a:pt x="0" y="1"/>
                </a:moveTo>
                <a:lnTo>
                  <a:pt x="0" y="28856"/>
                </a:lnTo>
                <a:lnTo>
                  <a:pt x="5366" y="25265"/>
                </a:lnTo>
                <a:lnTo>
                  <a:pt x="10731" y="28856"/>
                </a:lnTo>
                <a:lnTo>
                  <a:pt x="1073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6691333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mmary — 6 Options">
  <p:cSld name="Summary — 6 Options">
    <p:bg>
      <p:bgPr>
        <a:solidFill>
          <a:srgbClr val="F3F3F3"/>
        </a:solidFill>
        <a:effectLst/>
      </p:bgPr>
    </p:bg>
    <p:spTree>
      <p:nvGrpSpPr>
        <p:cNvPr id="1" name="Shape 2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8" name="Google Shape;2198;p177"/>
          <p:cNvSpPr txBox="1"/>
          <p:nvPr/>
        </p:nvSpPr>
        <p:spPr>
          <a:xfrm>
            <a:off x="304800" y="121920"/>
            <a:ext cx="115824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en" sz="13333" b="1" i="0" u="none" strike="noStrike" cap="none">
                <a:solidFill>
                  <a:schemeClr val="dk2"/>
                </a:solidFill>
                <a:latin typeface="Great Vibes"/>
                <a:ea typeface="Great Vibes"/>
                <a:cs typeface="Great Vibes"/>
                <a:sym typeface="Great Vibes"/>
              </a:rPr>
              <a:t>S</a:t>
            </a:r>
            <a:r>
              <a:rPr lang="en" sz="13333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UMMARY</a:t>
            </a:r>
            <a:endParaRPr sz="13333" b="1" i="0" u="none" strike="noStrike" cap="none">
              <a:solidFill>
                <a:schemeClr val="dk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9" name="Google Shape;2199;p177"/>
          <p:cNvSpPr txBox="1">
            <a:spLocks noGrp="1"/>
          </p:cNvSpPr>
          <p:nvPr>
            <p:ph type="title"/>
          </p:nvPr>
        </p:nvSpPr>
        <p:spPr>
          <a:xfrm>
            <a:off x="268267" y="5166767"/>
            <a:ext cx="3852800" cy="47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Helvetica Neue"/>
              <a:buNone/>
              <a:defRPr sz="2667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00" name="Google Shape;2200;p177"/>
          <p:cNvSpPr txBox="1">
            <a:spLocks noGrp="1"/>
          </p:cNvSpPr>
          <p:nvPr>
            <p:ph type="title" idx="2"/>
          </p:nvPr>
        </p:nvSpPr>
        <p:spPr>
          <a:xfrm>
            <a:off x="304800" y="2657856"/>
            <a:ext cx="11582400" cy="15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elvetica Neue"/>
              <a:buNone/>
              <a:defRPr sz="40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elvetica Neue"/>
              <a:buNone/>
              <a:defRPr sz="40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elvetica Neue"/>
              <a:buNone/>
              <a:defRPr sz="40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elvetica Neue"/>
              <a:buNone/>
              <a:defRPr sz="40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elvetica Neue"/>
              <a:buNone/>
              <a:defRPr sz="40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elvetica Neue"/>
              <a:buNone/>
              <a:defRPr sz="40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elvetica Neue"/>
              <a:buNone/>
              <a:defRPr sz="40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elvetica Neue"/>
              <a:buNone/>
              <a:defRPr sz="40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elvetica Neue"/>
              <a:buNone/>
              <a:defRPr sz="40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201" name="Google Shape;2201;p177"/>
          <p:cNvSpPr txBox="1">
            <a:spLocks noGrp="1"/>
          </p:cNvSpPr>
          <p:nvPr>
            <p:ph type="title" idx="3"/>
          </p:nvPr>
        </p:nvSpPr>
        <p:spPr>
          <a:xfrm>
            <a:off x="270533" y="1214733"/>
            <a:ext cx="3852800" cy="47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Helvetica Neue"/>
              <a:buNone/>
              <a:defRPr sz="2667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02" name="Google Shape;2202;p177"/>
          <p:cNvSpPr txBox="1">
            <a:spLocks noGrp="1"/>
          </p:cNvSpPr>
          <p:nvPr>
            <p:ph type="title" idx="4"/>
          </p:nvPr>
        </p:nvSpPr>
        <p:spPr>
          <a:xfrm>
            <a:off x="4157467" y="1214733"/>
            <a:ext cx="3852800" cy="47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Helvetica Neue"/>
              <a:buNone/>
              <a:defRPr sz="2667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03" name="Google Shape;2203;p177"/>
          <p:cNvSpPr txBox="1">
            <a:spLocks noGrp="1"/>
          </p:cNvSpPr>
          <p:nvPr>
            <p:ph type="title" idx="5"/>
          </p:nvPr>
        </p:nvSpPr>
        <p:spPr>
          <a:xfrm>
            <a:off x="8068667" y="1214733"/>
            <a:ext cx="3852800" cy="47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Helvetica Neue"/>
              <a:buNone/>
              <a:defRPr sz="2667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04" name="Google Shape;2204;p177"/>
          <p:cNvSpPr txBox="1">
            <a:spLocks noGrp="1"/>
          </p:cNvSpPr>
          <p:nvPr>
            <p:ph type="title" idx="6"/>
          </p:nvPr>
        </p:nvSpPr>
        <p:spPr>
          <a:xfrm>
            <a:off x="4182000" y="5166767"/>
            <a:ext cx="3852800" cy="47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Helvetica Neue"/>
              <a:buNone/>
              <a:defRPr sz="2667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05" name="Google Shape;2205;p177"/>
          <p:cNvSpPr txBox="1">
            <a:spLocks noGrp="1"/>
          </p:cNvSpPr>
          <p:nvPr>
            <p:ph type="title" idx="7"/>
          </p:nvPr>
        </p:nvSpPr>
        <p:spPr>
          <a:xfrm>
            <a:off x="8068667" y="5166767"/>
            <a:ext cx="3852800" cy="47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Helvetica Neue"/>
              <a:buNone/>
              <a:defRPr sz="2667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06" name="Google Shape;2206;p177"/>
          <p:cNvSpPr txBox="1">
            <a:spLocks noGrp="1"/>
          </p:cNvSpPr>
          <p:nvPr>
            <p:ph type="sldNum" idx="12"/>
          </p:nvPr>
        </p:nvSpPr>
        <p:spPr>
          <a:xfrm>
            <a:off x="11972975" y="3185200"/>
            <a:ext cx="2192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2207" name="Google Shape;2207;p177"/>
          <p:cNvSpPr/>
          <p:nvPr/>
        </p:nvSpPr>
        <p:spPr>
          <a:xfrm>
            <a:off x="6016744" y="115766"/>
            <a:ext cx="158512" cy="417835"/>
          </a:xfrm>
          <a:custGeom>
            <a:avLst/>
            <a:gdLst/>
            <a:ahLst/>
            <a:cxnLst/>
            <a:rect l="l" t="t" r="r" b="b"/>
            <a:pathLst>
              <a:path w="10732" h="28856" extrusionOk="0">
                <a:moveTo>
                  <a:pt x="0" y="1"/>
                </a:moveTo>
                <a:lnTo>
                  <a:pt x="0" y="28856"/>
                </a:lnTo>
                <a:lnTo>
                  <a:pt x="5366" y="25265"/>
                </a:lnTo>
                <a:lnTo>
                  <a:pt x="10731" y="28856"/>
                </a:lnTo>
                <a:lnTo>
                  <a:pt x="1073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08" name="Google Shape;2208;p177"/>
          <p:cNvGrpSpPr/>
          <p:nvPr/>
        </p:nvGrpSpPr>
        <p:grpSpPr>
          <a:xfrm>
            <a:off x="5649643" y="6522720"/>
            <a:ext cx="892703" cy="121920"/>
            <a:chOff x="4237232" y="4892040"/>
            <a:chExt cx="669527" cy="91440"/>
          </a:xfrm>
        </p:grpSpPr>
        <p:sp>
          <p:nvSpPr>
            <p:cNvPr id="2209" name="Google Shape;2209;p177"/>
            <p:cNvSpPr/>
            <p:nvPr/>
          </p:nvSpPr>
          <p:spPr>
            <a:xfrm>
              <a:off x="4237232" y="4892040"/>
              <a:ext cx="228609" cy="91440"/>
            </a:xfrm>
            <a:custGeom>
              <a:avLst/>
              <a:gdLst/>
              <a:ahLst/>
              <a:cxnLst/>
              <a:rect l="l" t="t" r="r" b="b"/>
              <a:pathLst>
                <a:path w="7922" h="3200" extrusionOk="0">
                  <a:moveTo>
                    <a:pt x="3055" y="0"/>
                  </a:moveTo>
                  <a:cubicBezTo>
                    <a:pt x="2568" y="0"/>
                    <a:pt x="2144" y="56"/>
                    <a:pt x="1924" y="206"/>
                  </a:cubicBezTo>
                  <a:cubicBezTo>
                    <a:pt x="1688" y="365"/>
                    <a:pt x="1829" y="605"/>
                    <a:pt x="2048" y="707"/>
                  </a:cubicBezTo>
                  <a:cubicBezTo>
                    <a:pt x="2192" y="771"/>
                    <a:pt x="2249" y="789"/>
                    <a:pt x="2270" y="789"/>
                  </a:cubicBezTo>
                  <a:cubicBezTo>
                    <a:pt x="2278" y="789"/>
                    <a:pt x="2281" y="786"/>
                    <a:pt x="2281" y="782"/>
                  </a:cubicBezTo>
                  <a:cubicBezTo>
                    <a:pt x="2288" y="736"/>
                    <a:pt x="1924" y="683"/>
                    <a:pt x="1963" y="478"/>
                  </a:cubicBezTo>
                  <a:cubicBezTo>
                    <a:pt x="2013" y="219"/>
                    <a:pt x="2679" y="135"/>
                    <a:pt x="3395" y="135"/>
                  </a:cubicBezTo>
                  <a:cubicBezTo>
                    <a:pt x="3998" y="135"/>
                    <a:pt x="4636" y="194"/>
                    <a:pt x="4973" y="259"/>
                  </a:cubicBezTo>
                  <a:cubicBezTo>
                    <a:pt x="5425" y="344"/>
                    <a:pt x="4807" y="135"/>
                    <a:pt x="4005" y="937"/>
                  </a:cubicBezTo>
                  <a:cubicBezTo>
                    <a:pt x="3038" y="1904"/>
                    <a:pt x="2398" y="2963"/>
                    <a:pt x="1353" y="2963"/>
                  </a:cubicBezTo>
                  <a:cubicBezTo>
                    <a:pt x="1329" y="2963"/>
                    <a:pt x="1305" y="2962"/>
                    <a:pt x="1281" y="2961"/>
                  </a:cubicBezTo>
                  <a:cubicBezTo>
                    <a:pt x="469" y="2926"/>
                    <a:pt x="402" y="2071"/>
                    <a:pt x="840" y="1746"/>
                  </a:cubicBezTo>
                  <a:cubicBezTo>
                    <a:pt x="1026" y="1610"/>
                    <a:pt x="1236" y="1529"/>
                    <a:pt x="1455" y="1529"/>
                  </a:cubicBezTo>
                  <a:cubicBezTo>
                    <a:pt x="1655" y="1529"/>
                    <a:pt x="1862" y="1597"/>
                    <a:pt x="2062" y="1753"/>
                  </a:cubicBezTo>
                  <a:cubicBezTo>
                    <a:pt x="2081" y="1767"/>
                    <a:pt x="2097" y="1773"/>
                    <a:pt x="2110" y="1773"/>
                  </a:cubicBezTo>
                  <a:cubicBezTo>
                    <a:pt x="2150" y="1773"/>
                    <a:pt x="2166" y="1723"/>
                    <a:pt x="2150" y="1697"/>
                  </a:cubicBezTo>
                  <a:cubicBezTo>
                    <a:pt x="2127" y="1662"/>
                    <a:pt x="1852" y="1440"/>
                    <a:pt x="1461" y="1440"/>
                  </a:cubicBezTo>
                  <a:cubicBezTo>
                    <a:pt x="1262" y="1440"/>
                    <a:pt x="1034" y="1497"/>
                    <a:pt x="794" y="1665"/>
                  </a:cubicBezTo>
                  <a:cubicBezTo>
                    <a:pt x="0" y="2223"/>
                    <a:pt x="501" y="3199"/>
                    <a:pt x="1476" y="3199"/>
                  </a:cubicBezTo>
                  <a:cubicBezTo>
                    <a:pt x="2024" y="3199"/>
                    <a:pt x="2723" y="2890"/>
                    <a:pt x="3426" y="2022"/>
                  </a:cubicBezTo>
                  <a:cubicBezTo>
                    <a:pt x="3959" y="1389"/>
                    <a:pt x="4397" y="591"/>
                    <a:pt x="4874" y="520"/>
                  </a:cubicBezTo>
                  <a:lnTo>
                    <a:pt x="4874" y="520"/>
                  </a:lnTo>
                  <a:cubicBezTo>
                    <a:pt x="4397" y="852"/>
                    <a:pt x="4298" y="1287"/>
                    <a:pt x="4033" y="1940"/>
                  </a:cubicBezTo>
                  <a:cubicBezTo>
                    <a:pt x="3793" y="2527"/>
                    <a:pt x="3677" y="2460"/>
                    <a:pt x="3574" y="2629"/>
                  </a:cubicBezTo>
                  <a:cubicBezTo>
                    <a:pt x="3506" y="2739"/>
                    <a:pt x="3553" y="2849"/>
                    <a:pt x="3650" y="2849"/>
                  </a:cubicBezTo>
                  <a:cubicBezTo>
                    <a:pt x="3653" y="2849"/>
                    <a:pt x="3656" y="2849"/>
                    <a:pt x="3659" y="2848"/>
                  </a:cubicBezTo>
                  <a:cubicBezTo>
                    <a:pt x="3747" y="2841"/>
                    <a:pt x="3860" y="2714"/>
                    <a:pt x="3896" y="2605"/>
                  </a:cubicBezTo>
                  <a:cubicBezTo>
                    <a:pt x="3963" y="2407"/>
                    <a:pt x="5429" y="1018"/>
                    <a:pt x="6513" y="464"/>
                  </a:cubicBezTo>
                  <a:lnTo>
                    <a:pt x="6513" y="464"/>
                  </a:lnTo>
                  <a:cubicBezTo>
                    <a:pt x="5762" y="995"/>
                    <a:pt x="4311" y="2831"/>
                    <a:pt x="4917" y="2831"/>
                  </a:cubicBezTo>
                  <a:cubicBezTo>
                    <a:pt x="4932" y="2831"/>
                    <a:pt x="4948" y="2829"/>
                    <a:pt x="4966" y="2827"/>
                  </a:cubicBezTo>
                  <a:cubicBezTo>
                    <a:pt x="5107" y="2809"/>
                    <a:pt x="5291" y="2145"/>
                    <a:pt x="6040" y="1223"/>
                  </a:cubicBezTo>
                  <a:cubicBezTo>
                    <a:pt x="6503" y="654"/>
                    <a:pt x="6867" y="202"/>
                    <a:pt x="7824" y="139"/>
                  </a:cubicBezTo>
                  <a:cubicBezTo>
                    <a:pt x="7825" y="139"/>
                    <a:pt x="7827" y="139"/>
                    <a:pt x="7828" y="139"/>
                  </a:cubicBezTo>
                  <a:cubicBezTo>
                    <a:pt x="7921" y="139"/>
                    <a:pt x="7802" y="26"/>
                    <a:pt x="7479" y="26"/>
                  </a:cubicBezTo>
                  <a:cubicBezTo>
                    <a:pt x="7068" y="26"/>
                    <a:pt x="6329" y="207"/>
                    <a:pt x="5277" y="1025"/>
                  </a:cubicBezTo>
                  <a:cubicBezTo>
                    <a:pt x="4662" y="1505"/>
                    <a:pt x="4359" y="1873"/>
                    <a:pt x="4326" y="1873"/>
                  </a:cubicBezTo>
                  <a:cubicBezTo>
                    <a:pt x="4302" y="1873"/>
                    <a:pt x="4422" y="1677"/>
                    <a:pt x="4669" y="1184"/>
                  </a:cubicBezTo>
                  <a:cubicBezTo>
                    <a:pt x="4984" y="554"/>
                    <a:pt x="5171" y="428"/>
                    <a:pt x="5332" y="428"/>
                  </a:cubicBezTo>
                  <a:cubicBezTo>
                    <a:pt x="5439" y="428"/>
                    <a:pt x="5534" y="485"/>
                    <a:pt x="5648" y="485"/>
                  </a:cubicBezTo>
                  <a:cubicBezTo>
                    <a:pt x="5650" y="485"/>
                    <a:pt x="5653" y="485"/>
                    <a:pt x="5655" y="485"/>
                  </a:cubicBezTo>
                  <a:cubicBezTo>
                    <a:pt x="5686" y="485"/>
                    <a:pt x="5701" y="465"/>
                    <a:pt x="5701" y="442"/>
                  </a:cubicBezTo>
                  <a:cubicBezTo>
                    <a:pt x="5696" y="311"/>
                    <a:pt x="4201" y="0"/>
                    <a:pt x="305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210" name="Google Shape;2210;p177"/>
            <p:cNvGrpSpPr/>
            <p:nvPr/>
          </p:nvGrpSpPr>
          <p:grpSpPr>
            <a:xfrm>
              <a:off x="4601975" y="4892043"/>
              <a:ext cx="304784" cy="91435"/>
              <a:chOff x="4556271" y="4793110"/>
              <a:chExt cx="400978" cy="117616"/>
            </a:xfrm>
          </p:grpSpPr>
          <p:sp>
            <p:nvSpPr>
              <p:cNvPr id="2211" name="Google Shape;2211;p177"/>
              <p:cNvSpPr/>
              <p:nvPr/>
            </p:nvSpPr>
            <p:spPr>
              <a:xfrm>
                <a:off x="4665319" y="4793110"/>
                <a:ext cx="116295" cy="117616"/>
              </a:xfrm>
              <a:custGeom>
                <a:avLst/>
                <a:gdLst/>
                <a:ahLst/>
                <a:cxnLst/>
                <a:rect l="l" t="t" r="r" b="b"/>
                <a:pathLst>
                  <a:path w="74668" h="75516" extrusionOk="0">
                    <a:moveTo>
                      <a:pt x="22280" y="0"/>
                    </a:moveTo>
                    <a:lnTo>
                      <a:pt x="110" y="75077"/>
                    </a:lnTo>
                    <a:lnTo>
                      <a:pt x="0" y="75515"/>
                    </a:lnTo>
                    <a:lnTo>
                      <a:pt x="19981" y="75515"/>
                    </a:lnTo>
                    <a:lnTo>
                      <a:pt x="29697" y="43437"/>
                    </a:lnTo>
                    <a:lnTo>
                      <a:pt x="35555" y="75242"/>
                    </a:lnTo>
                    <a:lnTo>
                      <a:pt x="35609" y="75515"/>
                    </a:lnTo>
                    <a:lnTo>
                      <a:pt x="56575" y="75515"/>
                    </a:lnTo>
                    <a:lnTo>
                      <a:pt x="47953" y="33721"/>
                    </a:lnTo>
                    <a:lnTo>
                      <a:pt x="74229" y="520"/>
                    </a:lnTo>
                    <a:lnTo>
                      <a:pt x="74667" y="0"/>
                    </a:lnTo>
                    <a:lnTo>
                      <a:pt x="56356" y="0"/>
                    </a:lnTo>
                    <a:lnTo>
                      <a:pt x="34761" y="23785"/>
                    </a:lnTo>
                    <a:lnTo>
                      <a:pt x="4143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12" name="Google Shape;2212;p177"/>
              <p:cNvSpPr/>
              <p:nvPr/>
            </p:nvSpPr>
            <p:spPr>
              <a:xfrm>
                <a:off x="4756333" y="4793110"/>
                <a:ext cx="111265" cy="117616"/>
              </a:xfrm>
              <a:custGeom>
                <a:avLst/>
                <a:gdLst/>
                <a:ahLst/>
                <a:cxnLst/>
                <a:rect l="l" t="t" r="r" b="b"/>
                <a:pathLst>
                  <a:path w="71438" h="75516" extrusionOk="0">
                    <a:moveTo>
                      <a:pt x="20310" y="0"/>
                    </a:moveTo>
                    <a:lnTo>
                      <a:pt x="110" y="75077"/>
                    </a:lnTo>
                    <a:lnTo>
                      <a:pt x="0" y="75515"/>
                    </a:lnTo>
                    <a:lnTo>
                      <a:pt x="15848" y="75515"/>
                    </a:lnTo>
                    <a:lnTo>
                      <a:pt x="27672" y="34980"/>
                    </a:lnTo>
                    <a:lnTo>
                      <a:pt x="32134" y="75515"/>
                    </a:lnTo>
                    <a:lnTo>
                      <a:pt x="49815" y="75515"/>
                    </a:lnTo>
                    <a:lnTo>
                      <a:pt x="71328" y="411"/>
                    </a:lnTo>
                    <a:lnTo>
                      <a:pt x="71438" y="0"/>
                    </a:lnTo>
                    <a:lnTo>
                      <a:pt x="55262" y="0"/>
                    </a:lnTo>
                    <a:lnTo>
                      <a:pt x="44779" y="34624"/>
                    </a:lnTo>
                    <a:lnTo>
                      <a:pt x="4097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13" name="Google Shape;2213;p177"/>
              <p:cNvSpPr/>
              <p:nvPr/>
            </p:nvSpPr>
            <p:spPr>
              <a:xfrm>
                <a:off x="4867299" y="4793110"/>
                <a:ext cx="89950" cy="117616"/>
              </a:xfrm>
              <a:custGeom>
                <a:avLst/>
                <a:gdLst/>
                <a:ahLst/>
                <a:cxnLst/>
                <a:rect l="l" t="t" r="r" b="b"/>
                <a:pathLst>
                  <a:path w="57753" h="75516" extrusionOk="0">
                    <a:moveTo>
                      <a:pt x="2354" y="0"/>
                    </a:moveTo>
                    <a:lnTo>
                      <a:pt x="8348" y="44477"/>
                    </a:lnTo>
                    <a:lnTo>
                      <a:pt x="0" y="75515"/>
                    </a:lnTo>
                    <a:lnTo>
                      <a:pt x="18147" y="75515"/>
                    </a:lnTo>
                    <a:lnTo>
                      <a:pt x="26769" y="45627"/>
                    </a:lnTo>
                    <a:lnTo>
                      <a:pt x="57753" y="0"/>
                    </a:lnTo>
                    <a:lnTo>
                      <a:pt x="39168" y="0"/>
                    </a:lnTo>
                    <a:lnTo>
                      <a:pt x="22800" y="26002"/>
                    </a:lnTo>
                    <a:lnTo>
                      <a:pt x="2118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14" name="Google Shape;2214;p177"/>
              <p:cNvSpPr/>
              <p:nvPr/>
            </p:nvSpPr>
            <p:spPr>
              <a:xfrm>
                <a:off x="4556271" y="4793110"/>
                <a:ext cx="135395" cy="117616"/>
              </a:xfrm>
              <a:custGeom>
                <a:avLst/>
                <a:gdLst/>
                <a:ahLst/>
                <a:cxnLst/>
                <a:rect l="l" t="t" r="r" b="b"/>
                <a:pathLst>
                  <a:path w="86931" h="75516" extrusionOk="0">
                    <a:moveTo>
                      <a:pt x="5256" y="0"/>
                    </a:moveTo>
                    <a:lnTo>
                      <a:pt x="28" y="75159"/>
                    </a:lnTo>
                    <a:lnTo>
                      <a:pt x="1" y="75515"/>
                    </a:lnTo>
                    <a:lnTo>
                      <a:pt x="18038" y="75515"/>
                    </a:lnTo>
                    <a:lnTo>
                      <a:pt x="37088" y="34870"/>
                    </a:lnTo>
                    <a:lnTo>
                      <a:pt x="32955" y="75515"/>
                    </a:lnTo>
                    <a:lnTo>
                      <a:pt x="50336" y="75515"/>
                    </a:lnTo>
                    <a:lnTo>
                      <a:pt x="86930" y="0"/>
                    </a:lnTo>
                    <a:lnTo>
                      <a:pt x="70371" y="0"/>
                    </a:lnTo>
                    <a:lnTo>
                      <a:pt x="52607" y="35828"/>
                    </a:lnTo>
                    <a:lnTo>
                      <a:pt x="56083" y="356"/>
                    </a:lnTo>
                    <a:lnTo>
                      <a:pt x="56111" y="0"/>
                    </a:lnTo>
                    <a:lnTo>
                      <a:pt x="38402" y="0"/>
                    </a:lnTo>
                    <a:lnTo>
                      <a:pt x="21651" y="35089"/>
                    </a:lnTo>
                    <a:lnTo>
                      <a:pt x="25072" y="356"/>
                    </a:lnTo>
                    <a:lnTo>
                      <a:pt x="2510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215" name="Google Shape;2215;p177"/>
            <p:cNvGrpSpPr/>
            <p:nvPr/>
          </p:nvGrpSpPr>
          <p:grpSpPr>
            <a:xfrm>
              <a:off x="4507992" y="4919458"/>
              <a:ext cx="36624" cy="36600"/>
              <a:chOff x="3283339" y="4280725"/>
              <a:chExt cx="36624" cy="36600"/>
            </a:xfrm>
          </p:grpSpPr>
          <p:cxnSp>
            <p:nvCxnSpPr>
              <p:cNvPr id="2216" name="Google Shape;2216;p177"/>
              <p:cNvCxnSpPr/>
              <p:nvPr/>
            </p:nvCxnSpPr>
            <p:spPr>
              <a:xfrm>
                <a:off x="3283363" y="4280725"/>
                <a:ext cx="36600" cy="366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2217" name="Google Shape;2217;p177"/>
              <p:cNvCxnSpPr/>
              <p:nvPr/>
            </p:nvCxnSpPr>
            <p:spPr>
              <a:xfrm rot="5400000">
                <a:off x="3283339" y="4280725"/>
                <a:ext cx="36600" cy="366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</p:grpSp>
    </p:spTree>
    <p:extLst>
      <p:ext uri="{BB962C8B-B14F-4D97-AF65-F5344CB8AC3E}">
        <p14:creationId xmlns:p14="http://schemas.microsoft.com/office/powerpoint/2010/main" val="301536548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t's Discuss 1">
  <p:cSld name="Let's Discuss 1">
    <p:bg>
      <p:bgPr>
        <a:solidFill>
          <a:srgbClr val="F3F3F3"/>
        </a:solidFill>
        <a:effectLst/>
      </p:bgPr>
    </p:bg>
    <p:spTree>
      <p:nvGrpSpPr>
        <p:cNvPr id="1" name="Shape 2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9" name="Google Shape;2219;p178"/>
          <p:cNvSpPr txBox="1">
            <a:spLocks noGrp="1"/>
          </p:cNvSpPr>
          <p:nvPr>
            <p:ph type="sldNum" idx="12"/>
          </p:nvPr>
        </p:nvSpPr>
        <p:spPr>
          <a:xfrm>
            <a:off x="11972975" y="3185200"/>
            <a:ext cx="2192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2220" name="Google Shape;2220;p178"/>
          <p:cNvSpPr txBox="1"/>
          <p:nvPr/>
        </p:nvSpPr>
        <p:spPr>
          <a:xfrm>
            <a:off x="0" y="12192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en" sz="13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LET’S </a:t>
            </a:r>
            <a:r>
              <a:rPr lang="en" sz="13333" b="1" i="0" u="none" strike="noStrike" cap="none">
                <a:solidFill>
                  <a:schemeClr val="dk1"/>
                </a:solidFill>
                <a:latin typeface="Great Vibes"/>
                <a:ea typeface="Great Vibes"/>
                <a:cs typeface="Great Vibes"/>
                <a:sym typeface="Great Vibes"/>
              </a:rPr>
              <a:t>D</a:t>
            </a:r>
            <a:r>
              <a:rPr lang="en" sz="13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ISCUSS</a:t>
            </a:r>
            <a:endParaRPr sz="13333" b="1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1" name="Google Shape;2231;p178"/>
          <p:cNvSpPr/>
          <p:nvPr/>
        </p:nvSpPr>
        <p:spPr>
          <a:xfrm>
            <a:off x="6016744" y="115766"/>
            <a:ext cx="158512" cy="417835"/>
          </a:xfrm>
          <a:custGeom>
            <a:avLst/>
            <a:gdLst/>
            <a:ahLst/>
            <a:cxnLst/>
            <a:rect l="l" t="t" r="r" b="b"/>
            <a:pathLst>
              <a:path w="10732" h="28856" extrusionOk="0">
                <a:moveTo>
                  <a:pt x="0" y="1"/>
                </a:moveTo>
                <a:lnTo>
                  <a:pt x="0" y="28856"/>
                </a:lnTo>
                <a:lnTo>
                  <a:pt x="5366" y="25265"/>
                </a:lnTo>
                <a:lnTo>
                  <a:pt x="10731" y="28856"/>
                </a:lnTo>
                <a:lnTo>
                  <a:pt x="1073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2274346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t's Discuss 2">
  <p:cSld name="Let's Discuss 2">
    <p:bg>
      <p:bgPr>
        <a:noFill/>
        <a:effectLst/>
      </p:bgPr>
    </p:bg>
    <p:spTree>
      <p:nvGrpSpPr>
        <p:cNvPr id="1" name="Shape 2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3" name="Google Shape;2233;p179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9033" y="218967"/>
            <a:ext cx="11753936" cy="64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46" name="Google Shape;2246;p179"/>
          <p:cNvSpPr txBox="1"/>
          <p:nvPr/>
        </p:nvSpPr>
        <p:spPr>
          <a:xfrm>
            <a:off x="0" y="12192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en" sz="13333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LET’S </a:t>
            </a:r>
            <a:r>
              <a:rPr lang="en" sz="13333" b="1" i="0" u="none" strike="noStrike" cap="none">
                <a:solidFill>
                  <a:schemeClr val="dk2"/>
                </a:solidFill>
                <a:latin typeface="Great Vibes"/>
                <a:ea typeface="Great Vibes"/>
                <a:cs typeface="Great Vibes"/>
                <a:sym typeface="Great Vibes"/>
              </a:rPr>
              <a:t>D</a:t>
            </a:r>
            <a:r>
              <a:rPr lang="en" sz="13333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ISCUSS</a:t>
            </a:r>
            <a:endParaRPr sz="13333" b="1" i="0" u="none" strike="noStrike" cap="none">
              <a:solidFill>
                <a:schemeClr val="dk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4" name="Google Shape;2234;p179"/>
          <p:cNvSpPr txBox="1">
            <a:spLocks noGrp="1"/>
          </p:cNvSpPr>
          <p:nvPr>
            <p:ph type="sldNum" idx="12"/>
          </p:nvPr>
        </p:nvSpPr>
        <p:spPr>
          <a:xfrm>
            <a:off x="11972975" y="3185200"/>
            <a:ext cx="2192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2245" name="Google Shape;2245;p179"/>
          <p:cNvSpPr/>
          <p:nvPr/>
        </p:nvSpPr>
        <p:spPr>
          <a:xfrm>
            <a:off x="6016744" y="115766"/>
            <a:ext cx="158512" cy="417835"/>
          </a:xfrm>
          <a:custGeom>
            <a:avLst/>
            <a:gdLst/>
            <a:ahLst/>
            <a:cxnLst/>
            <a:rect l="l" t="t" r="r" b="b"/>
            <a:pathLst>
              <a:path w="10732" h="28856" extrusionOk="0">
                <a:moveTo>
                  <a:pt x="0" y="1"/>
                </a:moveTo>
                <a:lnTo>
                  <a:pt x="0" y="28856"/>
                </a:lnTo>
                <a:lnTo>
                  <a:pt x="5366" y="25265"/>
                </a:lnTo>
                <a:lnTo>
                  <a:pt x="10731" y="28856"/>
                </a:lnTo>
                <a:lnTo>
                  <a:pt x="10731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8762252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ext Steps — 3 Steps">
  <p:cSld name="Next Steps — 3 Steps">
    <p:bg>
      <p:bgPr>
        <a:solidFill>
          <a:srgbClr val="F3F3F3"/>
        </a:solidFill>
        <a:effectLst/>
      </p:bgPr>
    </p:bg>
    <p:spTree>
      <p:nvGrpSpPr>
        <p:cNvPr id="1" name="Shape 2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8" name="Google Shape;2248;p180"/>
          <p:cNvSpPr txBox="1"/>
          <p:nvPr/>
        </p:nvSpPr>
        <p:spPr>
          <a:xfrm>
            <a:off x="304800" y="939800"/>
            <a:ext cx="11582400" cy="51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en" sz="13333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NE</a:t>
            </a:r>
            <a:r>
              <a:rPr lang="en" sz="13333" b="1" i="0" u="none" strike="noStrike" cap="none">
                <a:solidFill>
                  <a:schemeClr val="dk2"/>
                </a:solidFill>
                <a:latin typeface="Great Vibes"/>
                <a:ea typeface="Great Vibes"/>
                <a:cs typeface="Great Vibes"/>
                <a:sym typeface="Great Vibes"/>
              </a:rPr>
              <a:t>X</a:t>
            </a:r>
            <a:r>
              <a:rPr lang="en" sz="13333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 STEPS</a:t>
            </a:r>
            <a:endParaRPr sz="13333" b="1" i="0" u="none" strike="noStrike" cap="none">
              <a:solidFill>
                <a:schemeClr val="dk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9" name="Google Shape;2249;p180"/>
          <p:cNvSpPr txBox="1">
            <a:spLocks noGrp="1"/>
          </p:cNvSpPr>
          <p:nvPr>
            <p:ph type="sldNum" idx="12"/>
          </p:nvPr>
        </p:nvSpPr>
        <p:spPr>
          <a:xfrm>
            <a:off x="11972975" y="3185200"/>
            <a:ext cx="2192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2260" name="Google Shape;2260;p180"/>
          <p:cNvSpPr txBox="1">
            <a:spLocks noGrp="1"/>
          </p:cNvSpPr>
          <p:nvPr>
            <p:ph type="body" idx="1"/>
          </p:nvPr>
        </p:nvSpPr>
        <p:spPr>
          <a:xfrm>
            <a:off x="5039600" y="3681904"/>
            <a:ext cx="22756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●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1219170" marR="0" lvl="1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○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1828754" marR="0" lvl="2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■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2438339" marR="0" lvl="3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●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3047924" marR="0" lvl="4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○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3657509" marR="0" lvl="5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■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4267093" marR="0" lvl="6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●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4876678" marR="0" lvl="7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○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5486263" marR="0" lvl="8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■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  <p:sp>
        <p:nvSpPr>
          <p:cNvPr id="2261" name="Google Shape;2261;p180"/>
          <p:cNvSpPr txBox="1">
            <a:spLocks noGrp="1"/>
          </p:cNvSpPr>
          <p:nvPr>
            <p:ph type="body" idx="2"/>
          </p:nvPr>
        </p:nvSpPr>
        <p:spPr>
          <a:xfrm>
            <a:off x="9650332" y="3681904"/>
            <a:ext cx="22756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●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1219170" marR="0" lvl="1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○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1828754" marR="0" lvl="2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■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2438339" marR="0" lvl="3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●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3047924" marR="0" lvl="4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○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3657509" marR="0" lvl="5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■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4267093" marR="0" lvl="6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●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4876678" marR="0" lvl="7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○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5486263" marR="0" lvl="8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■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  <p:sp>
        <p:nvSpPr>
          <p:cNvPr id="2262" name="Google Shape;2262;p180"/>
          <p:cNvSpPr/>
          <p:nvPr/>
        </p:nvSpPr>
        <p:spPr>
          <a:xfrm>
            <a:off x="266080" y="3347600"/>
            <a:ext cx="162800" cy="1628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3" name="Google Shape;2263;p180"/>
          <p:cNvSpPr/>
          <p:nvPr/>
        </p:nvSpPr>
        <p:spPr>
          <a:xfrm>
            <a:off x="4876800" y="3347600"/>
            <a:ext cx="162800" cy="162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4" name="Google Shape;2264;p180"/>
          <p:cNvSpPr/>
          <p:nvPr/>
        </p:nvSpPr>
        <p:spPr>
          <a:xfrm>
            <a:off x="9487520" y="3347600"/>
            <a:ext cx="162800" cy="162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5" name="Google Shape;2265;p180"/>
          <p:cNvSpPr txBox="1">
            <a:spLocks noGrp="1"/>
          </p:cNvSpPr>
          <p:nvPr>
            <p:ph type="body" idx="3"/>
          </p:nvPr>
        </p:nvSpPr>
        <p:spPr>
          <a:xfrm>
            <a:off x="428868" y="3681904"/>
            <a:ext cx="22756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alatino"/>
              <a:buChar char="●"/>
              <a:defRPr sz="1333" b="1" i="1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1219170" marR="0" lvl="1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alatino"/>
              <a:buChar char="○"/>
              <a:defRPr sz="1333" b="1" i="1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1828754" marR="0" lvl="2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alatino"/>
              <a:buChar char="■"/>
              <a:defRPr sz="1333" b="1" i="1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2438339" marR="0" lvl="3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alatino"/>
              <a:buChar char="●"/>
              <a:defRPr sz="1333" b="1" i="1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3047924" marR="0" lvl="4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alatino"/>
              <a:buChar char="○"/>
              <a:defRPr sz="1333" b="1" i="1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3657509" marR="0" lvl="5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alatino"/>
              <a:buChar char="■"/>
              <a:defRPr sz="1333" b="1" i="1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4267093" marR="0" lvl="6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alatino"/>
              <a:buChar char="●"/>
              <a:defRPr sz="1333" b="1" i="1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4876678" marR="0" lvl="7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alatino"/>
              <a:buChar char="○"/>
              <a:defRPr sz="1333" b="1" i="1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5486263" marR="0" lvl="8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alatino"/>
              <a:buChar char="■"/>
              <a:defRPr sz="1333" b="1" i="1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  <p:sp>
        <p:nvSpPr>
          <p:cNvPr id="2266" name="Google Shape;2266;p180"/>
          <p:cNvSpPr txBox="1">
            <a:spLocks noGrp="1"/>
          </p:cNvSpPr>
          <p:nvPr>
            <p:ph type="title"/>
          </p:nvPr>
        </p:nvSpPr>
        <p:spPr>
          <a:xfrm>
            <a:off x="428868" y="3194304"/>
            <a:ext cx="22800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267" name="Google Shape;2267;p180"/>
          <p:cNvSpPr txBox="1">
            <a:spLocks noGrp="1"/>
          </p:cNvSpPr>
          <p:nvPr>
            <p:ph type="title" idx="4"/>
          </p:nvPr>
        </p:nvSpPr>
        <p:spPr>
          <a:xfrm>
            <a:off x="5039600" y="3194304"/>
            <a:ext cx="22800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268" name="Google Shape;2268;p180"/>
          <p:cNvSpPr txBox="1">
            <a:spLocks noGrp="1"/>
          </p:cNvSpPr>
          <p:nvPr>
            <p:ph type="title" idx="5"/>
          </p:nvPr>
        </p:nvSpPr>
        <p:spPr>
          <a:xfrm>
            <a:off x="9650332" y="3194304"/>
            <a:ext cx="22800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269" name="Google Shape;2269;p180"/>
          <p:cNvSpPr/>
          <p:nvPr/>
        </p:nvSpPr>
        <p:spPr>
          <a:xfrm>
            <a:off x="6016744" y="115766"/>
            <a:ext cx="158512" cy="417835"/>
          </a:xfrm>
          <a:custGeom>
            <a:avLst/>
            <a:gdLst/>
            <a:ahLst/>
            <a:cxnLst/>
            <a:rect l="l" t="t" r="r" b="b"/>
            <a:pathLst>
              <a:path w="10732" h="28856" extrusionOk="0">
                <a:moveTo>
                  <a:pt x="0" y="1"/>
                </a:moveTo>
                <a:lnTo>
                  <a:pt x="0" y="28856"/>
                </a:lnTo>
                <a:lnTo>
                  <a:pt x="5366" y="25265"/>
                </a:lnTo>
                <a:lnTo>
                  <a:pt x="10731" y="28856"/>
                </a:lnTo>
                <a:lnTo>
                  <a:pt x="1073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6997460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ext Steps — 6 Steps">
  <p:cSld name="Next Steps — 6 Steps">
    <p:bg>
      <p:bgPr>
        <a:solidFill>
          <a:srgbClr val="F3F3F3"/>
        </a:solidFill>
        <a:effectLst/>
      </p:bgPr>
    </p:bg>
    <p:spTree>
      <p:nvGrpSpPr>
        <p:cNvPr id="1" name="Shape 2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1" name="Google Shape;2271;p181"/>
          <p:cNvSpPr txBox="1"/>
          <p:nvPr/>
        </p:nvSpPr>
        <p:spPr>
          <a:xfrm>
            <a:off x="304800" y="939800"/>
            <a:ext cx="11582400" cy="51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en" sz="13333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NE</a:t>
            </a:r>
            <a:r>
              <a:rPr lang="en" sz="13333" b="1" i="0" u="none" strike="noStrike" cap="none">
                <a:solidFill>
                  <a:schemeClr val="dk2"/>
                </a:solidFill>
                <a:latin typeface="Great Vibes"/>
                <a:ea typeface="Great Vibes"/>
                <a:cs typeface="Great Vibes"/>
                <a:sym typeface="Great Vibes"/>
              </a:rPr>
              <a:t>X</a:t>
            </a:r>
            <a:r>
              <a:rPr lang="en" sz="13333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 STEPS</a:t>
            </a:r>
            <a:endParaRPr sz="13333" b="1" i="0" u="none" strike="noStrike" cap="none">
              <a:solidFill>
                <a:schemeClr val="dk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2" name="Google Shape;2272;p181"/>
          <p:cNvSpPr txBox="1">
            <a:spLocks noGrp="1"/>
          </p:cNvSpPr>
          <p:nvPr>
            <p:ph type="sldNum" idx="12"/>
          </p:nvPr>
        </p:nvSpPr>
        <p:spPr>
          <a:xfrm>
            <a:off x="11972975" y="3185200"/>
            <a:ext cx="2192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2283" name="Google Shape;2283;p181"/>
          <p:cNvSpPr/>
          <p:nvPr/>
        </p:nvSpPr>
        <p:spPr>
          <a:xfrm>
            <a:off x="266080" y="2363096"/>
            <a:ext cx="162800" cy="1628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4" name="Google Shape;2284;p181"/>
          <p:cNvSpPr/>
          <p:nvPr/>
        </p:nvSpPr>
        <p:spPr>
          <a:xfrm>
            <a:off x="4876800" y="2363096"/>
            <a:ext cx="162800" cy="162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5" name="Google Shape;2285;p181"/>
          <p:cNvSpPr/>
          <p:nvPr/>
        </p:nvSpPr>
        <p:spPr>
          <a:xfrm>
            <a:off x="9487520" y="2363096"/>
            <a:ext cx="162800" cy="162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6" name="Google Shape;2286;p181"/>
          <p:cNvSpPr txBox="1">
            <a:spLocks noGrp="1"/>
          </p:cNvSpPr>
          <p:nvPr>
            <p:ph type="body" idx="1"/>
          </p:nvPr>
        </p:nvSpPr>
        <p:spPr>
          <a:xfrm>
            <a:off x="5039600" y="2698416"/>
            <a:ext cx="22756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●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1219170" marR="0" lvl="1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○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1828754" marR="0" lvl="2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■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2438339" marR="0" lvl="3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●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3047924" marR="0" lvl="4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○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3657509" marR="0" lvl="5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■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4267093" marR="0" lvl="6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●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4876678" marR="0" lvl="7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○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5486263" marR="0" lvl="8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■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  <p:sp>
        <p:nvSpPr>
          <p:cNvPr id="2287" name="Google Shape;2287;p181"/>
          <p:cNvSpPr txBox="1">
            <a:spLocks noGrp="1"/>
          </p:cNvSpPr>
          <p:nvPr>
            <p:ph type="body" idx="2"/>
          </p:nvPr>
        </p:nvSpPr>
        <p:spPr>
          <a:xfrm>
            <a:off x="9650332" y="2698416"/>
            <a:ext cx="22756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●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1219170" marR="0" lvl="1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○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1828754" marR="0" lvl="2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■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2438339" marR="0" lvl="3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●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3047924" marR="0" lvl="4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○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3657509" marR="0" lvl="5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■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4267093" marR="0" lvl="6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●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4876678" marR="0" lvl="7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○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5486263" marR="0" lvl="8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■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  <p:sp>
        <p:nvSpPr>
          <p:cNvPr id="2288" name="Google Shape;2288;p181"/>
          <p:cNvSpPr txBox="1">
            <a:spLocks noGrp="1"/>
          </p:cNvSpPr>
          <p:nvPr>
            <p:ph type="body" idx="3"/>
          </p:nvPr>
        </p:nvSpPr>
        <p:spPr>
          <a:xfrm>
            <a:off x="428868" y="2698416"/>
            <a:ext cx="22756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alatino"/>
              <a:buChar char="●"/>
              <a:defRPr sz="1333" b="1" i="1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1219170" marR="0" lvl="1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alatino"/>
              <a:buChar char="○"/>
              <a:defRPr sz="1333" b="1" i="1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1828754" marR="0" lvl="2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alatino"/>
              <a:buChar char="■"/>
              <a:defRPr sz="1333" b="1" i="1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2438339" marR="0" lvl="3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alatino"/>
              <a:buChar char="●"/>
              <a:defRPr sz="1333" b="1" i="1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3047924" marR="0" lvl="4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alatino"/>
              <a:buChar char="○"/>
              <a:defRPr sz="1333" b="1" i="1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3657509" marR="0" lvl="5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alatino"/>
              <a:buChar char="■"/>
              <a:defRPr sz="1333" b="1" i="1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4267093" marR="0" lvl="6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alatino"/>
              <a:buChar char="●"/>
              <a:defRPr sz="1333" b="1" i="1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4876678" marR="0" lvl="7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alatino"/>
              <a:buChar char="○"/>
              <a:defRPr sz="1333" b="1" i="1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5486263" marR="0" lvl="8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Palatino"/>
              <a:buChar char="■"/>
              <a:defRPr sz="1333" b="1" i="1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  <p:sp>
        <p:nvSpPr>
          <p:cNvPr id="2289" name="Google Shape;2289;p181"/>
          <p:cNvSpPr txBox="1">
            <a:spLocks noGrp="1"/>
          </p:cNvSpPr>
          <p:nvPr>
            <p:ph type="title"/>
          </p:nvPr>
        </p:nvSpPr>
        <p:spPr>
          <a:xfrm>
            <a:off x="428868" y="2210816"/>
            <a:ext cx="22800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290" name="Google Shape;2290;p181"/>
          <p:cNvSpPr txBox="1">
            <a:spLocks noGrp="1"/>
          </p:cNvSpPr>
          <p:nvPr>
            <p:ph type="title" idx="4"/>
          </p:nvPr>
        </p:nvSpPr>
        <p:spPr>
          <a:xfrm>
            <a:off x="5039600" y="2210816"/>
            <a:ext cx="22800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291" name="Google Shape;2291;p181"/>
          <p:cNvSpPr txBox="1">
            <a:spLocks noGrp="1"/>
          </p:cNvSpPr>
          <p:nvPr>
            <p:ph type="title" idx="5"/>
          </p:nvPr>
        </p:nvSpPr>
        <p:spPr>
          <a:xfrm>
            <a:off x="9650332" y="2210816"/>
            <a:ext cx="22800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292" name="Google Shape;2292;p181"/>
          <p:cNvSpPr/>
          <p:nvPr/>
        </p:nvSpPr>
        <p:spPr>
          <a:xfrm>
            <a:off x="266080" y="4212216"/>
            <a:ext cx="162800" cy="162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3" name="Google Shape;2293;p181"/>
          <p:cNvSpPr/>
          <p:nvPr/>
        </p:nvSpPr>
        <p:spPr>
          <a:xfrm>
            <a:off x="4876800" y="4212216"/>
            <a:ext cx="162800" cy="162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4" name="Google Shape;2294;p181"/>
          <p:cNvSpPr/>
          <p:nvPr/>
        </p:nvSpPr>
        <p:spPr>
          <a:xfrm>
            <a:off x="9487520" y="4212216"/>
            <a:ext cx="162800" cy="1628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5" name="Google Shape;2295;p181"/>
          <p:cNvSpPr txBox="1">
            <a:spLocks noGrp="1"/>
          </p:cNvSpPr>
          <p:nvPr>
            <p:ph type="body" idx="6"/>
          </p:nvPr>
        </p:nvSpPr>
        <p:spPr>
          <a:xfrm>
            <a:off x="5039600" y="4547536"/>
            <a:ext cx="22756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●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1219170" marR="0" lvl="1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○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1828754" marR="0" lvl="2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■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2438339" marR="0" lvl="3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●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3047924" marR="0" lvl="4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○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3657509" marR="0" lvl="5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■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4267093" marR="0" lvl="6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●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4876678" marR="0" lvl="7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○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5486263" marR="0" lvl="8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■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  <p:sp>
        <p:nvSpPr>
          <p:cNvPr id="2296" name="Google Shape;2296;p181"/>
          <p:cNvSpPr txBox="1">
            <a:spLocks noGrp="1"/>
          </p:cNvSpPr>
          <p:nvPr>
            <p:ph type="body" idx="7"/>
          </p:nvPr>
        </p:nvSpPr>
        <p:spPr>
          <a:xfrm>
            <a:off x="9650332" y="4547536"/>
            <a:ext cx="22756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●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1219170" marR="0" lvl="1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○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1828754" marR="0" lvl="2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■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2438339" marR="0" lvl="3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●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3047924" marR="0" lvl="4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○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3657509" marR="0" lvl="5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■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4267093" marR="0" lvl="6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●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4876678" marR="0" lvl="7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○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5486263" marR="0" lvl="8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■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  <p:sp>
        <p:nvSpPr>
          <p:cNvPr id="2297" name="Google Shape;2297;p181"/>
          <p:cNvSpPr txBox="1">
            <a:spLocks noGrp="1"/>
          </p:cNvSpPr>
          <p:nvPr>
            <p:ph type="body" idx="8"/>
          </p:nvPr>
        </p:nvSpPr>
        <p:spPr>
          <a:xfrm>
            <a:off x="428868" y="4547536"/>
            <a:ext cx="22756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●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1219170" marR="0" lvl="1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○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1828754" marR="0" lvl="2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■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2438339" marR="0" lvl="3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●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3047924" marR="0" lvl="4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○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3657509" marR="0" lvl="5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■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4267093" marR="0" lvl="6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●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4876678" marR="0" lvl="7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○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5486263" marR="0" lvl="8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latino"/>
              <a:buChar char="■"/>
              <a:defRPr sz="1333" b="1" i="1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  <p:sp>
        <p:nvSpPr>
          <p:cNvPr id="2298" name="Google Shape;2298;p181"/>
          <p:cNvSpPr txBox="1">
            <a:spLocks noGrp="1"/>
          </p:cNvSpPr>
          <p:nvPr>
            <p:ph type="title" idx="9"/>
          </p:nvPr>
        </p:nvSpPr>
        <p:spPr>
          <a:xfrm>
            <a:off x="428868" y="4059936"/>
            <a:ext cx="22800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299" name="Google Shape;2299;p181"/>
          <p:cNvSpPr txBox="1">
            <a:spLocks noGrp="1"/>
          </p:cNvSpPr>
          <p:nvPr>
            <p:ph type="title" idx="13"/>
          </p:nvPr>
        </p:nvSpPr>
        <p:spPr>
          <a:xfrm>
            <a:off x="5039600" y="4059936"/>
            <a:ext cx="22800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300" name="Google Shape;2300;p181"/>
          <p:cNvSpPr txBox="1">
            <a:spLocks noGrp="1"/>
          </p:cNvSpPr>
          <p:nvPr>
            <p:ph type="title" idx="14"/>
          </p:nvPr>
        </p:nvSpPr>
        <p:spPr>
          <a:xfrm>
            <a:off x="9650332" y="4059936"/>
            <a:ext cx="22800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301" name="Google Shape;2301;p181"/>
          <p:cNvSpPr/>
          <p:nvPr/>
        </p:nvSpPr>
        <p:spPr>
          <a:xfrm>
            <a:off x="6016744" y="115766"/>
            <a:ext cx="158512" cy="417835"/>
          </a:xfrm>
          <a:custGeom>
            <a:avLst/>
            <a:gdLst/>
            <a:ahLst/>
            <a:cxnLst/>
            <a:rect l="l" t="t" r="r" b="b"/>
            <a:pathLst>
              <a:path w="10732" h="28856" extrusionOk="0">
                <a:moveTo>
                  <a:pt x="0" y="1"/>
                </a:moveTo>
                <a:lnTo>
                  <a:pt x="0" y="28856"/>
                </a:lnTo>
                <a:lnTo>
                  <a:pt x="5366" y="25265"/>
                </a:lnTo>
                <a:lnTo>
                  <a:pt x="10731" y="28856"/>
                </a:lnTo>
                <a:lnTo>
                  <a:pt x="1073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8676097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— Grey">
  <p:cSld name="Blank — Grey">
    <p:bg>
      <p:bgPr>
        <a:solidFill>
          <a:srgbClr val="F3F3F3"/>
        </a:solidFill>
        <a:effectLst/>
      </p:bgPr>
    </p:bg>
    <p:spTree>
      <p:nvGrpSpPr>
        <p:cNvPr id="1" name="Shape 2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3" name="Google Shape;2313;p182"/>
          <p:cNvSpPr txBox="1">
            <a:spLocks noGrp="1"/>
          </p:cNvSpPr>
          <p:nvPr>
            <p:ph type="sldNum" idx="12"/>
          </p:nvPr>
        </p:nvSpPr>
        <p:spPr>
          <a:xfrm>
            <a:off x="11972975" y="3185200"/>
            <a:ext cx="2192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2314" name="Google Shape;2314;p182"/>
          <p:cNvSpPr/>
          <p:nvPr/>
        </p:nvSpPr>
        <p:spPr>
          <a:xfrm>
            <a:off x="6016744" y="115766"/>
            <a:ext cx="158512" cy="417835"/>
          </a:xfrm>
          <a:custGeom>
            <a:avLst/>
            <a:gdLst/>
            <a:ahLst/>
            <a:cxnLst/>
            <a:rect l="l" t="t" r="r" b="b"/>
            <a:pathLst>
              <a:path w="10732" h="28856" extrusionOk="0">
                <a:moveTo>
                  <a:pt x="0" y="1"/>
                </a:moveTo>
                <a:lnTo>
                  <a:pt x="0" y="28856"/>
                </a:lnTo>
                <a:lnTo>
                  <a:pt x="5366" y="25265"/>
                </a:lnTo>
                <a:lnTo>
                  <a:pt x="10731" y="28856"/>
                </a:lnTo>
                <a:lnTo>
                  <a:pt x="1073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8879703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— Red">
  <p:cSld name="Blank — Red">
    <p:bg>
      <p:bgPr>
        <a:noFill/>
        <a:effectLst/>
      </p:bgPr>
    </p:bg>
    <p:spTree>
      <p:nvGrpSpPr>
        <p:cNvPr id="1" name="Shape 2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7" name="Google Shape;2317;p183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9033" y="218967"/>
            <a:ext cx="11753936" cy="64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16" name="Google Shape;2316;p183"/>
          <p:cNvSpPr txBox="1">
            <a:spLocks noGrp="1"/>
          </p:cNvSpPr>
          <p:nvPr>
            <p:ph type="sldNum" idx="12"/>
          </p:nvPr>
        </p:nvSpPr>
        <p:spPr>
          <a:xfrm>
            <a:off x="11972975" y="3185200"/>
            <a:ext cx="2192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2328" name="Google Shape;2328;p183"/>
          <p:cNvSpPr/>
          <p:nvPr/>
        </p:nvSpPr>
        <p:spPr>
          <a:xfrm>
            <a:off x="6016744" y="115766"/>
            <a:ext cx="158512" cy="417835"/>
          </a:xfrm>
          <a:custGeom>
            <a:avLst/>
            <a:gdLst/>
            <a:ahLst/>
            <a:cxnLst/>
            <a:rect l="l" t="t" r="r" b="b"/>
            <a:pathLst>
              <a:path w="10732" h="28856" extrusionOk="0">
                <a:moveTo>
                  <a:pt x="0" y="1"/>
                </a:moveTo>
                <a:lnTo>
                  <a:pt x="0" y="28856"/>
                </a:lnTo>
                <a:lnTo>
                  <a:pt x="5366" y="25265"/>
                </a:lnTo>
                <a:lnTo>
                  <a:pt x="10731" y="28856"/>
                </a:lnTo>
                <a:lnTo>
                  <a:pt x="10731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6393693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— Black">
  <p:cSld name="Blank — Black">
    <p:bg>
      <p:bgPr>
        <a:solidFill>
          <a:srgbClr val="000000"/>
        </a:solidFill>
        <a:effectLst/>
      </p:bgPr>
    </p:bg>
    <p:spTree>
      <p:nvGrpSpPr>
        <p:cNvPr id="1" name="Shape 2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0" name="Google Shape;2330;p184"/>
          <p:cNvSpPr txBox="1">
            <a:spLocks noGrp="1"/>
          </p:cNvSpPr>
          <p:nvPr>
            <p:ph type="sldNum" idx="12"/>
          </p:nvPr>
        </p:nvSpPr>
        <p:spPr>
          <a:xfrm>
            <a:off x="11972975" y="3185200"/>
            <a:ext cx="2192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2341" name="Google Shape;2341;p184"/>
          <p:cNvSpPr/>
          <p:nvPr/>
        </p:nvSpPr>
        <p:spPr>
          <a:xfrm>
            <a:off x="6016744" y="115766"/>
            <a:ext cx="158512" cy="417835"/>
          </a:xfrm>
          <a:custGeom>
            <a:avLst/>
            <a:gdLst/>
            <a:ahLst/>
            <a:cxnLst/>
            <a:rect l="l" t="t" r="r" b="b"/>
            <a:pathLst>
              <a:path w="10732" h="28856" extrusionOk="0">
                <a:moveTo>
                  <a:pt x="0" y="1"/>
                </a:moveTo>
                <a:lnTo>
                  <a:pt x="0" y="28856"/>
                </a:lnTo>
                <a:lnTo>
                  <a:pt x="5366" y="25265"/>
                </a:lnTo>
                <a:lnTo>
                  <a:pt x="10731" y="28856"/>
                </a:lnTo>
                <a:lnTo>
                  <a:pt x="1073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4402750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 You 1">
  <p:cSld name="Thank You 1">
    <p:bg>
      <p:bgPr>
        <a:solidFill>
          <a:srgbClr val="F3F3F3"/>
        </a:solidFill>
        <a:effectLst/>
      </p:bgPr>
    </p:bg>
    <p:spTree>
      <p:nvGrpSpPr>
        <p:cNvPr id="1" name="Shape 2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3" name="Google Shape;2353;p185"/>
          <p:cNvSpPr txBox="1"/>
          <p:nvPr/>
        </p:nvSpPr>
        <p:spPr>
          <a:xfrm>
            <a:off x="0" y="12192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en" sz="13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THANK Y</a:t>
            </a:r>
            <a:r>
              <a:rPr lang="en" sz="13333" b="1" i="0" u="none" strike="noStrike" cap="none">
                <a:solidFill>
                  <a:schemeClr val="dk1"/>
                </a:solidFill>
                <a:latin typeface="Great Vibes"/>
                <a:ea typeface="Great Vibes"/>
                <a:cs typeface="Great Vibes"/>
                <a:sym typeface="Great Vibes"/>
              </a:rPr>
              <a:t>O</a:t>
            </a:r>
            <a:r>
              <a:rPr lang="en" sz="133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</a:t>
            </a:r>
            <a:endParaRPr sz="13333" b="1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4" name="Google Shape;2354;p185"/>
          <p:cNvSpPr/>
          <p:nvPr/>
        </p:nvSpPr>
        <p:spPr>
          <a:xfrm>
            <a:off x="6016744" y="115766"/>
            <a:ext cx="158512" cy="417835"/>
          </a:xfrm>
          <a:custGeom>
            <a:avLst/>
            <a:gdLst/>
            <a:ahLst/>
            <a:cxnLst/>
            <a:rect l="l" t="t" r="r" b="b"/>
            <a:pathLst>
              <a:path w="10732" h="28856" extrusionOk="0">
                <a:moveTo>
                  <a:pt x="0" y="1"/>
                </a:moveTo>
                <a:lnTo>
                  <a:pt x="0" y="28856"/>
                </a:lnTo>
                <a:lnTo>
                  <a:pt x="5366" y="25265"/>
                </a:lnTo>
                <a:lnTo>
                  <a:pt x="10731" y="28856"/>
                </a:lnTo>
                <a:lnTo>
                  <a:pt x="1073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8739506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 NOT USE — Template Description Titles">
  <p:cSld name="DO NOT USE — Template Description Titles">
    <p:bg>
      <p:bgPr>
        <a:solidFill>
          <a:srgbClr val="000000"/>
        </a:solidFill>
        <a:effectLst/>
      </p:bgPr>
    </p:bg>
    <p:spTree>
      <p:nvGrpSpPr>
        <p:cNvPr id="1" name="Shape 2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0" name="Google Shape;2370;p187"/>
          <p:cNvSpPr txBox="1">
            <a:spLocks noGrp="1"/>
          </p:cNvSpPr>
          <p:nvPr>
            <p:ph type="title"/>
          </p:nvPr>
        </p:nvSpPr>
        <p:spPr>
          <a:xfrm>
            <a:off x="304800" y="838200"/>
            <a:ext cx="11582400" cy="51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Helvetica Neue"/>
              <a:buNone/>
              <a:defRPr sz="6667" b="1" i="0" u="none" strike="noStrike" cap="none">
                <a:solidFill>
                  <a:schemeClr val="lt1"/>
                </a:solidFill>
                <a:highlight>
                  <a:srgbClr val="5B0F00"/>
                </a:highlight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Helvetica Neue"/>
              <a:buNone/>
              <a:defRPr sz="6667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Helvetica Neue"/>
              <a:buNone/>
              <a:defRPr sz="6667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Helvetica Neue"/>
              <a:buNone/>
              <a:defRPr sz="6667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Helvetica Neue"/>
              <a:buNone/>
              <a:defRPr sz="6667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Helvetica Neue"/>
              <a:buNone/>
              <a:defRPr sz="6667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Helvetica Neue"/>
              <a:buNone/>
              <a:defRPr sz="6667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Helvetica Neue"/>
              <a:buNone/>
              <a:defRPr sz="6667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Helvetica Neue"/>
              <a:buNone/>
              <a:defRPr sz="6667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381" name="Google Shape;2381;p187"/>
          <p:cNvSpPr txBox="1">
            <a:spLocks noGrp="1"/>
          </p:cNvSpPr>
          <p:nvPr>
            <p:ph type="sldNum" idx="12"/>
          </p:nvPr>
        </p:nvSpPr>
        <p:spPr>
          <a:xfrm>
            <a:off x="11972975" y="3185200"/>
            <a:ext cx="2192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2382" name="Google Shape;2382;p187"/>
          <p:cNvSpPr/>
          <p:nvPr/>
        </p:nvSpPr>
        <p:spPr>
          <a:xfrm>
            <a:off x="6016744" y="115766"/>
            <a:ext cx="158512" cy="417835"/>
          </a:xfrm>
          <a:custGeom>
            <a:avLst/>
            <a:gdLst/>
            <a:ahLst/>
            <a:cxnLst/>
            <a:rect l="l" t="t" r="r" b="b"/>
            <a:pathLst>
              <a:path w="10732" h="28856" extrusionOk="0">
                <a:moveTo>
                  <a:pt x="0" y="1"/>
                </a:moveTo>
                <a:lnTo>
                  <a:pt x="0" y="28856"/>
                </a:lnTo>
                <a:lnTo>
                  <a:pt x="5366" y="25265"/>
                </a:lnTo>
                <a:lnTo>
                  <a:pt x="10731" y="28856"/>
                </a:lnTo>
                <a:lnTo>
                  <a:pt x="1073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0757890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w Texture">
  <p:cSld name="Divider w Texture">
    <p:bg>
      <p:bgPr>
        <a:solidFill>
          <a:schemeClr val="lt1"/>
        </a:solidFill>
        <a:effectLst/>
      </p:bgPr>
    </p:bg>
    <p:spTree>
      <p:nvGrpSpPr>
        <p:cNvPr id="1" name="Shape 2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4" name="Google Shape;2384;p188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9033" y="218967"/>
            <a:ext cx="11753936" cy="64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85" name="Google Shape;2385;p188"/>
          <p:cNvSpPr txBox="1">
            <a:spLocks noGrp="1"/>
          </p:cNvSpPr>
          <p:nvPr>
            <p:ph type="title"/>
          </p:nvPr>
        </p:nvSpPr>
        <p:spPr>
          <a:xfrm>
            <a:off x="341467" y="2598600"/>
            <a:ext cx="11541200" cy="16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Arial"/>
              <a:buNone/>
              <a:defRPr sz="9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Arial"/>
              <a:buNone/>
              <a:defRPr sz="9600" b="0" i="0" u="none" strike="noStrike" cap="none">
                <a:solidFill>
                  <a:schemeClr val="accent1"/>
                </a:solidFill>
                <a:latin typeface="Cormorant Garamond"/>
                <a:ea typeface="Cormorant Garamond"/>
                <a:cs typeface="Cormorant Garamond"/>
                <a:sym typeface="Cormorant Garamo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Arial"/>
              <a:buNone/>
              <a:defRPr sz="9600" b="0" i="0" u="none" strike="noStrike" cap="none">
                <a:solidFill>
                  <a:schemeClr val="accent1"/>
                </a:solidFill>
                <a:latin typeface="Cormorant Garamond"/>
                <a:ea typeface="Cormorant Garamond"/>
                <a:cs typeface="Cormorant Garamond"/>
                <a:sym typeface="Cormorant Garamo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Arial"/>
              <a:buNone/>
              <a:defRPr sz="9600" b="0" i="0" u="none" strike="noStrike" cap="none">
                <a:solidFill>
                  <a:schemeClr val="accent1"/>
                </a:solidFill>
                <a:latin typeface="Cormorant Garamond"/>
                <a:ea typeface="Cormorant Garamond"/>
                <a:cs typeface="Cormorant Garamond"/>
                <a:sym typeface="Cormorant Garamo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Arial"/>
              <a:buNone/>
              <a:defRPr sz="9600" b="0" i="0" u="none" strike="noStrike" cap="none">
                <a:solidFill>
                  <a:schemeClr val="accent1"/>
                </a:solidFill>
                <a:latin typeface="Cormorant Garamond"/>
                <a:ea typeface="Cormorant Garamond"/>
                <a:cs typeface="Cormorant Garamond"/>
                <a:sym typeface="Cormorant Garamo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Arial"/>
              <a:buNone/>
              <a:defRPr sz="9600" b="0" i="0" u="none" strike="noStrike" cap="none">
                <a:solidFill>
                  <a:schemeClr val="accent1"/>
                </a:solidFill>
                <a:latin typeface="Cormorant Garamond"/>
                <a:ea typeface="Cormorant Garamond"/>
                <a:cs typeface="Cormorant Garamond"/>
                <a:sym typeface="Cormorant Garamo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Arial"/>
              <a:buNone/>
              <a:defRPr sz="9600" b="0" i="0" u="none" strike="noStrike" cap="none">
                <a:solidFill>
                  <a:schemeClr val="accent1"/>
                </a:solidFill>
                <a:latin typeface="Cormorant Garamond"/>
                <a:ea typeface="Cormorant Garamond"/>
                <a:cs typeface="Cormorant Garamond"/>
                <a:sym typeface="Cormorant Garamo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Arial"/>
              <a:buNone/>
              <a:defRPr sz="9600" b="0" i="0" u="none" strike="noStrike" cap="none">
                <a:solidFill>
                  <a:schemeClr val="accent1"/>
                </a:solidFill>
                <a:latin typeface="Cormorant Garamond"/>
                <a:ea typeface="Cormorant Garamond"/>
                <a:cs typeface="Cormorant Garamond"/>
                <a:sym typeface="Cormorant Garamo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Arial"/>
              <a:buNone/>
              <a:defRPr sz="9600" b="0" i="0" u="none" strike="noStrike" cap="none">
                <a:solidFill>
                  <a:schemeClr val="accent1"/>
                </a:solidFill>
                <a:latin typeface="Cormorant Garamond"/>
                <a:ea typeface="Cormorant Garamond"/>
                <a:cs typeface="Cormorant Garamond"/>
                <a:sym typeface="Cormorant Garamond"/>
              </a:defRPr>
            </a:lvl9pPr>
          </a:lstStyle>
          <a:p>
            <a:endParaRPr/>
          </a:p>
        </p:txBody>
      </p:sp>
      <p:sp>
        <p:nvSpPr>
          <p:cNvPr id="2396" name="Google Shape;2396;p188"/>
          <p:cNvSpPr txBox="1"/>
          <p:nvPr/>
        </p:nvSpPr>
        <p:spPr>
          <a:xfrm>
            <a:off x="11972975" y="3185200"/>
            <a:ext cx="2192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1900" rIns="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fld id="{00000000-1234-1234-1234-123412341234}" type="slidenum">
              <a:rPr lang="en" sz="800" b="0" i="0" u="none" strike="noStrike" cap="none">
                <a:solidFill>
                  <a:srgbClr val="00188A"/>
                </a:solidFill>
                <a:latin typeface="Palatino"/>
                <a:ea typeface="Palatino"/>
                <a:cs typeface="Palatino"/>
                <a:sym typeface="Palatino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None/>
              </a:pPr>
              <a:t>‹#›</a:t>
            </a:fld>
            <a:endParaRPr sz="800" b="0" i="0" u="none" strike="noStrike" cap="none">
              <a:solidFill>
                <a:srgbClr val="00188A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2397" name="Google Shape;2397;p188"/>
          <p:cNvSpPr/>
          <p:nvPr/>
        </p:nvSpPr>
        <p:spPr>
          <a:xfrm>
            <a:off x="6016744" y="115766"/>
            <a:ext cx="158512" cy="417835"/>
          </a:xfrm>
          <a:custGeom>
            <a:avLst/>
            <a:gdLst/>
            <a:ahLst/>
            <a:cxnLst/>
            <a:rect l="l" t="t" r="r" b="b"/>
            <a:pathLst>
              <a:path w="10732" h="28856" extrusionOk="0">
                <a:moveTo>
                  <a:pt x="0" y="1"/>
                </a:moveTo>
                <a:lnTo>
                  <a:pt x="0" y="28856"/>
                </a:lnTo>
                <a:lnTo>
                  <a:pt x="5366" y="25265"/>
                </a:lnTo>
                <a:lnTo>
                  <a:pt x="10731" y="28856"/>
                </a:lnTo>
                <a:lnTo>
                  <a:pt x="10731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517158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03">
          <p15:clr>
            <a:srgbClr val="E46962"/>
          </p15:clr>
        </p15:guide>
        <p15:guide id="2" pos="5657">
          <p15:clr>
            <a:srgbClr val="E46962"/>
          </p15:clr>
        </p15:guide>
        <p15:guide id="3" orient="horz" pos="103">
          <p15:clr>
            <a:srgbClr val="E46962"/>
          </p15:clr>
        </p15:guide>
        <p15:guide id="4" orient="horz" pos="3137">
          <p15:clr>
            <a:srgbClr val="E46962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 Title Slide A 1 1 1 2">
  <p:cSld name="01 Title Slide A 1 1 1 2">
    <p:bg>
      <p:bgPr>
        <a:solidFill>
          <a:schemeClr val="dk1"/>
        </a:solidFill>
        <a:effectLst/>
      </p:bgPr>
    </p:bg>
    <p:spTree>
      <p:nvGrpSpPr>
        <p:cNvPr id="1" name="Shape 2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9" name="Google Shape;2399;p189"/>
          <p:cNvSpPr txBox="1"/>
          <p:nvPr/>
        </p:nvSpPr>
        <p:spPr>
          <a:xfrm>
            <a:off x="8202900" y="3438434"/>
            <a:ext cx="4016400" cy="53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0" name="Google Shape;2400;p189"/>
          <p:cNvSpPr txBox="1"/>
          <p:nvPr/>
        </p:nvSpPr>
        <p:spPr>
          <a:xfrm>
            <a:off x="11972975" y="3185200"/>
            <a:ext cx="2192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1900" rIns="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fld id="{00000000-1234-1234-1234-123412341234}" type="slidenum">
              <a:rPr lang="en" sz="800" b="0" i="0" u="none" strike="noStrike" cap="none">
                <a:solidFill>
                  <a:srgbClr val="CC112C"/>
                </a:solidFill>
                <a:latin typeface="Palatino"/>
                <a:ea typeface="Palatino"/>
                <a:cs typeface="Palatino"/>
                <a:sym typeface="Palatino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None/>
              </a:pPr>
              <a:t>‹#›</a:t>
            </a:fld>
            <a:endParaRPr sz="800" b="0" i="0" u="none" strike="noStrike" cap="none">
              <a:solidFill>
                <a:srgbClr val="CC112C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2411" name="Google Shape;2411;p189"/>
          <p:cNvSpPr/>
          <p:nvPr/>
        </p:nvSpPr>
        <p:spPr>
          <a:xfrm>
            <a:off x="6016744" y="115766"/>
            <a:ext cx="158512" cy="417835"/>
          </a:xfrm>
          <a:custGeom>
            <a:avLst/>
            <a:gdLst/>
            <a:ahLst/>
            <a:cxnLst/>
            <a:rect l="l" t="t" r="r" b="b"/>
            <a:pathLst>
              <a:path w="10732" h="28856" extrusionOk="0">
                <a:moveTo>
                  <a:pt x="0" y="1"/>
                </a:moveTo>
                <a:lnTo>
                  <a:pt x="0" y="28856"/>
                </a:lnTo>
                <a:lnTo>
                  <a:pt x="5366" y="25265"/>
                </a:lnTo>
                <a:lnTo>
                  <a:pt x="10731" y="28856"/>
                </a:lnTo>
                <a:lnTo>
                  <a:pt x="10731" y="1"/>
                </a:lnTo>
                <a:close/>
              </a:path>
            </a:pathLst>
          </a:custGeom>
          <a:solidFill>
            <a:srgbClr val="CC112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7139185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 2">
  <p:cSld name="Custom Layout 1 2">
    <p:bg>
      <p:bgPr>
        <a:solidFill>
          <a:srgbClr val="F3F3F3"/>
        </a:solidFill>
        <a:effectLst/>
      </p:bgPr>
    </p:bg>
    <p:spTree>
      <p:nvGrpSpPr>
        <p:cNvPr id="1" name="Shape 2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3" name="Google Shape;2413;p190"/>
          <p:cNvSpPr txBox="1">
            <a:spLocks noGrp="1"/>
          </p:cNvSpPr>
          <p:nvPr>
            <p:ph type="title"/>
          </p:nvPr>
        </p:nvSpPr>
        <p:spPr>
          <a:xfrm>
            <a:off x="806533" y="1878967"/>
            <a:ext cx="10578800" cy="31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188A"/>
              </a:buClr>
              <a:buSzPts val="3600"/>
              <a:buFont typeface="Staatliches"/>
              <a:buChar char="●"/>
              <a:defRPr sz="4800" b="0" i="0" u="none" strike="noStrike" cap="none">
                <a:solidFill>
                  <a:srgbClr val="00188A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marR="0" lvl="1" algn="ctr" rtl="0">
              <a:lnSpc>
                <a:spcPct val="80000"/>
              </a:lnSpc>
              <a:spcBef>
                <a:spcPts val="167"/>
              </a:spcBef>
              <a:spcAft>
                <a:spcPts val="0"/>
              </a:spcAft>
              <a:buClr>
                <a:srgbClr val="00188A"/>
              </a:buClr>
              <a:buSzPts val="3600"/>
              <a:buFont typeface="Staatliches"/>
              <a:buChar char="○"/>
              <a:defRPr sz="4800" b="0" i="0" u="none" strike="noStrike" cap="none">
                <a:solidFill>
                  <a:srgbClr val="00188A"/>
                </a:solidFill>
                <a:latin typeface="Staatliches"/>
                <a:ea typeface="Staatliches"/>
                <a:cs typeface="Staatliches"/>
                <a:sym typeface="Staatliches"/>
              </a:defRPr>
            </a:lvl2pPr>
            <a:lvl3pPr marR="0" lvl="2" algn="ctr" rtl="0">
              <a:lnSpc>
                <a:spcPct val="80000"/>
              </a:lnSpc>
              <a:spcBef>
                <a:spcPts val="167"/>
              </a:spcBef>
              <a:spcAft>
                <a:spcPts val="0"/>
              </a:spcAft>
              <a:buClr>
                <a:srgbClr val="00188A"/>
              </a:buClr>
              <a:buSzPts val="3600"/>
              <a:buFont typeface="Staatliches"/>
              <a:buChar char="■"/>
              <a:defRPr sz="4800" b="0" i="0" u="none" strike="noStrike" cap="none">
                <a:solidFill>
                  <a:srgbClr val="00188A"/>
                </a:solidFill>
                <a:latin typeface="Staatliches"/>
                <a:ea typeface="Staatliches"/>
                <a:cs typeface="Staatliches"/>
                <a:sym typeface="Staatliches"/>
              </a:defRPr>
            </a:lvl3pPr>
            <a:lvl4pPr marR="0" lvl="3" algn="ctr" rtl="0">
              <a:lnSpc>
                <a:spcPct val="80000"/>
              </a:lnSpc>
              <a:spcBef>
                <a:spcPts val="167"/>
              </a:spcBef>
              <a:spcAft>
                <a:spcPts val="0"/>
              </a:spcAft>
              <a:buClr>
                <a:srgbClr val="00188A"/>
              </a:buClr>
              <a:buSzPts val="3600"/>
              <a:buFont typeface="Staatliches"/>
              <a:buChar char="●"/>
              <a:defRPr sz="4800" b="0" i="0" u="none" strike="noStrike" cap="none">
                <a:solidFill>
                  <a:srgbClr val="00188A"/>
                </a:solidFill>
                <a:latin typeface="Staatliches"/>
                <a:ea typeface="Staatliches"/>
                <a:cs typeface="Staatliches"/>
                <a:sym typeface="Staatliches"/>
              </a:defRPr>
            </a:lvl4pPr>
            <a:lvl5pPr marR="0" lvl="4" algn="ctr" rtl="0">
              <a:lnSpc>
                <a:spcPct val="80000"/>
              </a:lnSpc>
              <a:spcBef>
                <a:spcPts val="167"/>
              </a:spcBef>
              <a:spcAft>
                <a:spcPts val="0"/>
              </a:spcAft>
              <a:buClr>
                <a:srgbClr val="00188A"/>
              </a:buClr>
              <a:buSzPts val="3600"/>
              <a:buFont typeface="Staatliches"/>
              <a:buChar char="○"/>
              <a:defRPr sz="4800" b="0" i="0" u="none" strike="noStrike" cap="none">
                <a:solidFill>
                  <a:srgbClr val="00188A"/>
                </a:solidFill>
                <a:latin typeface="Staatliches"/>
                <a:ea typeface="Staatliches"/>
                <a:cs typeface="Staatliches"/>
                <a:sym typeface="Staatliches"/>
              </a:defRPr>
            </a:lvl5pPr>
            <a:lvl6pPr marR="0" lvl="5" algn="ctr" rtl="0">
              <a:lnSpc>
                <a:spcPct val="80000"/>
              </a:lnSpc>
              <a:spcBef>
                <a:spcPts val="167"/>
              </a:spcBef>
              <a:spcAft>
                <a:spcPts val="0"/>
              </a:spcAft>
              <a:buClr>
                <a:srgbClr val="00188A"/>
              </a:buClr>
              <a:buSzPts val="3600"/>
              <a:buFont typeface="Staatliches"/>
              <a:buChar char="■"/>
              <a:defRPr sz="4800" b="0" i="0" u="none" strike="noStrike" cap="none">
                <a:solidFill>
                  <a:srgbClr val="00188A"/>
                </a:solidFill>
                <a:latin typeface="Staatliches"/>
                <a:ea typeface="Staatliches"/>
                <a:cs typeface="Staatliches"/>
                <a:sym typeface="Staatliches"/>
              </a:defRPr>
            </a:lvl6pPr>
            <a:lvl7pPr marR="0" lvl="6" algn="ctr" rtl="0">
              <a:lnSpc>
                <a:spcPct val="80000"/>
              </a:lnSpc>
              <a:spcBef>
                <a:spcPts val="167"/>
              </a:spcBef>
              <a:spcAft>
                <a:spcPts val="0"/>
              </a:spcAft>
              <a:buClr>
                <a:srgbClr val="00188A"/>
              </a:buClr>
              <a:buSzPts val="3600"/>
              <a:buFont typeface="Staatliches"/>
              <a:buChar char="●"/>
              <a:defRPr sz="4800" b="0" i="0" u="none" strike="noStrike" cap="none">
                <a:solidFill>
                  <a:srgbClr val="00188A"/>
                </a:solidFill>
                <a:latin typeface="Staatliches"/>
                <a:ea typeface="Staatliches"/>
                <a:cs typeface="Staatliches"/>
                <a:sym typeface="Staatliches"/>
              </a:defRPr>
            </a:lvl7pPr>
            <a:lvl8pPr marR="0" lvl="7" algn="ctr" rtl="0">
              <a:lnSpc>
                <a:spcPct val="80000"/>
              </a:lnSpc>
              <a:spcBef>
                <a:spcPts val="167"/>
              </a:spcBef>
              <a:spcAft>
                <a:spcPts val="0"/>
              </a:spcAft>
              <a:buClr>
                <a:srgbClr val="00188A"/>
              </a:buClr>
              <a:buSzPts val="3600"/>
              <a:buFont typeface="Staatliches"/>
              <a:buChar char="○"/>
              <a:defRPr sz="4800" b="0" i="0" u="none" strike="noStrike" cap="none">
                <a:solidFill>
                  <a:srgbClr val="00188A"/>
                </a:solidFill>
                <a:latin typeface="Staatliches"/>
                <a:ea typeface="Staatliches"/>
                <a:cs typeface="Staatliches"/>
                <a:sym typeface="Staatliches"/>
              </a:defRPr>
            </a:lvl8pPr>
            <a:lvl9pPr marR="0" lvl="8" algn="ctr" rtl="0">
              <a:lnSpc>
                <a:spcPct val="80000"/>
              </a:lnSpc>
              <a:spcBef>
                <a:spcPts val="167"/>
              </a:spcBef>
              <a:spcAft>
                <a:spcPts val="167"/>
              </a:spcAft>
              <a:buClr>
                <a:srgbClr val="00188A"/>
              </a:buClr>
              <a:buSzPts val="3600"/>
              <a:buFont typeface="Staatliches"/>
              <a:buChar char="■"/>
              <a:defRPr sz="4800" b="0" i="0" u="none" strike="noStrike" cap="none">
                <a:solidFill>
                  <a:srgbClr val="00188A"/>
                </a:solidFill>
                <a:latin typeface="Staatliches"/>
                <a:ea typeface="Staatliches"/>
                <a:cs typeface="Staatliches"/>
                <a:sym typeface="Staatliches"/>
              </a:defRPr>
            </a:lvl9pPr>
          </a:lstStyle>
          <a:p>
            <a:endParaRPr/>
          </a:p>
        </p:txBody>
      </p:sp>
      <p:sp>
        <p:nvSpPr>
          <p:cNvPr id="2414" name="Google Shape;2414;p190"/>
          <p:cNvSpPr txBox="1"/>
          <p:nvPr/>
        </p:nvSpPr>
        <p:spPr>
          <a:xfrm rot="-5401104">
            <a:off x="-438009" y="3244395"/>
            <a:ext cx="1245600" cy="3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800" b="0" i="0" u="none" strike="noStrike" cap="none">
              <a:solidFill>
                <a:srgbClr val="999999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2415" name="Google Shape;2415;p190"/>
          <p:cNvSpPr txBox="1"/>
          <p:nvPr/>
        </p:nvSpPr>
        <p:spPr>
          <a:xfrm>
            <a:off x="11972975" y="3185200"/>
            <a:ext cx="2192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1900" rIns="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fld id="{00000000-1234-1234-1234-123412341234}" type="slidenum">
              <a:rPr lang="en" sz="800" b="0" i="0" u="none" strike="noStrike" cap="none">
                <a:solidFill>
                  <a:srgbClr val="00188A"/>
                </a:solidFill>
                <a:latin typeface="Palatino"/>
                <a:ea typeface="Palatino"/>
                <a:cs typeface="Palatino"/>
                <a:sym typeface="Palatino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None/>
              </a:pPr>
              <a:t>‹#›</a:t>
            </a:fld>
            <a:endParaRPr sz="800" b="0" i="0" u="none" strike="noStrike" cap="none">
              <a:solidFill>
                <a:srgbClr val="00188A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2416" name="Google Shape;2416;p190"/>
          <p:cNvSpPr/>
          <p:nvPr/>
        </p:nvSpPr>
        <p:spPr>
          <a:xfrm>
            <a:off x="6016744" y="115766"/>
            <a:ext cx="158512" cy="417835"/>
          </a:xfrm>
          <a:custGeom>
            <a:avLst/>
            <a:gdLst/>
            <a:ahLst/>
            <a:cxnLst/>
            <a:rect l="l" t="t" r="r" b="b"/>
            <a:pathLst>
              <a:path w="10732" h="28856" extrusionOk="0">
                <a:moveTo>
                  <a:pt x="0" y="1"/>
                </a:moveTo>
                <a:lnTo>
                  <a:pt x="0" y="28856"/>
                </a:lnTo>
                <a:lnTo>
                  <a:pt x="5366" y="25265"/>
                </a:lnTo>
                <a:lnTo>
                  <a:pt x="10731" y="28856"/>
                </a:lnTo>
                <a:lnTo>
                  <a:pt x="10731" y="1"/>
                </a:lnTo>
                <a:close/>
              </a:path>
            </a:pathLst>
          </a:custGeom>
          <a:solidFill>
            <a:srgbClr val="CC112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06532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">
          <p15:clr>
            <a:srgbClr val="E46962"/>
          </p15:clr>
        </p15:guide>
        <p15:guide id="2" orient="horz" pos="3165">
          <p15:clr>
            <a:srgbClr val="E46962"/>
          </p15:clr>
        </p15:guide>
        <p15:guide id="3" pos="72">
          <p15:clr>
            <a:srgbClr val="E46962"/>
          </p15:clr>
        </p15:guide>
        <p15:guide id="4" pos="5688">
          <p15:clr>
            <a:srgbClr val="E46962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 2 2">
  <p:cSld name="Custom Layout 1 2 2">
    <p:bg>
      <p:bgPr>
        <a:solidFill>
          <a:srgbClr val="F3F3F3"/>
        </a:solidFill>
        <a:effectLst/>
      </p:bgPr>
    </p:bg>
    <p:spTree>
      <p:nvGrpSpPr>
        <p:cNvPr id="1" name="Shape 2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8" name="Google Shape;2428;p191"/>
          <p:cNvSpPr txBox="1">
            <a:spLocks noGrp="1"/>
          </p:cNvSpPr>
          <p:nvPr>
            <p:ph type="title"/>
          </p:nvPr>
        </p:nvSpPr>
        <p:spPr>
          <a:xfrm>
            <a:off x="806533" y="1878967"/>
            <a:ext cx="10578800" cy="31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Staatliches"/>
              <a:buChar char="●"/>
              <a:defRPr sz="4800" b="0" i="0" u="none" strike="noStrike" cap="none">
                <a:solidFill>
                  <a:schemeClr val="lt2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marR="0" lvl="1" algn="ctr" rtl="0">
              <a:lnSpc>
                <a:spcPct val="80000"/>
              </a:lnSpc>
              <a:spcBef>
                <a:spcPts val="167"/>
              </a:spcBef>
              <a:spcAft>
                <a:spcPts val="0"/>
              </a:spcAft>
              <a:buClr>
                <a:schemeClr val="lt2"/>
              </a:buClr>
              <a:buSzPts val="3600"/>
              <a:buFont typeface="Staatliches"/>
              <a:buChar char="○"/>
              <a:defRPr sz="4800" b="0" i="0" u="none" strike="noStrike" cap="none">
                <a:solidFill>
                  <a:schemeClr val="lt2"/>
                </a:solidFill>
                <a:latin typeface="Staatliches"/>
                <a:ea typeface="Staatliches"/>
                <a:cs typeface="Staatliches"/>
                <a:sym typeface="Staatliches"/>
              </a:defRPr>
            </a:lvl2pPr>
            <a:lvl3pPr marR="0" lvl="2" algn="ctr" rtl="0">
              <a:lnSpc>
                <a:spcPct val="80000"/>
              </a:lnSpc>
              <a:spcBef>
                <a:spcPts val="167"/>
              </a:spcBef>
              <a:spcAft>
                <a:spcPts val="0"/>
              </a:spcAft>
              <a:buClr>
                <a:schemeClr val="lt2"/>
              </a:buClr>
              <a:buSzPts val="3600"/>
              <a:buFont typeface="Staatliches"/>
              <a:buChar char="■"/>
              <a:defRPr sz="4800" b="0" i="0" u="none" strike="noStrike" cap="none">
                <a:solidFill>
                  <a:schemeClr val="lt2"/>
                </a:solidFill>
                <a:latin typeface="Staatliches"/>
                <a:ea typeface="Staatliches"/>
                <a:cs typeface="Staatliches"/>
                <a:sym typeface="Staatliches"/>
              </a:defRPr>
            </a:lvl3pPr>
            <a:lvl4pPr marR="0" lvl="3" algn="ctr" rtl="0">
              <a:lnSpc>
                <a:spcPct val="80000"/>
              </a:lnSpc>
              <a:spcBef>
                <a:spcPts val="167"/>
              </a:spcBef>
              <a:spcAft>
                <a:spcPts val="0"/>
              </a:spcAft>
              <a:buClr>
                <a:schemeClr val="lt2"/>
              </a:buClr>
              <a:buSzPts val="3600"/>
              <a:buFont typeface="Staatliches"/>
              <a:buChar char="●"/>
              <a:defRPr sz="4800" b="0" i="0" u="none" strike="noStrike" cap="none">
                <a:solidFill>
                  <a:schemeClr val="lt2"/>
                </a:solidFill>
                <a:latin typeface="Staatliches"/>
                <a:ea typeface="Staatliches"/>
                <a:cs typeface="Staatliches"/>
                <a:sym typeface="Staatliches"/>
              </a:defRPr>
            </a:lvl4pPr>
            <a:lvl5pPr marR="0" lvl="4" algn="ctr" rtl="0">
              <a:lnSpc>
                <a:spcPct val="80000"/>
              </a:lnSpc>
              <a:spcBef>
                <a:spcPts val="167"/>
              </a:spcBef>
              <a:spcAft>
                <a:spcPts val="0"/>
              </a:spcAft>
              <a:buClr>
                <a:schemeClr val="lt2"/>
              </a:buClr>
              <a:buSzPts val="3600"/>
              <a:buFont typeface="Staatliches"/>
              <a:buChar char="○"/>
              <a:defRPr sz="4800" b="0" i="0" u="none" strike="noStrike" cap="none">
                <a:solidFill>
                  <a:schemeClr val="lt2"/>
                </a:solidFill>
                <a:latin typeface="Staatliches"/>
                <a:ea typeface="Staatliches"/>
                <a:cs typeface="Staatliches"/>
                <a:sym typeface="Staatliches"/>
              </a:defRPr>
            </a:lvl5pPr>
            <a:lvl6pPr marR="0" lvl="5" algn="ctr" rtl="0">
              <a:lnSpc>
                <a:spcPct val="80000"/>
              </a:lnSpc>
              <a:spcBef>
                <a:spcPts val="167"/>
              </a:spcBef>
              <a:spcAft>
                <a:spcPts val="0"/>
              </a:spcAft>
              <a:buClr>
                <a:schemeClr val="lt2"/>
              </a:buClr>
              <a:buSzPts val="3600"/>
              <a:buFont typeface="Staatliches"/>
              <a:buChar char="■"/>
              <a:defRPr sz="4800" b="0" i="0" u="none" strike="noStrike" cap="none">
                <a:solidFill>
                  <a:schemeClr val="lt2"/>
                </a:solidFill>
                <a:latin typeface="Staatliches"/>
                <a:ea typeface="Staatliches"/>
                <a:cs typeface="Staatliches"/>
                <a:sym typeface="Staatliches"/>
              </a:defRPr>
            </a:lvl6pPr>
            <a:lvl7pPr marR="0" lvl="6" algn="ctr" rtl="0">
              <a:lnSpc>
                <a:spcPct val="80000"/>
              </a:lnSpc>
              <a:spcBef>
                <a:spcPts val="167"/>
              </a:spcBef>
              <a:spcAft>
                <a:spcPts val="0"/>
              </a:spcAft>
              <a:buClr>
                <a:schemeClr val="lt2"/>
              </a:buClr>
              <a:buSzPts val="3600"/>
              <a:buFont typeface="Staatliches"/>
              <a:buChar char="●"/>
              <a:defRPr sz="4800" b="0" i="0" u="none" strike="noStrike" cap="none">
                <a:solidFill>
                  <a:schemeClr val="lt2"/>
                </a:solidFill>
                <a:latin typeface="Staatliches"/>
                <a:ea typeface="Staatliches"/>
                <a:cs typeface="Staatliches"/>
                <a:sym typeface="Staatliches"/>
              </a:defRPr>
            </a:lvl7pPr>
            <a:lvl8pPr marR="0" lvl="7" algn="ctr" rtl="0">
              <a:lnSpc>
                <a:spcPct val="80000"/>
              </a:lnSpc>
              <a:spcBef>
                <a:spcPts val="167"/>
              </a:spcBef>
              <a:spcAft>
                <a:spcPts val="0"/>
              </a:spcAft>
              <a:buClr>
                <a:schemeClr val="lt2"/>
              </a:buClr>
              <a:buSzPts val="3600"/>
              <a:buFont typeface="Staatliches"/>
              <a:buChar char="○"/>
              <a:defRPr sz="4800" b="0" i="0" u="none" strike="noStrike" cap="none">
                <a:solidFill>
                  <a:schemeClr val="lt2"/>
                </a:solidFill>
                <a:latin typeface="Staatliches"/>
                <a:ea typeface="Staatliches"/>
                <a:cs typeface="Staatliches"/>
                <a:sym typeface="Staatliches"/>
              </a:defRPr>
            </a:lvl8pPr>
            <a:lvl9pPr marR="0" lvl="8" algn="ctr" rtl="0">
              <a:lnSpc>
                <a:spcPct val="80000"/>
              </a:lnSpc>
              <a:spcBef>
                <a:spcPts val="167"/>
              </a:spcBef>
              <a:spcAft>
                <a:spcPts val="167"/>
              </a:spcAft>
              <a:buClr>
                <a:schemeClr val="lt2"/>
              </a:buClr>
              <a:buSzPts val="3600"/>
              <a:buFont typeface="Staatliches"/>
              <a:buChar char="■"/>
              <a:defRPr sz="4800" b="0" i="0" u="none" strike="noStrike" cap="none">
                <a:solidFill>
                  <a:schemeClr val="lt2"/>
                </a:solidFill>
                <a:latin typeface="Staatliches"/>
                <a:ea typeface="Staatliches"/>
                <a:cs typeface="Staatliches"/>
                <a:sym typeface="Staatliches"/>
              </a:defRPr>
            </a:lvl9pPr>
          </a:lstStyle>
          <a:p>
            <a:endParaRPr/>
          </a:p>
        </p:txBody>
      </p:sp>
      <p:sp>
        <p:nvSpPr>
          <p:cNvPr id="2429" name="Google Shape;2429;p191"/>
          <p:cNvSpPr txBox="1">
            <a:spLocks noGrp="1"/>
          </p:cNvSpPr>
          <p:nvPr>
            <p:ph type="sldNum" idx="12"/>
          </p:nvPr>
        </p:nvSpPr>
        <p:spPr>
          <a:xfrm rot="5400000">
            <a:off x="11643300" y="3246000"/>
            <a:ext cx="731600" cy="3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667" b="0" i="0" u="none" strike="noStrike" cap="non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667" b="0" i="0" u="none" strike="noStrike" cap="non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667" b="0" i="0" u="none" strike="noStrike" cap="non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667" b="0" i="0" u="none" strike="noStrike" cap="non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667" b="0" i="0" u="none" strike="noStrike" cap="non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667" b="0" i="0" u="none" strike="noStrike" cap="non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667" b="0" i="0" u="none" strike="noStrike" cap="non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667" b="0" i="0" u="none" strike="noStrike" cap="non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667" b="0" i="0" u="none" strike="noStrike" cap="non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/>
              <a:t>0</a:t>
            </a:r>
            <a:fld id="{00000000-1234-1234-1234-123412341234}" type="slidenum">
              <a:rPr lang="en" smtClean="0"/>
              <a:pPr/>
              <a:t>‹#›</a:t>
            </a:fld>
            <a:endParaRPr sz="933">
              <a:solidFill>
                <a:srgbClr val="FFFFFF"/>
              </a:solidFill>
            </a:endParaRPr>
          </a:p>
        </p:txBody>
      </p:sp>
      <p:sp>
        <p:nvSpPr>
          <p:cNvPr id="2430" name="Google Shape;2430;p191"/>
          <p:cNvSpPr txBox="1"/>
          <p:nvPr/>
        </p:nvSpPr>
        <p:spPr>
          <a:xfrm rot="-5401104">
            <a:off x="-438009" y="3244395"/>
            <a:ext cx="1245600" cy="3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lang="en" sz="667" b="0" i="0" u="none" strike="noStrike" cap="non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rPr>
              <a:t>July 31, 2023</a:t>
            </a:r>
            <a:endParaRPr sz="667" b="0" i="0" u="none" strike="noStrike" cap="none">
              <a:solidFill>
                <a:srgbClr val="99999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920869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">
          <p15:clr>
            <a:srgbClr val="E46962"/>
          </p15:clr>
        </p15:guide>
        <p15:guide id="2" orient="horz" pos="3165">
          <p15:clr>
            <a:srgbClr val="E46962"/>
          </p15:clr>
        </p15:guide>
        <p15:guide id="3" pos="72">
          <p15:clr>
            <a:srgbClr val="E46962"/>
          </p15:clr>
        </p15:guide>
        <p15:guide id="4" pos="5688">
          <p15:clr>
            <a:srgbClr val="E46962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 2 1 1">
  <p:cSld name="Custom Layout 1 2 1 1">
    <p:bg>
      <p:bgPr>
        <a:solidFill>
          <a:srgbClr val="F3F3F3"/>
        </a:solidFill>
        <a:effectLst/>
      </p:bgPr>
    </p:bg>
    <p:spTree>
      <p:nvGrpSpPr>
        <p:cNvPr id="1" name="Shape 2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2" name="Google Shape;2442;p192"/>
          <p:cNvSpPr txBox="1"/>
          <p:nvPr/>
        </p:nvSpPr>
        <p:spPr>
          <a:xfrm>
            <a:off x="11972975" y="3185200"/>
            <a:ext cx="2192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1900" rIns="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fld id="{00000000-1234-1234-1234-123412341234}" type="slidenum">
              <a:rPr lang="en" sz="800" b="0" i="0" u="none" strike="noStrike" cap="none">
                <a:solidFill>
                  <a:srgbClr val="00188A"/>
                </a:solidFill>
                <a:latin typeface="Palatino"/>
                <a:ea typeface="Palatino"/>
                <a:cs typeface="Palatino"/>
                <a:sym typeface="Palatino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None/>
              </a:pPr>
              <a:t>‹#›</a:t>
            </a:fld>
            <a:endParaRPr sz="800" b="0" i="0" u="none" strike="noStrike" cap="none">
              <a:solidFill>
                <a:srgbClr val="00188A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2443" name="Google Shape;2443;p192"/>
          <p:cNvSpPr/>
          <p:nvPr/>
        </p:nvSpPr>
        <p:spPr>
          <a:xfrm>
            <a:off x="6016744" y="115766"/>
            <a:ext cx="158512" cy="417835"/>
          </a:xfrm>
          <a:custGeom>
            <a:avLst/>
            <a:gdLst/>
            <a:ahLst/>
            <a:cxnLst/>
            <a:rect l="l" t="t" r="r" b="b"/>
            <a:pathLst>
              <a:path w="10732" h="28856" extrusionOk="0">
                <a:moveTo>
                  <a:pt x="0" y="1"/>
                </a:moveTo>
                <a:lnTo>
                  <a:pt x="0" y="28856"/>
                </a:lnTo>
                <a:lnTo>
                  <a:pt x="5366" y="25265"/>
                </a:lnTo>
                <a:lnTo>
                  <a:pt x="10731" y="28856"/>
                </a:lnTo>
                <a:lnTo>
                  <a:pt x="10731" y="1"/>
                </a:lnTo>
                <a:close/>
              </a:path>
            </a:pathLst>
          </a:custGeom>
          <a:solidFill>
            <a:srgbClr val="CC112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2965923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cript">
  <p:cSld name="Script">
    <p:spTree>
      <p:nvGrpSpPr>
        <p:cNvPr id="1" name="Shape 2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5" name="Google Shape;2445;p193"/>
          <p:cNvSpPr txBox="1">
            <a:spLocks noGrp="1"/>
          </p:cNvSpPr>
          <p:nvPr>
            <p:ph type="title"/>
          </p:nvPr>
        </p:nvSpPr>
        <p:spPr>
          <a:xfrm>
            <a:off x="870567" y="344500"/>
            <a:ext cx="4851600" cy="16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ormorant Garamond"/>
                <a:ea typeface="Cormorant Garamond"/>
                <a:cs typeface="Cormorant Garamond"/>
                <a:sym typeface="Cormorant Garamond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ormorant Garamond"/>
                <a:ea typeface="Cormorant Garamond"/>
                <a:cs typeface="Cormorant Garamond"/>
                <a:sym typeface="Cormorant Garamond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ormorant Garamond"/>
                <a:ea typeface="Cormorant Garamond"/>
                <a:cs typeface="Cormorant Garamond"/>
                <a:sym typeface="Cormorant Garamond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ormorant Garamond"/>
                <a:ea typeface="Cormorant Garamond"/>
                <a:cs typeface="Cormorant Garamond"/>
                <a:sym typeface="Cormorant Garamond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ormorant Garamond"/>
                <a:ea typeface="Cormorant Garamond"/>
                <a:cs typeface="Cormorant Garamond"/>
                <a:sym typeface="Cormorant Garamond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ormorant Garamond"/>
                <a:ea typeface="Cormorant Garamond"/>
                <a:cs typeface="Cormorant Garamond"/>
                <a:sym typeface="Cormorant Garamond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ormorant Garamond"/>
                <a:ea typeface="Cormorant Garamond"/>
                <a:cs typeface="Cormorant Garamond"/>
                <a:sym typeface="Cormorant Garamond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ormorant Garamond"/>
                <a:ea typeface="Cormorant Garamond"/>
                <a:cs typeface="Cormorant Garamond"/>
                <a:sym typeface="Cormorant Garamond"/>
              </a:defRPr>
            </a:lvl9pPr>
          </a:lstStyle>
          <a:p>
            <a:endParaRPr/>
          </a:p>
        </p:txBody>
      </p:sp>
      <p:sp>
        <p:nvSpPr>
          <p:cNvPr id="2446" name="Google Shape;2446;p193"/>
          <p:cNvSpPr txBox="1">
            <a:spLocks noGrp="1"/>
          </p:cNvSpPr>
          <p:nvPr>
            <p:ph type="body" idx="1"/>
          </p:nvPr>
        </p:nvSpPr>
        <p:spPr>
          <a:xfrm>
            <a:off x="870700" y="2299433"/>
            <a:ext cx="4851600" cy="42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609585" marR="0" lvl="0" indent="-380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Char char="●"/>
              <a:defRPr sz="12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1219170" marR="0" lvl="1" indent="-380990" algn="l" rtl="0">
              <a:lnSpc>
                <a:spcPct val="100000"/>
              </a:lnSpc>
              <a:spcBef>
                <a:spcPts val="933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Char char="○"/>
              <a:defRPr sz="12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1828754" marR="0" lvl="2" indent="-380990" algn="l" rtl="0">
              <a:lnSpc>
                <a:spcPct val="100000"/>
              </a:lnSpc>
              <a:spcBef>
                <a:spcPts val="933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Char char="■"/>
              <a:defRPr sz="12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2438339" marR="0" lvl="3" indent="-380990" algn="l" rtl="0">
              <a:lnSpc>
                <a:spcPct val="100000"/>
              </a:lnSpc>
              <a:spcBef>
                <a:spcPts val="933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Char char="●"/>
              <a:defRPr sz="12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3047924" marR="0" lvl="4" indent="-380990" algn="l" rtl="0">
              <a:lnSpc>
                <a:spcPct val="100000"/>
              </a:lnSpc>
              <a:spcBef>
                <a:spcPts val="933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Char char="○"/>
              <a:defRPr sz="12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3657509" marR="0" lvl="5" indent="-380990" algn="l" rtl="0">
              <a:lnSpc>
                <a:spcPct val="100000"/>
              </a:lnSpc>
              <a:spcBef>
                <a:spcPts val="933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Char char="■"/>
              <a:defRPr sz="12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4267093" marR="0" lvl="6" indent="-380990" algn="l" rtl="0">
              <a:lnSpc>
                <a:spcPct val="100000"/>
              </a:lnSpc>
              <a:spcBef>
                <a:spcPts val="933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Char char="●"/>
              <a:defRPr sz="12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4876678" marR="0" lvl="7" indent="-380990" algn="l" rtl="0">
              <a:lnSpc>
                <a:spcPct val="100000"/>
              </a:lnSpc>
              <a:spcBef>
                <a:spcPts val="933"/>
              </a:spcBef>
              <a:spcAft>
                <a:spcPts val="0"/>
              </a:spcAft>
              <a:buClr>
                <a:schemeClr val="dk1"/>
              </a:buClr>
              <a:buSzPts val="900"/>
              <a:buFont typeface="Palatino"/>
              <a:buChar char="○"/>
              <a:defRPr sz="12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5486263" marR="0" lvl="8" indent="-380990" algn="l" rtl="0">
              <a:lnSpc>
                <a:spcPct val="100000"/>
              </a:lnSpc>
              <a:spcBef>
                <a:spcPts val="933"/>
              </a:spcBef>
              <a:spcAft>
                <a:spcPts val="933"/>
              </a:spcAft>
              <a:buClr>
                <a:schemeClr val="dk1"/>
              </a:buClr>
              <a:buSzPts val="900"/>
              <a:buFont typeface="Palatino"/>
              <a:buChar char="■"/>
              <a:defRPr sz="12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349477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E46962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8">
  <p:cSld name="Section header 8">
    <p:spTree>
      <p:nvGrpSpPr>
        <p:cNvPr id="1" name="Shape 2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19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2449" name="Google Shape;2449;p194"/>
          <p:cNvSpPr/>
          <p:nvPr/>
        </p:nvSpPr>
        <p:spPr>
          <a:xfrm>
            <a:off x="90800" y="88400"/>
            <a:ext cx="12010400" cy="6681200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D00A2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9357222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spTree>
      <p:nvGrpSpPr>
        <p:cNvPr id="1" name="Shape 2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1" name="Google Shape;2451;p19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2452" name="Google Shape;2452;p195"/>
          <p:cNvSpPr/>
          <p:nvPr/>
        </p:nvSpPr>
        <p:spPr>
          <a:xfrm>
            <a:off x="90800" y="88400"/>
            <a:ext cx="12010400" cy="6681200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D00A2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1860543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_POINT_1">
  <p:cSld name="MAIN_POINT_1">
    <p:spTree>
      <p:nvGrpSpPr>
        <p:cNvPr id="1" name="Shape 2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4" name="Google Shape;2454;p196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400" cy="54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●"/>
              <a:defRPr sz="6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○"/>
              <a:defRPr sz="6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■"/>
              <a:defRPr sz="6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●"/>
              <a:defRPr sz="6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○"/>
              <a:defRPr sz="6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■"/>
              <a:defRPr sz="6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●"/>
              <a:defRPr sz="6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○"/>
              <a:defRPr sz="6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■"/>
              <a:defRPr sz="6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55" name="Google Shape;2455;p19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8632181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2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" name="Google Shape;2457;p197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58" name="Google Shape;2458;p197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59" name="Google Shape;2459;p197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78943298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Blank 1">
    <p:spTree>
      <p:nvGrpSpPr>
        <p:cNvPr id="1" name="Shape 2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1" name="Google Shape;2461;p19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82986118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 2">
  <p:cSld name="Blank 2">
    <p:bg>
      <p:bgPr>
        <a:solidFill>
          <a:schemeClr val="lt1"/>
        </a:solidFill>
        <a:effectLst/>
      </p:bgPr>
    </p:bg>
    <p:spTree>
      <p:nvGrpSpPr>
        <p:cNvPr id="1" name="Shape 2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3" name="Google Shape;2463;p199"/>
          <p:cNvSpPr/>
          <p:nvPr/>
        </p:nvSpPr>
        <p:spPr>
          <a:xfrm>
            <a:off x="0" y="0"/>
            <a:ext cx="12184075" cy="6862571"/>
          </a:xfrm>
          <a:custGeom>
            <a:avLst/>
            <a:gdLst/>
            <a:ahLst/>
            <a:cxnLst/>
            <a:rect l="l" t="t" r="r" b="b"/>
            <a:pathLst>
              <a:path w="14447519" h="7223759" extrusionOk="0">
                <a:moveTo>
                  <a:pt x="14447519" y="0"/>
                </a:moveTo>
                <a:lnTo>
                  <a:pt x="0" y="0"/>
                </a:lnTo>
                <a:lnTo>
                  <a:pt x="0" y="7223759"/>
                </a:lnTo>
                <a:lnTo>
                  <a:pt x="14447519" y="7223759"/>
                </a:lnTo>
                <a:lnTo>
                  <a:pt x="14447519" y="0"/>
                </a:lnTo>
                <a:close/>
              </a:path>
            </a:pathLst>
          </a:custGeom>
          <a:solidFill>
            <a:srgbClr val="12121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4" name="Google Shape;2464;p199"/>
          <p:cNvSpPr txBox="1">
            <a:spLocks noGrp="1"/>
          </p:cNvSpPr>
          <p:nvPr>
            <p:ph type="ftr" idx="11"/>
          </p:nvPr>
        </p:nvSpPr>
        <p:spPr>
          <a:xfrm>
            <a:off x="4145280" y="6377940"/>
            <a:ext cx="3901600" cy="287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65" name="Google Shape;2465;p199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000" cy="287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66" name="Google Shape;2466;p199"/>
          <p:cNvSpPr txBox="1">
            <a:spLocks noGrp="1"/>
          </p:cNvSpPr>
          <p:nvPr>
            <p:ph type="sldNum" idx="12"/>
          </p:nvPr>
        </p:nvSpPr>
        <p:spPr>
          <a:xfrm>
            <a:off x="8778240" y="6377940"/>
            <a:ext cx="2804000" cy="266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62120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8" name="Google Shape;2468;p200"/>
          <p:cNvSpPr txBox="1">
            <a:spLocks noGrp="1"/>
          </p:cNvSpPr>
          <p:nvPr>
            <p:ph type="title"/>
          </p:nvPr>
        </p:nvSpPr>
        <p:spPr>
          <a:xfrm>
            <a:off x="791731" y="342952"/>
            <a:ext cx="10608400" cy="1354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800" b="1" i="0" u="none" strike="noStrike" cap="none">
                <a:solidFill>
                  <a:srgbClr val="F1EED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69" name="Google Shape;2469;p200"/>
          <p:cNvSpPr txBox="1">
            <a:spLocks noGrp="1"/>
          </p:cNvSpPr>
          <p:nvPr>
            <p:ph type="body" idx="1"/>
          </p:nvPr>
        </p:nvSpPr>
        <p:spPr>
          <a:xfrm>
            <a:off x="5846207" y="2458996"/>
            <a:ext cx="5552400" cy="287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609585" marR="0" lvl="0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marR="0" lvl="1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828754" marR="0" lvl="2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438339" marR="0" lvl="3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047924" marR="0" lvl="4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657509" marR="0" lvl="5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4267093" marR="0" lvl="6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76678" marR="0" lvl="7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5486263" marR="0" lvl="8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70" name="Google Shape;2470;p200"/>
          <p:cNvSpPr txBox="1">
            <a:spLocks noGrp="1"/>
          </p:cNvSpPr>
          <p:nvPr>
            <p:ph type="ftr" idx="11"/>
          </p:nvPr>
        </p:nvSpPr>
        <p:spPr>
          <a:xfrm>
            <a:off x="4145280" y="6377940"/>
            <a:ext cx="3901600" cy="287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71" name="Google Shape;2471;p200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000" cy="287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72" name="Google Shape;2472;p200"/>
          <p:cNvSpPr txBox="1">
            <a:spLocks noGrp="1"/>
          </p:cNvSpPr>
          <p:nvPr>
            <p:ph type="sldNum" idx="12"/>
          </p:nvPr>
        </p:nvSpPr>
        <p:spPr>
          <a:xfrm>
            <a:off x="8778240" y="6377940"/>
            <a:ext cx="2804000" cy="266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818015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2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4" name="Google Shape;2474;p201"/>
          <p:cNvSpPr txBox="1">
            <a:spLocks noGrp="1"/>
          </p:cNvSpPr>
          <p:nvPr>
            <p:ph type="title"/>
          </p:nvPr>
        </p:nvSpPr>
        <p:spPr>
          <a:xfrm>
            <a:off x="791731" y="342952"/>
            <a:ext cx="10608400" cy="1354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800" b="1" i="0" u="none" strike="noStrike" cap="none">
                <a:solidFill>
                  <a:srgbClr val="F1EED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75" name="Google Shape;2475;p201"/>
          <p:cNvSpPr txBox="1">
            <a:spLocks noGrp="1"/>
          </p:cNvSpPr>
          <p:nvPr>
            <p:ph type="body" idx="1"/>
          </p:nvPr>
        </p:nvSpPr>
        <p:spPr>
          <a:xfrm>
            <a:off x="609600" y="1577340"/>
            <a:ext cx="5303600" cy="287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609585" marR="0" lvl="0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marR="0" lvl="1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828754" marR="0" lvl="2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438339" marR="0" lvl="3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047924" marR="0" lvl="4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657509" marR="0" lvl="5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4267093" marR="0" lvl="6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76678" marR="0" lvl="7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5486263" marR="0" lvl="8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76" name="Google Shape;2476;p201"/>
          <p:cNvSpPr txBox="1">
            <a:spLocks noGrp="1"/>
          </p:cNvSpPr>
          <p:nvPr>
            <p:ph type="body" idx="2"/>
          </p:nvPr>
        </p:nvSpPr>
        <p:spPr>
          <a:xfrm>
            <a:off x="6278880" y="1577340"/>
            <a:ext cx="5303600" cy="287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609585" marR="0" lvl="0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marR="0" lvl="1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828754" marR="0" lvl="2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438339" marR="0" lvl="3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047924" marR="0" lvl="4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657509" marR="0" lvl="5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4267093" marR="0" lvl="6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76678" marR="0" lvl="7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5486263" marR="0" lvl="8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77" name="Google Shape;2477;p201"/>
          <p:cNvSpPr txBox="1">
            <a:spLocks noGrp="1"/>
          </p:cNvSpPr>
          <p:nvPr>
            <p:ph type="ftr" idx="11"/>
          </p:nvPr>
        </p:nvSpPr>
        <p:spPr>
          <a:xfrm>
            <a:off x="4145280" y="6377940"/>
            <a:ext cx="3901600" cy="287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78" name="Google Shape;2478;p201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000" cy="287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79" name="Google Shape;2479;p201"/>
          <p:cNvSpPr txBox="1">
            <a:spLocks noGrp="1"/>
          </p:cNvSpPr>
          <p:nvPr>
            <p:ph type="sldNum" idx="12"/>
          </p:nvPr>
        </p:nvSpPr>
        <p:spPr>
          <a:xfrm>
            <a:off x="8778240" y="6377940"/>
            <a:ext cx="2804000" cy="266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25784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3">
  <p:cSld name="Blank 3">
    <p:spTree>
      <p:nvGrpSpPr>
        <p:cNvPr id="1" name="Shape 2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1" name="Google Shape;2481;p20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20005018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dea Slide">
  <p:cSld name="Idea Slide">
    <p:spTree>
      <p:nvGrpSpPr>
        <p:cNvPr id="1" name="Shape 2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3" name="Google Shape;2483;p203"/>
          <p:cNvSpPr txBox="1">
            <a:spLocks noGrp="1"/>
          </p:cNvSpPr>
          <p:nvPr>
            <p:ph type="title"/>
          </p:nvPr>
        </p:nvSpPr>
        <p:spPr>
          <a:xfrm>
            <a:off x="6519867" y="1563700"/>
            <a:ext cx="4851600" cy="16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ormorant Garamond"/>
                <a:ea typeface="Cormorant Garamond"/>
                <a:cs typeface="Cormorant Garamond"/>
                <a:sym typeface="Cormorant Garamond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ormorant Garamond"/>
                <a:ea typeface="Cormorant Garamond"/>
                <a:cs typeface="Cormorant Garamond"/>
                <a:sym typeface="Cormorant Garamond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ormorant Garamond"/>
                <a:ea typeface="Cormorant Garamond"/>
                <a:cs typeface="Cormorant Garamond"/>
                <a:sym typeface="Cormorant Garamond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ormorant Garamond"/>
                <a:ea typeface="Cormorant Garamond"/>
                <a:cs typeface="Cormorant Garamond"/>
                <a:sym typeface="Cormorant Garamond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ormorant Garamond"/>
                <a:ea typeface="Cormorant Garamond"/>
                <a:cs typeface="Cormorant Garamond"/>
                <a:sym typeface="Cormorant Garamond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ormorant Garamond"/>
                <a:ea typeface="Cormorant Garamond"/>
                <a:cs typeface="Cormorant Garamond"/>
                <a:sym typeface="Cormorant Garamond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ormorant Garamond"/>
                <a:ea typeface="Cormorant Garamond"/>
                <a:cs typeface="Cormorant Garamond"/>
                <a:sym typeface="Cormorant Garamond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ormorant Garamond"/>
                <a:ea typeface="Cormorant Garamond"/>
                <a:cs typeface="Cormorant Garamond"/>
                <a:sym typeface="Cormorant Garamond"/>
              </a:defRPr>
            </a:lvl9pPr>
          </a:lstStyle>
          <a:p>
            <a:endParaRPr/>
          </a:p>
        </p:txBody>
      </p:sp>
      <p:sp>
        <p:nvSpPr>
          <p:cNvPr id="2484" name="Google Shape;2484;p203"/>
          <p:cNvSpPr txBox="1">
            <a:spLocks noGrp="1"/>
          </p:cNvSpPr>
          <p:nvPr>
            <p:ph type="body" idx="1"/>
          </p:nvPr>
        </p:nvSpPr>
        <p:spPr>
          <a:xfrm>
            <a:off x="6520000" y="3925033"/>
            <a:ext cx="4851600" cy="16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85" marR="0" lvl="0" indent="-4063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alatino"/>
              <a:buChar char="●"/>
              <a:defRPr sz="16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1219170" marR="0" lvl="1" indent="-406390" algn="l" rtl="0">
              <a:lnSpc>
                <a:spcPct val="100000"/>
              </a:lnSpc>
              <a:spcBef>
                <a:spcPts val="9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alatino"/>
              <a:buChar char="○"/>
              <a:defRPr sz="16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1828754" marR="0" lvl="2" indent="-406390" algn="l" rtl="0">
              <a:lnSpc>
                <a:spcPct val="100000"/>
              </a:lnSpc>
              <a:spcBef>
                <a:spcPts val="9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alatino"/>
              <a:buChar char="■"/>
              <a:defRPr sz="16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2438339" marR="0" lvl="3" indent="-406390" algn="l" rtl="0">
              <a:lnSpc>
                <a:spcPct val="100000"/>
              </a:lnSpc>
              <a:spcBef>
                <a:spcPts val="9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alatino"/>
              <a:buChar char="●"/>
              <a:defRPr sz="16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3047924" marR="0" lvl="4" indent="-406390" algn="l" rtl="0">
              <a:lnSpc>
                <a:spcPct val="100000"/>
              </a:lnSpc>
              <a:spcBef>
                <a:spcPts val="9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alatino"/>
              <a:buChar char="○"/>
              <a:defRPr sz="16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3657509" marR="0" lvl="5" indent="-406390" algn="l" rtl="0">
              <a:lnSpc>
                <a:spcPct val="100000"/>
              </a:lnSpc>
              <a:spcBef>
                <a:spcPts val="9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alatino"/>
              <a:buChar char="■"/>
              <a:defRPr sz="16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4267093" marR="0" lvl="6" indent="-406390" algn="l" rtl="0">
              <a:lnSpc>
                <a:spcPct val="100000"/>
              </a:lnSpc>
              <a:spcBef>
                <a:spcPts val="9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alatino"/>
              <a:buChar char="●"/>
              <a:defRPr sz="16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4876678" marR="0" lvl="7" indent="-406390" algn="l" rtl="0">
              <a:lnSpc>
                <a:spcPct val="100000"/>
              </a:lnSpc>
              <a:spcBef>
                <a:spcPts val="9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alatino"/>
              <a:buChar char="○"/>
              <a:defRPr sz="16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5486263" marR="0" lvl="8" indent="-406390" algn="l" rtl="0">
              <a:lnSpc>
                <a:spcPct val="100000"/>
              </a:lnSpc>
              <a:spcBef>
                <a:spcPts val="933"/>
              </a:spcBef>
              <a:spcAft>
                <a:spcPts val="933"/>
              </a:spcAft>
              <a:buClr>
                <a:schemeClr val="dk1"/>
              </a:buClr>
              <a:buSzPts val="1200"/>
              <a:buFont typeface="Palatino"/>
              <a:buChar char="■"/>
              <a:defRPr sz="1600" b="0" i="0" u="none" strike="noStrike" cap="none">
                <a:solidFill>
                  <a:schemeClr val="dk1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  <p:sp>
        <p:nvSpPr>
          <p:cNvPr id="2485" name="Google Shape;2485;p203"/>
          <p:cNvSpPr txBox="1">
            <a:spLocks noGrp="1"/>
          </p:cNvSpPr>
          <p:nvPr>
            <p:ph type="subTitle" idx="2"/>
          </p:nvPr>
        </p:nvSpPr>
        <p:spPr>
          <a:xfrm>
            <a:off x="6481367" y="3521533"/>
            <a:ext cx="1795600" cy="1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900"/>
              <a:buFont typeface="Helvetica Neue Light"/>
              <a:buNone/>
              <a:defRPr sz="3867" b="0" i="0" u="none" strike="noStrike" cap="none">
                <a:solidFill>
                  <a:schemeClr val="accen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  <a:defRPr sz="33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  <a:defRPr sz="33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  <a:defRPr sz="33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  <a:defRPr sz="33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  <a:defRPr sz="33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  <a:defRPr sz="33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  <a:defRPr sz="33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  <a:defRPr sz="33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86" name="Google Shape;2486;p203"/>
          <p:cNvSpPr txBox="1"/>
          <p:nvPr/>
        </p:nvSpPr>
        <p:spPr>
          <a:xfrm rot="-5401104">
            <a:off x="-438009" y="3244400"/>
            <a:ext cx="1245600" cy="3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lang="en" sz="667" b="0" i="0" u="none" strike="noStrike" cap="non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rPr>
              <a:t>AUGUST 11, 2023</a:t>
            </a:r>
            <a:endParaRPr sz="667" b="0" i="0" u="none" strike="noStrike" cap="none">
              <a:solidFill>
                <a:srgbClr val="99999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7" name="Google Shape;2487;p203"/>
          <p:cNvSpPr txBox="1"/>
          <p:nvPr/>
        </p:nvSpPr>
        <p:spPr>
          <a:xfrm rot="5400000">
            <a:off x="11643300" y="3246000"/>
            <a:ext cx="731600" cy="3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800" b="0" i="0" u="none" strike="noStrike" cap="none">
                <a:solidFill>
                  <a:srgbClr val="999999"/>
                </a:solidFill>
                <a:latin typeface="Arial Narrow"/>
                <a:ea typeface="Arial Narrow"/>
                <a:cs typeface="Arial Narrow"/>
                <a:sym typeface="Arial Narrow"/>
              </a:rPr>
              <a:t>0</a:t>
            </a:r>
            <a:fld id="{00000000-1234-1234-1234-123412341234}" type="slidenum">
              <a:rPr lang="en" sz="800" b="0" i="0" u="none" strike="noStrike" cap="none">
                <a:solidFill>
                  <a:srgbClr val="999999"/>
                </a:solidFill>
                <a:latin typeface="Arial Narrow"/>
                <a:ea typeface="Arial Narrow"/>
                <a:cs typeface="Arial Narrow"/>
                <a:sym typeface="Arial Narrow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None/>
              </a:pPr>
              <a:t>‹#›</a:t>
            </a:fld>
            <a:endParaRPr sz="1067" b="0" i="0" u="none" strike="noStrike" cap="none">
              <a:solidFill>
                <a:srgbClr val="FFFFFF"/>
              </a:solidFill>
              <a:latin typeface="Proxima Nova Rg"/>
              <a:ea typeface="Proxima Nova Rg"/>
              <a:cs typeface="Proxima Nova Rg"/>
              <a:sym typeface="Proxima Nova"/>
            </a:endParaRPr>
          </a:p>
        </p:txBody>
      </p:sp>
    </p:spTree>
    <p:extLst>
      <p:ext uri="{BB962C8B-B14F-4D97-AF65-F5344CB8AC3E}">
        <p14:creationId xmlns:p14="http://schemas.microsoft.com/office/powerpoint/2010/main" val="10059232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E46962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11">
  <p:cSld name="TITLE_11">
    <p:bg>
      <p:bgPr>
        <a:solidFill>
          <a:srgbClr val="F3F3F3"/>
        </a:solidFill>
        <a:effectLst/>
      </p:bgPr>
    </p:bg>
    <p:spTree>
      <p:nvGrpSpPr>
        <p:cNvPr id="1" name="Shape 2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9" name="Google Shape;2489;p204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●"/>
              <a:defRPr sz="6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○"/>
              <a:defRPr sz="6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■"/>
              <a:defRPr sz="6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●"/>
              <a:defRPr sz="6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○"/>
              <a:defRPr sz="6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■"/>
              <a:defRPr sz="6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●"/>
              <a:defRPr sz="6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○"/>
              <a:defRPr sz="6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■"/>
              <a:defRPr sz="6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90" name="Google Shape;2490;p204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7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7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7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7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7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7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7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7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7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01" name="Google Shape;2501;p204"/>
          <p:cNvSpPr txBox="1"/>
          <p:nvPr/>
        </p:nvSpPr>
        <p:spPr>
          <a:xfrm>
            <a:off x="11972975" y="3185200"/>
            <a:ext cx="2192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1900" rIns="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fld id="{00000000-1234-1234-1234-123412341234}" type="slidenum">
              <a:rPr lang="en" sz="800" b="0" i="0" u="none" strike="noStrike" cap="none">
                <a:solidFill>
                  <a:srgbClr val="00188A"/>
                </a:solidFill>
                <a:latin typeface="Palatino"/>
                <a:ea typeface="Palatino"/>
                <a:cs typeface="Palatino"/>
                <a:sym typeface="Palatino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None/>
              </a:pPr>
              <a:t>‹#›</a:t>
            </a:fld>
            <a:endParaRPr sz="800" b="0" i="0" u="none" strike="noStrike" cap="none">
              <a:solidFill>
                <a:srgbClr val="00188A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2502" name="Google Shape;2502;p204"/>
          <p:cNvSpPr/>
          <p:nvPr/>
        </p:nvSpPr>
        <p:spPr>
          <a:xfrm>
            <a:off x="6016744" y="115766"/>
            <a:ext cx="158512" cy="417835"/>
          </a:xfrm>
          <a:custGeom>
            <a:avLst/>
            <a:gdLst/>
            <a:ahLst/>
            <a:cxnLst/>
            <a:rect l="l" t="t" r="r" b="b"/>
            <a:pathLst>
              <a:path w="10732" h="28856" extrusionOk="0">
                <a:moveTo>
                  <a:pt x="0" y="1"/>
                </a:moveTo>
                <a:lnTo>
                  <a:pt x="0" y="28856"/>
                </a:lnTo>
                <a:lnTo>
                  <a:pt x="5366" y="25265"/>
                </a:lnTo>
                <a:lnTo>
                  <a:pt x="10731" y="28856"/>
                </a:lnTo>
                <a:lnTo>
                  <a:pt x="10731" y="1"/>
                </a:lnTo>
                <a:close/>
              </a:path>
            </a:pathLst>
          </a:custGeom>
          <a:solidFill>
            <a:srgbClr val="CC112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0878907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o Placeholder Copy">
  <p:cSld name="No Placeholder Copy">
    <p:spTree>
      <p:nvGrpSpPr>
        <p:cNvPr id="1" name="Shape 2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4" name="Google Shape;2514;p205"/>
          <p:cNvSpPr/>
          <p:nvPr/>
        </p:nvSpPr>
        <p:spPr>
          <a:xfrm>
            <a:off x="6016744" y="115766"/>
            <a:ext cx="158512" cy="417835"/>
          </a:xfrm>
          <a:custGeom>
            <a:avLst/>
            <a:gdLst/>
            <a:ahLst/>
            <a:cxnLst/>
            <a:rect l="l" t="t" r="r" b="b"/>
            <a:pathLst>
              <a:path w="10732" h="28856" extrusionOk="0">
                <a:moveTo>
                  <a:pt x="0" y="1"/>
                </a:moveTo>
                <a:lnTo>
                  <a:pt x="0" y="28856"/>
                </a:lnTo>
                <a:lnTo>
                  <a:pt x="5366" y="25265"/>
                </a:lnTo>
                <a:lnTo>
                  <a:pt x="10731" y="28856"/>
                </a:lnTo>
                <a:lnTo>
                  <a:pt x="10731" y="1"/>
                </a:lnTo>
                <a:close/>
              </a:path>
            </a:pathLst>
          </a:custGeom>
          <a:solidFill>
            <a:srgbClr val="CC112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0206606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819444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E1262A1-AC2B-58F2-9E1A-42A8065FA8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31190" y="177405"/>
            <a:ext cx="329623" cy="555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142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7217601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1DC64E-39B0-4FBE-BE67-3B882A972A5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0299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ags" Target="../tags/tag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oleObject" Target="../embeddings/oleObject1.bin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theme" Target="../theme/theme1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8.xml"/><Relationship Id="rId18" Type="http://schemas.openxmlformats.org/officeDocument/2006/relationships/slideLayout" Target="../slideLayouts/slideLayout63.xml"/><Relationship Id="rId26" Type="http://schemas.openxmlformats.org/officeDocument/2006/relationships/slideLayout" Target="../slideLayouts/slideLayout71.xml"/><Relationship Id="rId39" Type="http://schemas.openxmlformats.org/officeDocument/2006/relationships/slideLayout" Target="../slideLayouts/slideLayout84.xml"/><Relationship Id="rId21" Type="http://schemas.openxmlformats.org/officeDocument/2006/relationships/slideLayout" Target="../slideLayouts/slideLayout66.xml"/><Relationship Id="rId34" Type="http://schemas.openxmlformats.org/officeDocument/2006/relationships/slideLayout" Target="../slideLayouts/slideLayout79.xml"/><Relationship Id="rId42" Type="http://schemas.openxmlformats.org/officeDocument/2006/relationships/slideLayout" Target="../slideLayouts/slideLayout87.xml"/><Relationship Id="rId47" Type="http://schemas.openxmlformats.org/officeDocument/2006/relationships/oleObject" Target="../embeddings/oleObject2.bin"/><Relationship Id="rId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61.xml"/><Relationship Id="rId29" Type="http://schemas.openxmlformats.org/officeDocument/2006/relationships/slideLayout" Target="../slideLayouts/slideLayout74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24" Type="http://schemas.openxmlformats.org/officeDocument/2006/relationships/slideLayout" Target="../slideLayouts/slideLayout69.xml"/><Relationship Id="rId32" Type="http://schemas.openxmlformats.org/officeDocument/2006/relationships/slideLayout" Target="../slideLayouts/slideLayout77.xml"/><Relationship Id="rId37" Type="http://schemas.openxmlformats.org/officeDocument/2006/relationships/slideLayout" Target="../slideLayouts/slideLayout82.xml"/><Relationship Id="rId40" Type="http://schemas.openxmlformats.org/officeDocument/2006/relationships/slideLayout" Target="../slideLayouts/slideLayout85.xml"/><Relationship Id="rId45" Type="http://schemas.openxmlformats.org/officeDocument/2006/relationships/theme" Target="../theme/theme2.xml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60.xml"/><Relationship Id="rId23" Type="http://schemas.openxmlformats.org/officeDocument/2006/relationships/slideLayout" Target="../slideLayouts/slideLayout68.xml"/><Relationship Id="rId28" Type="http://schemas.openxmlformats.org/officeDocument/2006/relationships/slideLayout" Target="../slideLayouts/slideLayout73.xml"/><Relationship Id="rId36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55.xml"/><Relationship Id="rId19" Type="http://schemas.openxmlformats.org/officeDocument/2006/relationships/slideLayout" Target="../slideLayouts/slideLayout64.xml"/><Relationship Id="rId31" Type="http://schemas.openxmlformats.org/officeDocument/2006/relationships/slideLayout" Target="../slideLayouts/slideLayout76.xml"/><Relationship Id="rId44" Type="http://schemas.openxmlformats.org/officeDocument/2006/relationships/slideLayout" Target="../slideLayouts/slideLayout89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Relationship Id="rId22" Type="http://schemas.openxmlformats.org/officeDocument/2006/relationships/slideLayout" Target="../slideLayouts/slideLayout67.xml"/><Relationship Id="rId27" Type="http://schemas.openxmlformats.org/officeDocument/2006/relationships/slideLayout" Target="../slideLayouts/slideLayout72.xml"/><Relationship Id="rId30" Type="http://schemas.openxmlformats.org/officeDocument/2006/relationships/slideLayout" Target="../slideLayouts/slideLayout75.xml"/><Relationship Id="rId35" Type="http://schemas.openxmlformats.org/officeDocument/2006/relationships/slideLayout" Target="../slideLayouts/slideLayout80.xml"/><Relationship Id="rId43" Type="http://schemas.openxmlformats.org/officeDocument/2006/relationships/slideLayout" Target="../slideLayouts/slideLayout88.xml"/><Relationship Id="rId48" Type="http://schemas.openxmlformats.org/officeDocument/2006/relationships/image" Target="../media/image1.emf"/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7.xml"/><Relationship Id="rId17" Type="http://schemas.openxmlformats.org/officeDocument/2006/relationships/slideLayout" Target="../slideLayouts/slideLayout62.xml"/><Relationship Id="rId25" Type="http://schemas.openxmlformats.org/officeDocument/2006/relationships/slideLayout" Target="../slideLayouts/slideLayout70.xml"/><Relationship Id="rId33" Type="http://schemas.openxmlformats.org/officeDocument/2006/relationships/slideLayout" Target="../slideLayouts/slideLayout78.xml"/><Relationship Id="rId38" Type="http://schemas.openxmlformats.org/officeDocument/2006/relationships/slideLayout" Target="../slideLayouts/slideLayout83.xml"/><Relationship Id="rId46" Type="http://schemas.openxmlformats.org/officeDocument/2006/relationships/tags" Target="../tags/tag2.xml"/><Relationship Id="rId20" Type="http://schemas.openxmlformats.org/officeDocument/2006/relationships/slideLayout" Target="../slideLayouts/slideLayout65.xml"/><Relationship Id="rId41" Type="http://schemas.openxmlformats.org/officeDocument/2006/relationships/slideLayout" Target="../slideLayouts/slideLayout8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7" Type="http://schemas.openxmlformats.org/officeDocument/2006/relationships/image" Target="../media/image4.emf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oleObject" Target="../embeddings/oleObject3.bin"/><Relationship Id="rId5" Type="http://schemas.openxmlformats.org/officeDocument/2006/relationships/tags" Target="../tags/tag4.xml"/><Relationship Id="rId4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1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281C4EEF-7137-749E-164A-6C5D711C47E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47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8" imgW="395" imgH="394" progId="TCLayout.ActiveDocument.1">
                  <p:embed/>
                </p:oleObj>
              </mc:Choice>
              <mc:Fallback>
                <p:oleObj name="think-cell Slide" r:id="rId48" imgW="395" imgH="394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81C4EEF-7137-749E-164A-6C5D711C47E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98" name="Google Shape;1898;p158"/>
          <p:cNvSpPr txBox="1">
            <a:spLocks noGrp="1"/>
          </p:cNvSpPr>
          <p:nvPr>
            <p:ph type="sldNum" idx="12"/>
          </p:nvPr>
        </p:nvSpPr>
        <p:spPr>
          <a:xfrm>
            <a:off x="11409045" y="6333135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8736126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1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281C4EEF-7137-749E-164A-6C5D711C47E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46"/>
            </p:custDataLst>
            <p:extLst>
              <p:ext uri="{D42A27DB-BD31-4B8C-83A1-F6EECF244321}">
                <p14:modId xmlns:p14="http://schemas.microsoft.com/office/powerpoint/2010/main" val="186305741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7" imgW="395" imgH="394" progId="TCLayout.ActiveDocument.1">
                  <p:embed/>
                </p:oleObj>
              </mc:Choice>
              <mc:Fallback>
                <p:oleObj name="think-cell Slide" r:id="rId47" imgW="395" imgH="394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81C4EEF-7137-749E-164A-6C5D711C47E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98" name="Google Shape;1898;p158"/>
          <p:cNvSpPr txBox="1">
            <a:spLocks noGrp="1"/>
          </p:cNvSpPr>
          <p:nvPr>
            <p:ph type="sldNum" idx="12"/>
          </p:nvPr>
        </p:nvSpPr>
        <p:spPr>
          <a:xfrm>
            <a:off x="11409045" y="6333135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6070723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  <p:sldLayoutId id="2147483723" r:id="rId17"/>
    <p:sldLayoutId id="2147483724" r:id="rId18"/>
    <p:sldLayoutId id="2147483725" r:id="rId19"/>
    <p:sldLayoutId id="2147483726" r:id="rId20"/>
    <p:sldLayoutId id="2147483727" r:id="rId21"/>
    <p:sldLayoutId id="2147483728" r:id="rId22"/>
    <p:sldLayoutId id="2147483729" r:id="rId23"/>
    <p:sldLayoutId id="2147483730" r:id="rId24"/>
    <p:sldLayoutId id="2147483731" r:id="rId25"/>
    <p:sldLayoutId id="2147483732" r:id="rId26"/>
    <p:sldLayoutId id="2147483733" r:id="rId27"/>
    <p:sldLayoutId id="2147483734" r:id="rId28"/>
    <p:sldLayoutId id="2147483735" r:id="rId29"/>
    <p:sldLayoutId id="2147483736" r:id="rId30"/>
    <p:sldLayoutId id="2147483737" r:id="rId31"/>
    <p:sldLayoutId id="2147483738" r:id="rId32"/>
    <p:sldLayoutId id="2147483739" r:id="rId33"/>
    <p:sldLayoutId id="2147483740" r:id="rId34"/>
    <p:sldLayoutId id="2147483741" r:id="rId35"/>
    <p:sldLayoutId id="2147483742" r:id="rId36"/>
    <p:sldLayoutId id="2147483743" r:id="rId37"/>
    <p:sldLayoutId id="2147483744" r:id="rId38"/>
    <p:sldLayoutId id="2147483745" r:id="rId39"/>
    <p:sldLayoutId id="2147483746" r:id="rId40"/>
    <p:sldLayoutId id="2147483747" r:id="rId41"/>
    <p:sldLayoutId id="2147483748" r:id="rId42"/>
    <p:sldLayoutId id="2147483749" r:id="rId43"/>
    <p:sldLayoutId id="2147483750" r:id="rId4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4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16" imgH="216" progId="TCLayout.ActiveDocument.1">
                  <p:embed/>
                </p:oleObj>
              </mc:Choice>
              <mc:Fallback>
                <p:oleObj name="think-cell Slide" r:id="rId6" imgW="216" imgH="216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/>
            <a:endParaRPr lang="en-US" sz="3200" b="1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84715"/>
            <a:ext cx="11430000" cy="492443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0" name="TextBox 19"/>
          <p:cNvSpPr txBox="1"/>
          <p:nvPr userDrawn="1"/>
        </p:nvSpPr>
        <p:spPr>
          <a:xfrm>
            <a:off x="11475954" y="6453813"/>
            <a:ext cx="279971" cy="27410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 defTabSz="457200"/>
            <a:fld id="{996B5273-46EB-4870-A6B0-6E7F43CBD6D0}" type="slidenum">
              <a:rPr lang="en-US" sz="900">
                <a:solidFill>
                  <a:prstClr val="white"/>
                </a:solidFill>
              </a:rPr>
              <a:pPr algn="r" defTabSz="457200"/>
              <a:t>‹#›</a:t>
            </a:fld>
            <a:endParaRPr lang="en-US" sz="1100">
              <a:solidFill>
                <a:prstClr val="white"/>
              </a:solidFill>
            </a:endParaRPr>
          </a:p>
        </p:txBody>
      </p:sp>
      <p:sp>
        <p:nvSpPr>
          <p:cNvPr id="22" name="Rectangle 21"/>
          <p:cNvSpPr/>
          <p:nvPr userDrawn="1"/>
        </p:nvSpPr>
        <p:spPr>
          <a:xfrm flipV="1">
            <a:off x="0" y="320040"/>
            <a:ext cx="133349" cy="62179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709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</p:sldLayoutIdLst>
  <p:hf hdr="0" ft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 cap="all" baseline="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6" Type="http://schemas.openxmlformats.org/officeDocument/2006/relationships/image" Target="../media/image5.png"/><Relationship Id="rId5" Type="http://schemas.openxmlformats.org/officeDocument/2006/relationships/image" Target="../media/image1.emf"/><Relationship Id="rId10" Type="http://schemas.openxmlformats.org/officeDocument/2006/relationships/image" Target="../media/image9.png"/><Relationship Id="rId4" Type="http://schemas.openxmlformats.org/officeDocument/2006/relationships/oleObject" Target="../embeddings/oleObject4.bin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6.xml"/><Relationship Id="rId6" Type="http://schemas.openxmlformats.org/officeDocument/2006/relationships/image" Target="../media/image7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6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2.pn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90.xml"/><Relationship Id="rId1" Type="http://schemas.openxmlformats.org/officeDocument/2006/relationships/tags" Target="../tags/tag7.xml"/><Relationship Id="rId6" Type="http://schemas.openxmlformats.org/officeDocument/2006/relationships/image" Target="../media/image11.png"/><Relationship Id="rId11" Type="http://schemas.openxmlformats.org/officeDocument/2006/relationships/image" Target="../media/image5.png"/><Relationship Id="rId5" Type="http://schemas.openxmlformats.org/officeDocument/2006/relationships/image" Target="../media/image4.emf"/><Relationship Id="rId10" Type="http://schemas.openxmlformats.org/officeDocument/2006/relationships/image" Target="../media/image15.png"/><Relationship Id="rId4" Type="http://schemas.openxmlformats.org/officeDocument/2006/relationships/oleObject" Target="../embeddings/oleObject6.bin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5.png"/><Relationship Id="rId18" Type="http://schemas.openxmlformats.org/officeDocument/2006/relationships/image" Target="../media/image26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25.png"/><Relationship Id="rId2" Type="http://schemas.openxmlformats.org/officeDocument/2006/relationships/slideLayout" Target="../slideLayouts/slideLayout90.xml"/><Relationship Id="rId16" Type="http://schemas.openxmlformats.org/officeDocument/2006/relationships/image" Target="../media/image16.png"/><Relationship Id="rId20" Type="http://schemas.openxmlformats.org/officeDocument/2006/relationships/image" Target="../media/image28.png"/><Relationship Id="rId1" Type="http://schemas.openxmlformats.org/officeDocument/2006/relationships/tags" Target="../tags/tag8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4.emf"/><Relationship Id="rId15" Type="http://schemas.openxmlformats.org/officeDocument/2006/relationships/image" Target="../media/image9.png"/><Relationship Id="rId10" Type="http://schemas.openxmlformats.org/officeDocument/2006/relationships/image" Target="../media/image21.png"/><Relationship Id="rId19" Type="http://schemas.openxmlformats.org/officeDocument/2006/relationships/image" Target="../media/image27.png"/><Relationship Id="rId4" Type="http://schemas.openxmlformats.org/officeDocument/2006/relationships/oleObject" Target="../embeddings/oleObject7.bin"/><Relationship Id="rId9" Type="http://schemas.openxmlformats.org/officeDocument/2006/relationships/image" Target="../media/image20.png"/><Relationship Id="rId1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30.png"/><Relationship Id="rId2" Type="http://schemas.openxmlformats.org/officeDocument/2006/relationships/slideLayout" Target="../slideLayouts/slideLayout90.xml"/><Relationship Id="rId1" Type="http://schemas.openxmlformats.org/officeDocument/2006/relationships/tags" Target="../tags/tag9.xml"/><Relationship Id="rId6" Type="http://schemas.openxmlformats.org/officeDocument/2006/relationships/image" Target="../media/image29.png"/><Relationship Id="rId11" Type="http://schemas.openxmlformats.org/officeDocument/2006/relationships/image" Target="../media/image9.png"/><Relationship Id="rId5" Type="http://schemas.openxmlformats.org/officeDocument/2006/relationships/image" Target="../media/image4.emf"/><Relationship Id="rId10" Type="http://schemas.openxmlformats.org/officeDocument/2006/relationships/image" Target="../media/image16.png"/><Relationship Id="rId4" Type="http://schemas.openxmlformats.org/officeDocument/2006/relationships/oleObject" Target="../embeddings/oleObject8.bin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02ED3E78-E3CB-1941-5D86-4A7AF19593E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4" progId="TCLayout.ActiveDocument.1">
                  <p:embed/>
                </p:oleObj>
              </mc:Choice>
              <mc:Fallback>
                <p:oleObj name="think-cell Slide" r:id="rId4" imgW="395" imgH="394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2ED3E78-E3CB-1941-5D86-4A7AF19593E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4" name="Picture 2" descr="A blue can of soda&#10;&#10;Description automatically generated">
            <a:extLst>
              <a:ext uri="{FF2B5EF4-FFF2-40B4-BE49-F238E27FC236}">
                <a16:creationId xmlns:a16="http://schemas.microsoft.com/office/drawing/2014/main" id="{7AA223D8-0626-E794-E052-07715E7AC7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649" y="457952"/>
            <a:ext cx="2691314" cy="5933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79" name="Google Shape;4779;p486"/>
          <p:cNvPicPr preferRelativeResize="0"/>
          <p:nvPr/>
        </p:nvPicPr>
        <p:blipFill rotWithShape="1"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25098" y="6197600"/>
            <a:ext cx="2387600" cy="66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4780;p486" descr="Michelob Ultra Logo, symbol, meaning, history, PNG, brand">
            <a:extLst>
              <a:ext uri="{FF2B5EF4-FFF2-40B4-BE49-F238E27FC236}">
                <a16:creationId xmlns:a16="http://schemas.microsoft.com/office/drawing/2014/main" id="{15326C18-6B0B-A002-0654-D6042913B132}"/>
              </a:ext>
            </a:extLst>
          </p:cNvPr>
          <p:cNvPicPr preferRelativeResize="0"/>
          <p:nvPr/>
        </p:nvPicPr>
        <p:blipFill rotWithShape="1"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53157" y="6310314"/>
            <a:ext cx="1285683" cy="723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A white box with blue and red text and cans&#10;&#10;Description automatically generated">
            <a:extLst>
              <a:ext uri="{FF2B5EF4-FFF2-40B4-BE49-F238E27FC236}">
                <a16:creationId xmlns:a16="http://schemas.microsoft.com/office/drawing/2014/main" id="{18EF9499-4356-525B-BC6B-EBD173D32E5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98235" y="7449323"/>
            <a:ext cx="8281210" cy="6050277"/>
          </a:xfrm>
          <a:prstGeom prst="rect">
            <a:avLst/>
          </a:prstGeom>
        </p:spPr>
      </p:pic>
      <p:sp>
        <p:nvSpPr>
          <p:cNvPr id="7" name="Google Shape;1010;p224">
            <a:extLst>
              <a:ext uri="{FF2B5EF4-FFF2-40B4-BE49-F238E27FC236}">
                <a16:creationId xmlns:a16="http://schemas.microsoft.com/office/drawing/2014/main" id="{316390DB-77E2-967C-950F-88F864B8697D}"/>
              </a:ext>
            </a:extLst>
          </p:cNvPr>
          <p:cNvSpPr/>
          <p:nvPr/>
        </p:nvSpPr>
        <p:spPr>
          <a:xfrm>
            <a:off x="14197984" y="2167496"/>
            <a:ext cx="12192000" cy="6920378"/>
          </a:xfrm>
          <a:prstGeom prst="rect">
            <a:avLst/>
          </a:prstGeom>
          <a:solidFill>
            <a:srgbClr val="0C0C0C">
              <a:alpha val="57647"/>
            </a:srgbClr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93F98AE-0A4B-F4FA-81ED-5CC64A6EF69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6711" y="466566"/>
            <a:ext cx="8401793" cy="6448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11827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hink-cell data - do not delete" hidden="1">
            <a:extLst>
              <a:ext uri="{FF2B5EF4-FFF2-40B4-BE49-F238E27FC236}">
                <a16:creationId xmlns:a16="http://schemas.microsoft.com/office/drawing/2014/main" id="{632DCDDA-7EC2-60DB-19FD-840B96445D4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4" progId="TCLayout.ActiveDocument.1">
                  <p:embed/>
                </p:oleObj>
              </mc:Choice>
              <mc:Fallback>
                <p:oleObj name="think-cell Slide" r:id="rId4" imgW="395" imgH="394" progId="TCLayout.ActiveDocument.1">
                  <p:embed/>
                  <p:pic>
                    <p:nvPicPr>
                      <p:cNvPr id="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632DCDDA-7EC2-60DB-19FD-840B96445D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Google Shape;4243;p442">
            <a:extLst>
              <a:ext uri="{FF2B5EF4-FFF2-40B4-BE49-F238E27FC236}">
                <a16:creationId xmlns:a16="http://schemas.microsoft.com/office/drawing/2014/main" id="{B72B3AE4-8138-F37D-3631-9BE478CFA17A}"/>
              </a:ext>
            </a:extLst>
          </p:cNvPr>
          <p:cNvSpPr txBox="1"/>
          <p:nvPr/>
        </p:nvSpPr>
        <p:spPr>
          <a:xfrm>
            <a:off x="2733480" y="671139"/>
            <a:ext cx="6725040" cy="543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378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>
                <a:ln>
                  <a:noFill/>
                </a:ln>
                <a:solidFill>
                  <a:srgbClr val="00188A"/>
                </a:solidFill>
                <a:effectLst/>
                <a:uLnTx/>
                <a:uFillTx/>
                <a:latin typeface="Staatliches" pitchFamily="2" charset="0"/>
                <a:ea typeface="Helvetica Neue"/>
                <a:cs typeface="Helvetica Neue"/>
                <a:sym typeface="Helvetica Neue"/>
              </a:rPr>
              <a:t>Introducing Michelob ultra zero</a:t>
            </a:r>
          </a:p>
          <a:p>
            <a:pPr marL="0" marR="0" lvl="0" indent="0" algn="ctr" defTabSz="914378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>
                <a:ln>
                  <a:noFill/>
                </a:ln>
                <a:solidFill>
                  <a:srgbClr val="00188A"/>
                </a:solidFill>
                <a:effectLst/>
                <a:uLnTx/>
                <a:uFillTx/>
                <a:latin typeface="Staatliches" pitchFamily="2" charset="0"/>
                <a:ea typeface="Helvetica Neue"/>
                <a:cs typeface="Helvetica Neue"/>
                <a:sym typeface="Helvetica Neue"/>
              </a:rPr>
              <a:t>Superior alcohol-free brew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00188A"/>
              </a:solidFill>
              <a:effectLst/>
              <a:uLnTx/>
              <a:uFillTx/>
              <a:latin typeface="Staatliches" pitchFamily="2" charset="0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5" name="Google Shape;4780;p486" descr="Michelob Ultra Logo, symbol, meaning, history, PNG, brand">
            <a:extLst>
              <a:ext uri="{FF2B5EF4-FFF2-40B4-BE49-F238E27FC236}">
                <a16:creationId xmlns:a16="http://schemas.microsoft.com/office/drawing/2014/main" id="{F3F3FD4B-B8A9-ED5F-8906-23EC1A2AC887}"/>
              </a:ext>
            </a:extLst>
          </p:cNvPr>
          <p:cNvPicPr preferRelativeResize="0"/>
          <p:nvPr/>
        </p:nvPicPr>
        <p:blipFill rotWithShape="1"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53157" y="6310314"/>
            <a:ext cx="1285683" cy="72319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4243;p442">
            <a:extLst>
              <a:ext uri="{FF2B5EF4-FFF2-40B4-BE49-F238E27FC236}">
                <a16:creationId xmlns:a16="http://schemas.microsoft.com/office/drawing/2014/main" id="{48E5F34F-1F9C-BADD-1DE7-9F8598280CB4}"/>
              </a:ext>
            </a:extLst>
          </p:cNvPr>
          <p:cNvSpPr txBox="1"/>
          <p:nvPr/>
        </p:nvSpPr>
        <p:spPr>
          <a:xfrm>
            <a:off x="5327230" y="1812168"/>
            <a:ext cx="6521951" cy="4498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457200" algn="l" defTabSz="914378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00188A"/>
                </a:solidFill>
                <a:effectLst/>
                <a:uLnTx/>
                <a:uFillTx/>
                <a:latin typeface="Staatliches" pitchFamily="2" charset="0"/>
                <a:ea typeface="Helvetica Neue"/>
                <a:cs typeface="Helvetica Neue"/>
                <a:sym typeface="Helvetica Neue"/>
              </a:rPr>
              <a:t>NAB INDUSTRY PROJECTED TO DOUBLE TO </a:t>
            </a: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FF0000"/>
                </a:highlight>
                <a:uLnTx/>
                <a:uFillTx/>
                <a:latin typeface="Staatliches" pitchFamily="2" charset="0"/>
                <a:ea typeface="Helvetica Neue"/>
                <a:cs typeface="Helvetica Neue"/>
                <a:sym typeface="Helvetica Neue"/>
              </a:rPr>
              <a:t>$2 BILLION </a:t>
            </a: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00188A"/>
                </a:solidFill>
                <a:effectLst/>
                <a:uLnTx/>
                <a:uFillTx/>
                <a:latin typeface="Staatliches" pitchFamily="2" charset="0"/>
                <a:ea typeface="Helvetica Neue"/>
                <a:cs typeface="Helvetica Neue"/>
                <a:sym typeface="Helvetica Neue"/>
              </a:rPr>
              <a:t>INDUSTRY IN NEXT 5 YEARS</a:t>
            </a:r>
          </a:p>
          <a:p>
            <a:pPr marL="0" marR="0" lvl="0" indent="0" algn="l" defTabSz="914378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2800" b="1" i="0" u="none" strike="noStrike" kern="0" cap="none" spc="0" normalizeH="0" baseline="0" noProof="0">
              <a:ln>
                <a:noFill/>
              </a:ln>
              <a:solidFill>
                <a:srgbClr val="00188A"/>
              </a:solidFill>
              <a:effectLst/>
              <a:uLnTx/>
              <a:uFillTx/>
              <a:latin typeface="Staatliches" pitchFamily="2" charset="0"/>
              <a:ea typeface="Helvetica Neue"/>
              <a:cs typeface="Helvetica Neue"/>
              <a:sym typeface="Helvetica Neue"/>
            </a:endParaRPr>
          </a:p>
          <a:p>
            <a:pPr marL="457200" marR="0" lvl="0" indent="-457200" algn="l" defTabSz="914378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00188A"/>
                </a:solidFill>
                <a:effectLst/>
                <a:uLnTx/>
                <a:uFillTx/>
                <a:latin typeface="Staatliches" pitchFamily="2" charset="0"/>
                <a:ea typeface="Helvetica Neue"/>
                <a:cs typeface="Helvetica Neue"/>
                <a:sym typeface="Helvetica Neue"/>
              </a:rPr>
              <a:t>MICHELOB ULTRA WELL-POSITIONED IN </a:t>
            </a: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FF0000"/>
                </a:highlight>
                <a:uLnTx/>
                <a:uFillTx/>
                <a:latin typeface="Staatliches" pitchFamily="2" charset="0"/>
                <a:ea typeface="Helvetica Neue"/>
                <a:cs typeface="Helvetica Neue"/>
                <a:sym typeface="Helvetica Neue"/>
              </a:rPr>
              <a:t>HEALTH &amp; Wellness</a:t>
            </a: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00188A"/>
                </a:solidFill>
                <a:effectLst/>
                <a:uLnTx/>
                <a:uFillTx/>
                <a:latin typeface="Staatliches" pitchFamily="2" charset="0"/>
                <a:ea typeface="Helvetica Neue"/>
                <a:cs typeface="Helvetica Neue"/>
                <a:sym typeface="Helvetica Neue"/>
              </a:rPr>
              <a:t>, a top driving consideration with nab shoppers</a:t>
            </a:r>
          </a:p>
          <a:p>
            <a:pPr marL="457200" marR="0" lvl="0" indent="-457200" algn="l" defTabSz="914378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1" i="0" u="none" strike="noStrike" kern="0" cap="none" spc="0" normalizeH="0" baseline="0" noProof="0">
              <a:ln>
                <a:noFill/>
              </a:ln>
              <a:solidFill>
                <a:srgbClr val="00188A"/>
              </a:solidFill>
              <a:effectLst/>
              <a:uLnTx/>
              <a:uFillTx/>
              <a:latin typeface="Staatliches" pitchFamily="2" charset="0"/>
              <a:ea typeface="Helvetica Neue"/>
              <a:cs typeface="Helvetica Neue"/>
              <a:sym typeface="Helvetica Neue"/>
            </a:endParaRPr>
          </a:p>
          <a:p>
            <a:pPr marL="457200" marR="0" lvl="0" indent="-457200" algn="l" defTabSz="914378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00188A"/>
                </a:solidFill>
                <a:effectLst/>
                <a:uLnTx/>
                <a:uFillTx/>
                <a:latin typeface="Staatliches" pitchFamily="2" charset="0"/>
                <a:ea typeface="Helvetica Neue"/>
                <a:cs typeface="Helvetica Neue"/>
                <a:sym typeface="Helvetica Neue"/>
              </a:rPr>
              <a:t>Superior stats, roughly </a:t>
            </a: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FF0000"/>
                </a:highlight>
                <a:uLnTx/>
                <a:uFillTx/>
                <a:latin typeface="Staatliches" pitchFamily="2" charset="0"/>
                <a:ea typeface="Helvetica Neue"/>
                <a:cs typeface="Helvetica Neue"/>
                <a:sym typeface="Helvetica Neue"/>
              </a:rPr>
              <a:t>half the calories &amp; carbs</a:t>
            </a: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00188A"/>
                </a:solidFill>
                <a:effectLst/>
                <a:uLnTx/>
                <a:uFillTx/>
                <a:latin typeface="Staatliches" pitchFamily="2" charset="0"/>
                <a:ea typeface="Helvetica Neue"/>
                <a:cs typeface="Helvetica Neue"/>
                <a:sym typeface="Helvetica Neue"/>
              </a:rPr>
              <a:t> of leading industry </a:t>
            </a:r>
            <a:r>
              <a:rPr kumimoji="0" lang="en-US" sz="2800" b="1" i="0" u="none" strike="noStrike" kern="0" cap="none" spc="0" normalizeH="0" baseline="0" noProof="0" err="1">
                <a:ln>
                  <a:noFill/>
                </a:ln>
                <a:solidFill>
                  <a:srgbClr val="00188A"/>
                </a:solidFill>
                <a:effectLst/>
                <a:uLnTx/>
                <a:uFillTx/>
                <a:latin typeface="Staatliches" pitchFamily="2" charset="0"/>
                <a:ea typeface="Helvetica Neue"/>
                <a:cs typeface="Helvetica Neue"/>
                <a:sym typeface="Helvetica Neue"/>
              </a:rPr>
              <a:t>na</a:t>
            </a: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00188A"/>
                </a:solidFill>
                <a:effectLst/>
                <a:uLnTx/>
                <a:uFillTx/>
                <a:latin typeface="Staatliches" pitchFamily="2" charset="0"/>
                <a:ea typeface="Helvetica Neue"/>
                <a:cs typeface="Helvetica Neue"/>
                <a:sym typeface="Helvetica Neue"/>
              </a:rPr>
              <a:t> beers</a:t>
            </a:r>
          </a:p>
          <a:p>
            <a:pPr marL="457200" marR="0" lvl="0" indent="-457200" algn="l" defTabSz="914378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1" i="0" u="none" strike="noStrike" kern="0" cap="none" spc="0" normalizeH="0" baseline="0" noProof="0">
              <a:ln>
                <a:noFill/>
              </a:ln>
              <a:solidFill>
                <a:srgbClr val="00188A"/>
              </a:solidFill>
              <a:effectLst/>
              <a:uLnTx/>
              <a:uFillTx/>
              <a:latin typeface="Staatliches" pitchFamily="2" charset="0"/>
              <a:ea typeface="Helvetica Neue"/>
              <a:cs typeface="Helvetica Neue"/>
              <a:sym typeface="Helvetica Neue"/>
            </a:endParaRPr>
          </a:p>
          <a:p>
            <a:pPr marL="457200" marR="0" lvl="0" indent="-457200" algn="l" defTabSz="914378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FF0000"/>
                </a:highlight>
                <a:uLnTx/>
                <a:uFillTx/>
                <a:latin typeface="Staatliches" pitchFamily="2" charset="0"/>
                <a:ea typeface="Helvetica Neue"/>
                <a:cs typeface="Helvetica Neue"/>
                <a:sym typeface="Helvetica Neue"/>
              </a:rPr>
              <a:t>360 support </a:t>
            </a: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00188A"/>
                </a:solidFill>
                <a:effectLst/>
                <a:uLnTx/>
                <a:uFillTx/>
                <a:latin typeface="Staatliches" pitchFamily="2" charset="0"/>
                <a:ea typeface="Helvetica Neue"/>
                <a:cs typeface="Helvetica Neue"/>
                <a:sym typeface="Helvetica Neue"/>
              </a:rPr>
              <a:t>for full march 2025 launch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B554C3C-A595-9110-1210-DC66D6B682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236" y="2560287"/>
            <a:ext cx="4065994" cy="31208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2" descr="A blue can of soda&#10;&#10;Description automatically generated">
            <a:extLst>
              <a:ext uri="{FF2B5EF4-FFF2-40B4-BE49-F238E27FC236}">
                <a16:creationId xmlns:a16="http://schemas.microsoft.com/office/drawing/2014/main" id="{3944968D-78A8-381C-FA1B-2D00241A9B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18" y="2133141"/>
            <a:ext cx="1609317" cy="3548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79B84F2-0016-0594-2C1C-B2BE0BB4927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6889" y="5825262"/>
            <a:ext cx="4735453" cy="723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2707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6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B16FB9D6-FB38-487A-A775-AB901F38710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B16FB9D6-FB38-487A-A775-AB901F38710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" name="Rectangle 69">
            <a:extLst>
              <a:ext uri="{FF2B5EF4-FFF2-40B4-BE49-F238E27FC236}">
                <a16:creationId xmlns:a16="http://schemas.microsoft.com/office/drawing/2014/main" id="{B9BA3000-68C9-5249-89DE-D0861DF58C0E}"/>
              </a:ext>
            </a:extLst>
          </p:cNvPr>
          <p:cNvSpPr>
            <a:spLocks/>
          </p:cNvSpPr>
          <p:nvPr/>
        </p:nvSpPr>
        <p:spPr>
          <a:xfrm>
            <a:off x="77540" y="94722"/>
            <a:ext cx="12031206" cy="64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-2500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5" name="360 NATIONAL…">
            <a:extLst>
              <a:ext uri="{FF2B5EF4-FFF2-40B4-BE49-F238E27FC236}">
                <a16:creationId xmlns:a16="http://schemas.microsoft.com/office/drawing/2014/main" id="{F04E1CDF-981B-486B-960B-6502C4B8E45C}"/>
              </a:ext>
            </a:extLst>
          </p:cNvPr>
          <p:cNvSpPr txBox="1"/>
          <p:nvPr/>
        </p:nvSpPr>
        <p:spPr>
          <a:xfrm>
            <a:off x="3251845" y="3638453"/>
            <a:ext cx="8763040" cy="307777"/>
          </a:xfrm>
          <a:prstGeom prst="rect">
            <a:avLst/>
          </a:prstGeom>
          <a:noFill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i="0" u="none" strike="noStrike" cap="none" spc="0" normalizeH="0" baseline="0">
                <a:ln>
                  <a:noFill/>
                </a:ln>
                <a:solidFill>
                  <a:srgbClr val="001688"/>
                </a:solidFill>
                <a:effectLst/>
                <a:uLnTx/>
                <a:uFillTx/>
                <a:latin typeface="Oswald Medium" panose="00000600000000000000" pitchFamily="2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1688"/>
                </a:solidFill>
                <a:effectLst/>
                <a:uLnTx/>
                <a:uFillTx/>
                <a:latin typeface="Oswald Medium" panose="00000600000000000000" pitchFamily="2" charset="0"/>
                <a:ea typeface="+mn-ea"/>
                <a:cs typeface="+mn-cs"/>
                <a:sym typeface="Bud Bold"/>
              </a:rPr>
              <a:t>REASONS TO BELIEVE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001688"/>
              </a:solidFill>
              <a:effectLst/>
              <a:uLnTx/>
              <a:uFillTx/>
              <a:latin typeface="Oswald Medium" panose="00000600000000000000" pitchFamily="2" charset="0"/>
              <a:ea typeface="+mn-ea"/>
              <a:cs typeface="+mn-cs"/>
              <a:sym typeface="Bud Bold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09D4B16-B5DE-4493-B919-C5EA42EF2BA5}"/>
              </a:ext>
            </a:extLst>
          </p:cNvPr>
          <p:cNvSpPr/>
          <p:nvPr/>
        </p:nvSpPr>
        <p:spPr>
          <a:xfrm>
            <a:off x="3336692" y="3531935"/>
            <a:ext cx="8669515" cy="1584083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F9D45073-AAE4-43AC-BC3A-A11D30A72DEB}"/>
              </a:ext>
            </a:extLst>
          </p:cNvPr>
          <p:cNvSpPr txBox="1"/>
          <p:nvPr/>
        </p:nvSpPr>
        <p:spPr>
          <a:xfrm>
            <a:off x="9089306" y="3959871"/>
            <a:ext cx="288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otham" panose="02000603000000000000" pitchFamily="2" charset="0"/>
                <a:ea typeface="+mn-ea"/>
                <a:cs typeface="+mn-cs"/>
              </a:rPr>
              <a:t>Michelob ULTRA Zero will offer consumers superior stats (29 Cals / 6.3g Carbs) and build upon Michelob ULTRA’s equity in Active Lifestyle and Health &amp; Wellness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39905A4F-509C-48D1-9147-B57B91F7DB70}"/>
              </a:ext>
            </a:extLst>
          </p:cNvPr>
          <p:cNvSpPr txBox="1"/>
          <p:nvPr/>
        </p:nvSpPr>
        <p:spPr>
          <a:xfrm>
            <a:off x="3258863" y="3959871"/>
            <a:ext cx="2880000" cy="113877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Non-Alcoholic Beer is the fastest growing segment in Beer (+28% CAGR), and premiumizing faster than beer overall.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Gotham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Gotham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SOURCE: </a:t>
            </a:r>
            <a:r>
              <a:rPr kumimoji="0" lang="en-US" sz="800" b="1" i="0" u="none" strike="noStrike" kern="1200" cap="none" spc="0" normalizeH="0" baseline="0" noProof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Circana</a:t>
            </a:r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 Non-Alc WAMP through Dec 2023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A9A4F04-21AD-004B-9386-7FF3FC179EB5}"/>
              </a:ext>
            </a:extLst>
          </p:cNvPr>
          <p:cNvSpPr/>
          <p:nvPr/>
        </p:nvSpPr>
        <p:spPr>
          <a:xfrm>
            <a:off x="6142277" y="3959871"/>
            <a:ext cx="2880000" cy="107721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Michelob ULTRA is the #3 Brand in Beer, with a five-year CAGR of 7.19% - growing 41% in volume over the past five years.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Gotham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SOURCE: Total US – MULO WE 12/31/2023 (Dollar Share), HERO Analytics thru 2023</a:t>
            </a:r>
          </a:p>
        </p:txBody>
      </p:sp>
      <p:graphicFrame>
        <p:nvGraphicFramePr>
          <p:cNvPr id="104" name="Table 103">
            <a:extLst>
              <a:ext uri="{FF2B5EF4-FFF2-40B4-BE49-F238E27FC236}">
                <a16:creationId xmlns:a16="http://schemas.microsoft.com/office/drawing/2014/main" id="{4B5371A8-2AA8-CE43-85E9-70FC4C46C1C0}"/>
              </a:ext>
            </a:extLst>
          </p:cNvPr>
          <p:cNvGraphicFramePr>
            <a:graphicFrameLocks noGrp="1"/>
          </p:cNvGraphicFramePr>
          <p:nvPr/>
        </p:nvGraphicFramePr>
        <p:xfrm>
          <a:off x="8685891" y="135774"/>
          <a:ext cx="3318292" cy="13804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591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91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0759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288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C172C7AD-E4BC-2C46-99DF-656768FFEF0E}"/>
              </a:ext>
            </a:extLst>
          </p:cNvPr>
          <p:cNvCxnSpPr>
            <a:cxnSpLocks/>
          </p:cNvCxnSpPr>
          <p:nvPr/>
        </p:nvCxnSpPr>
        <p:spPr>
          <a:xfrm flipH="1">
            <a:off x="9341845" y="439129"/>
            <a:ext cx="336479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4208DEBB-B93D-F44B-A020-116B846DA695}"/>
              </a:ext>
            </a:extLst>
          </p:cNvPr>
          <p:cNvCxnSpPr>
            <a:cxnSpLocks/>
          </p:cNvCxnSpPr>
          <p:nvPr/>
        </p:nvCxnSpPr>
        <p:spPr>
          <a:xfrm flipH="1">
            <a:off x="10991934" y="439129"/>
            <a:ext cx="336479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00A98CAC-EEDE-AA4C-85F9-43407B48C02F}"/>
              </a:ext>
            </a:extLst>
          </p:cNvPr>
          <p:cNvCxnSpPr>
            <a:cxnSpLocks/>
          </p:cNvCxnSpPr>
          <p:nvPr/>
        </p:nvCxnSpPr>
        <p:spPr>
          <a:xfrm flipH="1">
            <a:off x="9341845" y="1137245"/>
            <a:ext cx="336479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B5289D45-3B6D-3348-B4BE-A026BB549057}"/>
              </a:ext>
            </a:extLst>
          </p:cNvPr>
          <p:cNvCxnSpPr>
            <a:cxnSpLocks/>
          </p:cNvCxnSpPr>
          <p:nvPr/>
        </p:nvCxnSpPr>
        <p:spPr>
          <a:xfrm flipH="1">
            <a:off x="11022189" y="1137245"/>
            <a:ext cx="336479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360 NATIONAL…">
            <a:extLst>
              <a:ext uri="{FF2B5EF4-FFF2-40B4-BE49-F238E27FC236}">
                <a16:creationId xmlns:a16="http://schemas.microsoft.com/office/drawing/2014/main" id="{214060E7-BA51-144C-BAF9-AFFBBF1DF3CD}"/>
              </a:ext>
            </a:extLst>
          </p:cNvPr>
          <p:cNvSpPr txBox="1"/>
          <p:nvPr/>
        </p:nvSpPr>
        <p:spPr>
          <a:xfrm>
            <a:off x="10301632" y="237304"/>
            <a:ext cx="1682946" cy="1246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0A294D"/>
                </a:solidFill>
                <a:latin typeface="Bud Bold"/>
                <a:ea typeface="Bud Bold"/>
                <a:cs typeface="Bud Bold"/>
                <a:sym typeface="Bud Bold"/>
              </a:defRPr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1688"/>
                </a:solidFill>
                <a:effectLst/>
                <a:uLnTx/>
                <a:uFillTx/>
                <a:latin typeface="Gotham-Black" pitchFamily="2" charset="0"/>
                <a:ea typeface="Bud Bold"/>
                <a:cs typeface="Arial" panose="020B0604020202020204" pitchFamily="34" charset="0"/>
                <a:sym typeface="Bud Bold"/>
              </a:rPr>
              <a:t>TARGET CONSUMER</a:t>
            </a:r>
            <a:endParaRPr kumimoji="0" sz="900" b="1" i="0" u="none" strike="noStrike" kern="1200" cap="none" spc="0" normalizeH="0" baseline="0" noProof="0">
              <a:ln>
                <a:noFill/>
              </a:ln>
              <a:solidFill>
                <a:srgbClr val="001688"/>
              </a:solidFill>
              <a:effectLst/>
              <a:uLnTx/>
              <a:uFillTx/>
              <a:latin typeface="Gotham-Black" pitchFamily="2" charset="0"/>
              <a:ea typeface="Bud Bold"/>
              <a:cs typeface="Arial" panose="020B0604020202020204" pitchFamily="34" charset="0"/>
              <a:sym typeface="Bud Bold"/>
            </a:endParaRPr>
          </a:p>
        </p:txBody>
      </p:sp>
      <p:sp>
        <p:nvSpPr>
          <p:cNvPr id="110" name="360 NATIONAL…">
            <a:extLst>
              <a:ext uri="{FF2B5EF4-FFF2-40B4-BE49-F238E27FC236}">
                <a16:creationId xmlns:a16="http://schemas.microsoft.com/office/drawing/2014/main" id="{CE0FA00F-6B51-BD47-BB88-FF365BECD8F9}"/>
              </a:ext>
            </a:extLst>
          </p:cNvPr>
          <p:cNvSpPr txBox="1"/>
          <p:nvPr/>
        </p:nvSpPr>
        <p:spPr>
          <a:xfrm>
            <a:off x="8715935" y="245102"/>
            <a:ext cx="1555652" cy="1246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0A294D"/>
                </a:solidFill>
                <a:latin typeface="Bud Bold"/>
                <a:ea typeface="Bud Bold"/>
                <a:cs typeface="Bud Bold"/>
                <a:sym typeface="Bud Bold"/>
              </a:defRPr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1688"/>
                </a:solidFill>
                <a:effectLst/>
                <a:uLnTx/>
                <a:uFillTx/>
                <a:latin typeface="Gotham-Black" pitchFamily="2" charset="0"/>
                <a:ea typeface="Bud Bold"/>
                <a:cs typeface="Arial" panose="020B0604020202020204" pitchFamily="34" charset="0"/>
                <a:sym typeface="Bud Bold"/>
              </a:rPr>
              <a:t>IGNITE JOB</a:t>
            </a:r>
            <a:endParaRPr kumimoji="0" sz="900" b="1" i="0" u="none" strike="noStrike" kern="1200" cap="none" spc="0" normalizeH="0" baseline="0" noProof="0">
              <a:ln>
                <a:noFill/>
              </a:ln>
              <a:solidFill>
                <a:srgbClr val="001688"/>
              </a:solidFill>
              <a:effectLst/>
              <a:uLnTx/>
              <a:uFillTx/>
              <a:latin typeface="Gotham-Black" pitchFamily="2" charset="0"/>
              <a:ea typeface="Bud Bold"/>
              <a:cs typeface="Arial" panose="020B0604020202020204" pitchFamily="34" charset="0"/>
              <a:sym typeface="Bud Bold"/>
            </a:endParaRPr>
          </a:p>
        </p:txBody>
      </p:sp>
      <p:sp>
        <p:nvSpPr>
          <p:cNvPr id="111" name="360 NATIONAL…">
            <a:extLst>
              <a:ext uri="{FF2B5EF4-FFF2-40B4-BE49-F238E27FC236}">
                <a16:creationId xmlns:a16="http://schemas.microsoft.com/office/drawing/2014/main" id="{94524BCC-A4AC-C746-B699-5C4F1AAED116}"/>
              </a:ext>
            </a:extLst>
          </p:cNvPr>
          <p:cNvSpPr txBox="1"/>
          <p:nvPr/>
        </p:nvSpPr>
        <p:spPr>
          <a:xfrm>
            <a:off x="8715935" y="943462"/>
            <a:ext cx="1555652" cy="1246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0A294D"/>
                </a:solidFill>
                <a:latin typeface="Bud Bold"/>
                <a:ea typeface="Bud Bold"/>
                <a:cs typeface="Bud Bold"/>
                <a:sym typeface="Bud Bold"/>
              </a:defRPr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1688"/>
                </a:solidFill>
                <a:effectLst/>
                <a:uLnTx/>
                <a:uFillTx/>
                <a:latin typeface="Gotham-Black" pitchFamily="2" charset="0"/>
                <a:ea typeface="Bud Bold"/>
                <a:cs typeface="Arial" panose="020B0604020202020204" pitchFamily="34" charset="0"/>
                <a:sym typeface="Bud Bold"/>
              </a:rPr>
              <a:t>GROWTH DRIVER</a:t>
            </a:r>
            <a:endParaRPr kumimoji="0" sz="900" b="1" i="0" u="none" strike="noStrike" kern="1200" cap="none" spc="0" normalizeH="0" baseline="0" noProof="0">
              <a:ln>
                <a:noFill/>
              </a:ln>
              <a:solidFill>
                <a:srgbClr val="001688"/>
              </a:solidFill>
              <a:effectLst/>
              <a:uLnTx/>
              <a:uFillTx/>
              <a:latin typeface="Gotham-Black" pitchFamily="2" charset="0"/>
              <a:ea typeface="Bud Bold"/>
              <a:cs typeface="Arial" panose="020B0604020202020204" pitchFamily="34" charset="0"/>
              <a:sym typeface="Bud Bold"/>
            </a:endParaRPr>
          </a:p>
        </p:txBody>
      </p:sp>
      <p:sp>
        <p:nvSpPr>
          <p:cNvPr id="112" name="360 NATIONAL…">
            <a:extLst>
              <a:ext uri="{FF2B5EF4-FFF2-40B4-BE49-F238E27FC236}">
                <a16:creationId xmlns:a16="http://schemas.microsoft.com/office/drawing/2014/main" id="{226FB55D-7EBF-FF47-8479-201C69C476B1}"/>
              </a:ext>
            </a:extLst>
          </p:cNvPr>
          <p:cNvSpPr txBox="1"/>
          <p:nvPr/>
        </p:nvSpPr>
        <p:spPr>
          <a:xfrm>
            <a:off x="10393031" y="943999"/>
            <a:ext cx="1555652" cy="1246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0A294D"/>
                </a:solidFill>
                <a:latin typeface="Bud Bold"/>
                <a:ea typeface="Bud Bold"/>
                <a:cs typeface="Bud Bold"/>
                <a:sym typeface="Bud Bold"/>
              </a:defRPr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1688"/>
                </a:solidFill>
                <a:effectLst/>
                <a:uLnTx/>
                <a:uFillTx/>
                <a:latin typeface="Gotham-Black" pitchFamily="2" charset="0"/>
                <a:ea typeface="Bud Bold"/>
                <a:cs typeface="Arial" panose="020B0604020202020204" pitchFamily="34" charset="0"/>
                <a:sym typeface="Bud Bold"/>
              </a:rPr>
              <a:t>OCCASION</a:t>
            </a:r>
            <a:endParaRPr kumimoji="0" sz="900" b="1" i="0" u="none" strike="noStrike" kern="1200" cap="none" spc="0" normalizeH="0" baseline="0" noProof="0">
              <a:ln>
                <a:noFill/>
              </a:ln>
              <a:solidFill>
                <a:srgbClr val="001688"/>
              </a:solidFill>
              <a:effectLst/>
              <a:uLnTx/>
              <a:uFillTx/>
              <a:latin typeface="Gotham-Black" pitchFamily="2" charset="0"/>
              <a:ea typeface="Bud Bold"/>
              <a:cs typeface="Arial" panose="020B0604020202020204" pitchFamily="34" charset="0"/>
              <a:sym typeface="Bud Bold"/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7BEC4D4F-C337-F440-AA26-341D8CAD7489}"/>
              </a:ext>
            </a:extLst>
          </p:cNvPr>
          <p:cNvSpPr/>
          <p:nvPr/>
        </p:nvSpPr>
        <p:spPr>
          <a:xfrm>
            <a:off x="8685891" y="482114"/>
            <a:ext cx="1642913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otham" panose="02000603000000000000" pitchFamily="2" charset="0"/>
                <a:ea typeface="+mn-ea"/>
                <a:cs typeface="+mn-cs"/>
              </a:rPr>
              <a:t>Trade Up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46EADE91-8062-1341-9F9A-205B236C1AAE}"/>
              </a:ext>
            </a:extLst>
          </p:cNvPr>
          <p:cNvSpPr/>
          <p:nvPr/>
        </p:nvSpPr>
        <p:spPr>
          <a:xfrm>
            <a:off x="8784002" y="1154275"/>
            <a:ext cx="141951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otham" panose="02000603000000000000" pitchFamily="2" charset="0"/>
                <a:ea typeface="+mn-ea"/>
                <a:cs typeface="+mn-cs"/>
              </a:rPr>
              <a:t>Meaningfully Premium</a:t>
            </a: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6328230E-27A2-2D4C-9FF5-895832A85816}"/>
              </a:ext>
            </a:extLst>
          </p:cNvPr>
          <p:cNvSpPr/>
          <p:nvPr/>
        </p:nvSpPr>
        <p:spPr>
          <a:xfrm>
            <a:off x="10337531" y="485786"/>
            <a:ext cx="16666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otham" panose="02000603000000000000" pitchFamily="2" charset="0"/>
                <a:ea typeface="+mn-ea"/>
                <a:cs typeface="+mn-cs"/>
              </a:rPr>
              <a:t>35+ Co-ed, Caucasian &amp; Hispanic</a:t>
            </a: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6A6C1AC1-51AA-3A4B-B94F-EBAEEE3E86E8}"/>
              </a:ext>
            </a:extLst>
          </p:cNvPr>
          <p:cNvSpPr/>
          <p:nvPr/>
        </p:nvSpPr>
        <p:spPr>
          <a:xfrm>
            <a:off x="10419637" y="1139693"/>
            <a:ext cx="155565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otham" panose="02000603000000000000" pitchFamily="2" charset="0"/>
                <a:ea typeface="+mn-ea"/>
                <a:cs typeface="+mn-cs"/>
              </a:rPr>
              <a:t>Non-drinking occasions and supplemental to existing drinking occasions</a:t>
            </a: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624788C1-3015-A648-B67D-5380783BF50C}"/>
              </a:ext>
            </a:extLst>
          </p:cNvPr>
          <p:cNvCxnSpPr>
            <a:cxnSpLocks/>
          </p:cNvCxnSpPr>
          <p:nvPr/>
        </p:nvCxnSpPr>
        <p:spPr>
          <a:xfrm flipH="1">
            <a:off x="7046943" y="3948787"/>
            <a:ext cx="1172845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DE6C2256-4982-2D4E-AFEB-3E0C42D035FC}"/>
              </a:ext>
            </a:extLst>
          </p:cNvPr>
          <p:cNvCxnSpPr>
            <a:cxnSpLocks/>
          </p:cNvCxnSpPr>
          <p:nvPr/>
        </p:nvCxnSpPr>
        <p:spPr>
          <a:xfrm>
            <a:off x="5250738" y="756193"/>
            <a:ext cx="1440000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>
            <a:extLst>
              <a:ext uri="{FF2B5EF4-FFF2-40B4-BE49-F238E27FC236}">
                <a16:creationId xmlns:a16="http://schemas.microsoft.com/office/drawing/2014/main" id="{54996C0A-204E-6447-80AC-30462C3A3837}"/>
              </a:ext>
            </a:extLst>
          </p:cNvPr>
          <p:cNvSpPr/>
          <p:nvPr/>
        </p:nvSpPr>
        <p:spPr>
          <a:xfrm>
            <a:off x="11579863" y="6544094"/>
            <a:ext cx="327103" cy="190225"/>
          </a:xfrm>
          <a:prstGeom prst="rect">
            <a:avLst/>
          </a:prstGeom>
          <a:solidFill>
            <a:srgbClr val="00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2CE11EF-813A-4949-B914-031CADCF4E1D}"/>
              </a:ext>
            </a:extLst>
          </p:cNvPr>
          <p:cNvSpPr txBox="1"/>
          <p:nvPr/>
        </p:nvSpPr>
        <p:spPr>
          <a:xfrm>
            <a:off x="-17254" y="6522134"/>
            <a:ext cx="746760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5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itchFamily="2" charset="0"/>
                <a:ea typeface="+mn-ea"/>
                <a:cs typeface="+mn-cs"/>
              </a:rPr>
              <a:t>Enjoy Responsibly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5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itchFamily="2" charset="0"/>
                <a:ea typeface="+mn-ea"/>
                <a:cs typeface="+mn-cs"/>
              </a:rPr>
              <a:t>The alcohol beverage laws of individual states vary regarding the merchandising and promotion of beers. You should be guided accordingly.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4C65E2A-CA59-D140-B6FF-408563B9BFCB}"/>
              </a:ext>
            </a:extLst>
          </p:cNvPr>
          <p:cNvSpPr/>
          <p:nvPr/>
        </p:nvSpPr>
        <p:spPr>
          <a:xfrm>
            <a:off x="3336692" y="5233395"/>
            <a:ext cx="8669516" cy="120928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58" name="Picture 57" descr="Logo&#10;&#10;Description automatically generated">
            <a:extLst>
              <a:ext uri="{FF2B5EF4-FFF2-40B4-BE49-F238E27FC236}">
                <a16:creationId xmlns:a16="http://schemas.microsoft.com/office/drawing/2014/main" id="{30B1FA59-F974-A149-8E18-F67D6BF0D46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2" r="3978"/>
          <a:stretch/>
        </p:blipFill>
        <p:spPr>
          <a:xfrm>
            <a:off x="-3500825" y="233674"/>
            <a:ext cx="3103909" cy="87355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5FA44FF-DB70-683C-4A0B-97F33EA182F4}"/>
              </a:ext>
            </a:extLst>
          </p:cNvPr>
          <p:cNvSpPr/>
          <p:nvPr/>
        </p:nvSpPr>
        <p:spPr>
          <a:xfrm>
            <a:off x="181606" y="4369220"/>
            <a:ext cx="3070411" cy="121512"/>
          </a:xfrm>
          <a:prstGeom prst="rect">
            <a:avLst/>
          </a:prstGeom>
          <a:solidFill>
            <a:srgbClr val="3687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5866DF9-E67D-1974-7741-DB18CCB13089}"/>
              </a:ext>
            </a:extLst>
          </p:cNvPr>
          <p:cNvGraphicFramePr>
            <a:graphicFrameLocks noGrp="1"/>
          </p:cNvGraphicFramePr>
          <p:nvPr/>
        </p:nvGraphicFramePr>
        <p:xfrm>
          <a:off x="181606" y="4449569"/>
          <a:ext cx="3070419" cy="207769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91382">
                  <a:extLst>
                    <a:ext uri="{9D8B030D-6E8A-4147-A177-3AD203B41FA5}">
                      <a16:colId xmlns:a16="http://schemas.microsoft.com/office/drawing/2014/main" val="2635475766"/>
                    </a:ext>
                  </a:extLst>
                </a:gridCol>
                <a:gridCol w="1979037">
                  <a:extLst>
                    <a:ext uri="{9D8B030D-6E8A-4147-A177-3AD203B41FA5}">
                      <a16:colId xmlns:a16="http://schemas.microsoft.com/office/drawing/2014/main" val="773727509"/>
                    </a:ext>
                  </a:extLst>
                </a:gridCol>
              </a:tblGrid>
              <a:tr h="417945">
                <a:tc>
                  <a:txBody>
                    <a:bodyPr/>
                    <a:lstStyle/>
                    <a:p>
                      <a:r>
                        <a:rPr lang="en-US" sz="1000" b="1">
                          <a:solidFill>
                            <a:srgbClr val="001688"/>
                          </a:solidFill>
                          <a:latin typeface="Arial Bold" panose="020B0704020202020204" pitchFamily="34" charset="0"/>
                          <a:cs typeface="Arial Bold" panose="020B0704020202020204" pitchFamily="34" charset="0"/>
                        </a:rPr>
                        <a:t>STR</a:t>
                      </a:r>
                    </a:p>
                  </a:txBody>
                  <a:tcPr marL="80794" marR="80794" marT="40398" marB="40398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0">
                          <a:solidFill>
                            <a:schemeClr val="tx1"/>
                          </a:solidFill>
                          <a:latin typeface="Arial Bold" panose="020B0704020202020204" pitchFamily="34" charset="0"/>
                          <a:cs typeface="Arial Bold" panose="020B0704020202020204" pitchFamily="34" charset="0"/>
                        </a:rPr>
                        <a:t>12/30/2024 (12pk 12oz Can)</a:t>
                      </a:r>
                    </a:p>
                    <a:p>
                      <a:r>
                        <a:rPr lang="en-US" sz="900" b="0">
                          <a:solidFill>
                            <a:schemeClr val="tx1"/>
                          </a:solidFill>
                          <a:latin typeface="Arial Bold" panose="020B0704020202020204" pitchFamily="34" charset="0"/>
                          <a:cs typeface="Arial Bold" panose="020B0704020202020204" pitchFamily="34" charset="0"/>
                        </a:rPr>
                        <a:t>3/10/2025 (6pk 12oz Bottle)</a:t>
                      </a:r>
                    </a:p>
                  </a:txBody>
                  <a:tcPr marL="80794" marR="80794" marT="40398" marB="40398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122145"/>
                  </a:ext>
                </a:extLst>
              </a:tr>
              <a:tr h="471029">
                <a:tc>
                  <a:txBody>
                    <a:bodyPr/>
                    <a:lstStyle/>
                    <a:p>
                      <a:r>
                        <a:rPr lang="en-US" sz="1000" b="1">
                          <a:solidFill>
                            <a:srgbClr val="001688"/>
                          </a:solidFill>
                          <a:latin typeface="Arial Bold" panose="020B0704020202020204" pitchFamily="34" charset="0"/>
                          <a:cs typeface="Arial Bold" panose="020B0704020202020204" pitchFamily="34" charset="0"/>
                        </a:rPr>
                        <a:t>Recommended Pricing</a:t>
                      </a:r>
                    </a:p>
                  </a:txBody>
                  <a:tcPr marL="80794" marR="80794" marT="40398" marB="40398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Arial Bold" panose="020B0704020202020204" pitchFamily="34" charset="0"/>
                          <a:ea typeface="+mn-ea"/>
                          <a:cs typeface="Arial Bold" panose="020B0704020202020204" pitchFamily="34" charset="0"/>
                        </a:rPr>
                        <a:t>Core +</a:t>
                      </a:r>
                      <a:endParaRPr lang="en-US" sz="900" b="0">
                        <a:solidFill>
                          <a:schemeClr val="tx1"/>
                        </a:solidFill>
                        <a:latin typeface="Arial Bold" panose="020B0704020202020204" pitchFamily="34" charset="0"/>
                        <a:cs typeface="Arial Bold" panose="020B0704020202020204" pitchFamily="34" charset="0"/>
                      </a:endParaRPr>
                    </a:p>
                  </a:txBody>
                  <a:tcPr marL="80794" marR="80794" marT="40398" marB="40398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8723251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r>
                        <a:rPr lang="en-US" sz="1000" b="1">
                          <a:solidFill>
                            <a:srgbClr val="001688"/>
                          </a:solidFill>
                          <a:latin typeface="Arial Bold" panose="020B0704020202020204" pitchFamily="34" charset="0"/>
                          <a:cs typeface="Arial Bold" panose="020B0704020202020204" pitchFamily="34" charset="0"/>
                        </a:rPr>
                        <a:t>Pack Launch Strategy</a:t>
                      </a:r>
                    </a:p>
                  </a:txBody>
                  <a:tcPr marL="80794" marR="80794" marT="40398" marB="40398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0" u="sng">
                          <a:solidFill>
                            <a:schemeClr val="tx1"/>
                          </a:solidFill>
                          <a:latin typeface="Arial Bold" panose="020B0704020202020204" pitchFamily="34" charset="0"/>
                          <a:cs typeface="Arial Bold" panose="020B0704020202020204" pitchFamily="34" charset="0"/>
                        </a:rPr>
                        <a:t>12/30/24:</a:t>
                      </a:r>
                    </a:p>
                    <a:p>
                      <a:r>
                        <a:rPr lang="en-US" sz="900" b="0">
                          <a:solidFill>
                            <a:schemeClr val="tx1"/>
                          </a:solidFill>
                          <a:latin typeface="Arial Bold" panose="020B0704020202020204" pitchFamily="34" charset="0"/>
                          <a:cs typeface="Arial Bold" panose="020B0704020202020204" pitchFamily="34" charset="0"/>
                        </a:rPr>
                        <a:t>12pk Can STR via LOW (9/23- 10/18)</a:t>
                      </a:r>
                    </a:p>
                    <a:p>
                      <a:endParaRPr lang="en-US" sz="900" b="0">
                        <a:solidFill>
                          <a:schemeClr val="tx1"/>
                        </a:solidFill>
                        <a:latin typeface="Arial Bold" panose="020B0704020202020204" pitchFamily="34" charset="0"/>
                        <a:cs typeface="Arial Bold" panose="020B0704020202020204" pitchFamily="34" charset="0"/>
                      </a:endParaRPr>
                    </a:p>
                    <a:p>
                      <a:r>
                        <a:rPr lang="en-US" sz="900" b="0" u="sng">
                          <a:solidFill>
                            <a:schemeClr val="tx1"/>
                          </a:solidFill>
                          <a:latin typeface="Arial Bold" panose="020B0704020202020204" pitchFamily="34" charset="0"/>
                          <a:cs typeface="Arial Bold" panose="020B0704020202020204" pitchFamily="34" charset="0"/>
                        </a:rPr>
                        <a:t>3/10/25:</a:t>
                      </a:r>
                    </a:p>
                    <a:p>
                      <a:r>
                        <a:rPr lang="en-US" sz="900" b="0">
                          <a:solidFill>
                            <a:schemeClr val="tx1"/>
                          </a:solidFill>
                          <a:latin typeface="Arial Bold" panose="020B0704020202020204" pitchFamily="34" charset="0"/>
                          <a:cs typeface="Arial Bold" panose="020B0704020202020204" pitchFamily="34" charset="0"/>
                        </a:rPr>
                        <a:t>12pk Can converts to Forecast </a:t>
                      </a:r>
                    </a:p>
                    <a:p>
                      <a:r>
                        <a:rPr lang="en-US" sz="900" b="0">
                          <a:solidFill>
                            <a:schemeClr val="tx1"/>
                          </a:solidFill>
                          <a:latin typeface="Arial Bold" panose="020B0704020202020204" pitchFamily="34" charset="0"/>
                          <a:cs typeface="Arial Bold" panose="020B0704020202020204" pitchFamily="34" charset="0"/>
                        </a:rPr>
                        <a:t>6pk Bottle STR via Forecast</a:t>
                      </a:r>
                    </a:p>
                  </a:txBody>
                  <a:tcPr marL="80794" marR="80794" marT="40398" marB="40398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3942824"/>
                  </a:ext>
                </a:extLst>
              </a:tr>
            </a:tbl>
          </a:graphicData>
        </a:graphic>
      </p:graphicFrame>
      <p:sp>
        <p:nvSpPr>
          <p:cNvPr id="53" name="Rectangle 52">
            <a:extLst>
              <a:ext uri="{FF2B5EF4-FFF2-40B4-BE49-F238E27FC236}">
                <a16:creationId xmlns:a16="http://schemas.microsoft.com/office/drawing/2014/main" id="{E317FA6D-90A8-6D43-ABFB-E1E02716AB63}"/>
              </a:ext>
            </a:extLst>
          </p:cNvPr>
          <p:cNvSpPr/>
          <p:nvPr/>
        </p:nvSpPr>
        <p:spPr>
          <a:xfrm>
            <a:off x="181606" y="1597482"/>
            <a:ext cx="3060588" cy="492465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55A4BEBD-AEE6-624F-BB63-DA9D4C6D6D97}"/>
              </a:ext>
            </a:extLst>
          </p:cNvPr>
          <p:cNvCxnSpPr>
            <a:cxnSpLocks/>
          </p:cNvCxnSpPr>
          <p:nvPr/>
        </p:nvCxnSpPr>
        <p:spPr>
          <a:xfrm>
            <a:off x="181606" y="4862611"/>
            <a:ext cx="701498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69E99BD5-7FB8-6DE3-E448-3A6780B1DD30}"/>
              </a:ext>
            </a:extLst>
          </p:cNvPr>
          <p:cNvSpPr/>
          <p:nvPr/>
        </p:nvSpPr>
        <p:spPr>
          <a:xfrm>
            <a:off x="189597" y="4321894"/>
            <a:ext cx="3060588" cy="130215"/>
          </a:xfrm>
          <a:prstGeom prst="rect">
            <a:avLst/>
          </a:prstGeom>
          <a:solidFill>
            <a:srgbClr val="D017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D0172C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BE4B5BD-0C6D-E856-0CB6-8E4F496607F8}"/>
              </a:ext>
            </a:extLst>
          </p:cNvPr>
          <p:cNvCxnSpPr>
            <a:cxnSpLocks/>
          </p:cNvCxnSpPr>
          <p:nvPr/>
        </p:nvCxnSpPr>
        <p:spPr>
          <a:xfrm>
            <a:off x="181606" y="5335110"/>
            <a:ext cx="701498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1F31C9F0-A05C-C41F-86F0-B65B4DD613BD}"/>
              </a:ext>
            </a:extLst>
          </p:cNvPr>
          <p:cNvSpPr txBox="1"/>
          <p:nvPr/>
        </p:nvSpPr>
        <p:spPr>
          <a:xfrm>
            <a:off x="5729948" y="5251009"/>
            <a:ext cx="38910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1688"/>
                </a:solidFill>
                <a:effectLst/>
                <a:uLnTx/>
                <a:uFillTx/>
                <a:latin typeface="Oswald Medium" panose="00000600000000000000" pitchFamily="2" charset="0"/>
                <a:ea typeface="+mn-ea"/>
                <a:cs typeface="+mn-cs"/>
              </a:rPr>
              <a:t>MARKETING SUPPORT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C3271FC-8B88-234B-154C-EA37507530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25445" y="5863544"/>
            <a:ext cx="2897675" cy="46065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4A9F67D-754D-3A90-D70B-0EB0012C16F5}"/>
              </a:ext>
            </a:extLst>
          </p:cNvPr>
          <p:cNvSpPr txBox="1"/>
          <p:nvPr/>
        </p:nvSpPr>
        <p:spPr>
          <a:xfrm>
            <a:off x="3264655" y="5561265"/>
            <a:ext cx="40536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otham" panose="02000603000000000000" pitchFamily="2" charset="0"/>
                <a:ea typeface="+mn-ea"/>
                <a:cs typeface="+mn-cs"/>
              </a:rPr>
              <a:t>MEDIA &amp; TRADE SUPPORT: CREATIVE COHESION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CB150C5-0C93-3C36-D036-BEDA363C2AFD}"/>
              </a:ext>
            </a:extLst>
          </p:cNvPr>
          <p:cNvCxnSpPr>
            <a:cxnSpLocks/>
          </p:cNvCxnSpPr>
          <p:nvPr/>
        </p:nvCxnSpPr>
        <p:spPr>
          <a:xfrm flipH="1">
            <a:off x="7067263" y="5557271"/>
            <a:ext cx="1172845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A9DAD161-C5F8-4C85-15D8-4CE987870D66}"/>
              </a:ext>
            </a:extLst>
          </p:cNvPr>
          <p:cNvSpPr txBox="1"/>
          <p:nvPr/>
        </p:nvSpPr>
        <p:spPr>
          <a:xfrm>
            <a:off x="7846473" y="5562644"/>
            <a:ext cx="394574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otham" panose="02000603000000000000" pitchFamily="2" charset="0"/>
                <a:ea typeface="+mn-ea"/>
                <a:cs typeface="+mn-cs"/>
              </a:rPr>
              <a:t>INTEGRATION INTO OUR EXCITING BRAND MEGA-PLATFORMS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59FA822-6713-E8E3-3865-7475891C2331}"/>
              </a:ext>
            </a:extLst>
          </p:cNvPr>
          <p:cNvSpPr txBox="1"/>
          <p:nvPr/>
        </p:nvSpPr>
        <p:spPr>
          <a:xfrm>
            <a:off x="6625124" y="6668051"/>
            <a:ext cx="5548711" cy="196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8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/>
                <a:ea typeface="+mn-ea"/>
                <a:cs typeface="+mn-cs"/>
              </a:rPr>
              <a:t>© 2024 Anheuser-Busch InBev </a:t>
            </a:r>
            <a:r>
              <a:rPr kumimoji="0" lang="en-US" sz="65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/>
                <a:ea typeface="+mn-ea"/>
                <a:cs typeface="+mn-cs"/>
              </a:rPr>
              <a:t>Michelob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/>
                <a:ea typeface="+mn-ea"/>
                <a:cs typeface="+mn-cs"/>
              </a:rPr>
              <a:t> ULTRA ® Beer, St. Louis, MO.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7DCE47-BE45-6745-E098-517A96D74635}"/>
              </a:ext>
            </a:extLst>
          </p:cNvPr>
          <p:cNvSpPr txBox="1"/>
          <p:nvPr/>
        </p:nvSpPr>
        <p:spPr>
          <a:xfrm>
            <a:off x="8238715" y="5813339"/>
            <a:ext cx="3341148" cy="5078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1" u="none" strike="noStrike" kern="1200" cap="none" spc="0" normalizeH="0" baseline="0" noProof="0">
                <a:ln>
                  <a:noFill/>
                </a:ln>
                <a:solidFill>
                  <a:srgbClr val="001688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This is a big bet for Michelob ULTRA!  Expect to see Michelob ULTRA Zero seamlessly integrated into our industry-leading Brand programming across Golf, Soccer, Active Living, and MORE. 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4F238F0B-A6C6-41FD-A64E-1A8B50C03DA6}"/>
              </a:ext>
            </a:extLst>
          </p:cNvPr>
          <p:cNvGraphicFramePr>
            <a:graphicFrameLocks/>
          </p:cNvGraphicFramePr>
          <p:nvPr/>
        </p:nvGraphicFramePr>
        <p:xfrm>
          <a:off x="3343403" y="1608148"/>
          <a:ext cx="8674006" cy="183079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2785">
                  <a:extLst>
                    <a:ext uri="{9D8B030D-6E8A-4147-A177-3AD203B41FA5}">
                      <a16:colId xmlns:a16="http://schemas.microsoft.com/office/drawing/2014/main" val="341191344"/>
                    </a:ext>
                  </a:extLst>
                </a:gridCol>
                <a:gridCol w="1026281">
                  <a:extLst>
                    <a:ext uri="{9D8B030D-6E8A-4147-A177-3AD203B41FA5}">
                      <a16:colId xmlns:a16="http://schemas.microsoft.com/office/drawing/2014/main" val="1787182366"/>
                    </a:ext>
                  </a:extLst>
                </a:gridCol>
                <a:gridCol w="3178485">
                  <a:extLst>
                    <a:ext uri="{9D8B030D-6E8A-4147-A177-3AD203B41FA5}">
                      <a16:colId xmlns:a16="http://schemas.microsoft.com/office/drawing/2014/main" val="3480157514"/>
                    </a:ext>
                  </a:extLst>
                </a:gridCol>
                <a:gridCol w="1651639">
                  <a:extLst>
                    <a:ext uri="{9D8B030D-6E8A-4147-A177-3AD203B41FA5}">
                      <a16:colId xmlns:a16="http://schemas.microsoft.com/office/drawing/2014/main" val="659554967"/>
                    </a:ext>
                  </a:extLst>
                </a:gridCol>
                <a:gridCol w="944492">
                  <a:extLst>
                    <a:ext uri="{9D8B030D-6E8A-4147-A177-3AD203B41FA5}">
                      <a16:colId xmlns:a16="http://schemas.microsoft.com/office/drawing/2014/main" val="2628976132"/>
                    </a:ext>
                  </a:extLst>
                </a:gridCol>
                <a:gridCol w="960324">
                  <a:extLst>
                    <a:ext uri="{9D8B030D-6E8A-4147-A177-3AD203B41FA5}">
                      <a16:colId xmlns:a16="http://schemas.microsoft.com/office/drawing/2014/main" val="1592704680"/>
                    </a:ext>
                  </a:extLst>
                </a:gridCol>
              </a:tblGrid>
              <a:tr h="457698"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>
                          <a:solidFill>
                            <a:srgbClr val="001688"/>
                          </a:solidFill>
                          <a:latin typeface="Oswald Medium" panose="00000600000000000000" pitchFamily="2" charset="0"/>
                          <a:ea typeface="Geared Slab" pitchFamily="2" charset="77"/>
                        </a:rPr>
                        <a:t>Beer Style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>
                          <a:solidFill>
                            <a:srgbClr val="001688"/>
                          </a:solidFill>
                          <a:latin typeface="Oswald Medium" panose="00000600000000000000" pitchFamily="2" charset="0"/>
                          <a:ea typeface="Geared Slab" pitchFamily="2" charset="77"/>
                        </a:rPr>
                        <a:t>Color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>
                          <a:solidFill>
                            <a:srgbClr val="001688"/>
                          </a:solidFill>
                          <a:latin typeface="Oswald Medium" panose="00000600000000000000" pitchFamily="2" charset="0"/>
                          <a:ea typeface="Geared Slab" pitchFamily="2" charset="77"/>
                        </a:rPr>
                        <a:t>Ingredients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>
                          <a:solidFill>
                            <a:srgbClr val="001688"/>
                          </a:solidFill>
                          <a:latin typeface="Oswald Medium" panose="00000600000000000000" pitchFamily="2" charset="0"/>
                          <a:ea typeface="Geared Slab" pitchFamily="2" charset="77"/>
                        </a:rPr>
                        <a:t>Shelf Life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>
                          <a:solidFill>
                            <a:srgbClr val="001688"/>
                          </a:solidFill>
                          <a:latin typeface="Oswald Medium" panose="00000600000000000000" pitchFamily="2" charset="0"/>
                          <a:ea typeface="Geared Slab" pitchFamily="2" charset="77"/>
                        </a:rPr>
                        <a:t>ABV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>
                          <a:solidFill>
                            <a:srgbClr val="001688"/>
                          </a:solidFill>
                          <a:latin typeface="Oswald Medium" panose="00000600000000000000" pitchFamily="2" charset="0"/>
                          <a:ea typeface="Geared Slab" pitchFamily="2" charset="77"/>
                        </a:rPr>
                        <a:t>Calories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4587161"/>
                  </a:ext>
                </a:extLst>
              </a:tr>
              <a:tr h="45769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Gotham" panose="02000603000000000000" pitchFamily="2" charset="0"/>
                        </a:rPr>
                        <a:t>0.0% ABV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Gotham" panose="02000603000000000000" pitchFamily="2" charset="0"/>
                        </a:rPr>
                        <a:t>Light Lager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Gotham" panose="02000603000000000000" pitchFamily="2" charset="0"/>
                        </a:rPr>
                        <a:t>Light Amber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Gotham" panose="02000603000000000000" pitchFamily="2" charset="0"/>
                        </a:rPr>
                        <a:t>Barley, Hops, Rice, Water, Natural Flavor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Gotham" panose="02000603000000000000" pitchFamily="2" charset="0"/>
                        </a:rPr>
                        <a:t>180 days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Gotham"/>
                        </a:rPr>
                        <a:t>0.0%</a:t>
                      </a:r>
                      <a:endParaRPr lang="en-US" sz="1100" b="1" i="0">
                        <a:solidFill>
                          <a:schemeClr val="bg1">
                            <a:lumMod val="50000"/>
                          </a:schemeClr>
                        </a:solidFill>
                        <a:latin typeface="Gotham" panose="02000603000000000000" pitchFamily="2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Gotham" panose="02000603000000000000" pitchFamily="2" charset="0"/>
                        </a:rPr>
                        <a:t>29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4651332"/>
                  </a:ext>
                </a:extLst>
              </a:tr>
              <a:tr h="457698">
                <a:tc>
                  <a:txBody>
                    <a:bodyPr/>
                    <a:lstStyle/>
                    <a:p>
                      <a:pPr algn="l"/>
                      <a:r>
                        <a:rPr lang="en-US" sz="1200" b="0" i="0">
                          <a:solidFill>
                            <a:srgbClr val="001688"/>
                          </a:solidFill>
                          <a:latin typeface="Oswald Medium" panose="00000600000000000000" pitchFamily="2" charset="0"/>
                          <a:ea typeface="Geared Slab" pitchFamily="2" charset="77"/>
                        </a:rPr>
                        <a:t>Flavor Profile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kern="120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Gotham" panose="02000603000000000000" pitchFamily="2" charset="0"/>
                          <a:ea typeface="+mn-ea"/>
                          <a:cs typeface="+mn-cs"/>
                        </a:rPr>
                        <a:t>A light 0.0% ABV light lager with a subtle citrus aroma and a refreshingly crisp finish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5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5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5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4507880"/>
                  </a:ext>
                </a:extLst>
              </a:tr>
              <a:tr h="457698">
                <a:tc>
                  <a:txBody>
                    <a:bodyPr/>
                    <a:lstStyle/>
                    <a:p>
                      <a:pPr algn="l"/>
                      <a:r>
                        <a:rPr lang="en-US" sz="1200" b="0" i="0">
                          <a:solidFill>
                            <a:srgbClr val="001688"/>
                          </a:solidFill>
                          <a:latin typeface="Oswald Medium" panose="00000600000000000000" pitchFamily="2" charset="0"/>
                          <a:ea typeface="Geared Slab" pitchFamily="2" charset="77"/>
                        </a:rPr>
                        <a:t>Features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Gotham" panose="02000603000000000000" pitchFamily="2" charset="0"/>
                        </a:rPr>
                        <a:t>An easy-drinking zero-alcohol light lager, with the great taste of Michelob ULTRA that consumers love…and with roughly half the calories and carbs of most leading Non-Alcoholic Beers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751597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F7C8B4CE-307A-19C9-4E80-8BAC546FED38}"/>
              </a:ext>
            </a:extLst>
          </p:cNvPr>
          <p:cNvSpPr txBox="1"/>
          <p:nvPr/>
        </p:nvSpPr>
        <p:spPr>
          <a:xfrm>
            <a:off x="3389433" y="290902"/>
            <a:ext cx="5162610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4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1688"/>
                </a:solidFill>
                <a:effectLst/>
                <a:uLnTx/>
                <a:uFillTx/>
                <a:latin typeface="Oswald" panose="00000500000000000000" pitchFamily="2" charset="0"/>
                <a:ea typeface="+mn-ea"/>
                <a:cs typeface="+mn-cs"/>
              </a:rPr>
              <a:t>Michelob ULTRA Zero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A820DA-9C08-ED38-CEB1-4152DCB6BB68}"/>
              </a:ext>
            </a:extLst>
          </p:cNvPr>
          <p:cNvSpPr txBox="1"/>
          <p:nvPr/>
        </p:nvSpPr>
        <p:spPr>
          <a:xfrm>
            <a:off x="3318954" y="793272"/>
            <a:ext cx="5275537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Gotham" panose="02000603000000000000" pitchFamily="2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Introducing Michelob ULTRA Zero – a refreshing alcohol-free brew with 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29 Calories 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and 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6.5 Carbs</a:t>
            </a:r>
          </a:p>
        </p:txBody>
      </p:sp>
      <p:pic>
        <p:nvPicPr>
          <p:cNvPr id="30" name="Picture 29" descr="A white box with red and blue text&#10;&#10;Description automatically generated">
            <a:extLst>
              <a:ext uri="{FF2B5EF4-FFF2-40B4-BE49-F238E27FC236}">
                <a16:creationId xmlns:a16="http://schemas.microsoft.com/office/drawing/2014/main" id="{13D32B92-93A3-B5D2-8D04-27CA80BEE7A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78712" y="2311697"/>
            <a:ext cx="2542009" cy="1857200"/>
          </a:xfrm>
          <a:prstGeom prst="rect">
            <a:avLst/>
          </a:prstGeom>
        </p:spPr>
      </p:pic>
      <p:pic>
        <p:nvPicPr>
          <p:cNvPr id="14" name="Picture 13" descr="A white box with blue and red text and cans&#10;&#10;Description automatically generated">
            <a:extLst>
              <a:ext uri="{FF2B5EF4-FFF2-40B4-BE49-F238E27FC236}">
                <a16:creationId xmlns:a16="http://schemas.microsoft.com/office/drawing/2014/main" id="{3A1F5EB3-062E-3E4F-0E22-919E05DAD24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70345" y="2210085"/>
            <a:ext cx="2559093" cy="1869681"/>
          </a:xfrm>
          <a:prstGeom prst="rect">
            <a:avLst/>
          </a:prstGeom>
        </p:spPr>
      </p:pic>
      <p:pic>
        <p:nvPicPr>
          <p:cNvPr id="22" name="Picture 21" descr="A close up of a can&#10;&#10;Description automatically generated">
            <a:extLst>
              <a:ext uri="{FF2B5EF4-FFF2-40B4-BE49-F238E27FC236}">
                <a16:creationId xmlns:a16="http://schemas.microsoft.com/office/drawing/2014/main" id="{67DFB294-7D63-5B4D-AF7A-19F04680E0F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4639" y="2311697"/>
            <a:ext cx="627628" cy="1738225"/>
          </a:xfrm>
          <a:prstGeom prst="rect">
            <a:avLst/>
          </a:prstGeom>
        </p:spPr>
      </p:pic>
      <p:pic>
        <p:nvPicPr>
          <p:cNvPr id="21" name="Picture 20" descr="Logo&#10;&#10;Description automatically generated">
            <a:extLst>
              <a:ext uri="{FF2B5EF4-FFF2-40B4-BE49-F238E27FC236}">
                <a16:creationId xmlns:a16="http://schemas.microsoft.com/office/drawing/2014/main" id="{0BB829B7-5E7E-0DB5-3427-591FD1F6927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2" r="3978"/>
          <a:stretch/>
        </p:blipFill>
        <p:spPr>
          <a:xfrm>
            <a:off x="-2809184" y="446196"/>
            <a:ext cx="2202952" cy="619993"/>
          </a:xfrm>
          <a:prstGeom prst="rect">
            <a:avLst/>
          </a:prstGeom>
        </p:spPr>
      </p:pic>
      <p:pic>
        <p:nvPicPr>
          <p:cNvPr id="9" name="Picture 2" descr="A blue can of soda&#10;&#10;Description automatically generated">
            <a:extLst>
              <a:ext uri="{FF2B5EF4-FFF2-40B4-BE49-F238E27FC236}">
                <a16:creationId xmlns:a16="http://schemas.microsoft.com/office/drawing/2014/main" id="{B22CB631-75FB-8F13-1374-79FAA94B36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720" y="2319989"/>
            <a:ext cx="748350" cy="1649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1D8207B-2A38-8F36-0DBB-3C88EC575C2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664" y="2369719"/>
            <a:ext cx="2149511" cy="16498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Picture 23" descr="A black background with blue and red text&#10;&#10;Description automatically generated">
            <a:extLst>
              <a:ext uri="{FF2B5EF4-FFF2-40B4-BE49-F238E27FC236}">
                <a16:creationId xmlns:a16="http://schemas.microsoft.com/office/drawing/2014/main" id="{85D2A167-9999-A613-5D49-0C0CCA12CB0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958" y="386877"/>
            <a:ext cx="3304152" cy="751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62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6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B16FB9D6-FB38-487A-A775-AB901F38710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B16FB9D6-FB38-487A-A775-AB901F38710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" name="Rectangle 69">
            <a:extLst>
              <a:ext uri="{FF2B5EF4-FFF2-40B4-BE49-F238E27FC236}">
                <a16:creationId xmlns:a16="http://schemas.microsoft.com/office/drawing/2014/main" id="{B9BA3000-68C9-5249-89DE-D0861DF58C0E}"/>
              </a:ext>
            </a:extLst>
          </p:cNvPr>
          <p:cNvSpPr/>
          <p:nvPr/>
        </p:nvSpPr>
        <p:spPr>
          <a:xfrm>
            <a:off x="111183" y="51010"/>
            <a:ext cx="12031206" cy="64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5" name="360 NATIONAL…">
            <a:extLst>
              <a:ext uri="{FF2B5EF4-FFF2-40B4-BE49-F238E27FC236}">
                <a16:creationId xmlns:a16="http://schemas.microsoft.com/office/drawing/2014/main" id="{F04E1CDF-981B-486B-960B-6502C4B8E45C}"/>
              </a:ext>
            </a:extLst>
          </p:cNvPr>
          <p:cNvSpPr txBox="1"/>
          <p:nvPr/>
        </p:nvSpPr>
        <p:spPr>
          <a:xfrm>
            <a:off x="2451270" y="1663723"/>
            <a:ext cx="1487937" cy="2631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0A294D"/>
                </a:solidFill>
                <a:latin typeface="Bud Bold"/>
                <a:ea typeface="Bud Bold"/>
                <a:cs typeface="Bud Bold"/>
                <a:sym typeface="Bud Bold"/>
              </a:defRPr>
            </a:pPr>
            <a:r>
              <a:rPr kumimoji="0" lang="en-US" sz="1900" b="0" i="0" u="none" strike="noStrike" kern="1200" cap="none" spc="0" normalizeH="0" baseline="0" noProof="0">
                <a:ln>
                  <a:noFill/>
                </a:ln>
                <a:solidFill>
                  <a:srgbClr val="001688"/>
                </a:solidFill>
                <a:effectLst/>
                <a:uLnTx/>
                <a:uFillTx/>
                <a:latin typeface="Oswald Medium" panose="00000600000000000000" pitchFamily="2" charset="0"/>
                <a:ea typeface="Geared Slab" pitchFamily="2" charset="77"/>
                <a:cs typeface="Arial" panose="020B0604020202020204" pitchFamily="34" charset="0"/>
                <a:sym typeface="Bud Bold"/>
              </a:rPr>
              <a:t>UPCs</a:t>
            </a:r>
            <a:endParaRPr kumimoji="0" sz="1900" b="0" i="0" u="none" strike="noStrike" kern="1200" cap="none" spc="0" normalizeH="0" baseline="0" noProof="0">
              <a:ln>
                <a:noFill/>
              </a:ln>
              <a:solidFill>
                <a:srgbClr val="001688"/>
              </a:solidFill>
              <a:effectLst/>
              <a:uLnTx/>
              <a:uFillTx/>
              <a:latin typeface="Oswald Medium" panose="00000600000000000000" pitchFamily="2" charset="0"/>
              <a:ea typeface="Geared Slab" pitchFamily="2" charset="77"/>
              <a:cs typeface="Arial" panose="020B0604020202020204" pitchFamily="34" charset="0"/>
              <a:sym typeface="Bud Bold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09D4B16-B5DE-4493-B919-C5EA42EF2BA5}"/>
              </a:ext>
            </a:extLst>
          </p:cNvPr>
          <p:cNvSpPr/>
          <p:nvPr/>
        </p:nvSpPr>
        <p:spPr>
          <a:xfrm>
            <a:off x="319624" y="1596570"/>
            <a:ext cx="11686584" cy="484108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624788C1-3015-A648-B67D-5380783BF50C}"/>
              </a:ext>
            </a:extLst>
          </p:cNvPr>
          <p:cNvCxnSpPr>
            <a:cxnSpLocks/>
          </p:cNvCxnSpPr>
          <p:nvPr/>
        </p:nvCxnSpPr>
        <p:spPr>
          <a:xfrm flipH="1">
            <a:off x="2563706" y="1900325"/>
            <a:ext cx="1172845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>
            <a:extLst>
              <a:ext uri="{FF2B5EF4-FFF2-40B4-BE49-F238E27FC236}">
                <a16:creationId xmlns:a16="http://schemas.microsoft.com/office/drawing/2014/main" id="{54996C0A-204E-6447-80AC-30462C3A3837}"/>
              </a:ext>
            </a:extLst>
          </p:cNvPr>
          <p:cNvSpPr/>
          <p:nvPr/>
        </p:nvSpPr>
        <p:spPr>
          <a:xfrm>
            <a:off x="11579863" y="6544094"/>
            <a:ext cx="327103" cy="190225"/>
          </a:xfrm>
          <a:prstGeom prst="rect">
            <a:avLst/>
          </a:prstGeom>
          <a:solidFill>
            <a:srgbClr val="00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2CE11EF-813A-4949-B914-031CADCF4E1D}"/>
              </a:ext>
            </a:extLst>
          </p:cNvPr>
          <p:cNvSpPr txBox="1"/>
          <p:nvPr/>
        </p:nvSpPr>
        <p:spPr>
          <a:xfrm>
            <a:off x="-17254" y="6522134"/>
            <a:ext cx="746760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5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itchFamily="2" charset="0"/>
                <a:ea typeface="+mn-ea"/>
                <a:cs typeface="+mn-cs"/>
              </a:rPr>
              <a:t>Enjoy Responsibly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5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itchFamily="2" charset="0"/>
                <a:ea typeface="+mn-ea"/>
                <a:cs typeface="+mn-cs"/>
              </a:rPr>
              <a:t>The alcohol beverage laws of individual states vary regarding the merchandising and promotion of beers. You should be guided accordingly.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E3AA0F8-5303-8FD8-F5AD-E77205C5C78B}"/>
              </a:ext>
            </a:extLst>
          </p:cNvPr>
          <p:cNvCxnSpPr>
            <a:cxnSpLocks/>
          </p:cNvCxnSpPr>
          <p:nvPr/>
        </p:nvCxnSpPr>
        <p:spPr>
          <a:xfrm>
            <a:off x="5250738" y="756193"/>
            <a:ext cx="1440000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D0AEE68A-FE2E-4ABA-9FF6-B9912D882162}"/>
              </a:ext>
            </a:extLst>
          </p:cNvPr>
          <p:cNvSpPr txBox="1"/>
          <p:nvPr/>
        </p:nvSpPr>
        <p:spPr>
          <a:xfrm>
            <a:off x="3389433" y="290902"/>
            <a:ext cx="5162610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4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1688"/>
                </a:solidFill>
                <a:effectLst/>
                <a:uLnTx/>
                <a:uFillTx/>
                <a:latin typeface="Oswald" panose="00000500000000000000" pitchFamily="2" charset="0"/>
                <a:ea typeface="+mn-ea"/>
                <a:cs typeface="+mn-cs"/>
              </a:rPr>
              <a:t>Michelob ULTRA Zero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54646D54-E8FD-5A97-F84E-4BBD3A094550}"/>
              </a:ext>
            </a:extLst>
          </p:cNvPr>
          <p:cNvSpPr/>
          <p:nvPr/>
        </p:nvSpPr>
        <p:spPr>
          <a:xfrm rot="5400000">
            <a:off x="3741221" y="3979835"/>
            <a:ext cx="4843390" cy="72258"/>
          </a:xfrm>
          <a:prstGeom prst="rect">
            <a:avLst/>
          </a:prstGeom>
          <a:solidFill>
            <a:srgbClr val="D017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D0172C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7" name="360 NATIONAL…">
            <a:extLst>
              <a:ext uri="{FF2B5EF4-FFF2-40B4-BE49-F238E27FC236}">
                <a16:creationId xmlns:a16="http://schemas.microsoft.com/office/drawing/2014/main" id="{E120BF48-7F7C-2C6E-8B32-8B845E4C3FC0}"/>
              </a:ext>
            </a:extLst>
          </p:cNvPr>
          <p:cNvSpPr txBox="1"/>
          <p:nvPr/>
        </p:nvSpPr>
        <p:spPr>
          <a:xfrm>
            <a:off x="9390217" y="1689474"/>
            <a:ext cx="2470146" cy="2631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0A294D"/>
                </a:solidFill>
                <a:latin typeface="Bud Bold"/>
                <a:ea typeface="Bud Bold"/>
                <a:cs typeface="Bud Bold"/>
                <a:sym typeface="Bud Bold"/>
              </a:defRPr>
            </a:pPr>
            <a:r>
              <a:rPr kumimoji="0" lang="en-US" sz="1900" b="0" i="0" u="none" strike="noStrike" kern="1200" cap="none" spc="0" normalizeH="0" baseline="0" noProof="0">
                <a:ln>
                  <a:noFill/>
                </a:ln>
                <a:solidFill>
                  <a:srgbClr val="001688"/>
                </a:solidFill>
                <a:effectLst/>
                <a:uLnTx/>
                <a:uFillTx/>
                <a:latin typeface="Oswald Medium" panose="00000600000000000000" pitchFamily="2" charset="0"/>
                <a:ea typeface="Geared Slab" pitchFamily="2" charset="77"/>
                <a:cs typeface="Arial" panose="020B0604020202020204" pitchFamily="34" charset="0"/>
                <a:sym typeface="Bud Bold"/>
              </a:rPr>
              <a:t>OFF-PREMISE SHELF RECO</a:t>
            </a:r>
            <a:endParaRPr kumimoji="0" sz="1900" b="0" i="0" u="none" strike="noStrike" kern="1200" cap="none" spc="0" normalizeH="0" baseline="0" noProof="0">
              <a:ln>
                <a:noFill/>
              </a:ln>
              <a:solidFill>
                <a:srgbClr val="001688"/>
              </a:solidFill>
              <a:effectLst/>
              <a:uLnTx/>
              <a:uFillTx/>
              <a:latin typeface="Oswald Medium" panose="00000600000000000000" pitchFamily="2" charset="0"/>
              <a:ea typeface="Geared Slab" pitchFamily="2" charset="77"/>
              <a:cs typeface="Arial" panose="020B0604020202020204" pitchFamily="34" charset="0"/>
              <a:sym typeface="Bud Bold"/>
            </a:endParaRP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0A50C19F-A570-D1CC-13E3-776A41647CA0}"/>
              </a:ext>
            </a:extLst>
          </p:cNvPr>
          <p:cNvCxnSpPr>
            <a:cxnSpLocks/>
          </p:cNvCxnSpPr>
          <p:nvPr/>
        </p:nvCxnSpPr>
        <p:spPr>
          <a:xfrm flipH="1">
            <a:off x="10038941" y="1969670"/>
            <a:ext cx="1172845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>
            <a:extLst>
              <a:ext uri="{FF2B5EF4-FFF2-40B4-BE49-F238E27FC236}">
                <a16:creationId xmlns:a16="http://schemas.microsoft.com/office/drawing/2014/main" id="{6EBB502D-CEFB-D45D-C781-712FA527F2BD}"/>
              </a:ext>
            </a:extLst>
          </p:cNvPr>
          <p:cNvSpPr/>
          <p:nvPr/>
        </p:nvSpPr>
        <p:spPr>
          <a:xfrm rot="5400000" flipV="1">
            <a:off x="6852091" y="3983462"/>
            <a:ext cx="4835247" cy="73152"/>
          </a:xfrm>
          <a:prstGeom prst="rect">
            <a:avLst/>
          </a:prstGeom>
          <a:solidFill>
            <a:srgbClr val="D017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D0172C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564E8C6-F596-ED2F-1D0A-0948138DCDE7}"/>
              </a:ext>
            </a:extLst>
          </p:cNvPr>
          <p:cNvSpPr txBox="1"/>
          <p:nvPr/>
        </p:nvSpPr>
        <p:spPr>
          <a:xfrm>
            <a:off x="6625124" y="6668051"/>
            <a:ext cx="5548711" cy="196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8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/>
                <a:ea typeface="+mn-ea"/>
                <a:cs typeface="+mn-cs"/>
              </a:rPr>
              <a:t>© 2024 Anheuser-Busch InBev </a:t>
            </a:r>
            <a:r>
              <a:rPr kumimoji="0" lang="en-US" sz="65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/>
                <a:ea typeface="+mn-ea"/>
                <a:cs typeface="+mn-cs"/>
              </a:rPr>
              <a:t>Michelob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/>
                <a:ea typeface="+mn-ea"/>
                <a:cs typeface="+mn-cs"/>
              </a:rPr>
              <a:t> ULTRA ® Beer, St. Louis, MO.</a:t>
            </a:r>
          </a:p>
        </p:txBody>
      </p:sp>
      <p:sp>
        <p:nvSpPr>
          <p:cNvPr id="53" name="360 NATIONAL…">
            <a:extLst>
              <a:ext uri="{FF2B5EF4-FFF2-40B4-BE49-F238E27FC236}">
                <a16:creationId xmlns:a16="http://schemas.microsoft.com/office/drawing/2014/main" id="{C665CA43-B199-370E-AC6A-C44852EBA1DA}"/>
              </a:ext>
            </a:extLst>
          </p:cNvPr>
          <p:cNvSpPr txBox="1"/>
          <p:nvPr/>
        </p:nvSpPr>
        <p:spPr>
          <a:xfrm>
            <a:off x="5961126" y="1689474"/>
            <a:ext cx="3491878" cy="2631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0A294D"/>
                </a:solidFill>
                <a:latin typeface="Bud Bold"/>
                <a:ea typeface="Bud Bold"/>
                <a:cs typeface="Bud Bold"/>
                <a:sym typeface="Bud Bold"/>
              </a:defRPr>
            </a:pPr>
            <a:r>
              <a:rPr kumimoji="0" lang="en-US" sz="1900" b="0" i="0" u="none" strike="noStrike" kern="1200" cap="none" spc="0" normalizeH="0" baseline="0" noProof="0">
                <a:ln>
                  <a:noFill/>
                </a:ln>
                <a:solidFill>
                  <a:srgbClr val="001688"/>
                </a:solidFill>
                <a:effectLst/>
                <a:uLnTx/>
                <a:uFillTx/>
                <a:latin typeface="Oswald Medium" panose="00000600000000000000" pitchFamily="2" charset="0"/>
                <a:ea typeface="Geared Slab" pitchFamily="2" charset="77"/>
                <a:cs typeface="Arial" panose="020B0604020202020204" pitchFamily="34" charset="0"/>
                <a:sym typeface="Bud Bold"/>
              </a:rPr>
              <a:t>TRADE ASSETS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001688"/>
              </a:solidFill>
              <a:effectLst/>
              <a:uLnTx/>
              <a:uFillTx/>
              <a:latin typeface="Oswald Medium" panose="00000600000000000000" pitchFamily="2" charset="0"/>
              <a:ea typeface="Geared Slab" pitchFamily="2" charset="77"/>
              <a:cs typeface="Arial" panose="020B0604020202020204" pitchFamily="34" charset="0"/>
              <a:sym typeface="Bud Bold"/>
            </a:endParaRP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96443584-9BC6-ED6D-50DF-9995A60165EA}"/>
              </a:ext>
            </a:extLst>
          </p:cNvPr>
          <p:cNvCxnSpPr>
            <a:cxnSpLocks/>
          </p:cNvCxnSpPr>
          <p:nvPr/>
        </p:nvCxnSpPr>
        <p:spPr>
          <a:xfrm flipH="1">
            <a:off x="7166583" y="1969670"/>
            <a:ext cx="1172845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B856F53D-AF11-8A89-896D-47F4AB0C62C6}"/>
              </a:ext>
            </a:extLst>
          </p:cNvPr>
          <p:cNvSpPr txBox="1"/>
          <p:nvPr/>
        </p:nvSpPr>
        <p:spPr>
          <a:xfrm>
            <a:off x="4097616" y="1905165"/>
            <a:ext cx="14620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otham" panose="02000603000000000000" pitchFamily="2" charset="0"/>
                <a:ea typeface="+mn-ea"/>
                <a:cs typeface="+mn-cs"/>
              </a:rPr>
              <a:t>6pk Bottle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6018F760-1ACA-C8AE-B033-A8B1BF9E8CB0}"/>
              </a:ext>
            </a:extLst>
          </p:cNvPr>
          <p:cNvSpPr txBox="1"/>
          <p:nvPr/>
        </p:nvSpPr>
        <p:spPr>
          <a:xfrm>
            <a:off x="952222" y="1905165"/>
            <a:ext cx="14620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otham" panose="02000603000000000000" pitchFamily="2" charset="0"/>
                <a:ea typeface="+mn-ea"/>
                <a:cs typeface="+mn-cs"/>
              </a:rPr>
              <a:t>12pk Can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F871BA7-BBE8-9962-F081-D6451CEC351A}"/>
              </a:ext>
            </a:extLst>
          </p:cNvPr>
          <p:cNvSpPr txBox="1"/>
          <p:nvPr/>
        </p:nvSpPr>
        <p:spPr>
          <a:xfrm>
            <a:off x="3318954" y="793272"/>
            <a:ext cx="5275537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Gotham" panose="02000603000000000000" pitchFamily="2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otham" panose="02000603000000000000" pitchFamily="2" charset="0"/>
                <a:ea typeface="+mn-ea"/>
                <a:cs typeface="+mn-cs"/>
              </a:rPr>
              <a:t>Introducing Michelob ULTRA Zero – a refreshing alcohol-free brew with 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otham" panose="02000603000000000000" pitchFamily="2" charset="0"/>
                <a:ea typeface="+mn-ea"/>
                <a:cs typeface="+mn-cs"/>
              </a:rPr>
              <a:t>29 Calories 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otham" panose="02000603000000000000" pitchFamily="2" charset="0"/>
                <a:ea typeface="+mn-ea"/>
                <a:cs typeface="+mn-cs"/>
              </a:rPr>
              <a:t>and 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otham" panose="02000603000000000000" pitchFamily="2" charset="0"/>
                <a:ea typeface="+mn-ea"/>
                <a:cs typeface="+mn-cs"/>
              </a:rPr>
              <a:t>6.5 Carbs</a:t>
            </a:r>
          </a:p>
        </p:txBody>
      </p:sp>
      <p:graphicFrame>
        <p:nvGraphicFramePr>
          <p:cNvPr id="89" name="Table 89">
            <a:extLst>
              <a:ext uri="{FF2B5EF4-FFF2-40B4-BE49-F238E27FC236}">
                <a16:creationId xmlns:a16="http://schemas.microsoft.com/office/drawing/2014/main" id="{A370620B-192A-AD01-9E11-B3EBC67E5C1E}"/>
              </a:ext>
            </a:extLst>
          </p:cNvPr>
          <p:cNvGraphicFramePr>
            <a:graphicFrameLocks noGrp="1"/>
          </p:cNvGraphicFramePr>
          <p:nvPr/>
        </p:nvGraphicFramePr>
        <p:xfrm>
          <a:off x="604875" y="4096787"/>
          <a:ext cx="2680640" cy="2223921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340320">
                  <a:extLst>
                    <a:ext uri="{9D8B030D-6E8A-4147-A177-3AD203B41FA5}">
                      <a16:colId xmlns:a16="http://schemas.microsoft.com/office/drawing/2014/main" val="3462609503"/>
                    </a:ext>
                  </a:extLst>
                </a:gridCol>
                <a:gridCol w="1340320">
                  <a:extLst>
                    <a:ext uri="{9D8B030D-6E8A-4147-A177-3AD203B41FA5}">
                      <a16:colId xmlns:a16="http://schemas.microsoft.com/office/drawing/2014/main" val="1821460767"/>
                    </a:ext>
                  </a:extLst>
                </a:gridCol>
              </a:tblGrid>
              <a:tr h="741307">
                <a:tc>
                  <a:txBody>
                    <a:bodyPr/>
                    <a:lstStyle/>
                    <a:p>
                      <a:r>
                        <a:rPr lang="en-US" sz="1000" b="1"/>
                        <a:t>12pk Can </a:t>
                      </a:r>
                      <a:r>
                        <a:rPr lang="en-US" sz="1000" b="1" u="none"/>
                        <a:t>Case</a:t>
                      </a:r>
                    </a:p>
                    <a:p>
                      <a:r>
                        <a:rPr lang="en-US" sz="1000"/>
                        <a:t>018200292378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490987"/>
                  </a:ext>
                </a:extLst>
              </a:tr>
              <a:tr h="741307">
                <a:tc>
                  <a:txBody>
                    <a:bodyPr/>
                    <a:lstStyle/>
                    <a:p>
                      <a:r>
                        <a:rPr lang="en-US" sz="1000" b="1"/>
                        <a:t>12pk Can Carrier</a:t>
                      </a:r>
                    </a:p>
                    <a:p>
                      <a:r>
                        <a:rPr lang="en-US" sz="1000" b="0"/>
                        <a:t>018200204241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748267"/>
                  </a:ext>
                </a:extLst>
              </a:tr>
              <a:tr h="741307">
                <a:tc>
                  <a:txBody>
                    <a:bodyPr/>
                    <a:lstStyle/>
                    <a:p>
                      <a:r>
                        <a:rPr lang="en-US" sz="1000" b="1"/>
                        <a:t>12pk Can Unit</a:t>
                      </a:r>
                    </a:p>
                    <a:p>
                      <a:r>
                        <a:rPr lang="en-US" sz="1000"/>
                        <a:t>018200002373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001308"/>
                  </a:ext>
                </a:extLst>
              </a:tr>
            </a:tbl>
          </a:graphicData>
        </a:graphic>
      </p:graphicFrame>
      <p:pic>
        <p:nvPicPr>
          <p:cNvPr id="86" name="Picture 85" descr="A close-up of a bar code&#10;&#10;Description automatically generated">
            <a:extLst>
              <a:ext uri="{FF2B5EF4-FFF2-40B4-BE49-F238E27FC236}">
                <a16:creationId xmlns:a16="http://schemas.microsoft.com/office/drawing/2014/main" id="{FDD925BC-14B4-6457-622F-9BC1E64E3B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120" y="4186547"/>
            <a:ext cx="893172" cy="598037"/>
          </a:xfrm>
          <a:prstGeom prst="rect">
            <a:avLst/>
          </a:prstGeom>
        </p:spPr>
      </p:pic>
      <p:pic>
        <p:nvPicPr>
          <p:cNvPr id="88" name="Picture 87" descr="A close-up of a bar code&#10;&#10;Description automatically generated">
            <a:extLst>
              <a:ext uri="{FF2B5EF4-FFF2-40B4-BE49-F238E27FC236}">
                <a16:creationId xmlns:a16="http://schemas.microsoft.com/office/drawing/2014/main" id="{A85681E0-9F61-57F9-6BB6-94E7826DEC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9866" y="4933107"/>
            <a:ext cx="887681" cy="594360"/>
          </a:xfrm>
          <a:prstGeom prst="rect">
            <a:avLst/>
          </a:prstGeom>
        </p:spPr>
      </p:pic>
      <p:pic>
        <p:nvPicPr>
          <p:cNvPr id="84" name="Picture 83" descr="A close-up of a bar code&#10;&#10;Description automatically generated">
            <a:extLst>
              <a:ext uri="{FF2B5EF4-FFF2-40B4-BE49-F238E27FC236}">
                <a16:creationId xmlns:a16="http://schemas.microsoft.com/office/drawing/2014/main" id="{CFA893FB-FE93-E586-C2E3-927F1082450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9866" y="5663892"/>
            <a:ext cx="887681" cy="594360"/>
          </a:xfrm>
          <a:prstGeom prst="rect">
            <a:avLst/>
          </a:prstGeom>
        </p:spPr>
      </p:pic>
      <p:graphicFrame>
        <p:nvGraphicFramePr>
          <p:cNvPr id="96" name="Table 89">
            <a:extLst>
              <a:ext uri="{FF2B5EF4-FFF2-40B4-BE49-F238E27FC236}">
                <a16:creationId xmlns:a16="http://schemas.microsoft.com/office/drawing/2014/main" id="{C20B68C6-3FCE-6B13-D805-E54E41790756}"/>
              </a:ext>
            </a:extLst>
          </p:cNvPr>
          <p:cNvGraphicFramePr>
            <a:graphicFrameLocks noGrp="1"/>
          </p:cNvGraphicFramePr>
          <p:nvPr/>
        </p:nvGraphicFramePr>
        <p:xfrm>
          <a:off x="3401914" y="4096787"/>
          <a:ext cx="2680640" cy="220651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340320">
                  <a:extLst>
                    <a:ext uri="{9D8B030D-6E8A-4147-A177-3AD203B41FA5}">
                      <a16:colId xmlns:a16="http://schemas.microsoft.com/office/drawing/2014/main" val="3462609503"/>
                    </a:ext>
                  </a:extLst>
                </a:gridCol>
                <a:gridCol w="1340320">
                  <a:extLst>
                    <a:ext uri="{9D8B030D-6E8A-4147-A177-3AD203B41FA5}">
                      <a16:colId xmlns:a16="http://schemas.microsoft.com/office/drawing/2014/main" val="1821460767"/>
                    </a:ext>
                  </a:extLst>
                </a:gridCol>
              </a:tblGrid>
              <a:tr h="723900">
                <a:tc>
                  <a:txBody>
                    <a:bodyPr/>
                    <a:lstStyle/>
                    <a:p>
                      <a:r>
                        <a:rPr lang="en-US" sz="1000" b="1"/>
                        <a:t>6pk Bottle </a:t>
                      </a:r>
                      <a:r>
                        <a:rPr lang="en-US" sz="1000" b="1" u="none"/>
                        <a:t>Case</a:t>
                      </a:r>
                    </a:p>
                    <a:p>
                      <a:r>
                        <a:rPr lang="en-US" sz="1000"/>
                        <a:t>018200292842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490987"/>
                  </a:ext>
                </a:extLst>
              </a:tr>
              <a:tr h="741307">
                <a:tc>
                  <a:txBody>
                    <a:bodyPr/>
                    <a:lstStyle/>
                    <a:p>
                      <a:r>
                        <a:rPr lang="en-US" sz="1000" b="1"/>
                        <a:t>6pk Bottle Carrier</a:t>
                      </a:r>
                    </a:p>
                    <a:p>
                      <a:r>
                        <a:rPr lang="en-US" sz="1000" b="0"/>
                        <a:t>018200204456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748267"/>
                  </a:ext>
                </a:extLst>
              </a:tr>
              <a:tr h="741307">
                <a:tc>
                  <a:txBody>
                    <a:bodyPr/>
                    <a:lstStyle/>
                    <a:p>
                      <a:r>
                        <a:rPr lang="en-US" sz="1000" b="1"/>
                        <a:t>6pk Bottle Unit</a:t>
                      </a:r>
                    </a:p>
                    <a:p>
                      <a:r>
                        <a:rPr lang="en-US" sz="1000"/>
                        <a:t>018200264559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001308"/>
                  </a:ext>
                </a:extLst>
              </a:tr>
            </a:tbl>
          </a:graphicData>
        </a:graphic>
      </p:graphicFrame>
      <p:pic>
        <p:nvPicPr>
          <p:cNvPr id="98" name="Picture 97" descr="A close-up of a bar code&#10;&#10;Description automatically generated">
            <a:extLst>
              <a:ext uri="{FF2B5EF4-FFF2-40B4-BE49-F238E27FC236}">
                <a16:creationId xmlns:a16="http://schemas.microsoft.com/office/drawing/2014/main" id="{7FB2AE02-8617-6CB7-CB3F-B66BB9CFEC9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7554" y="5663892"/>
            <a:ext cx="887681" cy="594360"/>
          </a:xfrm>
          <a:prstGeom prst="rect">
            <a:avLst/>
          </a:prstGeom>
        </p:spPr>
      </p:pic>
      <p:pic>
        <p:nvPicPr>
          <p:cNvPr id="100" name="Picture 99" descr="A close-up of a bar code&#10;&#10;Description automatically generated">
            <a:extLst>
              <a:ext uri="{FF2B5EF4-FFF2-40B4-BE49-F238E27FC236}">
                <a16:creationId xmlns:a16="http://schemas.microsoft.com/office/drawing/2014/main" id="{955FFE28-4B0D-86B5-C972-2950E819E09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7554" y="4188385"/>
            <a:ext cx="887681" cy="594360"/>
          </a:xfrm>
          <a:prstGeom prst="rect">
            <a:avLst/>
          </a:prstGeom>
        </p:spPr>
      </p:pic>
      <p:pic>
        <p:nvPicPr>
          <p:cNvPr id="102" name="Picture 101" descr="A close-up of a bar code&#10;&#10;Description automatically generated">
            <a:extLst>
              <a:ext uri="{FF2B5EF4-FFF2-40B4-BE49-F238E27FC236}">
                <a16:creationId xmlns:a16="http://schemas.microsoft.com/office/drawing/2014/main" id="{894265E8-36DD-6B1F-048D-ACF88A817FB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7554" y="4933107"/>
            <a:ext cx="887681" cy="594360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0385FCA-C836-96E8-E462-5B851A6A4914}"/>
              </a:ext>
            </a:extLst>
          </p:cNvPr>
          <p:cNvGraphicFramePr>
            <a:graphicFrameLocks noGrp="1"/>
          </p:cNvGraphicFramePr>
          <p:nvPr/>
        </p:nvGraphicFramePr>
        <p:xfrm>
          <a:off x="8685891" y="135774"/>
          <a:ext cx="3318292" cy="13804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591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91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0759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288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AB21739-E7CF-33C0-0510-7A89F428048E}"/>
              </a:ext>
            </a:extLst>
          </p:cNvPr>
          <p:cNvCxnSpPr>
            <a:cxnSpLocks/>
          </p:cNvCxnSpPr>
          <p:nvPr/>
        </p:nvCxnSpPr>
        <p:spPr>
          <a:xfrm flipH="1">
            <a:off x="9341845" y="439129"/>
            <a:ext cx="336479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3A1227C-2F71-01D5-DEFC-EC0FCE68304D}"/>
              </a:ext>
            </a:extLst>
          </p:cNvPr>
          <p:cNvCxnSpPr>
            <a:cxnSpLocks/>
          </p:cNvCxnSpPr>
          <p:nvPr/>
        </p:nvCxnSpPr>
        <p:spPr>
          <a:xfrm flipH="1">
            <a:off x="10991934" y="439129"/>
            <a:ext cx="336479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08BFAB5-2165-F8E9-FA8F-81D376A2D509}"/>
              </a:ext>
            </a:extLst>
          </p:cNvPr>
          <p:cNvCxnSpPr>
            <a:cxnSpLocks/>
          </p:cNvCxnSpPr>
          <p:nvPr/>
        </p:nvCxnSpPr>
        <p:spPr>
          <a:xfrm flipH="1">
            <a:off x="9341845" y="1137245"/>
            <a:ext cx="336479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DD91C6C-E867-3194-0015-8302D559599C}"/>
              </a:ext>
            </a:extLst>
          </p:cNvPr>
          <p:cNvCxnSpPr>
            <a:cxnSpLocks/>
          </p:cNvCxnSpPr>
          <p:nvPr/>
        </p:nvCxnSpPr>
        <p:spPr>
          <a:xfrm flipH="1">
            <a:off x="11022189" y="1137245"/>
            <a:ext cx="336479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360 NATIONAL…">
            <a:extLst>
              <a:ext uri="{FF2B5EF4-FFF2-40B4-BE49-F238E27FC236}">
                <a16:creationId xmlns:a16="http://schemas.microsoft.com/office/drawing/2014/main" id="{A672C910-275A-D930-DA49-15692FDB6261}"/>
              </a:ext>
            </a:extLst>
          </p:cNvPr>
          <p:cNvSpPr txBox="1"/>
          <p:nvPr/>
        </p:nvSpPr>
        <p:spPr>
          <a:xfrm>
            <a:off x="10301632" y="237304"/>
            <a:ext cx="1682946" cy="1246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0A294D"/>
                </a:solidFill>
                <a:latin typeface="Bud Bold"/>
                <a:ea typeface="Bud Bold"/>
                <a:cs typeface="Bud Bold"/>
                <a:sym typeface="Bud Bold"/>
              </a:defRPr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1688"/>
                </a:solidFill>
                <a:effectLst/>
                <a:uLnTx/>
                <a:uFillTx/>
                <a:latin typeface="Gotham-Black" pitchFamily="2" charset="0"/>
                <a:ea typeface="Bud Bold"/>
                <a:cs typeface="Arial" panose="020B0604020202020204" pitchFamily="34" charset="0"/>
                <a:sym typeface="Bud Bold"/>
              </a:rPr>
              <a:t>TARGET CONSUMER</a:t>
            </a:r>
            <a:endParaRPr kumimoji="0" sz="900" b="1" i="0" u="none" strike="noStrike" kern="1200" cap="none" spc="0" normalizeH="0" baseline="0" noProof="0">
              <a:ln>
                <a:noFill/>
              </a:ln>
              <a:solidFill>
                <a:srgbClr val="001688"/>
              </a:solidFill>
              <a:effectLst/>
              <a:uLnTx/>
              <a:uFillTx/>
              <a:latin typeface="Gotham-Black" pitchFamily="2" charset="0"/>
              <a:ea typeface="Bud Bold"/>
              <a:cs typeface="Arial" panose="020B0604020202020204" pitchFamily="34" charset="0"/>
              <a:sym typeface="Bud Bold"/>
            </a:endParaRPr>
          </a:p>
        </p:txBody>
      </p:sp>
      <p:sp>
        <p:nvSpPr>
          <p:cNvPr id="28" name="360 NATIONAL…">
            <a:extLst>
              <a:ext uri="{FF2B5EF4-FFF2-40B4-BE49-F238E27FC236}">
                <a16:creationId xmlns:a16="http://schemas.microsoft.com/office/drawing/2014/main" id="{2AA1EA89-99C4-4A59-EC50-ABE9C4FC8365}"/>
              </a:ext>
            </a:extLst>
          </p:cNvPr>
          <p:cNvSpPr txBox="1"/>
          <p:nvPr/>
        </p:nvSpPr>
        <p:spPr>
          <a:xfrm>
            <a:off x="8715935" y="245102"/>
            <a:ext cx="1555652" cy="1246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0A294D"/>
                </a:solidFill>
                <a:latin typeface="Bud Bold"/>
                <a:ea typeface="Bud Bold"/>
                <a:cs typeface="Bud Bold"/>
                <a:sym typeface="Bud Bold"/>
              </a:defRPr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1688"/>
                </a:solidFill>
                <a:effectLst/>
                <a:uLnTx/>
                <a:uFillTx/>
                <a:latin typeface="Gotham-Black" pitchFamily="2" charset="0"/>
                <a:ea typeface="Bud Bold"/>
                <a:cs typeface="Arial" panose="020B0604020202020204" pitchFamily="34" charset="0"/>
                <a:sym typeface="Bud Bold"/>
              </a:rPr>
              <a:t>IGNITE JOB</a:t>
            </a:r>
            <a:endParaRPr kumimoji="0" sz="900" b="1" i="0" u="none" strike="noStrike" kern="1200" cap="none" spc="0" normalizeH="0" baseline="0" noProof="0">
              <a:ln>
                <a:noFill/>
              </a:ln>
              <a:solidFill>
                <a:srgbClr val="001688"/>
              </a:solidFill>
              <a:effectLst/>
              <a:uLnTx/>
              <a:uFillTx/>
              <a:latin typeface="Gotham-Black" pitchFamily="2" charset="0"/>
              <a:ea typeface="Bud Bold"/>
              <a:cs typeface="Arial" panose="020B0604020202020204" pitchFamily="34" charset="0"/>
              <a:sym typeface="Bud Bold"/>
            </a:endParaRPr>
          </a:p>
        </p:txBody>
      </p:sp>
      <p:sp>
        <p:nvSpPr>
          <p:cNvPr id="29" name="360 NATIONAL…">
            <a:extLst>
              <a:ext uri="{FF2B5EF4-FFF2-40B4-BE49-F238E27FC236}">
                <a16:creationId xmlns:a16="http://schemas.microsoft.com/office/drawing/2014/main" id="{198ED2DE-B5F8-5C27-5601-62D0B974BF52}"/>
              </a:ext>
            </a:extLst>
          </p:cNvPr>
          <p:cNvSpPr txBox="1"/>
          <p:nvPr/>
        </p:nvSpPr>
        <p:spPr>
          <a:xfrm>
            <a:off x="8715935" y="943462"/>
            <a:ext cx="1555652" cy="1246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0A294D"/>
                </a:solidFill>
                <a:latin typeface="Bud Bold"/>
                <a:ea typeface="Bud Bold"/>
                <a:cs typeface="Bud Bold"/>
                <a:sym typeface="Bud Bold"/>
              </a:defRPr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1688"/>
                </a:solidFill>
                <a:effectLst/>
                <a:uLnTx/>
                <a:uFillTx/>
                <a:latin typeface="Gotham-Black" pitchFamily="2" charset="0"/>
                <a:ea typeface="Bud Bold"/>
                <a:cs typeface="Arial" panose="020B0604020202020204" pitchFamily="34" charset="0"/>
                <a:sym typeface="Bud Bold"/>
              </a:rPr>
              <a:t>GROWTH DRIVER</a:t>
            </a:r>
            <a:endParaRPr kumimoji="0" sz="900" b="1" i="0" u="none" strike="noStrike" kern="1200" cap="none" spc="0" normalizeH="0" baseline="0" noProof="0">
              <a:ln>
                <a:noFill/>
              </a:ln>
              <a:solidFill>
                <a:srgbClr val="001688"/>
              </a:solidFill>
              <a:effectLst/>
              <a:uLnTx/>
              <a:uFillTx/>
              <a:latin typeface="Gotham-Black" pitchFamily="2" charset="0"/>
              <a:ea typeface="Bud Bold"/>
              <a:cs typeface="Arial" panose="020B0604020202020204" pitchFamily="34" charset="0"/>
              <a:sym typeface="Bud Bold"/>
            </a:endParaRPr>
          </a:p>
        </p:txBody>
      </p:sp>
      <p:sp>
        <p:nvSpPr>
          <p:cNvPr id="30" name="360 NATIONAL…">
            <a:extLst>
              <a:ext uri="{FF2B5EF4-FFF2-40B4-BE49-F238E27FC236}">
                <a16:creationId xmlns:a16="http://schemas.microsoft.com/office/drawing/2014/main" id="{040C51FB-FEC2-AE69-004C-4E66921BCF08}"/>
              </a:ext>
            </a:extLst>
          </p:cNvPr>
          <p:cNvSpPr txBox="1"/>
          <p:nvPr/>
        </p:nvSpPr>
        <p:spPr>
          <a:xfrm>
            <a:off x="10393031" y="943999"/>
            <a:ext cx="1555652" cy="1246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0A294D"/>
                </a:solidFill>
                <a:latin typeface="Bud Bold"/>
                <a:ea typeface="Bud Bold"/>
                <a:cs typeface="Bud Bold"/>
                <a:sym typeface="Bud Bold"/>
              </a:defRPr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1688"/>
                </a:solidFill>
                <a:effectLst/>
                <a:uLnTx/>
                <a:uFillTx/>
                <a:latin typeface="Gotham-Black" pitchFamily="2" charset="0"/>
                <a:ea typeface="Bud Bold"/>
                <a:cs typeface="Arial" panose="020B0604020202020204" pitchFamily="34" charset="0"/>
                <a:sym typeface="Bud Bold"/>
              </a:rPr>
              <a:t>OCCASION</a:t>
            </a:r>
            <a:endParaRPr kumimoji="0" sz="900" b="1" i="0" u="none" strike="noStrike" kern="1200" cap="none" spc="0" normalizeH="0" baseline="0" noProof="0">
              <a:ln>
                <a:noFill/>
              </a:ln>
              <a:solidFill>
                <a:srgbClr val="001688"/>
              </a:solidFill>
              <a:effectLst/>
              <a:uLnTx/>
              <a:uFillTx/>
              <a:latin typeface="Gotham-Black" pitchFamily="2" charset="0"/>
              <a:ea typeface="Bud Bold"/>
              <a:cs typeface="Arial" panose="020B0604020202020204" pitchFamily="34" charset="0"/>
              <a:sym typeface="Bud Bold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D8E24B9-16BD-8964-144D-33A2B40269FD}"/>
              </a:ext>
            </a:extLst>
          </p:cNvPr>
          <p:cNvSpPr/>
          <p:nvPr/>
        </p:nvSpPr>
        <p:spPr>
          <a:xfrm>
            <a:off x="8685891" y="482114"/>
            <a:ext cx="1642913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otham" panose="02000603000000000000" pitchFamily="2" charset="0"/>
                <a:ea typeface="+mn-ea"/>
                <a:cs typeface="+mn-cs"/>
              </a:rPr>
              <a:t>Trade Up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11CC1D2-1AE0-5942-2095-34018A336148}"/>
              </a:ext>
            </a:extLst>
          </p:cNvPr>
          <p:cNvSpPr/>
          <p:nvPr/>
        </p:nvSpPr>
        <p:spPr>
          <a:xfrm>
            <a:off x="8784002" y="1154275"/>
            <a:ext cx="141951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otham" panose="02000603000000000000" pitchFamily="2" charset="0"/>
                <a:ea typeface="+mn-ea"/>
                <a:cs typeface="+mn-cs"/>
              </a:rPr>
              <a:t>Meaningfully Premium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61CDDD6-D93E-231D-6D18-2B81CC3AAF73}"/>
              </a:ext>
            </a:extLst>
          </p:cNvPr>
          <p:cNvSpPr/>
          <p:nvPr/>
        </p:nvSpPr>
        <p:spPr>
          <a:xfrm>
            <a:off x="10337531" y="485786"/>
            <a:ext cx="16666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otham" panose="02000603000000000000" pitchFamily="2" charset="0"/>
                <a:ea typeface="+mn-ea"/>
                <a:cs typeface="+mn-cs"/>
              </a:rPr>
              <a:t>35+ Co-ed, Caucasian &amp; Hispanic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7F3E1E5-66B5-F5A8-F0A9-FE920F757C93}"/>
              </a:ext>
            </a:extLst>
          </p:cNvPr>
          <p:cNvSpPr/>
          <p:nvPr/>
        </p:nvSpPr>
        <p:spPr>
          <a:xfrm>
            <a:off x="10419637" y="1139693"/>
            <a:ext cx="155565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otham" panose="02000603000000000000" pitchFamily="2" charset="0"/>
                <a:ea typeface="+mn-ea"/>
                <a:cs typeface="+mn-cs"/>
              </a:rPr>
              <a:t>Non-drinking occasions and supplemental to existing drinking occasions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641FE7-39C8-A274-BA9F-5BC614CAF5F5}"/>
              </a:ext>
            </a:extLst>
          </p:cNvPr>
          <p:cNvSpPr txBox="1"/>
          <p:nvPr/>
        </p:nvSpPr>
        <p:spPr>
          <a:xfrm>
            <a:off x="6810821" y="2116048"/>
            <a:ext cx="1730674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sng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All Assets WIP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1" u="sng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3" name="Picture 12" descr="A shelf with bottles and cans of beer&#10;&#10;Description automatically generated">
            <a:extLst>
              <a:ext uri="{FF2B5EF4-FFF2-40B4-BE49-F238E27FC236}">
                <a16:creationId xmlns:a16="http://schemas.microsoft.com/office/drawing/2014/main" id="{B27036BC-06A3-B537-1EB5-7158982387B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1005" y="2212942"/>
            <a:ext cx="2209242" cy="40773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98F6E4B-A877-38AD-74B6-D4EADBFFE8AA}"/>
              </a:ext>
            </a:extLst>
          </p:cNvPr>
          <p:cNvSpPr/>
          <p:nvPr/>
        </p:nvSpPr>
        <p:spPr>
          <a:xfrm>
            <a:off x="7392846" y="2736820"/>
            <a:ext cx="448496" cy="10718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FPO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DD2A0E-5A38-4419-4BE2-F624B9F00455}"/>
              </a:ext>
            </a:extLst>
          </p:cNvPr>
          <p:cNvSpPr/>
          <p:nvPr/>
        </p:nvSpPr>
        <p:spPr>
          <a:xfrm>
            <a:off x="8412518" y="3530857"/>
            <a:ext cx="448496" cy="10718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FPO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3887267-0E3D-2071-CC0B-F40048D358E3}"/>
              </a:ext>
            </a:extLst>
          </p:cNvPr>
          <p:cNvSpPr/>
          <p:nvPr/>
        </p:nvSpPr>
        <p:spPr>
          <a:xfrm>
            <a:off x="7309408" y="5058780"/>
            <a:ext cx="448496" cy="10718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FPO</a:t>
            </a:r>
          </a:p>
        </p:txBody>
      </p:sp>
      <p:pic>
        <p:nvPicPr>
          <p:cNvPr id="5" name="Picture 2" descr="A blue can of soda&#10;&#10;Description automatically generated">
            <a:extLst>
              <a:ext uri="{FF2B5EF4-FFF2-40B4-BE49-F238E27FC236}">
                <a16:creationId xmlns:a16="http://schemas.microsoft.com/office/drawing/2014/main" id="{8A5E2F6A-4E7F-70B7-3A1B-01375107D4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341" y="2352440"/>
            <a:ext cx="748350" cy="1649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A group of bottles of beer&#10;&#10;Description automatically generated">
            <a:extLst>
              <a:ext uri="{FF2B5EF4-FFF2-40B4-BE49-F238E27FC236}">
                <a16:creationId xmlns:a16="http://schemas.microsoft.com/office/drawing/2014/main" id="{6A6F78E5-CEB8-2201-50FC-BA671AAEB2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8963" y="2446219"/>
            <a:ext cx="1462075" cy="146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783D1E0-14DC-117B-4E5F-D105FB107BD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78" y="2460757"/>
            <a:ext cx="2077623" cy="15946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8" name="Picture 37" descr="A black background with blue and red text&#10;&#10;Description automatically generated">
            <a:extLst>
              <a:ext uri="{FF2B5EF4-FFF2-40B4-BE49-F238E27FC236}">
                <a16:creationId xmlns:a16="http://schemas.microsoft.com/office/drawing/2014/main" id="{22D354F7-DDC9-9BAE-8AEE-74BA23AAD4E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20" y="377899"/>
            <a:ext cx="3276856" cy="745089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9FC1722F-E861-CEEF-AFE2-8960595757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7941" y="2970548"/>
            <a:ext cx="1610707" cy="1439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00674855-DF32-8C99-E56C-A3D667B29A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296" y="4189947"/>
            <a:ext cx="2256235" cy="2256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3D2D25B3-193C-E4B4-C734-7A96E0EA6A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1304" y="2635704"/>
            <a:ext cx="879384" cy="1316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40" descr="A close up of a bottle&#10;&#10;Description automatically generated">
            <a:extLst>
              <a:ext uri="{FF2B5EF4-FFF2-40B4-BE49-F238E27FC236}">
                <a16:creationId xmlns:a16="http://schemas.microsoft.com/office/drawing/2014/main" id="{252A2C2F-7F31-F112-E97C-FA56A90DBCF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0678" y="2262594"/>
            <a:ext cx="463143" cy="1753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028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6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>
            <a:extLst>
              <a:ext uri="{FF2B5EF4-FFF2-40B4-BE49-F238E27FC236}">
                <a16:creationId xmlns:a16="http://schemas.microsoft.com/office/drawing/2014/main" id="{B9BA3000-68C9-5249-89DE-D0861DF58C0E}"/>
              </a:ext>
            </a:extLst>
          </p:cNvPr>
          <p:cNvSpPr/>
          <p:nvPr/>
        </p:nvSpPr>
        <p:spPr>
          <a:xfrm>
            <a:off x="111183" y="68145"/>
            <a:ext cx="12031206" cy="64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B16FB9D6-FB38-487A-A775-AB901F38710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B16FB9D6-FB38-487A-A775-AB901F38710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" name="Rectangle 47">
            <a:extLst>
              <a:ext uri="{FF2B5EF4-FFF2-40B4-BE49-F238E27FC236}">
                <a16:creationId xmlns:a16="http://schemas.microsoft.com/office/drawing/2014/main" id="{54996C0A-204E-6447-80AC-30462C3A3837}"/>
              </a:ext>
            </a:extLst>
          </p:cNvPr>
          <p:cNvSpPr/>
          <p:nvPr/>
        </p:nvSpPr>
        <p:spPr>
          <a:xfrm>
            <a:off x="11579863" y="6544094"/>
            <a:ext cx="327103" cy="190225"/>
          </a:xfrm>
          <a:prstGeom prst="rect">
            <a:avLst/>
          </a:prstGeom>
          <a:solidFill>
            <a:srgbClr val="00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2CE11EF-813A-4949-B914-031CADCF4E1D}"/>
              </a:ext>
            </a:extLst>
          </p:cNvPr>
          <p:cNvSpPr txBox="1"/>
          <p:nvPr/>
        </p:nvSpPr>
        <p:spPr>
          <a:xfrm>
            <a:off x="-17254" y="6522134"/>
            <a:ext cx="746760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5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itchFamily="2" charset="0"/>
                <a:ea typeface="+mn-ea"/>
                <a:cs typeface="+mn-cs"/>
              </a:rPr>
              <a:t>Enjoy Responsibly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5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itchFamily="2" charset="0"/>
                <a:ea typeface="+mn-ea"/>
                <a:cs typeface="+mn-cs"/>
              </a:rPr>
              <a:t>The alcohol beverage laws of individual states vary regarding the merchandising and promotion of beers. You should be guided accordingly.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E3AA0F8-5303-8FD8-F5AD-E77205C5C78B}"/>
              </a:ext>
            </a:extLst>
          </p:cNvPr>
          <p:cNvCxnSpPr>
            <a:cxnSpLocks/>
          </p:cNvCxnSpPr>
          <p:nvPr/>
        </p:nvCxnSpPr>
        <p:spPr>
          <a:xfrm>
            <a:off x="5250738" y="756193"/>
            <a:ext cx="1440000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5564E8C6-F596-ED2F-1D0A-0948138DCDE7}"/>
              </a:ext>
            </a:extLst>
          </p:cNvPr>
          <p:cNvSpPr txBox="1"/>
          <p:nvPr/>
        </p:nvSpPr>
        <p:spPr>
          <a:xfrm>
            <a:off x="6625124" y="6668051"/>
            <a:ext cx="5548711" cy="196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8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/>
                <a:ea typeface="+mn-ea"/>
                <a:cs typeface="+mn-cs"/>
              </a:rPr>
              <a:t>© 2024 Anheuser-Busch InBev </a:t>
            </a:r>
            <a:r>
              <a:rPr kumimoji="0" lang="en-US" sz="65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/>
                <a:ea typeface="+mn-ea"/>
                <a:cs typeface="+mn-cs"/>
              </a:rPr>
              <a:t>Michelob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/>
                <a:ea typeface="+mn-ea"/>
                <a:cs typeface="+mn-cs"/>
              </a:rPr>
              <a:t> ULTRA ® Beer, St. Louis, MO.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F871BA7-BBE8-9962-F081-D6451CEC351A}"/>
              </a:ext>
            </a:extLst>
          </p:cNvPr>
          <p:cNvSpPr txBox="1"/>
          <p:nvPr/>
        </p:nvSpPr>
        <p:spPr>
          <a:xfrm>
            <a:off x="2586602" y="782610"/>
            <a:ext cx="7101585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Gotham" panose="02000603000000000000" pitchFamily="2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otham" panose="02000603000000000000" pitchFamily="2" charset="0"/>
                <a:ea typeface="+mn-ea"/>
                <a:cs typeface="+mn-cs"/>
              </a:rPr>
              <a:t>MICHELOB ULTRA ZERO WILL HAVE ~HALF THE CALORIES AND CARBS AS THE CURRENT INDUSTRY LEADERS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A5D4698-8F16-F66E-3459-69669808CA40}"/>
              </a:ext>
            </a:extLst>
          </p:cNvPr>
          <p:cNvSpPr/>
          <p:nvPr/>
        </p:nvSpPr>
        <p:spPr>
          <a:xfrm>
            <a:off x="961946" y="5104846"/>
            <a:ext cx="1794469" cy="9670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>
                <a:ln>
                  <a:solidFill>
                    <a:srgbClr val="D9D9D6">
                      <a:shade val="15000"/>
                    </a:srgbClr>
                  </a:solidFill>
                </a:ln>
                <a:solidFill>
                  <a:srgbClr val="2E83C9"/>
                </a:solidFill>
                <a:effectLst/>
                <a:uLnTx/>
                <a:uFillTx/>
                <a:latin typeface="Staatliches" pitchFamily="2" charset="0"/>
                <a:ea typeface="+mn-ea"/>
                <a:cs typeface="+mn-cs"/>
              </a:rPr>
              <a:t>29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solidFill>
                    <a:srgbClr val="D9D9D6">
                      <a:shade val="15000"/>
                    </a:srgbClr>
                  </a:solidFill>
                </a:ln>
                <a:solidFill>
                  <a:srgbClr val="2E83C9"/>
                </a:solidFill>
                <a:effectLst/>
                <a:uLnTx/>
                <a:uFillTx/>
                <a:latin typeface="Staatliches" pitchFamily="2" charset="0"/>
                <a:ea typeface="+mn-ea"/>
                <a:cs typeface="+mn-cs"/>
              </a:rPr>
              <a:t>CALORIES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AC004B1-D4CD-CBD5-8903-215BDF4387AF}"/>
              </a:ext>
            </a:extLst>
          </p:cNvPr>
          <p:cNvSpPr/>
          <p:nvPr/>
        </p:nvSpPr>
        <p:spPr>
          <a:xfrm>
            <a:off x="3389433" y="5104846"/>
            <a:ext cx="1794469" cy="9670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>
                <a:ln>
                  <a:solidFill>
                    <a:srgbClr val="D9D9D6">
                      <a:shade val="15000"/>
                    </a:srgbClr>
                  </a:solidFill>
                </a:ln>
                <a:solidFill>
                  <a:srgbClr val="2E83C9"/>
                </a:solidFill>
                <a:effectLst/>
                <a:uLnTx/>
                <a:uFillTx/>
                <a:latin typeface="Staatliches" pitchFamily="2" charset="0"/>
                <a:ea typeface="+mn-ea"/>
                <a:cs typeface="+mn-cs"/>
              </a:rPr>
              <a:t>6.5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solidFill>
                    <a:srgbClr val="D9D9D6">
                      <a:shade val="15000"/>
                    </a:srgbClr>
                  </a:solidFill>
                </a:ln>
                <a:solidFill>
                  <a:srgbClr val="2E83C9"/>
                </a:solidFill>
                <a:effectLst/>
                <a:uLnTx/>
                <a:uFillTx/>
                <a:latin typeface="Staatliches"/>
                <a:ea typeface="+mn-ea"/>
                <a:cs typeface="+mn-cs"/>
              </a:rPr>
              <a:t>CARBS</a:t>
            </a:r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8767AFBB-D791-C9CA-306C-3912CB6614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8576" y="1584847"/>
            <a:ext cx="723541" cy="14217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E87E3DCC-957F-96C9-D21D-2F54AAF64CC7}"/>
              </a:ext>
            </a:extLst>
          </p:cNvPr>
          <p:cNvSpPr/>
          <p:nvPr/>
        </p:nvSpPr>
        <p:spPr>
          <a:xfrm>
            <a:off x="7972703" y="1875959"/>
            <a:ext cx="1642077" cy="8395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taatliches" pitchFamily="2" charset="0"/>
                <a:ea typeface="+mn-ea"/>
                <a:cs typeface="+mn-cs"/>
              </a:rPr>
              <a:t>50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taatliches" pitchFamily="2" charset="0"/>
                <a:ea typeface="+mn-ea"/>
                <a:cs typeface="+mn-cs"/>
              </a:rPr>
              <a:t>CALORIES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E7974E6-DF81-08E4-D29B-5BE29BAECE53}"/>
              </a:ext>
            </a:extLst>
          </p:cNvPr>
          <p:cNvSpPr/>
          <p:nvPr/>
        </p:nvSpPr>
        <p:spPr>
          <a:xfrm>
            <a:off x="9502517" y="1875959"/>
            <a:ext cx="1642077" cy="8395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taatliches" pitchFamily="2" charset="0"/>
                <a:ea typeface="+mn-ea"/>
                <a:cs typeface="+mn-cs"/>
              </a:rPr>
              <a:t>12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taatliches" pitchFamily="2" charset="0"/>
                <a:ea typeface="+mn-ea"/>
                <a:cs typeface="+mn-cs"/>
              </a:rPr>
              <a:t>CARBS</a:t>
            </a:r>
          </a:p>
        </p:txBody>
      </p:sp>
      <p:pic>
        <p:nvPicPr>
          <p:cNvPr id="27" name="Picture 2" descr="Heineken® Beer | The Icon Heineken | Heineken.com">
            <a:extLst>
              <a:ext uri="{FF2B5EF4-FFF2-40B4-BE49-F238E27FC236}">
                <a16:creationId xmlns:a16="http://schemas.microsoft.com/office/drawing/2014/main" id="{C9875286-7AE8-A3D6-C9C5-B4161F029F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t="25463" r="27778" b="6624"/>
          <a:stretch/>
        </p:blipFill>
        <p:spPr bwMode="auto">
          <a:xfrm>
            <a:off x="7071464" y="3194141"/>
            <a:ext cx="736554" cy="15889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6187009B-1C1B-0DDE-AFB3-5C74883D1630}"/>
              </a:ext>
            </a:extLst>
          </p:cNvPr>
          <p:cNvSpPr/>
          <p:nvPr/>
        </p:nvSpPr>
        <p:spPr>
          <a:xfrm>
            <a:off x="7983882" y="3568812"/>
            <a:ext cx="1642077" cy="8395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taatliches" pitchFamily="2" charset="0"/>
                <a:ea typeface="+mn-ea"/>
                <a:cs typeface="+mn-cs"/>
              </a:rPr>
              <a:t>69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taatliches" pitchFamily="2" charset="0"/>
                <a:ea typeface="+mn-ea"/>
                <a:cs typeface="+mn-cs"/>
              </a:rPr>
              <a:t>CALORIES 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6FAB0DC-DE50-FD1A-AC39-35CE958184DE}"/>
              </a:ext>
            </a:extLst>
          </p:cNvPr>
          <p:cNvSpPr/>
          <p:nvPr/>
        </p:nvSpPr>
        <p:spPr>
          <a:xfrm>
            <a:off x="9564867" y="3568812"/>
            <a:ext cx="1642077" cy="8395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taatliches" pitchFamily="2" charset="0"/>
                <a:ea typeface="+mn-ea"/>
                <a:cs typeface="+mn-cs"/>
              </a:rPr>
              <a:t>16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taatliches" pitchFamily="2" charset="0"/>
                <a:ea typeface="+mn-ea"/>
                <a:cs typeface="+mn-cs"/>
              </a:rPr>
              <a:t>CARBS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2685F6E-99EC-F888-CF55-8B0B0DC35CE5}"/>
              </a:ext>
            </a:extLst>
          </p:cNvPr>
          <p:cNvSpPr/>
          <p:nvPr/>
        </p:nvSpPr>
        <p:spPr>
          <a:xfrm>
            <a:off x="7921533" y="5241444"/>
            <a:ext cx="1642077" cy="8395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taatliches" pitchFamily="2" charset="0"/>
                <a:ea typeface="+mn-ea"/>
                <a:cs typeface="+mn-cs"/>
              </a:rPr>
              <a:t>65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taatliches" pitchFamily="2" charset="0"/>
                <a:ea typeface="+mn-ea"/>
                <a:cs typeface="+mn-cs"/>
              </a:rPr>
              <a:t>CALORIES 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C788205-4D66-66C7-5A83-3AE2899EBBC4}"/>
              </a:ext>
            </a:extLst>
          </p:cNvPr>
          <p:cNvSpPr/>
          <p:nvPr/>
        </p:nvSpPr>
        <p:spPr>
          <a:xfrm>
            <a:off x="9502518" y="5241444"/>
            <a:ext cx="1642077" cy="8395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taatliches" pitchFamily="2" charset="0"/>
                <a:ea typeface="+mn-ea"/>
                <a:cs typeface="+mn-cs"/>
              </a:rPr>
              <a:t>14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taatliches" pitchFamily="2" charset="0"/>
                <a:ea typeface="+mn-ea"/>
                <a:cs typeface="+mn-cs"/>
              </a:rPr>
              <a:t>CARBS</a:t>
            </a:r>
          </a:p>
        </p:txBody>
      </p:sp>
      <p:pic>
        <p:nvPicPr>
          <p:cNvPr id="35" name="Picture 2" descr="Non-Alcoholic | The Wine Attic - Your Favorite Mom &amp; Pop Bottle Shop!">
            <a:extLst>
              <a:ext uri="{FF2B5EF4-FFF2-40B4-BE49-F238E27FC236}">
                <a16:creationId xmlns:a16="http://schemas.microsoft.com/office/drawing/2014/main" id="{0555CBF8-FC5A-2D98-00D7-4CCD58FB06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5053" y="5007483"/>
            <a:ext cx="692965" cy="13074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A blue can of soda&#10;&#10;Description automatically generated">
            <a:extLst>
              <a:ext uri="{FF2B5EF4-FFF2-40B4-BE49-F238E27FC236}">
                <a16:creationId xmlns:a16="http://schemas.microsoft.com/office/drawing/2014/main" id="{3F1455BC-6FB0-4F58-27AC-A576BD5BE2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707" y="2032716"/>
            <a:ext cx="1208790" cy="2664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A black background with blue and red text&#10;&#10;Description automatically generated">
            <a:extLst>
              <a:ext uri="{FF2B5EF4-FFF2-40B4-BE49-F238E27FC236}">
                <a16:creationId xmlns:a16="http://schemas.microsoft.com/office/drawing/2014/main" id="{C9F595BD-CC18-9CE7-3739-0E2985E3A96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351" y="193557"/>
            <a:ext cx="1788774" cy="40673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998CC14-EC86-9374-60F7-0D03348708F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8946" y="1574646"/>
            <a:ext cx="4745056" cy="36420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1233612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B_mFvhEID4SjlXf73vvh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9_ULTRA Master Template 2023">
  <a:themeElements>
    <a:clrScheme name="Simple Light">
      <a:dk1>
        <a:srgbClr val="00188A"/>
      </a:dk1>
      <a:lt1>
        <a:srgbClr val="CC112C"/>
      </a:lt1>
      <a:dk2>
        <a:srgbClr val="FFFFFF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3F3F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ULTRA Master Template 2023">
  <a:themeElements>
    <a:clrScheme name="Simple Light">
      <a:dk1>
        <a:srgbClr val="00188A"/>
      </a:dk1>
      <a:lt1>
        <a:srgbClr val="CC112C"/>
      </a:lt1>
      <a:dk2>
        <a:srgbClr val="FFFFFF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3F3F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3_Budweiser Discovery Reserve">
  <a:themeElements>
    <a:clrScheme name="Budweiser">
      <a:dk1>
        <a:sysClr val="windowText" lastClr="000000"/>
      </a:dk1>
      <a:lt1>
        <a:sysClr val="window" lastClr="FFFFFF"/>
      </a:lt1>
      <a:dk2>
        <a:srgbClr val="000000"/>
      </a:dk2>
      <a:lt2>
        <a:srgbClr val="E1E1E1"/>
      </a:lt2>
      <a:accent1>
        <a:srgbClr val="331D0C"/>
      </a:accent1>
      <a:accent2>
        <a:srgbClr val="971B1E"/>
      </a:accent2>
      <a:accent3>
        <a:srgbClr val="183466"/>
      </a:accent3>
      <a:accent4>
        <a:srgbClr val="DD1E31"/>
      </a:accent4>
      <a:accent5>
        <a:srgbClr val="D3D3D3"/>
      </a:accent5>
      <a:accent6>
        <a:srgbClr val="7F7F7F"/>
      </a:accent6>
      <a:hlink>
        <a:srgbClr val="D9D9D9"/>
      </a:hlink>
      <a:folHlink>
        <a:srgbClr val="F2F2F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613</Words>
  <Application>Microsoft Office PowerPoint</Application>
  <PresentationFormat>Widescreen</PresentationFormat>
  <Paragraphs>121</Paragraphs>
  <Slides>5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16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25" baseType="lpstr">
      <vt:lpstr>Arial</vt:lpstr>
      <vt:lpstr>Arial Bold</vt:lpstr>
      <vt:lpstr>Arial Narrow</vt:lpstr>
      <vt:lpstr>Calibri</vt:lpstr>
      <vt:lpstr>Cormorant Garamond</vt:lpstr>
      <vt:lpstr>Gotham</vt:lpstr>
      <vt:lpstr>Gotham Bold</vt:lpstr>
      <vt:lpstr>Gotham-Black</vt:lpstr>
      <vt:lpstr>Great Vibes</vt:lpstr>
      <vt:lpstr>Helvetica Neue</vt:lpstr>
      <vt:lpstr>Helvetica Neue Light</vt:lpstr>
      <vt:lpstr>Oswald</vt:lpstr>
      <vt:lpstr>Oswald Medium</vt:lpstr>
      <vt:lpstr>Palatino</vt:lpstr>
      <vt:lpstr>Proxima Nova Rg</vt:lpstr>
      <vt:lpstr>Staatliches</vt:lpstr>
      <vt:lpstr>9_ULTRA Master Template 2023</vt:lpstr>
      <vt:lpstr>1_ULTRA Master Template 2023</vt:lpstr>
      <vt:lpstr>13_Budweiser Discovery Reserve</vt:lpstr>
      <vt:lpstr>think-cell Slide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Testa, Andrew</dc:creator>
  <cp:lastModifiedBy>Testa, Andrew</cp:lastModifiedBy>
  <cp:revision>1</cp:revision>
  <dcterms:created xsi:type="dcterms:W3CDTF">2024-11-12T15:46:25Z</dcterms:created>
  <dcterms:modified xsi:type="dcterms:W3CDTF">2024-11-12T15:46:40Z</dcterms:modified>
</cp:coreProperties>
</file>