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7" r:id="rId2"/>
    <p:sldId id="273" r:id="rId3"/>
    <p:sldId id="268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3986A-E06C-46F0-AF94-B9F8D1419CED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18AEC-56D0-47A9-8F1F-6C1D487A3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56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961EE-BD23-1393-1389-97950573C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F18F4-310E-83AC-1C2E-2A67B63665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B346C-F657-D8EA-BBAE-73F12B28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49493-7262-9E07-9DF7-325996C4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C869-13A1-1FC7-F48D-ACFEF8784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3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7621-8226-B2AA-5EDC-C5198CD3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5DEB8-07D8-01D6-1700-0F743A30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FBFA-07D5-5090-BA7D-3B3A6277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E3009-EF2E-2160-42E2-51D897670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F8DC2-67F8-4751-B9F9-C9DED6DFB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2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13EAF-24EB-1BCA-F5DF-EEDBB7E7C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51961-9FA7-72A3-446E-417F6697C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15AD0-0FFA-6002-AFC1-2CAF14F1C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C08FC-B508-A334-8014-7602FD5A1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13C72-15DA-D799-E6C7-CC84F757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0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A2F38-21F3-DDB1-3CD8-DB00535D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09215-E44B-3A30-DBDA-DAF48155F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A61B2-54C2-A354-BB87-8994C46CE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64F6E-1EB4-DF0F-F852-C31E4462B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5A778-EA8C-9986-58FE-1303A4FAC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51773-5258-16F3-8226-AED97A8EB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9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C888A-C506-22A5-7FC1-31C0E2E0E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1A4B3-36CD-1B4A-29B0-E17114E58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AB32F7-9855-DED9-7EE8-0F163E94D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D29CBA-820B-E15A-98E4-B909F796A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05D0E9-18A5-AECA-C748-5A9F0F0730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8BD2B8-1810-AB2B-9D66-59F4AB928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CD9E2C-72A2-F367-9421-048DF0AD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F3B0AE-A27A-55DB-C962-AB148790D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26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F47D6-9C83-67A3-6868-94085D05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553B0-D811-F8B6-B073-689E9DD4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8289B0-79DB-38AE-E0A6-4781421E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68B935-9618-73DB-44C0-89556FEB2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0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38D82F-E636-860B-5DCA-DE3B29FA8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A437A5-874A-32D9-340C-B738F9B28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BEA6A-86DE-CBCE-A441-8F1D7FA9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1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B3119-A51F-7AC3-8E4B-BE629E1D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ED09F-6B40-842E-541B-66737F5AE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193D9-E8F7-9972-42CF-316C8B743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E1FA4-4FFA-E82C-BEEC-13B43E64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44861-C212-F337-E44A-0DB7A6F52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2CA47-1C8F-06B4-FB8F-151AB29E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6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234F-1A51-B764-E705-FB3EED22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E004B8-9836-C844-7E1E-1FB0F4890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56A48-0711-D02A-C5E6-314C6C7BD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0B44C-0799-A1E3-B0EC-455350DAC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85B5C7-09A5-670A-EB29-F5A4A885E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309E4-8CFA-18AF-4A2C-F79DE224E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5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E7F6A-4B6F-62C5-4817-D16CBF5C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8E1E5C-E4D7-3A5E-C475-93BF885A25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2AF78-E354-E7DF-B53D-E2F675C2C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5EABE-1174-81C8-9E64-DDCCC8F1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81D4D-D1E6-9C6B-F139-A40F7EA7A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5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5846E-F170-44A5-D6AE-55CF8B3657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319C1-EAA2-5C2C-9BFC-8F3D9B2B4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028D0-217B-67FD-1CD1-936E9EAE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31D8E-5251-D394-F702-6DDE396A8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8D120-EC6F-B037-6D64-DB003F3A0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99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731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3AF735-9C95-EDD9-7C7A-EB7C5231D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C9D88-5E4F-F083-9E53-D83D7C3C0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20549-87DA-A3CE-D9A3-77349D33D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ECC504-017F-4AFA-8D6D-14275A92315C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54278-0F52-7809-C85C-6EA239A1D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8F427-EFE2-17FE-AC23-A52CE6075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020A4C-D5AB-4FBD-8658-CE8ECD3B8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1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093" y="264220"/>
            <a:ext cx="11353800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330" dirty="0"/>
              <a:t>S</a:t>
            </a:r>
            <a:r>
              <a:rPr spc="250" dirty="0"/>
              <a:t>t</a:t>
            </a:r>
            <a:r>
              <a:rPr spc="260" dirty="0"/>
              <a:t>a</a:t>
            </a:r>
            <a:r>
              <a:rPr spc="195" dirty="0"/>
              <a:t>r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-95" dirty="0"/>
              <a:t>/</a:t>
            </a:r>
            <a:r>
              <a:rPr spc="125" dirty="0"/>
              <a:t> </a:t>
            </a:r>
            <a:r>
              <a:rPr spc="430" dirty="0"/>
              <a:t>E</a:t>
            </a:r>
            <a:r>
              <a:rPr spc="360" dirty="0"/>
              <a:t>nd</a:t>
            </a:r>
            <a:r>
              <a:rPr spc="130" dirty="0"/>
              <a:t> </a:t>
            </a:r>
            <a:r>
              <a:rPr spc="360" dirty="0"/>
              <a:t>V</a:t>
            </a:r>
            <a:r>
              <a:rPr spc="125" dirty="0"/>
              <a:t>i</a:t>
            </a:r>
            <a:r>
              <a:rPr spc="315" dirty="0"/>
              <a:t>s</a:t>
            </a:r>
            <a:r>
              <a:rPr spc="125" dirty="0"/>
              <a:t>i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125" dirty="0"/>
              <a:t>i</a:t>
            </a:r>
            <a:r>
              <a:rPr spc="360" dirty="0"/>
              <a:t>n</a:t>
            </a:r>
            <a:r>
              <a:rPr spc="135" dirty="0"/>
              <a:t> </a:t>
            </a:r>
            <a:r>
              <a:rPr spc="180" dirty="0"/>
              <a:t>M</a:t>
            </a:r>
            <a:r>
              <a:rPr spc="190" dirty="0"/>
              <a:t>3</a:t>
            </a:r>
            <a:r>
              <a:rPr spc="295" dirty="0"/>
              <a:t>6</a:t>
            </a:r>
            <a:r>
              <a:rPr spc="395" dirty="0"/>
              <a:t>0</a:t>
            </a:r>
            <a:r>
              <a:rPr spc="-40" dirty="0"/>
              <a:t>:</a:t>
            </a:r>
            <a:r>
              <a:rPr spc="125" dirty="0"/>
              <a:t> </a:t>
            </a:r>
            <a:r>
              <a:rPr spc="600" dirty="0"/>
              <a:t>W</a:t>
            </a:r>
            <a:r>
              <a:rPr spc="360" dirty="0"/>
              <a:t>h</a:t>
            </a:r>
            <a:r>
              <a:rPr spc="285" dirty="0"/>
              <a:t>a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290" dirty="0"/>
              <a:t>c</a:t>
            </a:r>
            <a:r>
              <a:rPr spc="385" dirty="0"/>
              <a:t>o</a:t>
            </a:r>
            <a:r>
              <a:rPr spc="345" dirty="0"/>
              <a:t>u</a:t>
            </a:r>
            <a:r>
              <a:rPr spc="360" dirty="0"/>
              <a:t>n</a:t>
            </a:r>
            <a:r>
              <a:rPr spc="210" dirty="0"/>
              <a:t>t</a:t>
            </a:r>
            <a:r>
              <a:rPr spc="315" dirty="0"/>
              <a:t>s</a:t>
            </a:r>
            <a:r>
              <a:rPr spc="130" dirty="0"/>
              <a:t> </a:t>
            </a:r>
            <a:r>
              <a:rPr spc="160" dirty="0"/>
              <a:t>f</a:t>
            </a:r>
            <a:r>
              <a:rPr spc="225" dirty="0"/>
              <a:t>or</a:t>
            </a:r>
            <a:r>
              <a:rPr spc="135" dirty="0"/>
              <a:t> </a:t>
            </a:r>
            <a:r>
              <a:rPr spc="480" dirty="0"/>
              <a:t>C</a:t>
            </a:r>
            <a:r>
              <a:rPr spc="270" dirty="0"/>
              <a:t>a</a:t>
            </a:r>
            <a:r>
              <a:rPr spc="140" dirty="0"/>
              <a:t>l</a:t>
            </a:r>
            <a:r>
              <a:rPr spc="125" dirty="0"/>
              <a:t>l</a:t>
            </a:r>
            <a:r>
              <a:rPr spc="135" dirty="0"/>
              <a:t> </a:t>
            </a:r>
            <a:r>
              <a:rPr spc="425" dirty="0"/>
              <a:t>F</a:t>
            </a:r>
            <a:r>
              <a:rPr spc="175" dirty="0"/>
              <a:t>r</a:t>
            </a:r>
            <a:r>
              <a:rPr spc="295" dirty="0"/>
              <a:t>e</a:t>
            </a:r>
            <a:r>
              <a:rPr spc="350" dirty="0"/>
              <a:t>q</a:t>
            </a:r>
            <a:r>
              <a:rPr spc="360" dirty="0"/>
              <a:t>u</a:t>
            </a:r>
            <a:r>
              <a:rPr spc="295" dirty="0"/>
              <a:t>e</a:t>
            </a:r>
            <a:r>
              <a:rPr spc="360" dirty="0"/>
              <a:t>n</a:t>
            </a:r>
            <a:r>
              <a:rPr spc="320" dirty="0"/>
              <a:t>c</a:t>
            </a:r>
            <a:r>
              <a:rPr spc="375" dirty="0"/>
              <a:t>y</a:t>
            </a:r>
            <a:r>
              <a:rPr spc="300" dirty="0"/>
              <a:t>?</a:t>
            </a:r>
            <a:r>
              <a:rPr lang="en-US" spc="300" dirty="0"/>
              <a:t>   </a:t>
            </a:r>
            <a:r>
              <a:rPr lang="en-US" u="sng" spc="300" dirty="0">
                <a:highlight>
                  <a:srgbClr val="FFFF00"/>
                </a:highlight>
              </a:rPr>
              <a:t>AB &amp; HOL will be tracking</a:t>
            </a:r>
            <a:endParaRPr u="sng" spc="300" dirty="0">
              <a:highlight>
                <a:srgbClr val="FFFF00"/>
              </a:highlight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798" y="1928935"/>
            <a:ext cx="5102225" cy="4331970"/>
          </a:xfrm>
          <a:custGeom>
            <a:avLst/>
            <a:gdLst/>
            <a:ahLst/>
            <a:cxnLst/>
            <a:rect l="l" t="t" r="r" b="b"/>
            <a:pathLst>
              <a:path w="5102225" h="4331970">
                <a:moveTo>
                  <a:pt x="0" y="0"/>
                </a:moveTo>
                <a:lnTo>
                  <a:pt x="5101919" y="0"/>
                </a:lnTo>
                <a:lnTo>
                  <a:pt x="5101919" y="4331870"/>
                </a:lnTo>
                <a:lnTo>
                  <a:pt x="0" y="4331870"/>
                </a:lnTo>
                <a:lnTo>
                  <a:pt x="0" y="0"/>
                </a:lnTo>
                <a:close/>
              </a:path>
            </a:pathLst>
          </a:custGeom>
          <a:solidFill>
            <a:srgbClr val="FFDF0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8276" y="1928598"/>
            <a:ext cx="5497724" cy="4332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4918" y="3089942"/>
            <a:ext cx="521970" cy="1022350"/>
          </a:xfrm>
          <a:custGeom>
            <a:avLst/>
            <a:gdLst/>
            <a:ahLst/>
            <a:cxnLst/>
            <a:rect l="l" t="t" r="r" b="b"/>
            <a:pathLst>
              <a:path w="521970" h="1022350">
                <a:moveTo>
                  <a:pt x="0" y="0"/>
                </a:moveTo>
                <a:lnTo>
                  <a:pt x="521788" y="0"/>
                </a:lnTo>
                <a:lnTo>
                  <a:pt x="521788" y="1021833"/>
                </a:lnTo>
                <a:lnTo>
                  <a:pt x="0" y="102183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26023" y="3089942"/>
            <a:ext cx="521970" cy="1022350"/>
          </a:xfrm>
          <a:custGeom>
            <a:avLst/>
            <a:gdLst/>
            <a:ahLst/>
            <a:cxnLst/>
            <a:rect l="l" t="t" r="r" b="b"/>
            <a:pathLst>
              <a:path w="521970" h="1022350">
                <a:moveTo>
                  <a:pt x="0" y="0"/>
                </a:moveTo>
                <a:lnTo>
                  <a:pt x="521789" y="0"/>
                </a:lnTo>
                <a:lnTo>
                  <a:pt x="521789" y="1021833"/>
                </a:lnTo>
                <a:lnTo>
                  <a:pt x="0" y="102183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95594" y="5097321"/>
            <a:ext cx="2764146" cy="608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03607" y="1928598"/>
            <a:ext cx="5102225" cy="4331970"/>
          </a:xfrm>
          <a:prstGeom prst="rect">
            <a:avLst/>
          </a:prstGeom>
          <a:solidFill>
            <a:srgbClr val="FFDF06"/>
          </a:solidFill>
        </p:spPr>
        <p:txBody>
          <a:bodyPr vert="horz" wrap="square" lIns="0" tIns="0" rIns="0" bIns="0" rtlCol="0">
            <a:spAutoFit/>
          </a:bodyPr>
          <a:lstStyle/>
          <a:p>
            <a:pPr marL="1556385" marR="1263650" indent="-285750">
              <a:lnSpc>
                <a:spcPct val="100000"/>
              </a:lnSpc>
            </a:pPr>
            <a:r>
              <a:rPr sz="2000" b="1" dirty="0">
                <a:latin typeface="Tahoma"/>
                <a:cs typeface="Tahoma"/>
              </a:rPr>
              <a:t>M36</a:t>
            </a:r>
            <a:r>
              <a:rPr sz="2000" b="1" spc="75" dirty="0">
                <a:latin typeface="Tahoma"/>
                <a:cs typeface="Tahoma"/>
              </a:rPr>
              <a:t>0</a:t>
            </a:r>
            <a:r>
              <a:rPr sz="2000" b="1" spc="-20" dirty="0">
                <a:latin typeface="Tahoma"/>
                <a:cs typeface="Tahoma"/>
              </a:rPr>
              <a:t> </a:t>
            </a:r>
            <a:r>
              <a:rPr sz="2000" b="1" spc="135" dirty="0">
                <a:latin typeface="Tahoma"/>
                <a:cs typeface="Tahoma"/>
              </a:rPr>
              <a:t>P</a:t>
            </a:r>
            <a:r>
              <a:rPr sz="2000" b="1" spc="-10" dirty="0">
                <a:latin typeface="Tahoma"/>
                <a:cs typeface="Tahoma"/>
              </a:rPr>
              <a:t>r</a:t>
            </a:r>
            <a:r>
              <a:rPr sz="2000" b="1" spc="-15" dirty="0">
                <a:latin typeface="Tahoma"/>
                <a:cs typeface="Tahoma"/>
              </a:rPr>
              <a:t>i</a:t>
            </a:r>
            <a:r>
              <a:rPr sz="2000" b="1" spc="105" dirty="0">
                <a:latin typeface="Tahoma"/>
                <a:cs typeface="Tahoma"/>
              </a:rPr>
              <a:t>ma</a:t>
            </a:r>
            <a:r>
              <a:rPr sz="2000" b="1" spc="-10" dirty="0">
                <a:latin typeface="Tahoma"/>
                <a:cs typeface="Tahoma"/>
              </a:rPr>
              <a:t>r</a:t>
            </a:r>
            <a:r>
              <a:rPr sz="2000" b="1" spc="30" dirty="0">
                <a:latin typeface="Tahoma"/>
                <a:cs typeface="Tahoma"/>
              </a:rPr>
              <a:t>y</a:t>
            </a:r>
            <a:r>
              <a:rPr sz="2000" b="1" spc="-20" dirty="0">
                <a:latin typeface="Tahoma"/>
                <a:cs typeface="Tahoma"/>
              </a:rPr>
              <a:t> </a:t>
            </a:r>
            <a:r>
              <a:rPr sz="2000" b="1" spc="114" dirty="0">
                <a:latin typeface="Tahoma"/>
                <a:cs typeface="Tahoma"/>
              </a:rPr>
              <a:t>C</a:t>
            </a:r>
            <a:r>
              <a:rPr sz="2000" b="1" spc="35" dirty="0">
                <a:latin typeface="Tahoma"/>
                <a:cs typeface="Tahoma"/>
              </a:rPr>
              <a:t>a</a:t>
            </a:r>
            <a:r>
              <a:rPr sz="2000" b="1" spc="-15" dirty="0">
                <a:latin typeface="Tahoma"/>
                <a:cs typeface="Tahoma"/>
              </a:rPr>
              <a:t>ll</a:t>
            </a:r>
            <a:r>
              <a:rPr sz="2000" b="1" spc="30" dirty="0">
                <a:latin typeface="Tahoma"/>
                <a:cs typeface="Tahoma"/>
              </a:rPr>
              <a:t>s</a:t>
            </a:r>
            <a:r>
              <a:rPr sz="2000" b="1" spc="15" dirty="0">
                <a:latin typeface="Tahoma"/>
                <a:cs typeface="Tahoma"/>
              </a:rPr>
              <a:t> </a:t>
            </a:r>
            <a:r>
              <a:rPr sz="2000" b="1" spc="75" dirty="0">
                <a:latin typeface="Tahoma"/>
                <a:cs typeface="Tahoma"/>
              </a:rPr>
              <a:t>C</a:t>
            </a:r>
            <a:r>
              <a:rPr sz="2000" b="1" spc="70" dirty="0">
                <a:latin typeface="Tahoma"/>
                <a:cs typeface="Tahoma"/>
              </a:rPr>
              <a:t>a</a:t>
            </a:r>
            <a:r>
              <a:rPr sz="2000" b="1" spc="-15" dirty="0">
                <a:latin typeface="Tahoma"/>
                <a:cs typeface="Tahoma"/>
              </a:rPr>
              <a:t>l</a:t>
            </a:r>
            <a:r>
              <a:rPr sz="2000" b="1" spc="-10" dirty="0">
                <a:latin typeface="Tahoma"/>
                <a:cs typeface="Tahoma"/>
              </a:rPr>
              <a:t>l</a:t>
            </a:r>
            <a:r>
              <a:rPr sz="2000" b="1" spc="-30" dirty="0">
                <a:latin typeface="Tahoma"/>
                <a:cs typeface="Tahoma"/>
              </a:rPr>
              <a:t> </a:t>
            </a:r>
            <a:r>
              <a:rPr sz="2000" b="1" spc="50" dirty="0">
                <a:latin typeface="Tahoma"/>
                <a:cs typeface="Tahoma"/>
              </a:rPr>
              <a:t>F</a:t>
            </a:r>
            <a:r>
              <a:rPr sz="2000" b="1" spc="40" dirty="0">
                <a:latin typeface="Tahoma"/>
                <a:cs typeface="Tahoma"/>
              </a:rPr>
              <a:t>r</a:t>
            </a:r>
            <a:r>
              <a:rPr sz="2000" b="1" spc="70" dirty="0">
                <a:latin typeface="Tahoma"/>
                <a:cs typeface="Tahoma"/>
              </a:rPr>
              <a:t>e</a:t>
            </a:r>
            <a:r>
              <a:rPr sz="2000" b="1" spc="100" dirty="0">
                <a:latin typeface="Tahoma"/>
                <a:cs typeface="Tahoma"/>
              </a:rPr>
              <a:t>q</a:t>
            </a:r>
            <a:r>
              <a:rPr sz="2000" b="1" spc="85" dirty="0">
                <a:latin typeface="Tahoma"/>
                <a:cs typeface="Tahoma"/>
              </a:rPr>
              <a:t>u</a:t>
            </a:r>
            <a:r>
              <a:rPr sz="2000" b="1" spc="70" dirty="0">
                <a:latin typeface="Tahoma"/>
                <a:cs typeface="Tahoma"/>
              </a:rPr>
              <a:t>e</a:t>
            </a:r>
            <a:r>
              <a:rPr sz="2000" b="1" spc="90" dirty="0">
                <a:latin typeface="Tahoma"/>
                <a:cs typeface="Tahoma"/>
              </a:rPr>
              <a:t>n</a:t>
            </a:r>
            <a:r>
              <a:rPr sz="2000" b="1" spc="130" dirty="0">
                <a:latin typeface="Tahoma"/>
                <a:cs typeface="Tahoma"/>
              </a:rPr>
              <a:t>c</a:t>
            </a:r>
            <a:r>
              <a:rPr sz="2000" b="1" spc="30" dirty="0">
                <a:latin typeface="Tahoma"/>
                <a:cs typeface="Tahoma"/>
              </a:rPr>
              <a:t>y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90805" marR="1095375">
              <a:lnSpc>
                <a:spcPts val="2090"/>
              </a:lnSpc>
            </a:pPr>
            <a:r>
              <a:rPr sz="1800" i="1" spc="320" dirty="0">
                <a:latin typeface="Calibri"/>
                <a:cs typeface="Calibri"/>
              </a:rPr>
              <a:t>C</a:t>
            </a:r>
            <a:r>
              <a:rPr sz="1800" i="1" spc="310" dirty="0">
                <a:latin typeface="Calibri"/>
                <a:cs typeface="Calibri"/>
              </a:rPr>
              <a:t>a</a:t>
            </a:r>
            <a:r>
              <a:rPr sz="1800" i="1" spc="70" dirty="0">
                <a:latin typeface="Calibri"/>
                <a:cs typeface="Calibri"/>
              </a:rPr>
              <a:t>ll </a:t>
            </a:r>
            <a:r>
              <a:rPr sz="1800" i="1" spc="300" dirty="0">
                <a:latin typeface="Calibri"/>
                <a:cs typeface="Calibri"/>
              </a:rPr>
              <a:t>F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285" dirty="0">
                <a:latin typeface="Calibri"/>
                <a:cs typeface="Calibri"/>
              </a:rPr>
              <a:t>q</a:t>
            </a:r>
            <a:r>
              <a:rPr sz="1800" i="1" spc="275" dirty="0">
                <a:latin typeface="Calibri"/>
                <a:cs typeface="Calibri"/>
              </a:rPr>
              <a:t>u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275" dirty="0">
                <a:latin typeface="Calibri"/>
                <a:cs typeface="Calibri"/>
              </a:rPr>
              <a:t>n</a:t>
            </a:r>
            <a:r>
              <a:rPr sz="1800" i="1" spc="254" dirty="0">
                <a:latin typeface="Calibri"/>
                <a:cs typeface="Calibri"/>
              </a:rPr>
              <a:t>c</a:t>
            </a:r>
            <a:r>
              <a:rPr sz="1800" i="1" spc="165" dirty="0">
                <a:latin typeface="Calibri"/>
                <a:cs typeface="Calibri"/>
              </a:rPr>
              <a:t>y</a:t>
            </a:r>
            <a:r>
              <a:rPr sz="1800" i="1" spc="65" dirty="0">
                <a:latin typeface="Calibri"/>
                <a:cs typeface="Calibri"/>
              </a:rPr>
              <a:t> </a:t>
            </a:r>
            <a:r>
              <a:rPr sz="1800" i="1" spc="70" dirty="0">
                <a:latin typeface="Calibri"/>
                <a:cs typeface="Calibri"/>
              </a:rPr>
              <a:t>i</a:t>
            </a:r>
            <a:r>
              <a:rPr sz="1800" i="1" spc="175" dirty="0">
                <a:latin typeface="Calibri"/>
                <a:cs typeface="Calibri"/>
              </a:rPr>
              <a:t>s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120" dirty="0">
                <a:latin typeface="Calibri"/>
                <a:cs typeface="Calibri"/>
              </a:rPr>
              <a:t>t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285" dirty="0">
                <a:latin typeface="Calibri"/>
                <a:cs typeface="Calibri"/>
              </a:rPr>
              <a:t>a</a:t>
            </a:r>
            <a:r>
              <a:rPr sz="1800" i="1" spc="254" dirty="0">
                <a:latin typeface="Calibri"/>
                <a:cs typeface="Calibri"/>
              </a:rPr>
              <a:t>c</a:t>
            </a:r>
            <a:r>
              <a:rPr sz="1800" i="1" spc="235" dirty="0">
                <a:latin typeface="Calibri"/>
                <a:cs typeface="Calibri"/>
              </a:rPr>
              <a:t>k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285" dirty="0">
                <a:latin typeface="Calibri"/>
                <a:cs typeface="Calibri"/>
              </a:rPr>
              <a:t>d</a:t>
            </a:r>
            <a:r>
              <a:rPr sz="1800" i="1" spc="70" dirty="0">
                <a:latin typeface="Calibri"/>
                <a:cs typeface="Calibri"/>
              </a:rPr>
              <a:t> </a:t>
            </a:r>
            <a:r>
              <a:rPr sz="1800" i="1" spc="275" dirty="0">
                <a:latin typeface="Calibri"/>
                <a:cs typeface="Calibri"/>
              </a:rPr>
              <a:t>u</a:t>
            </a:r>
            <a:r>
              <a:rPr sz="1800" i="1" spc="120" dirty="0">
                <a:latin typeface="Calibri"/>
                <a:cs typeface="Calibri"/>
              </a:rPr>
              <a:t>t</a:t>
            </a:r>
            <a:r>
              <a:rPr sz="1800" i="1" spc="70" dirty="0">
                <a:latin typeface="Calibri"/>
                <a:cs typeface="Calibri"/>
              </a:rPr>
              <a:t>ili</a:t>
            </a:r>
            <a:r>
              <a:rPr sz="1800" i="1" spc="180" dirty="0">
                <a:latin typeface="Calibri"/>
                <a:cs typeface="Calibri"/>
              </a:rPr>
              <a:t>z</a:t>
            </a:r>
            <a:r>
              <a:rPr sz="1800" i="1" spc="100" dirty="0">
                <a:latin typeface="Calibri"/>
                <a:cs typeface="Calibri"/>
              </a:rPr>
              <a:t>i</a:t>
            </a:r>
            <a:r>
              <a:rPr sz="1800" i="1" spc="275" dirty="0">
                <a:latin typeface="Calibri"/>
                <a:cs typeface="Calibri"/>
              </a:rPr>
              <a:t>n</a:t>
            </a:r>
            <a:r>
              <a:rPr sz="1800" i="1" spc="305" dirty="0">
                <a:latin typeface="Calibri"/>
                <a:cs typeface="Calibri"/>
              </a:rPr>
              <a:t>g</a:t>
            </a:r>
            <a:r>
              <a:rPr sz="1800" i="1" spc="130" dirty="0">
                <a:latin typeface="Calibri"/>
                <a:cs typeface="Calibri"/>
              </a:rPr>
              <a:t> </a:t>
            </a:r>
            <a:r>
              <a:rPr sz="1800" i="1" spc="240" dirty="0">
                <a:latin typeface="Calibri"/>
                <a:cs typeface="Calibri"/>
              </a:rPr>
              <a:t>S</a:t>
            </a:r>
            <a:r>
              <a:rPr sz="1800" i="1" spc="160" dirty="0">
                <a:latin typeface="Calibri"/>
                <a:cs typeface="Calibri"/>
              </a:rPr>
              <a:t>t</a:t>
            </a:r>
            <a:r>
              <a:rPr sz="1800" i="1" spc="285" dirty="0">
                <a:latin typeface="Calibri"/>
                <a:cs typeface="Calibri"/>
              </a:rPr>
              <a:t>a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114" dirty="0">
                <a:latin typeface="Calibri"/>
                <a:cs typeface="Calibri"/>
              </a:rPr>
              <a:t>t</a:t>
            </a:r>
            <a:r>
              <a:rPr sz="1800" i="1" spc="-105" dirty="0">
                <a:latin typeface="Calibri"/>
                <a:cs typeface="Calibri"/>
              </a:rPr>
              <a:t>/</a:t>
            </a:r>
            <a:r>
              <a:rPr sz="1800" i="1" spc="320" dirty="0">
                <a:latin typeface="Calibri"/>
                <a:cs typeface="Calibri"/>
              </a:rPr>
              <a:t>E</a:t>
            </a:r>
            <a:r>
              <a:rPr sz="1800" i="1" spc="275" dirty="0">
                <a:latin typeface="Calibri"/>
                <a:cs typeface="Calibri"/>
              </a:rPr>
              <a:t>n</a:t>
            </a:r>
            <a:r>
              <a:rPr sz="1800" i="1" spc="285" dirty="0">
                <a:latin typeface="Calibri"/>
                <a:cs typeface="Calibri"/>
              </a:rPr>
              <a:t>d</a:t>
            </a:r>
            <a:r>
              <a:rPr sz="1800" i="1" spc="70" dirty="0">
                <a:latin typeface="Calibri"/>
                <a:cs typeface="Calibri"/>
              </a:rPr>
              <a:t> </a:t>
            </a:r>
            <a:r>
              <a:rPr sz="1800" i="1" spc="215" dirty="0">
                <a:latin typeface="Calibri"/>
                <a:cs typeface="Calibri"/>
              </a:rPr>
              <a:t>V</a:t>
            </a:r>
            <a:r>
              <a:rPr sz="1800" i="1" spc="85" dirty="0">
                <a:latin typeface="Calibri"/>
                <a:cs typeface="Calibri"/>
              </a:rPr>
              <a:t>i</a:t>
            </a:r>
            <a:r>
              <a:rPr sz="1800" i="1" spc="165" dirty="0">
                <a:latin typeface="Calibri"/>
                <a:cs typeface="Calibri"/>
              </a:rPr>
              <a:t>s</a:t>
            </a:r>
            <a:r>
              <a:rPr sz="1800" i="1" spc="70" dirty="0">
                <a:latin typeface="Calibri"/>
                <a:cs typeface="Calibri"/>
              </a:rPr>
              <a:t>i</a:t>
            </a:r>
            <a:r>
              <a:rPr sz="1800" i="1" spc="125" dirty="0">
                <a:latin typeface="Calibri"/>
                <a:cs typeface="Calibri"/>
              </a:rPr>
              <a:t>t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70" dirty="0">
                <a:latin typeface="Calibri"/>
                <a:cs typeface="Calibri"/>
              </a:rPr>
              <a:t>i</a:t>
            </a:r>
            <a:r>
              <a:rPr sz="1800" i="1" spc="285" dirty="0">
                <a:latin typeface="Calibri"/>
                <a:cs typeface="Calibri"/>
              </a:rPr>
              <a:t>n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170" dirty="0">
                <a:latin typeface="Calibri"/>
                <a:cs typeface="Calibri"/>
              </a:rPr>
              <a:t>M</a:t>
            </a:r>
            <a:r>
              <a:rPr sz="1800" i="1" spc="95" dirty="0">
                <a:latin typeface="Calibri"/>
                <a:cs typeface="Calibri"/>
              </a:rPr>
              <a:t>3</a:t>
            </a:r>
            <a:r>
              <a:rPr sz="1800" i="1" spc="180" dirty="0">
                <a:latin typeface="Calibri"/>
                <a:cs typeface="Calibri"/>
              </a:rPr>
              <a:t>6</a:t>
            </a:r>
            <a:r>
              <a:rPr sz="1800" i="1" spc="265" dirty="0">
                <a:latin typeface="Calibri"/>
                <a:cs typeface="Calibri"/>
              </a:rPr>
              <a:t>0</a:t>
            </a:r>
            <a:r>
              <a:rPr sz="1800" i="1" spc="-7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90805" marR="99695">
              <a:lnSpc>
                <a:spcPct val="99400"/>
              </a:lnSpc>
            </a:pPr>
            <a:r>
              <a:rPr sz="1800" b="1" spc="229" dirty="0">
                <a:latin typeface="Calibri"/>
                <a:cs typeface="Calibri"/>
              </a:rPr>
              <a:t>T</a:t>
            </a:r>
            <a:r>
              <a:rPr sz="1800" b="1" spc="254" dirty="0">
                <a:latin typeface="Calibri"/>
                <a:cs typeface="Calibri"/>
              </a:rPr>
              <a:t>h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spc="125" dirty="0">
                <a:latin typeface="Calibri"/>
                <a:cs typeface="Calibri"/>
              </a:rPr>
              <a:t>f</a:t>
            </a:r>
            <a:r>
              <a:rPr sz="1800" b="1" spc="195" dirty="0">
                <a:latin typeface="Calibri"/>
                <a:cs typeface="Calibri"/>
              </a:rPr>
              <a:t>o</a:t>
            </a:r>
            <a:r>
              <a:rPr sz="1800" b="1" spc="85" dirty="0">
                <a:latin typeface="Calibri"/>
                <a:cs typeface="Calibri"/>
              </a:rPr>
              <a:t>ll</a:t>
            </a:r>
            <a:r>
              <a:rPr sz="1800" b="1" spc="195" dirty="0">
                <a:latin typeface="Calibri"/>
                <a:cs typeface="Calibri"/>
              </a:rPr>
              <a:t>o</a:t>
            </a:r>
            <a:r>
              <a:rPr sz="1800" b="1" spc="320" dirty="0">
                <a:latin typeface="Calibri"/>
                <a:cs typeface="Calibri"/>
              </a:rPr>
              <a:t>w</a:t>
            </a:r>
            <a:r>
              <a:rPr sz="1800" b="1" spc="95" dirty="0">
                <a:latin typeface="Calibri"/>
                <a:cs typeface="Calibri"/>
              </a:rPr>
              <a:t>i</a:t>
            </a:r>
            <a:r>
              <a:rPr sz="1800" b="1" spc="275" dirty="0">
                <a:latin typeface="Calibri"/>
                <a:cs typeface="Calibri"/>
              </a:rPr>
              <a:t>n</a:t>
            </a:r>
            <a:r>
              <a:rPr sz="1800" b="1" spc="400" dirty="0">
                <a:latin typeface="Calibri"/>
                <a:cs typeface="Calibri"/>
              </a:rPr>
              <a:t>g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spc="275" dirty="0">
                <a:latin typeface="Calibri"/>
                <a:cs typeface="Calibri"/>
              </a:rPr>
              <a:t>A</a:t>
            </a:r>
            <a:r>
              <a:rPr sz="1800" b="1" spc="355" dirty="0">
                <a:latin typeface="Calibri"/>
                <a:cs typeface="Calibri"/>
              </a:rPr>
              <a:t>B</a:t>
            </a:r>
            <a:r>
              <a:rPr sz="1800" b="1" spc="445" dirty="0">
                <a:latin typeface="Calibri"/>
                <a:cs typeface="Calibri"/>
              </a:rPr>
              <a:t>W</a:t>
            </a:r>
            <a:r>
              <a:rPr sz="1800" b="1" spc="350" dirty="0">
                <a:latin typeface="Calibri"/>
                <a:cs typeface="Calibri"/>
              </a:rPr>
              <a:t>P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spc="300" dirty="0">
                <a:latin typeface="Calibri"/>
                <a:cs typeface="Calibri"/>
              </a:rPr>
              <a:t>R</a:t>
            </a:r>
            <a:r>
              <a:rPr sz="1800" b="1" spc="195" dirty="0">
                <a:latin typeface="Calibri"/>
                <a:cs typeface="Calibri"/>
              </a:rPr>
              <a:t>o</a:t>
            </a:r>
            <a:r>
              <a:rPr sz="1800" b="1" spc="85" dirty="0">
                <a:latin typeface="Calibri"/>
                <a:cs typeface="Calibri"/>
              </a:rPr>
              <a:t>l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235" dirty="0">
                <a:latin typeface="Calibri"/>
                <a:cs typeface="Calibri"/>
              </a:rPr>
              <a:t>s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spc="125" dirty="0">
                <a:latin typeface="Calibri"/>
                <a:cs typeface="Calibri"/>
              </a:rPr>
              <a:t>r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300" dirty="0">
                <a:latin typeface="Calibri"/>
                <a:cs typeface="Calibri"/>
              </a:rPr>
              <a:t>c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85" dirty="0">
                <a:latin typeface="Calibri"/>
                <a:cs typeface="Calibri"/>
              </a:rPr>
              <a:t>i</a:t>
            </a:r>
            <a:r>
              <a:rPr sz="1800" b="1" spc="215" dirty="0">
                <a:latin typeface="Calibri"/>
                <a:cs typeface="Calibri"/>
              </a:rPr>
              <a:t>v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spc="300" dirty="0">
                <a:latin typeface="Calibri"/>
                <a:cs typeface="Calibri"/>
              </a:rPr>
              <a:t>c</a:t>
            </a:r>
            <a:r>
              <a:rPr sz="1800" b="1" spc="125" dirty="0">
                <a:latin typeface="Calibri"/>
                <a:cs typeface="Calibri"/>
              </a:rPr>
              <a:t>r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270" dirty="0">
                <a:latin typeface="Calibri"/>
                <a:cs typeface="Calibri"/>
              </a:rPr>
              <a:t>d</a:t>
            </a:r>
            <a:r>
              <a:rPr sz="1800" b="1" spc="85" dirty="0">
                <a:latin typeface="Calibri"/>
                <a:cs typeface="Calibri"/>
              </a:rPr>
              <a:t>i</a:t>
            </a:r>
            <a:r>
              <a:rPr sz="1800" b="1" spc="155" dirty="0">
                <a:latin typeface="Calibri"/>
                <a:cs typeface="Calibri"/>
              </a:rPr>
              <a:t>t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spc="125" dirty="0">
                <a:latin typeface="Calibri"/>
                <a:cs typeface="Calibri"/>
              </a:rPr>
              <a:t>f</a:t>
            </a:r>
            <a:r>
              <a:rPr sz="1800" b="1" spc="204" dirty="0">
                <a:latin typeface="Calibri"/>
                <a:cs typeface="Calibri"/>
              </a:rPr>
              <a:t>o</a:t>
            </a:r>
            <a:r>
              <a:rPr sz="1800" b="1" spc="130" dirty="0">
                <a:latin typeface="Calibri"/>
                <a:cs typeface="Calibri"/>
              </a:rPr>
              <a:t>r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spc="265" dirty="0">
                <a:latin typeface="Calibri"/>
                <a:cs typeface="Calibri"/>
              </a:rPr>
              <a:t>p</a:t>
            </a:r>
            <a:r>
              <a:rPr sz="1800" b="1" spc="125" dirty="0">
                <a:latin typeface="Calibri"/>
                <a:cs typeface="Calibri"/>
              </a:rPr>
              <a:t>r</a:t>
            </a:r>
            <a:r>
              <a:rPr sz="1800" b="1" spc="90" dirty="0">
                <a:latin typeface="Calibri"/>
                <a:cs typeface="Calibri"/>
              </a:rPr>
              <a:t>i</a:t>
            </a:r>
            <a:r>
              <a:rPr sz="1800" b="1" spc="415" dirty="0">
                <a:latin typeface="Calibri"/>
                <a:cs typeface="Calibri"/>
              </a:rPr>
              <a:t>m</a:t>
            </a:r>
            <a:r>
              <a:rPr sz="1800" b="1" spc="210" dirty="0">
                <a:latin typeface="Calibri"/>
                <a:cs typeface="Calibri"/>
              </a:rPr>
              <a:t>a</a:t>
            </a:r>
            <a:r>
              <a:rPr sz="1800" b="1" spc="125" dirty="0">
                <a:latin typeface="Calibri"/>
                <a:cs typeface="Calibri"/>
              </a:rPr>
              <a:t>r</a:t>
            </a:r>
            <a:r>
              <a:rPr sz="1800" b="1" spc="220" dirty="0">
                <a:latin typeface="Calibri"/>
                <a:cs typeface="Calibri"/>
              </a:rPr>
              <a:t>y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spc="225" dirty="0">
                <a:latin typeface="Calibri"/>
                <a:cs typeface="Calibri"/>
              </a:rPr>
              <a:t>s</a:t>
            </a:r>
            <a:r>
              <a:rPr sz="1800" b="1" spc="210" dirty="0">
                <a:latin typeface="Calibri"/>
                <a:cs typeface="Calibri"/>
              </a:rPr>
              <a:t>a</a:t>
            </a:r>
            <a:r>
              <a:rPr sz="1800" b="1" spc="90" dirty="0">
                <a:latin typeface="Calibri"/>
                <a:cs typeface="Calibri"/>
              </a:rPr>
              <a:t>l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235" dirty="0">
                <a:latin typeface="Calibri"/>
                <a:cs typeface="Calibri"/>
              </a:rPr>
              <a:t>s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spc="300" dirty="0">
                <a:latin typeface="Calibri"/>
                <a:cs typeface="Calibri"/>
              </a:rPr>
              <a:t>c</a:t>
            </a:r>
            <a:r>
              <a:rPr sz="1800" b="1" spc="210" dirty="0">
                <a:latin typeface="Calibri"/>
                <a:cs typeface="Calibri"/>
              </a:rPr>
              <a:t>a</a:t>
            </a:r>
            <a:r>
              <a:rPr sz="1800" b="1" spc="90" dirty="0">
                <a:latin typeface="Calibri"/>
                <a:cs typeface="Calibri"/>
              </a:rPr>
              <a:t>ll</a:t>
            </a:r>
            <a:r>
              <a:rPr sz="1800" b="1" spc="225" dirty="0">
                <a:latin typeface="Calibri"/>
                <a:cs typeface="Calibri"/>
              </a:rPr>
              <a:t>s</a:t>
            </a:r>
            <a:r>
              <a:rPr sz="1800" b="1" spc="-30" dirty="0">
                <a:latin typeface="Calibri"/>
                <a:cs typeface="Calibri"/>
              </a:rPr>
              <a:t>: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spc="235" dirty="0">
                <a:latin typeface="Calibri"/>
                <a:cs typeface="Calibri"/>
              </a:rPr>
              <a:t>S</a:t>
            </a:r>
            <a:r>
              <a:rPr sz="1800" spc="240" dirty="0">
                <a:latin typeface="Calibri"/>
                <a:cs typeface="Calibri"/>
              </a:rPr>
              <a:t>a</a:t>
            </a:r>
            <a:r>
              <a:rPr sz="1800" spc="70" dirty="0">
                <a:latin typeface="Calibri"/>
                <a:cs typeface="Calibri"/>
              </a:rPr>
              <a:t>l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315" dirty="0">
                <a:latin typeface="Calibri"/>
                <a:cs typeface="Calibri"/>
              </a:rPr>
              <a:t>R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270" dirty="0">
                <a:latin typeface="Calibri"/>
                <a:cs typeface="Calibri"/>
              </a:rPr>
              <a:t>p</a:t>
            </a:r>
            <a:r>
              <a:rPr sz="1800" spc="165" dirty="0">
                <a:latin typeface="Calibri"/>
                <a:cs typeface="Calibri"/>
              </a:rPr>
              <a:t>s</a:t>
            </a:r>
            <a:r>
              <a:rPr sz="1800" spc="-75" dirty="0">
                <a:latin typeface="Calibri"/>
                <a:cs typeface="Calibri"/>
              </a:rPr>
              <a:t>,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45" dirty="0">
                <a:latin typeface="Calibri"/>
                <a:cs typeface="Calibri"/>
              </a:rPr>
              <a:t>T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459" dirty="0">
                <a:latin typeface="Calibri"/>
                <a:cs typeface="Calibri"/>
              </a:rPr>
              <a:t>m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spc="235" dirty="0">
                <a:latin typeface="Calibri"/>
                <a:cs typeface="Calibri"/>
              </a:rPr>
              <a:t>Le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70" dirty="0">
                <a:latin typeface="Calibri"/>
                <a:cs typeface="Calibri"/>
              </a:rPr>
              <a:t>s</a:t>
            </a:r>
            <a:r>
              <a:rPr sz="1800" spc="-75" dirty="0">
                <a:latin typeface="Calibri"/>
                <a:cs typeface="Calibri"/>
              </a:rPr>
              <a:t>,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&amp;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75" dirty="0">
                <a:latin typeface="Calibri"/>
                <a:cs typeface="Calibri"/>
              </a:rPr>
              <a:t>S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70" dirty="0">
                <a:latin typeface="Calibri"/>
                <a:cs typeface="Calibri"/>
              </a:rPr>
              <a:t>l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70" dirty="0">
                <a:latin typeface="Calibri"/>
                <a:cs typeface="Calibri"/>
              </a:rPr>
              <a:t>M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85" dirty="0">
                <a:latin typeface="Calibri"/>
                <a:cs typeface="Calibri"/>
              </a:rPr>
              <a:t>ge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75" dirty="0">
                <a:latin typeface="Calibri"/>
                <a:cs typeface="Calibri"/>
              </a:rPr>
              <a:t>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90805" marR="181610">
              <a:lnSpc>
                <a:spcPct val="102200"/>
              </a:lnSpc>
            </a:pPr>
            <a:r>
              <a:rPr sz="1800" b="1" i="1" spc="-60" dirty="0">
                <a:latin typeface="Verdana"/>
                <a:cs typeface="Verdana"/>
              </a:rPr>
              <a:t>Please</a:t>
            </a:r>
            <a:r>
              <a:rPr sz="1800" b="1" i="1" spc="-110" dirty="0">
                <a:latin typeface="Verdana"/>
                <a:cs typeface="Verdana"/>
              </a:rPr>
              <a:t> </a:t>
            </a:r>
            <a:r>
              <a:rPr sz="1800" b="1" i="1" spc="-75" dirty="0">
                <a:latin typeface="Verdana"/>
                <a:cs typeface="Verdana"/>
              </a:rPr>
              <a:t>No</a:t>
            </a:r>
            <a:r>
              <a:rPr sz="1800" b="1" i="1" spc="-45" dirty="0">
                <a:latin typeface="Verdana"/>
                <a:cs typeface="Verdana"/>
              </a:rPr>
              <a:t>t</a:t>
            </a:r>
            <a:r>
              <a:rPr sz="1800" b="1" i="1" spc="-210" dirty="0">
                <a:latin typeface="Verdana"/>
                <a:cs typeface="Verdana"/>
              </a:rPr>
              <a:t>e</a:t>
            </a:r>
            <a:r>
              <a:rPr sz="1800" b="1" i="1" spc="-125" dirty="0">
                <a:latin typeface="Verdana"/>
                <a:cs typeface="Verdana"/>
              </a:rPr>
              <a:t>:</a:t>
            </a:r>
            <a:r>
              <a:rPr sz="1800" b="1" i="1" spc="-105" dirty="0">
                <a:latin typeface="Verdana"/>
                <a:cs typeface="Verdana"/>
              </a:rPr>
              <a:t> </a:t>
            </a:r>
            <a:r>
              <a:rPr sz="1800" i="1" spc="275" dirty="0">
                <a:latin typeface="Calibri"/>
                <a:cs typeface="Calibri"/>
              </a:rPr>
              <a:t>A</a:t>
            </a:r>
            <a:r>
              <a:rPr sz="1800" i="1" spc="245" dirty="0">
                <a:latin typeface="Calibri"/>
                <a:cs typeface="Calibri"/>
              </a:rPr>
              <a:t>n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285" dirty="0">
                <a:latin typeface="Calibri"/>
                <a:cs typeface="Calibri"/>
              </a:rPr>
              <a:t>a</a:t>
            </a:r>
            <a:r>
              <a:rPr sz="1800" i="1" spc="254" dirty="0">
                <a:latin typeface="Calibri"/>
                <a:cs typeface="Calibri"/>
              </a:rPr>
              <a:t>cc</a:t>
            </a:r>
            <a:r>
              <a:rPr sz="1800" i="1" spc="235" dirty="0">
                <a:latin typeface="Calibri"/>
                <a:cs typeface="Calibri"/>
              </a:rPr>
              <a:t>o</a:t>
            </a:r>
            <a:r>
              <a:rPr sz="1800" i="1" spc="240" dirty="0">
                <a:latin typeface="Calibri"/>
                <a:cs typeface="Calibri"/>
              </a:rPr>
              <a:t>u</a:t>
            </a:r>
            <a:r>
              <a:rPr sz="1800" i="1" spc="275" dirty="0">
                <a:latin typeface="Calibri"/>
                <a:cs typeface="Calibri"/>
              </a:rPr>
              <a:t>n</a:t>
            </a:r>
            <a:r>
              <a:rPr sz="1800" i="1" spc="125" dirty="0">
                <a:latin typeface="Calibri"/>
                <a:cs typeface="Calibri"/>
              </a:rPr>
              <a:t>t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254" dirty="0">
                <a:latin typeface="Calibri"/>
                <a:cs typeface="Calibri"/>
              </a:rPr>
              <a:t>c</a:t>
            </a:r>
            <a:r>
              <a:rPr sz="1800" i="1" spc="285" dirty="0">
                <a:latin typeface="Calibri"/>
                <a:cs typeface="Calibri"/>
              </a:rPr>
              <a:t>an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235" dirty="0">
                <a:latin typeface="Calibri"/>
                <a:cs typeface="Calibri"/>
              </a:rPr>
              <a:t>o</a:t>
            </a:r>
            <a:r>
              <a:rPr sz="1800" i="1" spc="229" dirty="0">
                <a:latin typeface="Calibri"/>
                <a:cs typeface="Calibri"/>
              </a:rPr>
              <a:t>n</a:t>
            </a:r>
            <a:r>
              <a:rPr sz="1800" i="1" spc="70" dirty="0">
                <a:latin typeface="Calibri"/>
                <a:cs typeface="Calibri"/>
              </a:rPr>
              <a:t>l</a:t>
            </a:r>
            <a:r>
              <a:rPr sz="1800" i="1" spc="165" dirty="0">
                <a:latin typeface="Calibri"/>
                <a:cs typeface="Calibri"/>
              </a:rPr>
              <a:t>y</a:t>
            </a:r>
            <a:r>
              <a:rPr sz="1800" i="1" spc="65" dirty="0">
                <a:latin typeface="Calibri"/>
                <a:cs typeface="Calibri"/>
              </a:rPr>
              <a:t> 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254" dirty="0">
                <a:latin typeface="Calibri"/>
                <a:cs typeface="Calibri"/>
              </a:rPr>
              <a:t>c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70" dirty="0">
                <a:latin typeface="Calibri"/>
                <a:cs typeface="Calibri"/>
              </a:rPr>
              <a:t>i</a:t>
            </a:r>
            <a:r>
              <a:rPr sz="1800" i="1" spc="160" dirty="0">
                <a:latin typeface="Calibri"/>
                <a:cs typeface="Calibri"/>
              </a:rPr>
              <a:t>v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105" dirty="0">
                <a:latin typeface="Calibri"/>
                <a:cs typeface="Calibri"/>
              </a:rPr>
              <a:t> </a:t>
            </a:r>
            <a:r>
              <a:rPr sz="1800" i="1" spc="195" dirty="0">
                <a:latin typeface="Calibri"/>
                <a:cs typeface="Calibri"/>
              </a:rPr>
              <a:t>c</a:t>
            </a:r>
            <a:r>
              <a:rPr sz="1800" i="1" spc="165" dirty="0">
                <a:latin typeface="Calibri"/>
                <a:cs typeface="Calibri"/>
              </a:rPr>
              <a:t>r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285" dirty="0">
                <a:latin typeface="Calibri"/>
                <a:cs typeface="Calibri"/>
              </a:rPr>
              <a:t>d</a:t>
            </a:r>
            <a:r>
              <a:rPr sz="1800" i="1" spc="70" dirty="0">
                <a:latin typeface="Calibri"/>
                <a:cs typeface="Calibri"/>
              </a:rPr>
              <a:t>i</a:t>
            </a:r>
            <a:r>
              <a:rPr sz="1800" i="1" spc="125" dirty="0">
                <a:latin typeface="Calibri"/>
                <a:cs typeface="Calibri"/>
              </a:rPr>
              <a:t>t</a:t>
            </a:r>
            <a:r>
              <a:rPr sz="1800" i="1" spc="60" dirty="0">
                <a:latin typeface="Calibri"/>
                <a:cs typeface="Calibri"/>
              </a:rPr>
              <a:t> f</a:t>
            </a:r>
            <a:r>
              <a:rPr sz="1800" i="1" spc="195" dirty="0">
                <a:latin typeface="Calibri"/>
                <a:cs typeface="Calibri"/>
              </a:rPr>
              <a:t>o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70" dirty="0">
                <a:latin typeface="Calibri"/>
                <a:cs typeface="Calibri"/>
              </a:rPr>
              <a:t> </a:t>
            </a:r>
            <a:r>
              <a:rPr sz="1800" i="1" spc="195" dirty="0">
                <a:latin typeface="Calibri"/>
                <a:cs typeface="Calibri"/>
              </a:rPr>
              <a:t>o</a:t>
            </a:r>
            <a:r>
              <a:rPr sz="1800" i="1" spc="275" dirty="0">
                <a:latin typeface="Calibri"/>
                <a:cs typeface="Calibri"/>
              </a:rPr>
              <a:t>n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65" dirty="0">
                <a:latin typeface="Calibri"/>
                <a:cs typeface="Calibri"/>
              </a:rPr>
              <a:t> </a:t>
            </a:r>
            <a:r>
              <a:rPr sz="1800" i="1" spc="155" dirty="0">
                <a:latin typeface="Calibri"/>
                <a:cs typeface="Calibri"/>
              </a:rPr>
              <a:t>v</a:t>
            </a:r>
            <a:r>
              <a:rPr sz="1800" i="1" spc="80" dirty="0">
                <a:latin typeface="Calibri"/>
                <a:cs typeface="Calibri"/>
              </a:rPr>
              <a:t>i</a:t>
            </a:r>
            <a:r>
              <a:rPr sz="1800" i="1" spc="170" dirty="0">
                <a:latin typeface="Calibri"/>
                <a:cs typeface="Calibri"/>
              </a:rPr>
              <a:t>s</a:t>
            </a:r>
            <a:r>
              <a:rPr sz="1800" i="1" spc="70" dirty="0">
                <a:latin typeface="Calibri"/>
                <a:cs typeface="Calibri"/>
              </a:rPr>
              <a:t>i</a:t>
            </a:r>
            <a:r>
              <a:rPr sz="1800" i="1" spc="125" dirty="0">
                <a:latin typeface="Calibri"/>
                <a:cs typeface="Calibri"/>
              </a:rPr>
              <a:t>t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285" dirty="0">
                <a:latin typeface="Calibri"/>
                <a:cs typeface="Calibri"/>
              </a:rPr>
              <a:t>p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70" dirty="0">
                <a:latin typeface="Calibri"/>
                <a:cs typeface="Calibri"/>
              </a:rPr>
              <a:t> </a:t>
            </a:r>
            <a:r>
              <a:rPr sz="1800" i="1" spc="285" dirty="0">
                <a:latin typeface="Calibri"/>
                <a:cs typeface="Calibri"/>
              </a:rPr>
              <a:t>da</a:t>
            </a:r>
            <a:r>
              <a:rPr sz="1800" i="1" spc="35" dirty="0">
                <a:latin typeface="Calibri"/>
                <a:cs typeface="Calibri"/>
              </a:rPr>
              <a:t>y.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970BAC-6D82-61AB-2DDE-36CAF0F15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7800" y="1"/>
            <a:ext cx="7721599" cy="6714066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Call Frequency:</a:t>
            </a:r>
            <a:br>
              <a:rPr lang="en-US" b="1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2700" dirty="0">
                <a:latin typeface="+mn-lt"/>
              </a:rPr>
              <a:t>- Required in person visits to accounts</a:t>
            </a:r>
            <a:br>
              <a:rPr lang="en-US" sz="2700" dirty="0">
                <a:latin typeface="+mn-lt"/>
              </a:rPr>
            </a:br>
            <a:r>
              <a:rPr lang="en-US" sz="2700" dirty="0">
                <a:latin typeface="+mn-lt"/>
              </a:rPr>
              <a:t>	-We will send out requirement by Route/Month</a:t>
            </a:r>
            <a:br>
              <a:rPr lang="en-US" sz="2700" dirty="0">
                <a:latin typeface="+mn-lt"/>
              </a:rPr>
            </a:br>
            <a:br>
              <a:rPr lang="en-US" sz="2700" dirty="0">
                <a:latin typeface="+mn-lt"/>
              </a:rPr>
            </a:br>
            <a:r>
              <a:rPr lang="en-US" sz="2800" b="1" dirty="0">
                <a:highlight>
                  <a:srgbClr val="FFFF00"/>
                </a:highlight>
                <a:latin typeface="+mn-lt"/>
              </a:rPr>
              <a:t>Star visit as soon as you pull into the account</a:t>
            </a:r>
            <a:br>
              <a:rPr lang="en-US" sz="2700" dirty="0">
                <a:latin typeface="+mn-lt"/>
              </a:rPr>
            </a:br>
            <a:br>
              <a:rPr lang="en-US" sz="2700" dirty="0">
                <a:latin typeface="+mn-lt"/>
              </a:rPr>
            </a:br>
            <a:r>
              <a:rPr lang="en-US" sz="2700" dirty="0">
                <a:latin typeface="+mn-lt"/>
              </a:rPr>
              <a:t>- </a:t>
            </a:r>
            <a:r>
              <a:rPr lang="en-US" sz="2700" b="1" dirty="0">
                <a:latin typeface="+mn-lt"/>
              </a:rPr>
              <a:t>WEA Requirement – (Wholesaler Equity Agreement)</a:t>
            </a:r>
            <a:br>
              <a:rPr lang="en-US" sz="2700" dirty="0">
                <a:latin typeface="+mn-lt"/>
              </a:rPr>
            </a:br>
            <a:r>
              <a:rPr lang="en-US" sz="2700" b="0" i="0" dirty="0">
                <a:effectLst/>
                <a:highlight>
                  <a:srgbClr val="FFFFFF"/>
                </a:highlight>
                <a:latin typeface="+mn-lt"/>
              </a:rPr>
              <a:t>% of accounts that have received their minimum required visits for the selected time period.</a:t>
            </a:r>
            <a:br>
              <a:rPr lang="en-US" sz="2700" dirty="0">
                <a:latin typeface="+mn-lt"/>
              </a:rPr>
            </a:br>
            <a:br>
              <a:rPr lang="en-US" sz="2700" dirty="0">
                <a:latin typeface="+mn-lt"/>
              </a:rPr>
            </a:br>
            <a:r>
              <a:rPr lang="en-US" sz="2700" dirty="0">
                <a:latin typeface="+mn-lt"/>
              </a:rPr>
              <a:t>- </a:t>
            </a:r>
            <a:r>
              <a:rPr lang="en-US" sz="2700" b="1" dirty="0">
                <a:latin typeface="+mn-lt"/>
              </a:rPr>
              <a:t>Call Frequency</a:t>
            </a:r>
            <a:br>
              <a:rPr lang="en-US" sz="2700" dirty="0">
                <a:latin typeface="+mn-lt"/>
              </a:rPr>
            </a:br>
            <a:r>
              <a:rPr lang="en-US" sz="2700" dirty="0">
                <a:latin typeface="+mn-lt"/>
              </a:rPr>
              <a:t>Total Sales rep visits (</a:t>
            </a:r>
            <a:r>
              <a:rPr lang="en-US" sz="2700" b="1" dirty="0">
                <a:latin typeface="+mn-lt"/>
              </a:rPr>
              <a:t>Actual</a:t>
            </a:r>
            <a:r>
              <a:rPr lang="en-US" sz="2700" dirty="0">
                <a:latin typeface="+mn-lt"/>
              </a:rPr>
              <a:t>) / Total visits required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9BD778-19F4-0511-0578-D5F3B6873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1" y="1925567"/>
            <a:ext cx="3379144" cy="300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9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330" dirty="0"/>
              <a:t>S</a:t>
            </a:r>
            <a:r>
              <a:rPr spc="250" dirty="0"/>
              <a:t>t</a:t>
            </a:r>
            <a:r>
              <a:rPr spc="260" dirty="0"/>
              <a:t>a</a:t>
            </a:r>
            <a:r>
              <a:rPr spc="195" dirty="0"/>
              <a:t>r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-95" dirty="0"/>
              <a:t>/</a:t>
            </a:r>
            <a:r>
              <a:rPr spc="125" dirty="0"/>
              <a:t> </a:t>
            </a:r>
            <a:r>
              <a:rPr spc="430" dirty="0"/>
              <a:t>E</a:t>
            </a:r>
            <a:r>
              <a:rPr spc="360" dirty="0"/>
              <a:t>nd</a:t>
            </a:r>
            <a:r>
              <a:rPr spc="130" dirty="0"/>
              <a:t> </a:t>
            </a:r>
            <a:r>
              <a:rPr spc="360" dirty="0"/>
              <a:t>V</a:t>
            </a:r>
            <a:r>
              <a:rPr spc="125" dirty="0"/>
              <a:t>i</a:t>
            </a:r>
            <a:r>
              <a:rPr spc="315" dirty="0"/>
              <a:t>s</a:t>
            </a:r>
            <a:r>
              <a:rPr spc="125" dirty="0"/>
              <a:t>i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125" dirty="0"/>
              <a:t>i</a:t>
            </a:r>
            <a:r>
              <a:rPr spc="360" dirty="0"/>
              <a:t>n</a:t>
            </a:r>
            <a:r>
              <a:rPr spc="135" dirty="0"/>
              <a:t> </a:t>
            </a:r>
            <a:r>
              <a:rPr spc="180" dirty="0"/>
              <a:t>M</a:t>
            </a:r>
            <a:r>
              <a:rPr spc="190" dirty="0"/>
              <a:t>3</a:t>
            </a:r>
            <a:r>
              <a:rPr spc="295" dirty="0"/>
              <a:t>6</a:t>
            </a:r>
            <a:r>
              <a:rPr spc="395" dirty="0"/>
              <a:t>0</a:t>
            </a:r>
            <a:r>
              <a:rPr spc="-40" dirty="0"/>
              <a:t>:</a:t>
            </a:r>
            <a:r>
              <a:rPr spc="125" dirty="0"/>
              <a:t> </a:t>
            </a:r>
            <a:r>
              <a:rPr spc="140" dirty="0"/>
              <a:t>I</a:t>
            </a:r>
            <a:r>
              <a:rPr spc="360" dirty="0"/>
              <a:t>n</a:t>
            </a:r>
            <a:r>
              <a:rPr spc="135" dirty="0"/>
              <a:t> </a:t>
            </a:r>
            <a:r>
              <a:rPr spc="400" dirty="0"/>
              <a:t>R</a:t>
            </a:r>
            <a:r>
              <a:rPr spc="295" dirty="0"/>
              <a:t>a</a:t>
            </a:r>
            <a:r>
              <a:rPr spc="335" dirty="0"/>
              <a:t>n</a:t>
            </a:r>
            <a:r>
              <a:rPr spc="525" dirty="0"/>
              <a:t>g</a:t>
            </a:r>
            <a:r>
              <a:rPr spc="300" dirty="0"/>
              <a:t>e</a:t>
            </a:r>
            <a:r>
              <a:rPr spc="130" dirty="0"/>
              <a:t> </a:t>
            </a:r>
            <a:r>
              <a:rPr spc="295" dirty="0"/>
              <a:t>v</a:t>
            </a:r>
            <a:r>
              <a:rPr spc="315" dirty="0"/>
              <a:t>s</a:t>
            </a:r>
            <a:r>
              <a:rPr spc="-15" dirty="0"/>
              <a:t>.</a:t>
            </a:r>
            <a:r>
              <a:rPr spc="125" dirty="0"/>
              <a:t> </a:t>
            </a:r>
            <a:r>
              <a:rPr spc="380" dirty="0"/>
              <a:t>O</a:t>
            </a:r>
            <a:r>
              <a:rPr spc="345" dirty="0"/>
              <a:t>u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270" dirty="0"/>
              <a:t>o</a:t>
            </a:r>
            <a:r>
              <a:rPr spc="165" dirty="0"/>
              <a:t>f</a:t>
            </a:r>
            <a:r>
              <a:rPr spc="125" dirty="0"/>
              <a:t> </a:t>
            </a:r>
            <a:r>
              <a:rPr spc="400" dirty="0"/>
              <a:t>R</a:t>
            </a:r>
            <a:r>
              <a:rPr spc="295" dirty="0"/>
              <a:t>a</a:t>
            </a:r>
            <a:r>
              <a:rPr spc="335" dirty="0"/>
              <a:t>n</a:t>
            </a:r>
            <a:r>
              <a:rPr spc="525" dirty="0"/>
              <a:t>g</a:t>
            </a:r>
            <a:r>
              <a:rPr spc="300" dirty="0"/>
              <a:t>e</a:t>
            </a:r>
          </a:p>
        </p:txBody>
      </p:sp>
      <p:sp>
        <p:nvSpPr>
          <p:cNvPr id="3" name="object 3"/>
          <p:cNvSpPr/>
          <p:nvPr/>
        </p:nvSpPr>
        <p:spPr>
          <a:xfrm>
            <a:off x="375894" y="1671090"/>
            <a:ext cx="5039385" cy="3432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1132" y="1666327"/>
            <a:ext cx="5049520" cy="3442335"/>
          </a:xfrm>
          <a:custGeom>
            <a:avLst/>
            <a:gdLst/>
            <a:ahLst/>
            <a:cxnLst/>
            <a:rect l="l" t="t" r="r" b="b"/>
            <a:pathLst>
              <a:path w="5049520" h="3442335">
                <a:moveTo>
                  <a:pt x="0" y="0"/>
                </a:moveTo>
                <a:lnTo>
                  <a:pt x="5048911" y="0"/>
                </a:lnTo>
                <a:lnTo>
                  <a:pt x="5048911" y="3442230"/>
                </a:lnTo>
                <a:lnTo>
                  <a:pt x="0" y="344223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5895" y="2329186"/>
            <a:ext cx="624205" cy="236220"/>
          </a:xfrm>
          <a:custGeom>
            <a:avLst/>
            <a:gdLst/>
            <a:ahLst/>
            <a:cxnLst/>
            <a:rect l="l" t="t" r="r" b="b"/>
            <a:pathLst>
              <a:path w="624205" h="236219">
                <a:moveTo>
                  <a:pt x="0" y="39282"/>
                </a:moveTo>
                <a:lnTo>
                  <a:pt x="20468" y="4789"/>
                </a:lnTo>
                <a:lnTo>
                  <a:pt x="584595" y="0"/>
                </a:lnTo>
                <a:lnTo>
                  <a:pt x="598669" y="2596"/>
                </a:lnTo>
                <a:lnTo>
                  <a:pt x="610489" y="9741"/>
                </a:lnTo>
                <a:lnTo>
                  <a:pt x="619088" y="20468"/>
                </a:lnTo>
                <a:lnTo>
                  <a:pt x="623500" y="33811"/>
                </a:lnTo>
                <a:lnTo>
                  <a:pt x="623878" y="196409"/>
                </a:lnTo>
                <a:lnTo>
                  <a:pt x="621281" y="210483"/>
                </a:lnTo>
                <a:lnTo>
                  <a:pt x="614136" y="222303"/>
                </a:lnTo>
                <a:lnTo>
                  <a:pt x="603409" y="230902"/>
                </a:lnTo>
                <a:lnTo>
                  <a:pt x="590066" y="235314"/>
                </a:lnTo>
                <a:lnTo>
                  <a:pt x="39282" y="235692"/>
                </a:lnTo>
                <a:lnTo>
                  <a:pt x="25208" y="233095"/>
                </a:lnTo>
                <a:lnTo>
                  <a:pt x="13388" y="225950"/>
                </a:lnTo>
                <a:lnTo>
                  <a:pt x="4789" y="215223"/>
                </a:lnTo>
                <a:lnTo>
                  <a:pt x="377" y="201880"/>
                </a:lnTo>
                <a:lnTo>
                  <a:pt x="0" y="39282"/>
                </a:lnTo>
                <a:close/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6820" y="5343986"/>
            <a:ext cx="4600575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250" dirty="0">
                <a:latin typeface="Calibri"/>
                <a:cs typeface="Calibri"/>
              </a:rPr>
              <a:t>S</a:t>
            </a:r>
            <a:r>
              <a:rPr sz="1800" spc="280" dirty="0">
                <a:latin typeface="Calibri"/>
                <a:cs typeface="Calibri"/>
              </a:rPr>
              <a:t>u</a:t>
            </a:r>
            <a:r>
              <a:rPr sz="1800" spc="245" dirty="0">
                <a:latin typeface="Calibri"/>
                <a:cs typeface="Calibri"/>
              </a:rPr>
              <a:t>cc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65" dirty="0">
                <a:latin typeface="Calibri"/>
                <a:cs typeface="Calibri"/>
              </a:rPr>
              <a:t>ss</a:t>
            </a:r>
            <a:r>
              <a:rPr sz="1800" spc="60" dirty="0">
                <a:latin typeface="Calibri"/>
                <a:cs typeface="Calibri"/>
              </a:rPr>
              <a:t>f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70" dirty="0">
                <a:latin typeface="Calibri"/>
                <a:cs typeface="Calibri"/>
              </a:rPr>
              <a:t>l </a:t>
            </a:r>
            <a:r>
              <a:rPr sz="1800" spc="-70" dirty="0">
                <a:latin typeface="Calibri"/>
                <a:cs typeface="Calibri"/>
              </a:rPr>
              <a:t>“</a:t>
            </a:r>
            <a:r>
              <a:rPr sz="1800" spc="235" dirty="0">
                <a:latin typeface="Calibri"/>
                <a:cs typeface="Calibri"/>
              </a:rPr>
              <a:t>S</a:t>
            </a:r>
            <a:r>
              <a:rPr sz="1800" spc="155" dirty="0">
                <a:latin typeface="Calibri"/>
                <a:cs typeface="Calibri"/>
              </a:rPr>
              <a:t>t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15" dirty="0">
                <a:latin typeface="Calibri"/>
                <a:cs typeface="Calibri"/>
              </a:rPr>
              <a:t>V</a:t>
            </a:r>
            <a:r>
              <a:rPr sz="1800" spc="85" dirty="0">
                <a:latin typeface="Calibri"/>
                <a:cs typeface="Calibri"/>
              </a:rPr>
              <a:t>i</a:t>
            </a:r>
            <a:r>
              <a:rPr sz="1800" spc="165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-70" dirty="0">
                <a:latin typeface="Calibri"/>
                <a:cs typeface="Calibri"/>
              </a:rPr>
              <a:t>”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70" dirty="0">
                <a:latin typeface="Calibri"/>
                <a:cs typeface="Calibri"/>
              </a:rPr>
              <a:t>“</a:t>
            </a:r>
            <a:r>
              <a:rPr sz="1800" spc="75" dirty="0">
                <a:latin typeface="Calibri"/>
                <a:cs typeface="Calibri"/>
              </a:rPr>
              <a:t>I</a:t>
            </a:r>
            <a:r>
              <a:rPr sz="1800" spc="260" dirty="0">
                <a:latin typeface="Calibri"/>
                <a:cs typeface="Calibri"/>
              </a:rPr>
              <a:t>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315" dirty="0">
                <a:latin typeface="Calibri"/>
                <a:cs typeface="Calibri"/>
              </a:rPr>
              <a:t>R</a:t>
            </a:r>
            <a:r>
              <a:rPr sz="1800" spc="220" dirty="0">
                <a:latin typeface="Calibri"/>
                <a:cs typeface="Calibri"/>
              </a:rPr>
              <a:t>a</a:t>
            </a:r>
            <a:r>
              <a:rPr sz="1800" spc="235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-70" dirty="0">
                <a:latin typeface="Calibri"/>
                <a:cs typeface="Calibri"/>
              </a:rPr>
              <a:t>.”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200" dirty="0">
                <a:latin typeface="Calibri"/>
                <a:cs typeface="Calibri"/>
              </a:rPr>
              <a:t>T</a:t>
            </a:r>
            <a:r>
              <a:rPr sz="1800" spc="204" dirty="0">
                <a:latin typeface="Calibri"/>
                <a:cs typeface="Calibri"/>
              </a:rPr>
              <a:t>h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bl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75" dirty="0">
                <a:latin typeface="Calibri"/>
                <a:cs typeface="Calibri"/>
              </a:rPr>
              <a:t>“</a:t>
            </a:r>
            <a:r>
              <a:rPr sz="1800" spc="275" dirty="0">
                <a:latin typeface="Calibri"/>
                <a:cs typeface="Calibri"/>
              </a:rPr>
              <a:t>S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35" dirty="0">
                <a:latin typeface="Calibri"/>
                <a:cs typeface="Calibri"/>
              </a:rPr>
              <a:t>V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65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-70" dirty="0">
                <a:latin typeface="Calibri"/>
                <a:cs typeface="Calibri"/>
              </a:rPr>
              <a:t>”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245" dirty="0">
                <a:latin typeface="Calibri"/>
                <a:cs typeface="Calibri"/>
              </a:rPr>
              <a:t>c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170" dirty="0">
                <a:latin typeface="Calibri"/>
                <a:cs typeface="Calibri"/>
              </a:rPr>
              <a:t>o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75" dirty="0">
                <a:latin typeface="Calibri"/>
                <a:cs typeface="Calibri"/>
              </a:rPr>
              <a:t>“</a:t>
            </a:r>
            <a:r>
              <a:rPr sz="1800" spc="320" dirty="0">
                <a:latin typeface="Calibri"/>
                <a:cs typeface="Calibri"/>
              </a:rPr>
              <a:t>E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215" dirty="0">
                <a:latin typeface="Calibri"/>
                <a:cs typeface="Calibri"/>
              </a:rPr>
              <a:t>V</a:t>
            </a:r>
            <a:r>
              <a:rPr sz="1800" spc="85" dirty="0">
                <a:latin typeface="Calibri"/>
                <a:cs typeface="Calibri"/>
              </a:rPr>
              <a:t>i</a:t>
            </a:r>
            <a:r>
              <a:rPr sz="1800" spc="170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-70" dirty="0"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24386" y="1671090"/>
            <a:ext cx="5039385" cy="3432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19623" y="1666327"/>
            <a:ext cx="5049520" cy="3442335"/>
          </a:xfrm>
          <a:custGeom>
            <a:avLst/>
            <a:gdLst/>
            <a:ahLst/>
            <a:cxnLst/>
            <a:rect l="l" t="t" r="r" b="b"/>
            <a:pathLst>
              <a:path w="5049520" h="3442335">
                <a:moveTo>
                  <a:pt x="0" y="0"/>
                </a:moveTo>
                <a:lnTo>
                  <a:pt x="5048911" y="0"/>
                </a:lnTo>
                <a:lnTo>
                  <a:pt x="5048911" y="3442230"/>
                </a:lnTo>
                <a:lnTo>
                  <a:pt x="0" y="344223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26960" y="2329186"/>
            <a:ext cx="624205" cy="236220"/>
          </a:xfrm>
          <a:custGeom>
            <a:avLst/>
            <a:gdLst/>
            <a:ahLst/>
            <a:cxnLst/>
            <a:rect l="l" t="t" r="r" b="b"/>
            <a:pathLst>
              <a:path w="624204" h="236219">
                <a:moveTo>
                  <a:pt x="0" y="39282"/>
                </a:moveTo>
                <a:lnTo>
                  <a:pt x="20468" y="4789"/>
                </a:lnTo>
                <a:lnTo>
                  <a:pt x="584595" y="0"/>
                </a:lnTo>
                <a:lnTo>
                  <a:pt x="598669" y="2596"/>
                </a:lnTo>
                <a:lnTo>
                  <a:pt x="610489" y="9741"/>
                </a:lnTo>
                <a:lnTo>
                  <a:pt x="619088" y="20468"/>
                </a:lnTo>
                <a:lnTo>
                  <a:pt x="623500" y="33811"/>
                </a:lnTo>
                <a:lnTo>
                  <a:pt x="623878" y="196409"/>
                </a:lnTo>
                <a:lnTo>
                  <a:pt x="621281" y="210483"/>
                </a:lnTo>
                <a:lnTo>
                  <a:pt x="614136" y="222303"/>
                </a:lnTo>
                <a:lnTo>
                  <a:pt x="603409" y="230902"/>
                </a:lnTo>
                <a:lnTo>
                  <a:pt x="590066" y="235314"/>
                </a:lnTo>
                <a:lnTo>
                  <a:pt x="39282" y="235692"/>
                </a:lnTo>
                <a:lnTo>
                  <a:pt x="25208" y="233095"/>
                </a:lnTo>
                <a:lnTo>
                  <a:pt x="13388" y="225950"/>
                </a:lnTo>
                <a:lnTo>
                  <a:pt x="4789" y="215223"/>
                </a:lnTo>
                <a:lnTo>
                  <a:pt x="377" y="201880"/>
                </a:lnTo>
                <a:lnTo>
                  <a:pt x="0" y="39282"/>
                </a:lnTo>
                <a:close/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603126" y="5343986"/>
            <a:ext cx="4646295" cy="1080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400"/>
              </a:lnSpc>
            </a:pPr>
            <a:r>
              <a:rPr sz="1800" spc="250" dirty="0">
                <a:latin typeface="Calibri"/>
                <a:cs typeface="Calibri"/>
              </a:rPr>
              <a:t>S</a:t>
            </a:r>
            <a:r>
              <a:rPr sz="1800" spc="280" dirty="0">
                <a:latin typeface="Calibri"/>
                <a:cs typeface="Calibri"/>
              </a:rPr>
              <a:t>u</a:t>
            </a:r>
            <a:r>
              <a:rPr sz="1800" spc="245" dirty="0">
                <a:latin typeface="Calibri"/>
                <a:cs typeface="Calibri"/>
              </a:rPr>
              <a:t>cc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65" dirty="0">
                <a:latin typeface="Calibri"/>
                <a:cs typeface="Calibri"/>
              </a:rPr>
              <a:t>ss</a:t>
            </a:r>
            <a:r>
              <a:rPr sz="1800" spc="60" dirty="0">
                <a:latin typeface="Calibri"/>
                <a:cs typeface="Calibri"/>
              </a:rPr>
              <a:t>f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70" dirty="0">
                <a:latin typeface="Calibri"/>
                <a:cs typeface="Calibri"/>
              </a:rPr>
              <a:t>l </a:t>
            </a:r>
            <a:r>
              <a:rPr sz="1800" spc="-70" dirty="0">
                <a:latin typeface="Calibri"/>
                <a:cs typeface="Calibri"/>
              </a:rPr>
              <a:t>“</a:t>
            </a:r>
            <a:r>
              <a:rPr sz="1800" spc="235" dirty="0">
                <a:latin typeface="Calibri"/>
                <a:cs typeface="Calibri"/>
              </a:rPr>
              <a:t>S</a:t>
            </a:r>
            <a:r>
              <a:rPr sz="1800" spc="155" dirty="0">
                <a:latin typeface="Calibri"/>
                <a:cs typeface="Calibri"/>
              </a:rPr>
              <a:t>t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15" dirty="0">
                <a:latin typeface="Calibri"/>
                <a:cs typeface="Calibri"/>
              </a:rPr>
              <a:t>V</a:t>
            </a:r>
            <a:r>
              <a:rPr sz="1800" spc="85" dirty="0">
                <a:latin typeface="Calibri"/>
                <a:cs typeface="Calibri"/>
              </a:rPr>
              <a:t>i</a:t>
            </a:r>
            <a:r>
              <a:rPr sz="1800" spc="165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-70" dirty="0">
                <a:latin typeface="Calibri"/>
                <a:cs typeface="Calibri"/>
              </a:rPr>
              <a:t>”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70" dirty="0">
                <a:latin typeface="Calibri"/>
                <a:cs typeface="Calibri"/>
              </a:rPr>
              <a:t>”</a:t>
            </a:r>
            <a:r>
              <a:rPr sz="1800" spc="305" dirty="0">
                <a:latin typeface="Calibri"/>
                <a:cs typeface="Calibri"/>
              </a:rPr>
              <a:t>O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60" dirty="0">
                <a:latin typeface="Calibri"/>
                <a:cs typeface="Calibri"/>
              </a:rPr>
              <a:t>f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315" dirty="0">
                <a:latin typeface="Calibri"/>
                <a:cs typeface="Calibri"/>
              </a:rPr>
              <a:t>R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-70" dirty="0">
                <a:latin typeface="Calibri"/>
                <a:cs typeface="Calibri"/>
              </a:rPr>
              <a:t>.”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415" dirty="0">
                <a:latin typeface="Calibri"/>
                <a:cs typeface="Calibri"/>
              </a:rPr>
              <a:t>W</a:t>
            </a:r>
            <a:r>
              <a:rPr sz="1800" spc="235" dirty="0">
                <a:latin typeface="Calibri"/>
                <a:cs typeface="Calibri"/>
              </a:rPr>
              <a:t>h</a:t>
            </a:r>
            <a:r>
              <a:rPr sz="1800" spc="229" dirty="0">
                <a:latin typeface="Calibri"/>
                <a:cs typeface="Calibri"/>
              </a:rPr>
              <a:t>en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40" dirty="0">
                <a:latin typeface="Calibri"/>
                <a:cs typeface="Calibri"/>
              </a:rPr>
              <a:t>G</a:t>
            </a:r>
            <a:r>
              <a:rPr sz="1800" spc="340" dirty="0">
                <a:latin typeface="Calibri"/>
                <a:cs typeface="Calibri"/>
              </a:rPr>
              <a:t>P</a:t>
            </a:r>
            <a:r>
              <a:rPr sz="1800" spc="270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 i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60" dirty="0">
                <a:latin typeface="Calibri"/>
                <a:cs typeface="Calibri"/>
              </a:rPr>
              <a:t>f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220" dirty="0">
                <a:latin typeface="Calibri"/>
                <a:cs typeface="Calibri"/>
              </a:rPr>
              <a:t>a</a:t>
            </a:r>
            <a:r>
              <a:rPr sz="1800" spc="235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30" dirty="0">
                <a:latin typeface="Calibri"/>
                <a:cs typeface="Calibri"/>
              </a:rPr>
              <a:t>&gt;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0</a:t>
            </a:r>
            <a:r>
              <a:rPr sz="1800" spc="265" dirty="0">
                <a:latin typeface="Calibri"/>
                <a:cs typeface="Calibri"/>
              </a:rPr>
              <a:t>00</a:t>
            </a:r>
            <a:r>
              <a:rPr sz="1800" spc="459" dirty="0">
                <a:latin typeface="Calibri"/>
                <a:cs typeface="Calibri"/>
              </a:rPr>
              <a:t>m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285" dirty="0">
                <a:latin typeface="Calibri"/>
                <a:cs typeface="Calibri"/>
              </a:rPr>
              <a:t>w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229" dirty="0">
                <a:latin typeface="Calibri"/>
                <a:cs typeface="Calibri"/>
              </a:rPr>
              <a:t>en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140" dirty="0">
                <a:latin typeface="Calibri"/>
                <a:cs typeface="Calibri"/>
              </a:rPr>
              <a:t>st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00" dirty="0">
                <a:latin typeface="Calibri"/>
                <a:cs typeface="Calibri"/>
              </a:rPr>
              <a:t>t</a:t>
            </a:r>
            <a:r>
              <a:rPr sz="1800" spc="75" dirty="0">
                <a:latin typeface="Calibri"/>
                <a:cs typeface="Calibri"/>
              </a:rPr>
              <a:t>i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50" dirty="0">
                <a:latin typeface="Calibri"/>
                <a:cs typeface="Calibri"/>
              </a:rPr>
              <a:t>v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40" dirty="0">
                <a:latin typeface="Calibri"/>
                <a:cs typeface="Calibri"/>
              </a:rPr>
              <a:t>s</a:t>
            </a:r>
            <a:r>
              <a:rPr sz="1800" spc="90" dirty="0">
                <a:latin typeface="Calibri"/>
                <a:cs typeface="Calibri"/>
              </a:rPr>
              <a:t>i</a:t>
            </a:r>
            <a:r>
              <a:rPr sz="1800" spc="20" dirty="0">
                <a:latin typeface="Calibri"/>
                <a:cs typeface="Calibri"/>
              </a:rPr>
              <a:t>t,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40" dirty="0">
                <a:latin typeface="Calibri"/>
                <a:cs typeface="Calibri"/>
              </a:rPr>
              <a:t>s</a:t>
            </a:r>
            <a:r>
              <a:rPr sz="1800" spc="195" dirty="0">
                <a:latin typeface="Calibri"/>
                <a:cs typeface="Calibri"/>
              </a:rPr>
              <a:t>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459" dirty="0">
                <a:latin typeface="Calibri"/>
                <a:cs typeface="Calibri"/>
              </a:rPr>
              <a:t>m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50" dirty="0">
                <a:latin typeface="Calibri"/>
                <a:cs typeface="Calibri"/>
              </a:rPr>
              <a:t>s</a:t>
            </a:r>
            <a:r>
              <a:rPr sz="1800" spc="13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45" dirty="0">
                <a:latin typeface="Calibri"/>
                <a:cs typeface="Calibri"/>
              </a:rPr>
              <a:t>c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165" dirty="0">
                <a:latin typeface="Calibri"/>
                <a:cs typeface="Calibri"/>
              </a:rPr>
              <a:t>oo</a:t>
            </a:r>
            <a:r>
              <a:rPr sz="1800" spc="140" dirty="0">
                <a:latin typeface="Calibri"/>
                <a:cs typeface="Calibri"/>
              </a:rPr>
              <a:t>s</a:t>
            </a:r>
            <a:r>
              <a:rPr sz="1800" spc="19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60" dirty="0">
                <a:latin typeface="Calibri"/>
                <a:cs typeface="Calibri"/>
              </a:rPr>
              <a:t>n</a:t>
            </a:r>
            <a:r>
              <a:rPr sz="1800" spc="110" dirty="0">
                <a:latin typeface="Calibri"/>
                <a:cs typeface="Calibri"/>
              </a:rPr>
              <a:t> </a:t>
            </a:r>
            <a:r>
              <a:rPr sz="1800" spc="204" dirty="0">
                <a:latin typeface="Calibri"/>
                <a:cs typeface="Calibri"/>
              </a:rPr>
              <a:t>ex</a:t>
            </a:r>
            <a:r>
              <a:rPr sz="1800" spc="185" dirty="0">
                <a:latin typeface="Calibri"/>
                <a:cs typeface="Calibri"/>
              </a:rPr>
              <a:t>c</a:t>
            </a:r>
            <a:r>
              <a:rPr sz="1800" spc="229" dirty="0">
                <a:latin typeface="Calibri"/>
                <a:cs typeface="Calibri"/>
              </a:rPr>
              <a:t>ep</a:t>
            </a:r>
            <a:r>
              <a:rPr sz="1800" spc="120" dirty="0">
                <a:latin typeface="Calibri"/>
                <a:cs typeface="Calibri"/>
              </a:rPr>
              <a:t>t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-7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74619" y="1196108"/>
            <a:ext cx="214185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415" dirty="0">
                <a:latin typeface="Calibri"/>
                <a:cs typeface="Calibri"/>
              </a:rPr>
              <a:t>O</a:t>
            </a:r>
            <a:r>
              <a:rPr sz="2400" b="1" spc="335" dirty="0">
                <a:latin typeface="Calibri"/>
                <a:cs typeface="Calibri"/>
              </a:rPr>
              <a:t>u</a:t>
            </a:r>
            <a:r>
              <a:rPr sz="2400" b="1" spc="204" dirty="0">
                <a:latin typeface="Calibri"/>
                <a:cs typeface="Calibri"/>
              </a:rPr>
              <a:t>t</a:t>
            </a:r>
            <a:r>
              <a:rPr sz="2400" b="1" spc="135" dirty="0">
                <a:latin typeface="Calibri"/>
                <a:cs typeface="Calibri"/>
              </a:rPr>
              <a:t> </a:t>
            </a:r>
            <a:r>
              <a:rPr sz="2400" b="1" spc="270" dirty="0">
                <a:latin typeface="Calibri"/>
                <a:cs typeface="Calibri"/>
              </a:rPr>
              <a:t>o</a:t>
            </a:r>
            <a:r>
              <a:rPr sz="2400" b="1" spc="165" dirty="0">
                <a:latin typeface="Calibri"/>
                <a:cs typeface="Calibri"/>
              </a:rPr>
              <a:t>f</a:t>
            </a:r>
            <a:r>
              <a:rPr sz="2400" b="1" spc="125" dirty="0">
                <a:latin typeface="Calibri"/>
                <a:cs typeface="Calibri"/>
              </a:rPr>
              <a:t> </a:t>
            </a:r>
            <a:r>
              <a:rPr sz="2400" b="1" spc="355" dirty="0">
                <a:latin typeface="Calibri"/>
                <a:cs typeface="Calibri"/>
              </a:rPr>
              <a:t>R</a:t>
            </a:r>
            <a:r>
              <a:rPr sz="2400" b="1" spc="310" dirty="0">
                <a:latin typeface="Calibri"/>
                <a:cs typeface="Calibri"/>
              </a:rPr>
              <a:t>a</a:t>
            </a:r>
            <a:r>
              <a:rPr sz="2400" b="1" spc="360" dirty="0">
                <a:latin typeface="Calibri"/>
                <a:cs typeface="Calibri"/>
              </a:rPr>
              <a:t>n</a:t>
            </a:r>
            <a:r>
              <a:rPr sz="2400" b="1" spc="520" dirty="0">
                <a:latin typeface="Calibri"/>
                <a:cs typeface="Calibri"/>
              </a:rPr>
              <a:t>g</a:t>
            </a:r>
            <a:r>
              <a:rPr sz="2400" b="1" spc="300" dirty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23306" y="1196108"/>
            <a:ext cx="144970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50" dirty="0">
                <a:latin typeface="Calibri"/>
                <a:cs typeface="Calibri"/>
              </a:rPr>
              <a:t>In</a:t>
            </a:r>
            <a:r>
              <a:rPr sz="2400" b="1" spc="135" dirty="0">
                <a:latin typeface="Calibri"/>
                <a:cs typeface="Calibri"/>
              </a:rPr>
              <a:t> </a:t>
            </a:r>
            <a:r>
              <a:rPr sz="2400" b="1" spc="355" dirty="0">
                <a:latin typeface="Calibri"/>
                <a:cs typeface="Calibri"/>
              </a:rPr>
              <a:t>R</a:t>
            </a:r>
            <a:r>
              <a:rPr sz="2400" b="1" spc="310" dirty="0">
                <a:latin typeface="Calibri"/>
                <a:cs typeface="Calibri"/>
              </a:rPr>
              <a:t>a</a:t>
            </a:r>
            <a:r>
              <a:rPr sz="2400" b="1" spc="360" dirty="0">
                <a:latin typeface="Calibri"/>
                <a:cs typeface="Calibri"/>
              </a:rPr>
              <a:t>n</a:t>
            </a:r>
            <a:r>
              <a:rPr sz="2400" b="1" spc="520" dirty="0">
                <a:latin typeface="Calibri"/>
                <a:cs typeface="Calibri"/>
              </a:rPr>
              <a:t>g</a:t>
            </a:r>
            <a:r>
              <a:rPr sz="2400" b="1" spc="300" dirty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543033" y="244649"/>
            <a:ext cx="2433850" cy="5421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330" dirty="0"/>
              <a:t>S</a:t>
            </a:r>
            <a:r>
              <a:rPr spc="250" dirty="0"/>
              <a:t>t</a:t>
            </a:r>
            <a:r>
              <a:rPr spc="260" dirty="0"/>
              <a:t>a</a:t>
            </a:r>
            <a:r>
              <a:rPr spc="195" dirty="0"/>
              <a:t>r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-95" dirty="0"/>
              <a:t>/</a:t>
            </a:r>
            <a:r>
              <a:rPr spc="125" dirty="0"/>
              <a:t> </a:t>
            </a:r>
            <a:r>
              <a:rPr spc="430" dirty="0"/>
              <a:t>E</a:t>
            </a:r>
            <a:r>
              <a:rPr spc="360" dirty="0"/>
              <a:t>nd</a:t>
            </a:r>
            <a:r>
              <a:rPr spc="130" dirty="0"/>
              <a:t> </a:t>
            </a:r>
            <a:r>
              <a:rPr spc="360" dirty="0"/>
              <a:t>V</a:t>
            </a:r>
            <a:r>
              <a:rPr spc="125" dirty="0"/>
              <a:t>i</a:t>
            </a:r>
            <a:r>
              <a:rPr spc="315" dirty="0"/>
              <a:t>s</a:t>
            </a:r>
            <a:r>
              <a:rPr spc="125" dirty="0"/>
              <a:t>i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150" dirty="0"/>
              <a:t>“</a:t>
            </a:r>
            <a:r>
              <a:rPr spc="380" dirty="0"/>
              <a:t>O</a:t>
            </a:r>
            <a:r>
              <a:rPr spc="345" dirty="0"/>
              <a:t>u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270" dirty="0"/>
              <a:t>o</a:t>
            </a:r>
            <a:r>
              <a:rPr spc="165" dirty="0"/>
              <a:t>f</a:t>
            </a:r>
            <a:r>
              <a:rPr spc="125" dirty="0"/>
              <a:t> </a:t>
            </a:r>
            <a:r>
              <a:rPr spc="400" dirty="0"/>
              <a:t>R</a:t>
            </a:r>
            <a:r>
              <a:rPr spc="295" dirty="0"/>
              <a:t>a</a:t>
            </a:r>
            <a:r>
              <a:rPr spc="335" dirty="0"/>
              <a:t>n</a:t>
            </a:r>
            <a:r>
              <a:rPr spc="525" dirty="0"/>
              <a:t>g</a:t>
            </a:r>
            <a:r>
              <a:rPr spc="295" dirty="0"/>
              <a:t>e</a:t>
            </a:r>
            <a:r>
              <a:rPr spc="145" dirty="0"/>
              <a:t>”</a:t>
            </a:r>
            <a:r>
              <a:rPr spc="135" dirty="0"/>
              <a:t> </a:t>
            </a:r>
            <a:r>
              <a:rPr spc="340" dirty="0"/>
              <a:t>Sc</a:t>
            </a:r>
            <a:r>
              <a:rPr spc="390" dirty="0"/>
              <a:t>e</a:t>
            </a:r>
            <a:r>
              <a:rPr spc="360" dirty="0"/>
              <a:t>n</a:t>
            </a:r>
            <a:r>
              <a:rPr spc="260" dirty="0"/>
              <a:t>a</a:t>
            </a:r>
            <a:r>
              <a:rPr spc="195" dirty="0"/>
              <a:t>r</a:t>
            </a:r>
            <a:r>
              <a:rPr spc="125" dirty="0"/>
              <a:t>i</a:t>
            </a:r>
            <a:r>
              <a:rPr spc="270" dirty="0"/>
              <a:t>o</a:t>
            </a:r>
            <a:r>
              <a:rPr spc="315" dirty="0"/>
              <a:t>s</a:t>
            </a:r>
          </a:p>
        </p:txBody>
      </p:sp>
      <p:sp>
        <p:nvSpPr>
          <p:cNvPr id="3" name="object 3"/>
          <p:cNvSpPr/>
          <p:nvPr/>
        </p:nvSpPr>
        <p:spPr>
          <a:xfrm>
            <a:off x="502275" y="1690688"/>
            <a:ext cx="10960735" cy="4645025"/>
          </a:xfrm>
          <a:custGeom>
            <a:avLst/>
            <a:gdLst/>
            <a:ahLst/>
            <a:cxnLst/>
            <a:rect l="l" t="t" r="r" b="b"/>
            <a:pathLst>
              <a:path w="10960735" h="4645025">
                <a:moveTo>
                  <a:pt x="0" y="0"/>
                </a:moveTo>
                <a:lnTo>
                  <a:pt x="10960165" y="0"/>
                </a:lnTo>
                <a:lnTo>
                  <a:pt x="10960165" y="4644828"/>
                </a:lnTo>
                <a:lnTo>
                  <a:pt x="0" y="4644828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101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9449" y="1931925"/>
            <a:ext cx="10673080" cy="416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53300"/>
              </a:lnSpc>
              <a:tabLst>
                <a:tab pos="494030" algn="l"/>
              </a:tabLst>
            </a:pPr>
            <a:r>
              <a:rPr sz="1800" b="1" spc="120" dirty="0">
                <a:latin typeface="Calibri"/>
                <a:cs typeface="Calibri"/>
              </a:rPr>
              <a:t>I</a:t>
            </a:r>
            <a:r>
              <a:rPr sz="1800" b="1" spc="254" dirty="0">
                <a:latin typeface="Calibri"/>
                <a:cs typeface="Calibri"/>
              </a:rPr>
              <a:t>n</a:t>
            </a:r>
            <a:r>
              <a:rPr sz="1800" b="1" spc="210" dirty="0">
                <a:latin typeface="Calibri"/>
                <a:cs typeface="Calibri"/>
              </a:rPr>
              <a:t>a</a:t>
            </a:r>
            <a:r>
              <a:rPr sz="1800" b="1" spc="300" dirty="0">
                <a:latin typeface="Calibri"/>
                <a:cs typeface="Calibri"/>
              </a:rPr>
              <a:t>cc</a:t>
            </a:r>
            <a:r>
              <a:rPr sz="1800" b="1" spc="260" dirty="0">
                <a:latin typeface="Calibri"/>
                <a:cs typeface="Calibri"/>
              </a:rPr>
              <a:t>u</a:t>
            </a:r>
            <a:r>
              <a:rPr sz="1800" b="1" spc="125" dirty="0">
                <a:latin typeface="Calibri"/>
                <a:cs typeface="Calibri"/>
              </a:rPr>
              <a:t>r</a:t>
            </a:r>
            <a:r>
              <a:rPr sz="1800" b="1" spc="210" dirty="0">
                <a:latin typeface="Calibri"/>
                <a:cs typeface="Calibri"/>
              </a:rPr>
              <a:t>a</a:t>
            </a:r>
            <a:r>
              <a:rPr sz="1800" b="1" spc="190" dirty="0">
                <a:latin typeface="Calibri"/>
                <a:cs typeface="Calibri"/>
              </a:rPr>
              <a:t>te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spc="285" dirty="0">
                <a:latin typeface="Calibri"/>
                <a:cs typeface="Calibri"/>
              </a:rPr>
              <a:t>S</a:t>
            </a:r>
            <a:r>
              <a:rPr sz="1800" b="1" spc="90" dirty="0">
                <a:latin typeface="Calibri"/>
                <a:cs typeface="Calibri"/>
              </a:rPr>
              <a:t>i</a:t>
            </a:r>
            <a:r>
              <a:rPr sz="1800" b="1" spc="400" dirty="0">
                <a:latin typeface="Calibri"/>
                <a:cs typeface="Calibri"/>
              </a:rPr>
              <a:t>g</a:t>
            </a:r>
            <a:r>
              <a:rPr sz="1800" b="1" spc="275" dirty="0">
                <a:latin typeface="Calibri"/>
                <a:cs typeface="Calibri"/>
              </a:rPr>
              <a:t>n</a:t>
            </a:r>
            <a:r>
              <a:rPr sz="1800" b="1" spc="210" dirty="0">
                <a:latin typeface="Calibri"/>
                <a:cs typeface="Calibri"/>
              </a:rPr>
              <a:t>a</a:t>
            </a:r>
            <a:r>
              <a:rPr sz="1800" b="1" spc="90" dirty="0">
                <a:latin typeface="Calibri"/>
                <a:cs typeface="Calibri"/>
              </a:rPr>
              <a:t>l</a:t>
            </a:r>
            <a:r>
              <a:rPr sz="1800" b="1" spc="-30" dirty="0">
                <a:latin typeface="Calibri"/>
                <a:cs typeface="Calibri"/>
              </a:rPr>
              <a:t>: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U</a:t>
            </a:r>
            <a:r>
              <a:rPr sz="1800" spc="155" dirty="0">
                <a:latin typeface="Calibri"/>
                <a:cs typeface="Calibri"/>
              </a:rPr>
              <a:t>s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i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p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170" dirty="0">
                <a:latin typeface="Calibri"/>
                <a:cs typeface="Calibri"/>
              </a:rPr>
              <a:t>y</a:t>
            </a:r>
            <a:r>
              <a:rPr sz="1800" spc="140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00" dirty="0">
                <a:latin typeface="Calibri"/>
                <a:cs typeface="Calibri"/>
              </a:rPr>
              <a:t>c</a:t>
            </a:r>
            <a:r>
              <a:rPr sz="1800" spc="229" dirty="0">
                <a:latin typeface="Calibri"/>
                <a:cs typeface="Calibri"/>
              </a:rPr>
              <a:t>a</a:t>
            </a:r>
            <a:r>
              <a:rPr sz="1800" spc="70" dirty="0">
                <a:latin typeface="Calibri"/>
                <a:cs typeface="Calibri"/>
              </a:rPr>
              <a:t>ll</a:t>
            </a:r>
            <a:r>
              <a:rPr sz="1800" spc="155" dirty="0">
                <a:latin typeface="Calibri"/>
                <a:cs typeface="Calibri"/>
              </a:rPr>
              <a:t>y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15" dirty="0">
                <a:latin typeface="Calibri"/>
                <a:cs typeface="Calibri"/>
              </a:rPr>
              <a:t>cco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-75" dirty="0">
                <a:latin typeface="Calibri"/>
                <a:cs typeface="Calibri"/>
              </a:rPr>
              <a:t>,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b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C</a:t>
            </a:r>
            <a:r>
              <a:rPr sz="1800" spc="250" dirty="0">
                <a:latin typeface="Calibri"/>
                <a:cs typeface="Calibri"/>
              </a:rPr>
              <a:t>e</a:t>
            </a:r>
            <a:r>
              <a:rPr sz="1800" spc="70" dirty="0">
                <a:latin typeface="Calibri"/>
                <a:cs typeface="Calibri"/>
              </a:rPr>
              <a:t>ll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70" dirty="0">
                <a:latin typeface="Calibri"/>
                <a:cs typeface="Calibri"/>
              </a:rPr>
              <a:t>l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245" dirty="0">
                <a:latin typeface="Calibri"/>
                <a:cs typeface="Calibri"/>
              </a:rPr>
              <a:t>c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250" dirty="0">
                <a:latin typeface="Calibri"/>
                <a:cs typeface="Calibri"/>
              </a:rPr>
              <a:t>nn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245" dirty="0">
                <a:latin typeface="Calibri"/>
                <a:cs typeface="Calibri"/>
              </a:rPr>
              <a:t>c</a:t>
            </a:r>
            <a:r>
              <a:rPr sz="1800" spc="120" dirty="0">
                <a:latin typeface="Calibri"/>
                <a:cs typeface="Calibri"/>
              </a:rPr>
              <a:t>t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45" dirty="0">
                <a:latin typeface="Calibri"/>
                <a:cs typeface="Calibri"/>
              </a:rPr>
              <a:t>v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20" dirty="0">
                <a:latin typeface="Calibri"/>
                <a:cs typeface="Calibri"/>
              </a:rPr>
              <a:t>t</a:t>
            </a:r>
            <a:r>
              <a:rPr sz="1800" spc="155" dirty="0">
                <a:latin typeface="Calibri"/>
                <a:cs typeface="Calibri"/>
              </a:rPr>
              <a:t>y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260" dirty="0">
                <a:latin typeface="Calibri"/>
                <a:cs typeface="Calibri"/>
              </a:rPr>
              <a:t>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t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345" dirty="0">
                <a:latin typeface="Calibri"/>
                <a:cs typeface="Calibri"/>
              </a:rPr>
              <a:t>P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is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i="1" spc="235" dirty="0">
                <a:latin typeface="Calibri"/>
                <a:cs typeface="Calibri"/>
              </a:rPr>
              <a:t>o</a:t>
            </a:r>
            <a:r>
              <a:rPr sz="1800" i="1" spc="240" dirty="0">
                <a:latin typeface="Calibri"/>
                <a:cs typeface="Calibri"/>
              </a:rPr>
              <a:t>u</a:t>
            </a:r>
            <a:r>
              <a:rPr sz="1800" i="1" spc="125" dirty="0">
                <a:latin typeface="Calibri"/>
                <a:cs typeface="Calibri"/>
              </a:rPr>
              <a:t>t</a:t>
            </a:r>
            <a:r>
              <a:rPr sz="1800" i="1" spc="60" dirty="0">
                <a:latin typeface="Calibri"/>
                <a:cs typeface="Calibri"/>
              </a:rPr>
              <a:t> </a:t>
            </a:r>
            <a:r>
              <a:rPr sz="1800" i="1" spc="160" dirty="0">
                <a:latin typeface="Calibri"/>
                <a:cs typeface="Calibri"/>
              </a:rPr>
              <a:t>o</a:t>
            </a:r>
            <a:r>
              <a:rPr sz="1800" i="1" spc="95" dirty="0">
                <a:latin typeface="Calibri"/>
                <a:cs typeface="Calibri"/>
              </a:rPr>
              <a:t>f</a:t>
            </a:r>
            <a:r>
              <a:rPr sz="1800" i="1" spc="70" dirty="0">
                <a:latin typeface="Calibri"/>
                <a:cs typeface="Calibri"/>
              </a:rPr>
              <a:t> </a:t>
            </a:r>
            <a:r>
              <a:rPr sz="1800" i="1" spc="165" dirty="0">
                <a:latin typeface="Calibri"/>
                <a:cs typeface="Calibri"/>
              </a:rPr>
              <a:t>s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165" dirty="0">
                <a:latin typeface="Calibri"/>
                <a:cs typeface="Calibri"/>
              </a:rPr>
              <a:t>v</a:t>
            </a:r>
            <a:r>
              <a:rPr sz="1800" i="1" spc="70" dirty="0">
                <a:latin typeface="Calibri"/>
                <a:cs typeface="Calibri"/>
              </a:rPr>
              <a:t>i</a:t>
            </a:r>
            <a:r>
              <a:rPr sz="1800" i="1" spc="260" dirty="0">
                <a:latin typeface="Calibri"/>
                <a:cs typeface="Calibri"/>
              </a:rPr>
              <a:t>c</a:t>
            </a:r>
            <a:r>
              <a:rPr sz="1800" i="1" spc="220" dirty="0">
                <a:latin typeface="Calibri"/>
                <a:cs typeface="Calibri"/>
              </a:rPr>
              <a:t>e</a:t>
            </a:r>
            <a:r>
              <a:rPr sz="1800" i="1" spc="65" dirty="0">
                <a:latin typeface="Calibri"/>
                <a:cs typeface="Calibri"/>
              </a:rPr>
              <a:t> </a:t>
            </a:r>
            <a:r>
              <a:rPr sz="1800" spc="155" dirty="0">
                <a:latin typeface="Calibri"/>
                <a:cs typeface="Calibri"/>
              </a:rPr>
              <a:t>o</a:t>
            </a:r>
            <a:r>
              <a:rPr sz="1800" spc="10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i="1" spc="185" dirty="0">
                <a:latin typeface="Calibri"/>
                <a:cs typeface="Calibri"/>
              </a:rPr>
              <a:t>v</a:t>
            </a:r>
            <a:r>
              <a:rPr sz="1800" i="1" spc="204" dirty="0">
                <a:latin typeface="Calibri"/>
                <a:cs typeface="Calibri"/>
              </a:rPr>
              <a:t>e</a:t>
            </a:r>
            <a:r>
              <a:rPr sz="1800" i="1" spc="95" dirty="0">
                <a:latin typeface="Calibri"/>
                <a:cs typeface="Calibri"/>
              </a:rPr>
              <a:t>r</a:t>
            </a:r>
            <a:r>
              <a:rPr sz="1800" i="1" spc="165" dirty="0">
                <a:latin typeface="Calibri"/>
                <a:cs typeface="Calibri"/>
              </a:rPr>
              <a:t>y</a:t>
            </a:r>
            <a:r>
              <a:rPr sz="1800" i="1" spc="65" dirty="0">
                <a:latin typeface="Calibri"/>
                <a:cs typeface="Calibri"/>
              </a:rPr>
              <a:t> </a:t>
            </a:r>
            <a:r>
              <a:rPr sz="1800" i="1" spc="70" dirty="0">
                <a:latin typeface="Calibri"/>
                <a:cs typeface="Calibri"/>
              </a:rPr>
              <a:t>l</a:t>
            </a:r>
            <a:r>
              <a:rPr sz="1800" i="1" spc="195" dirty="0">
                <a:latin typeface="Calibri"/>
                <a:cs typeface="Calibri"/>
              </a:rPr>
              <a:t>o</a:t>
            </a:r>
            <a:r>
              <a:rPr sz="1800" i="1" spc="285" dirty="0">
                <a:latin typeface="Calibri"/>
                <a:cs typeface="Calibri"/>
              </a:rPr>
              <a:t>w</a:t>
            </a:r>
            <a:r>
              <a:rPr sz="1800" spc="-7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 dirty="0">
              <a:latin typeface="Times New Roman"/>
              <a:cs typeface="Times New Roman"/>
            </a:endParaRPr>
          </a:p>
          <a:p>
            <a:pPr marL="12700" marR="191135">
              <a:lnSpc>
                <a:spcPct val="150600"/>
              </a:lnSpc>
              <a:spcBef>
                <a:spcPts val="1060"/>
              </a:spcBef>
              <a:tabLst>
                <a:tab pos="494030" algn="l"/>
              </a:tabLst>
            </a:pPr>
            <a:r>
              <a:rPr sz="1800" b="1" spc="290" dirty="0">
                <a:latin typeface="Calibri"/>
                <a:cs typeface="Calibri"/>
              </a:rPr>
              <a:t>Ac</a:t>
            </a:r>
            <a:r>
              <a:rPr sz="1800" b="1" spc="300" dirty="0">
                <a:latin typeface="Calibri"/>
                <a:cs typeface="Calibri"/>
              </a:rPr>
              <a:t>c</a:t>
            </a:r>
            <a:r>
              <a:rPr sz="1800" b="1" spc="225" dirty="0">
                <a:latin typeface="Calibri"/>
                <a:cs typeface="Calibri"/>
              </a:rPr>
              <a:t>o</a:t>
            </a:r>
            <a:r>
              <a:rPr sz="1800" b="1" spc="229" dirty="0">
                <a:latin typeface="Calibri"/>
                <a:cs typeface="Calibri"/>
              </a:rPr>
              <a:t>u</a:t>
            </a:r>
            <a:r>
              <a:rPr sz="1800" b="1" spc="275" dirty="0">
                <a:latin typeface="Calibri"/>
                <a:cs typeface="Calibri"/>
              </a:rPr>
              <a:t>n</a:t>
            </a:r>
            <a:r>
              <a:rPr sz="1800" b="1" spc="155" dirty="0">
                <a:latin typeface="Calibri"/>
                <a:cs typeface="Calibri"/>
              </a:rPr>
              <a:t>t</a:t>
            </a:r>
            <a:r>
              <a:rPr sz="1800" b="1" spc="110" dirty="0">
                <a:latin typeface="Calibri"/>
                <a:cs typeface="Calibri"/>
              </a:rPr>
              <a:t> </a:t>
            </a:r>
            <a:r>
              <a:rPr sz="1800" b="1" spc="235" dirty="0">
                <a:latin typeface="Calibri"/>
                <a:cs typeface="Calibri"/>
              </a:rPr>
              <a:t>G</a:t>
            </a:r>
            <a:r>
              <a:rPr sz="1800" b="1" spc="340" dirty="0">
                <a:latin typeface="Calibri"/>
                <a:cs typeface="Calibri"/>
              </a:rPr>
              <a:t>P</a:t>
            </a:r>
            <a:r>
              <a:rPr sz="1800" b="1" spc="285" dirty="0">
                <a:latin typeface="Calibri"/>
                <a:cs typeface="Calibri"/>
              </a:rPr>
              <a:t>S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spc="310" dirty="0">
                <a:latin typeface="Calibri"/>
                <a:cs typeface="Calibri"/>
              </a:rPr>
              <a:t>L</a:t>
            </a:r>
            <a:r>
              <a:rPr sz="1800" b="1" spc="250" dirty="0">
                <a:latin typeface="Calibri"/>
                <a:cs typeface="Calibri"/>
              </a:rPr>
              <a:t>oc</a:t>
            </a:r>
            <a:r>
              <a:rPr sz="1800" b="1" spc="210" dirty="0">
                <a:latin typeface="Calibri"/>
                <a:cs typeface="Calibri"/>
              </a:rPr>
              <a:t>a</a:t>
            </a:r>
            <a:r>
              <a:rPr sz="1800" b="1" spc="160" dirty="0">
                <a:latin typeface="Calibri"/>
                <a:cs typeface="Calibri"/>
              </a:rPr>
              <a:t>tio</a:t>
            </a:r>
            <a:r>
              <a:rPr sz="1800" b="1" spc="229" dirty="0">
                <a:latin typeface="Calibri"/>
                <a:cs typeface="Calibri"/>
              </a:rPr>
              <a:t>n</a:t>
            </a:r>
            <a:r>
              <a:rPr sz="1800" b="1" spc="110" dirty="0">
                <a:latin typeface="Calibri"/>
                <a:cs typeface="Calibri"/>
              </a:rPr>
              <a:t> </a:t>
            </a:r>
            <a:r>
              <a:rPr sz="1800" b="1" spc="100" dirty="0">
                <a:latin typeface="Calibri"/>
                <a:cs typeface="Calibri"/>
              </a:rPr>
              <a:t>I</a:t>
            </a:r>
            <a:r>
              <a:rPr sz="1800" b="1" spc="275" dirty="0">
                <a:latin typeface="Calibri"/>
                <a:cs typeface="Calibri"/>
              </a:rPr>
              <a:t>n</a:t>
            </a:r>
            <a:r>
              <a:rPr sz="1800" b="1" spc="300" dirty="0">
                <a:latin typeface="Calibri"/>
                <a:cs typeface="Calibri"/>
              </a:rPr>
              <a:t>c</a:t>
            </a:r>
            <a:r>
              <a:rPr sz="1800" b="1" spc="160" dirty="0">
                <a:latin typeface="Calibri"/>
                <a:cs typeface="Calibri"/>
              </a:rPr>
              <a:t>or</a:t>
            </a:r>
            <a:r>
              <a:rPr sz="1800" b="1" spc="125" dirty="0">
                <a:latin typeface="Calibri"/>
                <a:cs typeface="Calibri"/>
              </a:rPr>
              <a:t>r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300" dirty="0">
                <a:latin typeface="Calibri"/>
                <a:cs typeface="Calibri"/>
              </a:rPr>
              <a:t>c</a:t>
            </a:r>
            <a:r>
              <a:rPr sz="1800" b="1" spc="160" dirty="0">
                <a:latin typeface="Calibri"/>
                <a:cs typeface="Calibri"/>
              </a:rPr>
              <a:t>t</a:t>
            </a:r>
            <a:r>
              <a:rPr sz="1800" b="1" spc="-30" dirty="0">
                <a:latin typeface="Calibri"/>
                <a:cs typeface="Calibri"/>
              </a:rPr>
              <a:t>: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U</a:t>
            </a:r>
            <a:r>
              <a:rPr sz="1800" spc="155" dirty="0">
                <a:latin typeface="Calibri"/>
                <a:cs typeface="Calibri"/>
              </a:rPr>
              <a:t>s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i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lang="en-US" spc="380" dirty="0">
                <a:latin typeface="Calibri"/>
                <a:cs typeface="Calibri"/>
              </a:rPr>
              <a:t>g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14" dirty="0">
                <a:latin typeface="Calibri"/>
                <a:cs typeface="Calibri"/>
              </a:rPr>
              <a:t>tt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60" dirty="0">
                <a:latin typeface="Calibri"/>
                <a:cs typeface="Calibri"/>
              </a:rPr>
              <a:t>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29" dirty="0">
                <a:latin typeface="Calibri"/>
                <a:cs typeface="Calibri"/>
              </a:rPr>
              <a:t>cc</a:t>
            </a:r>
            <a:r>
              <a:rPr sz="1800" spc="290" dirty="0">
                <a:latin typeface="Calibri"/>
                <a:cs typeface="Calibri"/>
              </a:rPr>
              <a:t>u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70" dirty="0">
                <a:latin typeface="Calibri"/>
                <a:cs typeface="Calibri"/>
              </a:rPr>
              <a:t>l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70" dirty="0">
                <a:latin typeface="Calibri"/>
                <a:cs typeface="Calibri"/>
              </a:rPr>
              <a:t> i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p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170" dirty="0">
                <a:latin typeface="Calibri"/>
                <a:cs typeface="Calibri"/>
              </a:rPr>
              <a:t>y</a:t>
            </a:r>
            <a:r>
              <a:rPr sz="1800" spc="140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00" dirty="0">
                <a:latin typeface="Calibri"/>
                <a:cs typeface="Calibri"/>
              </a:rPr>
              <a:t>c</a:t>
            </a:r>
            <a:r>
              <a:rPr sz="1800" spc="229" dirty="0">
                <a:latin typeface="Calibri"/>
                <a:cs typeface="Calibri"/>
              </a:rPr>
              <a:t>a</a:t>
            </a:r>
            <a:r>
              <a:rPr sz="1800" spc="70" dirty="0">
                <a:latin typeface="Calibri"/>
                <a:cs typeface="Calibri"/>
              </a:rPr>
              <a:t>ll</a:t>
            </a:r>
            <a:r>
              <a:rPr sz="1800" spc="155" dirty="0">
                <a:latin typeface="Calibri"/>
                <a:cs typeface="Calibri"/>
              </a:rPr>
              <a:t>y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th</a:t>
            </a:r>
            <a:r>
              <a:rPr sz="1800" spc="21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45" dirty="0">
                <a:latin typeface="Calibri"/>
                <a:cs typeface="Calibri"/>
              </a:rPr>
              <a:t>cc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10" dirty="0">
                <a:latin typeface="Calibri"/>
                <a:cs typeface="Calibri"/>
              </a:rPr>
              <a:t>nt</a:t>
            </a:r>
            <a:r>
              <a:rPr sz="1800" spc="70" dirty="0">
                <a:latin typeface="Calibri"/>
                <a:cs typeface="Calibri"/>
              </a:rPr>
              <a:t>, </a:t>
            </a:r>
            <a:r>
              <a:rPr sz="1800" spc="275" dirty="0">
                <a:latin typeface="Calibri"/>
                <a:cs typeface="Calibri"/>
              </a:rPr>
              <a:t>b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th</a:t>
            </a:r>
            <a:r>
              <a:rPr sz="1800" spc="21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240" dirty="0">
                <a:latin typeface="Calibri"/>
                <a:cs typeface="Calibri"/>
              </a:rPr>
              <a:t>G</a:t>
            </a:r>
            <a:r>
              <a:rPr sz="1800" spc="345" dirty="0">
                <a:latin typeface="Calibri"/>
                <a:cs typeface="Calibri"/>
              </a:rPr>
              <a:t>P</a:t>
            </a:r>
            <a:r>
              <a:rPr sz="1800" spc="270" dirty="0">
                <a:latin typeface="Calibri"/>
                <a:cs typeface="Calibri"/>
              </a:rPr>
              <a:t>S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245" dirty="0">
                <a:latin typeface="Calibri"/>
                <a:cs typeface="Calibri"/>
              </a:rPr>
              <a:t>c</a:t>
            </a:r>
            <a:r>
              <a:rPr sz="1800" spc="165" dirty="0">
                <a:latin typeface="Calibri"/>
                <a:cs typeface="Calibri"/>
              </a:rPr>
              <a:t>oo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275" dirty="0">
                <a:latin typeface="Calibri"/>
                <a:cs typeface="Calibri"/>
              </a:rPr>
              <a:t>d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35" dirty="0">
                <a:latin typeface="Calibri"/>
                <a:cs typeface="Calibri"/>
              </a:rPr>
              <a:t>n</a:t>
            </a:r>
            <a:r>
              <a:rPr sz="1800" spc="220" dirty="0">
                <a:latin typeface="Calibri"/>
                <a:cs typeface="Calibri"/>
              </a:rPr>
              <a:t>a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180" dirty="0">
                <a:latin typeface="Calibri"/>
                <a:cs typeface="Calibri"/>
              </a:rPr>
              <a:t>e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th</a:t>
            </a:r>
            <a:r>
              <a:rPr sz="1800" spc="204" dirty="0">
                <a:latin typeface="Calibri"/>
                <a:cs typeface="Calibri"/>
              </a:rPr>
              <a:t>a</a:t>
            </a:r>
            <a:r>
              <a:rPr sz="1800" spc="125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70" dirty="0">
                <a:latin typeface="Calibri"/>
                <a:cs typeface="Calibri"/>
              </a:rPr>
              <a:t>M</a:t>
            </a:r>
            <a:r>
              <a:rPr sz="1800" spc="95" dirty="0">
                <a:latin typeface="Calibri"/>
                <a:cs typeface="Calibri"/>
              </a:rPr>
              <a:t>3</a:t>
            </a:r>
            <a:r>
              <a:rPr sz="1800" spc="180" dirty="0">
                <a:latin typeface="Calibri"/>
                <a:cs typeface="Calibri"/>
              </a:rPr>
              <a:t>6</a:t>
            </a:r>
            <a:r>
              <a:rPr sz="1800" spc="270" dirty="0">
                <a:latin typeface="Calibri"/>
                <a:cs typeface="Calibri"/>
              </a:rPr>
              <a:t>0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35" dirty="0">
                <a:latin typeface="Calibri"/>
                <a:cs typeface="Calibri"/>
              </a:rPr>
              <a:t>h</a:t>
            </a:r>
            <a:r>
              <a:rPr sz="1800" spc="220" dirty="0">
                <a:latin typeface="Calibri"/>
                <a:cs typeface="Calibri"/>
              </a:rPr>
              <a:t>a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f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th</a:t>
            </a:r>
            <a:r>
              <a:rPr sz="1800" spc="21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45" dirty="0">
                <a:latin typeface="Calibri"/>
                <a:cs typeface="Calibri"/>
              </a:rPr>
              <a:t>cc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225" dirty="0">
                <a:latin typeface="Calibri"/>
                <a:cs typeface="Calibri"/>
              </a:rPr>
              <a:t>n</a:t>
            </a:r>
            <a:r>
              <a:rPr sz="1800" spc="150" dirty="0">
                <a:latin typeface="Calibri"/>
                <a:cs typeface="Calibri"/>
              </a:rPr>
              <a:t>t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35" dirty="0">
                <a:latin typeface="Calibri"/>
                <a:cs typeface="Calibri"/>
              </a:rPr>
              <a:t>n</a:t>
            </a:r>
            <a:r>
              <a:rPr sz="1800" spc="220" dirty="0">
                <a:latin typeface="Calibri"/>
                <a:cs typeface="Calibri"/>
              </a:rPr>
              <a:t>a</a:t>
            </a:r>
            <a:r>
              <a:rPr sz="1800" spc="245" dirty="0">
                <a:latin typeface="Calibri"/>
                <a:cs typeface="Calibri"/>
              </a:rPr>
              <a:t>cc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60" dirty="0">
                <a:latin typeface="Calibri"/>
                <a:cs typeface="Calibri"/>
              </a:rPr>
              <a:t>nd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spc="225" dirty="0">
                <a:latin typeface="Calibri"/>
                <a:cs typeface="Calibri"/>
              </a:rPr>
              <a:t>n</a:t>
            </a:r>
            <a:r>
              <a:rPr sz="1800" spc="220" dirty="0">
                <a:latin typeface="Calibri"/>
                <a:cs typeface="Calibri"/>
              </a:rPr>
              <a:t>e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00" dirty="0">
                <a:latin typeface="Calibri"/>
                <a:cs typeface="Calibri"/>
              </a:rPr>
              <a:t>t</a:t>
            </a:r>
            <a:r>
              <a:rPr sz="1800" spc="180" dirty="0">
                <a:latin typeface="Calibri"/>
                <a:cs typeface="Calibri"/>
              </a:rPr>
              <a:t>o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b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270" dirty="0">
                <a:latin typeface="Calibri"/>
                <a:cs typeface="Calibri"/>
              </a:rPr>
              <a:t>pd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-7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 dirty="0">
              <a:latin typeface="Times New Roman"/>
              <a:cs typeface="Times New Roman"/>
            </a:endParaRPr>
          </a:p>
          <a:p>
            <a:pPr marL="12700" marR="55880">
              <a:lnSpc>
                <a:spcPct val="150600"/>
              </a:lnSpc>
              <a:spcBef>
                <a:spcPts val="1180"/>
              </a:spcBef>
              <a:tabLst>
                <a:tab pos="494030" algn="l"/>
              </a:tabLst>
            </a:pPr>
            <a:r>
              <a:rPr sz="1800" b="1" spc="295" dirty="0">
                <a:latin typeface="Calibri"/>
                <a:cs typeface="Calibri"/>
              </a:rPr>
              <a:t>O</a:t>
            </a:r>
            <a:r>
              <a:rPr sz="1800" b="1" spc="135" dirty="0">
                <a:latin typeface="Calibri"/>
                <a:cs typeface="Calibri"/>
              </a:rPr>
              <a:t>f</a:t>
            </a:r>
            <a:r>
              <a:rPr sz="1800" b="1" spc="125" dirty="0">
                <a:latin typeface="Calibri"/>
                <a:cs typeface="Calibri"/>
              </a:rPr>
              <a:t>f</a:t>
            </a:r>
            <a:r>
              <a:rPr sz="1800" b="1" spc="229" dirty="0">
                <a:latin typeface="Calibri"/>
                <a:cs typeface="Calibri"/>
              </a:rPr>
              <a:t>s</a:t>
            </a:r>
            <a:r>
              <a:rPr sz="1800" b="1" spc="90" dirty="0">
                <a:latin typeface="Calibri"/>
                <a:cs typeface="Calibri"/>
              </a:rPr>
              <a:t>i</a:t>
            </a:r>
            <a:r>
              <a:rPr sz="1800" b="1" spc="190" dirty="0">
                <a:latin typeface="Calibri"/>
                <a:cs typeface="Calibri"/>
              </a:rPr>
              <a:t>te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spc="280" dirty="0">
                <a:latin typeface="Calibri"/>
                <a:cs typeface="Calibri"/>
              </a:rPr>
              <a:t>O</a:t>
            </a:r>
            <a:r>
              <a:rPr sz="1800" b="1" spc="140" dirty="0">
                <a:latin typeface="Calibri"/>
                <a:cs typeface="Calibri"/>
              </a:rPr>
              <a:t>r</a:t>
            </a:r>
            <a:r>
              <a:rPr sz="1800" b="1" spc="270" dirty="0">
                <a:latin typeface="Calibri"/>
                <a:cs typeface="Calibri"/>
              </a:rPr>
              <a:t>d</a:t>
            </a:r>
            <a:r>
              <a:rPr sz="1800" b="1" spc="225" dirty="0">
                <a:latin typeface="Calibri"/>
                <a:cs typeface="Calibri"/>
              </a:rPr>
              <a:t>e</a:t>
            </a:r>
            <a:r>
              <a:rPr sz="1800" b="1" spc="130" dirty="0">
                <a:latin typeface="Calibri"/>
                <a:cs typeface="Calibri"/>
              </a:rPr>
              <a:t>r</a:t>
            </a:r>
            <a:r>
              <a:rPr sz="1800" b="1" spc="100" dirty="0">
                <a:latin typeface="Calibri"/>
                <a:cs typeface="Calibri"/>
              </a:rPr>
              <a:t> </a:t>
            </a:r>
            <a:r>
              <a:rPr sz="1800" b="1" spc="325" dirty="0">
                <a:latin typeface="Calibri"/>
                <a:cs typeface="Calibri"/>
              </a:rPr>
              <a:t>E</a:t>
            </a:r>
            <a:r>
              <a:rPr sz="1800" b="1" spc="265" dirty="0">
                <a:latin typeface="Calibri"/>
                <a:cs typeface="Calibri"/>
              </a:rPr>
              <a:t>n</a:t>
            </a:r>
            <a:r>
              <a:rPr sz="1800" b="1" spc="165" dirty="0">
                <a:latin typeface="Calibri"/>
                <a:cs typeface="Calibri"/>
              </a:rPr>
              <a:t>t</a:t>
            </a:r>
            <a:r>
              <a:rPr sz="1800" b="1" spc="125" dirty="0">
                <a:latin typeface="Calibri"/>
                <a:cs typeface="Calibri"/>
              </a:rPr>
              <a:t>r</a:t>
            </a:r>
            <a:r>
              <a:rPr sz="1800" b="1" spc="215" dirty="0">
                <a:latin typeface="Calibri"/>
                <a:cs typeface="Calibri"/>
              </a:rPr>
              <a:t>y</a:t>
            </a:r>
            <a:r>
              <a:rPr sz="1800" b="1" spc="-30" dirty="0">
                <a:latin typeface="Calibri"/>
                <a:cs typeface="Calibri"/>
              </a:rPr>
              <a:t>:</a:t>
            </a:r>
            <a:r>
              <a:rPr sz="1800" b="1" spc="110" dirty="0">
                <a:latin typeface="Calibri"/>
                <a:cs typeface="Calibri"/>
              </a:rPr>
              <a:t> </a:t>
            </a:r>
            <a:r>
              <a:rPr sz="1800" spc="270" dirty="0">
                <a:latin typeface="Calibri"/>
                <a:cs typeface="Calibri"/>
              </a:rPr>
              <a:t>U</a:t>
            </a:r>
            <a:r>
              <a:rPr sz="1800" spc="155" dirty="0">
                <a:latin typeface="Calibri"/>
                <a:cs typeface="Calibri"/>
              </a:rPr>
              <a:t>s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i</a:t>
            </a:r>
            <a:r>
              <a:rPr sz="1800" spc="175" dirty="0">
                <a:latin typeface="Calibri"/>
                <a:cs typeface="Calibri"/>
              </a:rPr>
              <a:t>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i="1" u="heavy" spc="229" dirty="0">
                <a:latin typeface="Calibri"/>
                <a:cs typeface="Calibri"/>
              </a:rPr>
              <a:t>n</a:t>
            </a:r>
            <a:r>
              <a:rPr sz="1800" i="1" u="heavy" spc="235" dirty="0">
                <a:latin typeface="Calibri"/>
                <a:cs typeface="Calibri"/>
              </a:rPr>
              <a:t>o</a:t>
            </a:r>
            <a:r>
              <a:rPr sz="1800" i="1" u="heavy" spc="125" dirty="0">
                <a:latin typeface="Calibri"/>
                <a:cs typeface="Calibri"/>
              </a:rPr>
              <a:t>t</a:t>
            </a:r>
            <a:r>
              <a:rPr sz="1800" i="1" u="heavy" spc="55" dirty="0">
                <a:latin typeface="Calibri"/>
                <a:cs typeface="Calibri"/>
              </a:rPr>
              <a:t> </a:t>
            </a:r>
            <a:r>
              <a:rPr sz="1800" i="1" u="heavy" spc="285" dirty="0">
                <a:latin typeface="Calibri"/>
                <a:cs typeface="Calibri"/>
              </a:rPr>
              <a:t>p</a:t>
            </a:r>
            <a:r>
              <a:rPr sz="1800" i="1" u="heavy" spc="229" dirty="0">
                <a:latin typeface="Calibri"/>
                <a:cs typeface="Calibri"/>
              </a:rPr>
              <a:t>h</a:t>
            </a:r>
            <a:r>
              <a:rPr sz="1800" i="1" u="heavy" spc="200" dirty="0">
                <a:latin typeface="Calibri"/>
                <a:cs typeface="Calibri"/>
              </a:rPr>
              <a:t>y</a:t>
            </a:r>
            <a:r>
              <a:rPr sz="1800" i="1" u="heavy" spc="170" dirty="0">
                <a:latin typeface="Calibri"/>
                <a:cs typeface="Calibri"/>
              </a:rPr>
              <a:t>s</a:t>
            </a:r>
            <a:r>
              <a:rPr sz="1800" i="1" u="heavy" spc="70" dirty="0">
                <a:latin typeface="Calibri"/>
                <a:cs typeface="Calibri"/>
              </a:rPr>
              <a:t>i</a:t>
            </a:r>
            <a:r>
              <a:rPr sz="1800" i="1" u="heavy" spc="254" dirty="0">
                <a:latin typeface="Calibri"/>
                <a:cs typeface="Calibri"/>
              </a:rPr>
              <a:t>c</a:t>
            </a:r>
            <a:r>
              <a:rPr sz="1800" i="1" u="heavy" spc="285" dirty="0">
                <a:latin typeface="Calibri"/>
                <a:cs typeface="Calibri"/>
              </a:rPr>
              <a:t>a</a:t>
            </a:r>
            <a:r>
              <a:rPr sz="1800" i="1" u="heavy" spc="70" dirty="0">
                <a:latin typeface="Calibri"/>
                <a:cs typeface="Calibri"/>
              </a:rPr>
              <a:t>ll</a:t>
            </a:r>
            <a:r>
              <a:rPr sz="1800" i="1" u="heavy" spc="165" dirty="0">
                <a:latin typeface="Calibri"/>
                <a:cs typeface="Calibri"/>
              </a:rPr>
              <a:t>y</a:t>
            </a:r>
            <a:r>
              <a:rPr sz="1800" i="1" u="heavy" spc="60" dirty="0">
                <a:latin typeface="Calibri"/>
                <a:cs typeface="Calibri"/>
              </a:rPr>
              <a:t> </a:t>
            </a:r>
            <a:r>
              <a:rPr sz="1800" i="1" u="heavy" spc="285" dirty="0">
                <a:latin typeface="Calibri"/>
                <a:cs typeface="Calibri"/>
              </a:rPr>
              <a:t>a</a:t>
            </a:r>
            <a:r>
              <a:rPr sz="1800" i="1" u="heavy" spc="125" dirty="0">
                <a:latin typeface="Calibri"/>
                <a:cs typeface="Calibri"/>
              </a:rPr>
              <a:t>t</a:t>
            </a:r>
            <a:r>
              <a:rPr sz="1800" i="1" u="heavy" spc="55" dirty="0">
                <a:latin typeface="Calibri"/>
                <a:cs typeface="Calibri"/>
              </a:rPr>
              <a:t> </a:t>
            </a:r>
            <a:r>
              <a:rPr sz="1800" i="1" u="heavy" spc="204" dirty="0">
                <a:latin typeface="Calibri"/>
                <a:cs typeface="Calibri"/>
              </a:rPr>
              <a:t>the</a:t>
            </a:r>
            <a:r>
              <a:rPr sz="1800" i="1" u="heavy" spc="70" dirty="0">
                <a:latin typeface="Calibri"/>
                <a:cs typeface="Calibri"/>
              </a:rPr>
              <a:t> </a:t>
            </a:r>
            <a:r>
              <a:rPr sz="1800" i="1" u="heavy" spc="285" dirty="0">
                <a:latin typeface="Calibri"/>
                <a:cs typeface="Calibri"/>
              </a:rPr>
              <a:t>a</a:t>
            </a:r>
            <a:r>
              <a:rPr sz="1800" i="1" u="heavy" spc="254" dirty="0">
                <a:latin typeface="Calibri"/>
                <a:cs typeface="Calibri"/>
              </a:rPr>
              <a:t>cc</a:t>
            </a:r>
            <a:r>
              <a:rPr sz="1800" i="1" u="heavy" spc="195" dirty="0">
                <a:latin typeface="Calibri"/>
                <a:cs typeface="Calibri"/>
              </a:rPr>
              <a:t>o</a:t>
            </a:r>
            <a:r>
              <a:rPr sz="1800" i="1" u="heavy" spc="275" dirty="0">
                <a:latin typeface="Calibri"/>
                <a:cs typeface="Calibri"/>
              </a:rPr>
              <a:t>u</a:t>
            </a:r>
            <a:r>
              <a:rPr sz="1800" i="1" u="heavy" spc="114" dirty="0">
                <a:latin typeface="Calibri"/>
                <a:cs typeface="Calibri"/>
              </a:rPr>
              <a:t>nt</a:t>
            </a:r>
            <a:r>
              <a:rPr sz="1800" i="1" u="heavy" spc="75" dirty="0">
                <a:latin typeface="Calibri"/>
                <a:cs typeface="Calibri"/>
              </a:rPr>
              <a:t>.</a:t>
            </a:r>
            <a:r>
              <a:rPr sz="1800" i="1" spc="80" dirty="0">
                <a:latin typeface="Calibri"/>
                <a:cs typeface="Calibri"/>
              </a:rPr>
              <a:t> </a:t>
            </a:r>
            <a:r>
              <a:rPr sz="1800" spc="200" dirty="0">
                <a:latin typeface="Calibri"/>
                <a:cs typeface="Calibri"/>
              </a:rPr>
              <a:t>T</a:t>
            </a:r>
            <a:r>
              <a:rPr sz="1800" spc="204" dirty="0">
                <a:latin typeface="Calibri"/>
                <a:cs typeface="Calibri"/>
              </a:rPr>
              <a:t>h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55" dirty="0">
                <a:latin typeface="Calibri"/>
                <a:cs typeface="Calibri"/>
              </a:rPr>
              <a:t>y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260" dirty="0">
                <a:latin typeface="Calibri"/>
                <a:cs typeface="Calibri"/>
              </a:rPr>
              <a:t>pu</a:t>
            </a:r>
            <a:r>
              <a:rPr sz="1800" spc="114" dirty="0">
                <a:latin typeface="Calibri"/>
                <a:cs typeface="Calibri"/>
              </a:rPr>
              <a:t>tt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60" dirty="0">
                <a:latin typeface="Calibri"/>
                <a:cs typeface="Calibri"/>
              </a:rPr>
              <a:t>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60" dirty="0">
                <a:latin typeface="Calibri"/>
                <a:cs typeface="Calibri"/>
              </a:rPr>
              <a:t>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o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229" dirty="0">
                <a:latin typeface="Calibri"/>
                <a:cs typeface="Calibri"/>
              </a:rPr>
              <a:t>de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130" dirty="0">
                <a:latin typeface="Calibri"/>
                <a:cs typeface="Calibri"/>
              </a:rPr>
              <a:t>el</a:t>
            </a:r>
            <a:r>
              <a:rPr sz="1800" spc="170" dirty="0">
                <a:latin typeface="Calibri"/>
                <a:cs typeface="Calibri"/>
              </a:rPr>
              <a:t>s</a:t>
            </a:r>
            <a:r>
              <a:rPr sz="1800" spc="195" dirty="0">
                <a:latin typeface="Calibri"/>
                <a:cs typeface="Calibri"/>
              </a:rPr>
              <a:t>e</a:t>
            </a:r>
            <a:r>
              <a:rPr sz="1800" spc="285" dirty="0">
                <a:latin typeface="Calibri"/>
                <a:cs typeface="Calibri"/>
              </a:rPr>
              <a:t>w</a:t>
            </a:r>
            <a:r>
              <a:rPr sz="1800" spc="250" dirty="0">
                <a:latin typeface="Calibri"/>
                <a:cs typeface="Calibri"/>
              </a:rPr>
              <a:t>h</a:t>
            </a:r>
            <a:r>
              <a:rPr sz="1800" spc="135" dirty="0">
                <a:latin typeface="Calibri"/>
                <a:cs typeface="Calibri"/>
              </a:rPr>
              <a:t>er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55" dirty="0">
                <a:latin typeface="Calibri"/>
                <a:cs typeface="Calibri"/>
              </a:rPr>
              <a:t>o</a:t>
            </a:r>
            <a:r>
              <a:rPr sz="1800" spc="105" dirty="0">
                <a:latin typeface="Calibri"/>
                <a:cs typeface="Calibri"/>
              </a:rPr>
              <a:t>r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250" dirty="0">
                <a:latin typeface="Calibri"/>
                <a:cs typeface="Calibri"/>
              </a:rPr>
              <a:t>c</a:t>
            </a:r>
            <a:r>
              <a:rPr sz="1800" spc="210" dirty="0">
                <a:latin typeface="Calibri"/>
                <a:cs typeface="Calibri"/>
              </a:rPr>
              <a:t>o</a:t>
            </a:r>
            <a:r>
              <a:rPr sz="1800" spc="215" dirty="0">
                <a:latin typeface="Calibri"/>
                <a:cs typeface="Calibri"/>
              </a:rPr>
              <a:t>u</a:t>
            </a:r>
            <a:r>
              <a:rPr sz="1800" spc="70" dirty="0">
                <a:latin typeface="Calibri"/>
                <a:cs typeface="Calibri"/>
              </a:rPr>
              <a:t>l</a:t>
            </a:r>
            <a:r>
              <a:rPr sz="1800" spc="270" dirty="0">
                <a:latin typeface="Calibri"/>
                <a:cs typeface="Calibri"/>
              </a:rPr>
              <a:t>d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275" dirty="0">
                <a:latin typeface="Calibri"/>
                <a:cs typeface="Calibri"/>
              </a:rPr>
              <a:t>b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75" dirty="0">
                <a:latin typeface="Calibri"/>
                <a:cs typeface="Calibri"/>
              </a:rPr>
              <a:t>d</a:t>
            </a:r>
            <a:r>
              <a:rPr sz="1800" spc="50" dirty="0">
                <a:latin typeface="Calibri"/>
                <a:cs typeface="Calibri"/>
              </a:rPr>
              <a:t>j</a:t>
            </a:r>
            <a:r>
              <a:rPr sz="1800" spc="260" dirty="0">
                <a:latin typeface="Calibri"/>
                <a:cs typeface="Calibri"/>
              </a:rPr>
              <a:t>u</a:t>
            </a:r>
            <a:r>
              <a:rPr sz="1800" spc="165" dirty="0">
                <a:latin typeface="Calibri"/>
                <a:cs typeface="Calibri"/>
              </a:rPr>
              <a:t>s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a</a:t>
            </a:r>
            <a:r>
              <a:rPr sz="1800" spc="260" dirty="0">
                <a:latin typeface="Calibri"/>
                <a:cs typeface="Calibri"/>
              </a:rPr>
              <a:t>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175" dirty="0">
                <a:latin typeface="Calibri"/>
                <a:cs typeface="Calibri"/>
              </a:rPr>
              <a:t>x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165" dirty="0">
                <a:latin typeface="Calibri"/>
                <a:cs typeface="Calibri"/>
              </a:rPr>
              <a:t>s</a:t>
            </a:r>
            <a:r>
              <a:rPr sz="1800" spc="114" dirty="0">
                <a:latin typeface="Calibri"/>
                <a:cs typeface="Calibri"/>
              </a:rPr>
              <a:t>t</a:t>
            </a:r>
            <a:r>
              <a:rPr sz="1800" spc="70" dirty="0">
                <a:latin typeface="Calibri"/>
                <a:cs typeface="Calibri"/>
              </a:rPr>
              <a:t>i</a:t>
            </a:r>
            <a:r>
              <a:rPr sz="1800" spc="250" dirty="0">
                <a:latin typeface="Calibri"/>
                <a:cs typeface="Calibri"/>
              </a:rPr>
              <a:t>n</a:t>
            </a:r>
            <a:r>
              <a:rPr sz="1800" spc="380" dirty="0">
                <a:latin typeface="Calibri"/>
                <a:cs typeface="Calibri"/>
              </a:rPr>
              <a:t>g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55" dirty="0">
                <a:latin typeface="Calibri"/>
                <a:cs typeface="Calibri"/>
              </a:rPr>
              <a:t>o</a:t>
            </a:r>
            <a:r>
              <a:rPr sz="1800" spc="105" dirty="0">
                <a:latin typeface="Calibri"/>
                <a:cs typeface="Calibri"/>
              </a:rPr>
              <a:t>r</a:t>
            </a:r>
            <a:r>
              <a:rPr sz="1800" spc="275" dirty="0">
                <a:latin typeface="Calibri"/>
                <a:cs typeface="Calibri"/>
              </a:rPr>
              <a:t>d</a:t>
            </a:r>
            <a:r>
              <a:rPr sz="1800" spc="185" dirty="0">
                <a:latin typeface="Calibri"/>
                <a:cs typeface="Calibri"/>
              </a:rPr>
              <a:t>e</a:t>
            </a:r>
            <a:r>
              <a:rPr sz="1800" spc="85" dirty="0">
                <a:latin typeface="Calibri"/>
                <a:cs typeface="Calibri"/>
              </a:rPr>
              <a:t>r</a:t>
            </a:r>
            <a:r>
              <a:rPr sz="1800" spc="-75" dirty="0">
                <a:latin typeface="Calibri"/>
                <a:cs typeface="Calibri"/>
              </a:rPr>
              <a:t>.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i="1" u="heavy" spc="210" dirty="0">
                <a:latin typeface="Calibri"/>
                <a:cs typeface="Calibri"/>
              </a:rPr>
              <a:t>Th</a:t>
            </a:r>
            <a:r>
              <a:rPr sz="1800" i="1" u="heavy" spc="70" dirty="0">
                <a:latin typeface="Calibri"/>
                <a:cs typeface="Calibri"/>
              </a:rPr>
              <a:t>i</a:t>
            </a:r>
            <a:r>
              <a:rPr sz="1800" i="1" u="heavy" spc="175" dirty="0">
                <a:latin typeface="Calibri"/>
                <a:cs typeface="Calibri"/>
              </a:rPr>
              <a:t>s</a:t>
            </a:r>
            <a:r>
              <a:rPr sz="1800" i="1" u="heavy" spc="55" dirty="0">
                <a:latin typeface="Calibri"/>
                <a:cs typeface="Calibri"/>
              </a:rPr>
              <a:t> </a:t>
            </a:r>
            <a:r>
              <a:rPr sz="1800" i="1" u="heavy" spc="200" dirty="0">
                <a:latin typeface="Calibri"/>
                <a:cs typeface="Calibri"/>
              </a:rPr>
              <a:t>s</a:t>
            </a:r>
            <a:r>
              <a:rPr sz="1800" i="1" u="heavy" spc="215" dirty="0">
                <a:latin typeface="Calibri"/>
                <a:cs typeface="Calibri"/>
              </a:rPr>
              <a:t>c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275" dirty="0">
                <a:latin typeface="Calibri"/>
                <a:cs typeface="Calibri"/>
              </a:rPr>
              <a:t>n</a:t>
            </a:r>
            <a:r>
              <a:rPr sz="1800" i="1" u="heavy" spc="290" dirty="0">
                <a:latin typeface="Calibri"/>
                <a:cs typeface="Calibri"/>
              </a:rPr>
              <a:t>a</a:t>
            </a:r>
            <a:r>
              <a:rPr sz="1800" i="1" u="heavy" spc="95" dirty="0">
                <a:latin typeface="Calibri"/>
                <a:cs typeface="Calibri"/>
              </a:rPr>
              <a:t>r</a:t>
            </a:r>
            <a:r>
              <a:rPr sz="1800" i="1" u="heavy" spc="70" dirty="0">
                <a:latin typeface="Calibri"/>
                <a:cs typeface="Calibri"/>
              </a:rPr>
              <a:t>i</a:t>
            </a:r>
            <a:r>
              <a:rPr sz="1800" i="1" u="heavy" spc="200" dirty="0">
                <a:latin typeface="Calibri"/>
                <a:cs typeface="Calibri"/>
              </a:rPr>
              <a:t>o</a:t>
            </a:r>
            <a:r>
              <a:rPr sz="1800" i="1" u="heavy" spc="55" dirty="0">
                <a:latin typeface="Calibri"/>
                <a:cs typeface="Calibri"/>
              </a:rPr>
              <a:t> </a:t>
            </a:r>
            <a:r>
              <a:rPr sz="1800" i="1" u="heavy" spc="245" dirty="0">
                <a:latin typeface="Calibri"/>
                <a:cs typeface="Calibri"/>
              </a:rPr>
              <a:t>d</a:t>
            </a:r>
            <a:r>
              <a:rPr sz="1800" i="1" u="heavy" spc="240" dirty="0">
                <a:latin typeface="Calibri"/>
                <a:cs typeface="Calibri"/>
              </a:rPr>
              <a:t>o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175" dirty="0">
                <a:latin typeface="Calibri"/>
                <a:cs typeface="Calibri"/>
              </a:rPr>
              <a:t>s</a:t>
            </a:r>
            <a:r>
              <a:rPr sz="1800" i="1" u="heavy" spc="55" dirty="0">
                <a:latin typeface="Calibri"/>
                <a:cs typeface="Calibri"/>
              </a:rPr>
              <a:t> </a:t>
            </a:r>
            <a:r>
              <a:rPr sz="1800" i="1" u="heavy" spc="275" dirty="0">
                <a:latin typeface="Calibri"/>
                <a:cs typeface="Calibri"/>
              </a:rPr>
              <a:t>n</a:t>
            </a:r>
            <a:r>
              <a:rPr sz="1800" i="1" u="heavy" spc="195" dirty="0">
                <a:latin typeface="Calibri"/>
                <a:cs typeface="Calibri"/>
              </a:rPr>
              <a:t>o</a:t>
            </a:r>
            <a:r>
              <a:rPr sz="1800" i="1" u="heavy" spc="125" dirty="0">
                <a:latin typeface="Calibri"/>
                <a:cs typeface="Calibri"/>
              </a:rPr>
              <a:t>t</a:t>
            </a:r>
            <a:r>
              <a:rPr sz="1800" i="1" u="heavy" spc="55" dirty="0">
                <a:latin typeface="Calibri"/>
                <a:cs typeface="Calibri"/>
              </a:rPr>
              <a:t> </a:t>
            </a:r>
            <a:r>
              <a:rPr sz="1800" i="1" u="heavy" spc="95" dirty="0">
                <a:latin typeface="Calibri"/>
                <a:cs typeface="Calibri"/>
              </a:rPr>
              <a:t>r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254" dirty="0">
                <a:latin typeface="Calibri"/>
                <a:cs typeface="Calibri"/>
              </a:rPr>
              <a:t>c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70" dirty="0">
                <a:latin typeface="Calibri"/>
                <a:cs typeface="Calibri"/>
              </a:rPr>
              <a:t>i</a:t>
            </a:r>
            <a:r>
              <a:rPr sz="1800" i="1" u="heavy" spc="160" dirty="0">
                <a:latin typeface="Calibri"/>
                <a:cs typeface="Calibri"/>
              </a:rPr>
              <a:t>v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60" dirty="0">
                <a:latin typeface="Calibri"/>
                <a:cs typeface="Calibri"/>
              </a:rPr>
              <a:t> </a:t>
            </a:r>
            <a:r>
              <a:rPr sz="1800" i="1" u="heavy" spc="254" dirty="0">
                <a:latin typeface="Calibri"/>
                <a:cs typeface="Calibri"/>
              </a:rPr>
              <a:t>c</a:t>
            </a:r>
            <a:r>
              <a:rPr sz="1800" i="1" u="heavy" spc="95" dirty="0">
                <a:latin typeface="Calibri"/>
                <a:cs typeface="Calibri"/>
              </a:rPr>
              <a:t>r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180" dirty="0">
                <a:latin typeface="Calibri"/>
                <a:cs typeface="Calibri"/>
              </a:rPr>
              <a:t>di</a:t>
            </a:r>
            <a:r>
              <a:rPr sz="1800" i="1" u="heavy" spc="125" dirty="0">
                <a:latin typeface="Calibri"/>
                <a:cs typeface="Calibri"/>
              </a:rPr>
              <a:t>t</a:t>
            </a:r>
            <a:r>
              <a:rPr sz="1800" i="1" u="heavy" spc="55" dirty="0">
                <a:latin typeface="Calibri"/>
                <a:cs typeface="Calibri"/>
              </a:rPr>
              <a:t> </a:t>
            </a:r>
            <a:r>
              <a:rPr sz="1800" i="1" u="heavy" spc="95" dirty="0">
                <a:latin typeface="Calibri"/>
                <a:cs typeface="Calibri"/>
              </a:rPr>
              <a:t>f</a:t>
            </a:r>
            <a:r>
              <a:rPr sz="1800" i="1" u="heavy" spc="160" dirty="0">
                <a:latin typeface="Calibri"/>
                <a:cs typeface="Calibri"/>
              </a:rPr>
              <a:t>o</a:t>
            </a:r>
            <a:r>
              <a:rPr sz="1800" i="1" u="heavy" spc="95" dirty="0">
                <a:latin typeface="Calibri"/>
                <a:cs typeface="Calibri"/>
              </a:rPr>
              <a:t>r</a:t>
            </a:r>
            <a:r>
              <a:rPr sz="1800" i="1" spc="65" dirty="0">
                <a:latin typeface="Calibri"/>
                <a:cs typeface="Calibri"/>
              </a:rPr>
              <a:t> </a:t>
            </a:r>
            <a:r>
              <a:rPr sz="1800" i="1" u="heavy" spc="285" dirty="0">
                <a:latin typeface="Calibri"/>
                <a:cs typeface="Calibri"/>
              </a:rPr>
              <a:t>a</a:t>
            </a:r>
            <a:r>
              <a:rPr sz="1800" i="1" u="heavy" spc="65" dirty="0">
                <a:latin typeface="Calibri"/>
                <a:cs typeface="Calibri"/>
              </a:rPr>
              <a:t> </a:t>
            </a:r>
            <a:r>
              <a:rPr sz="1800" i="1" u="heavy" spc="254" dirty="0">
                <a:latin typeface="Calibri"/>
                <a:cs typeface="Calibri"/>
              </a:rPr>
              <a:t>c</a:t>
            </a:r>
            <a:r>
              <a:rPr sz="1800" i="1" u="heavy" spc="180" dirty="0">
                <a:latin typeface="Calibri"/>
                <a:cs typeface="Calibri"/>
              </a:rPr>
              <a:t>al</a:t>
            </a:r>
            <a:r>
              <a:rPr sz="1800" i="1" u="heavy" spc="70" dirty="0">
                <a:latin typeface="Calibri"/>
                <a:cs typeface="Calibri"/>
              </a:rPr>
              <a:t>l</a:t>
            </a:r>
            <a:r>
              <a:rPr sz="1800" i="1" u="heavy" spc="65" dirty="0">
                <a:latin typeface="Calibri"/>
                <a:cs typeface="Calibri"/>
              </a:rPr>
              <a:t> </a:t>
            </a:r>
            <a:r>
              <a:rPr sz="1800" i="1" u="heavy" spc="60" dirty="0">
                <a:latin typeface="Calibri"/>
                <a:cs typeface="Calibri"/>
              </a:rPr>
              <a:t>f</a:t>
            </a:r>
            <a:r>
              <a:rPr sz="1800" i="1" u="heavy" spc="95" dirty="0">
                <a:latin typeface="Calibri"/>
                <a:cs typeface="Calibri"/>
              </a:rPr>
              <a:t>r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285" dirty="0">
                <a:latin typeface="Calibri"/>
                <a:cs typeface="Calibri"/>
              </a:rPr>
              <a:t>qu</a:t>
            </a:r>
            <a:r>
              <a:rPr sz="1800" i="1" u="heavy" spc="220" dirty="0">
                <a:latin typeface="Calibri"/>
                <a:cs typeface="Calibri"/>
              </a:rPr>
              <a:t>e</a:t>
            </a:r>
            <a:r>
              <a:rPr sz="1800" i="1" u="heavy" spc="275" dirty="0">
                <a:latin typeface="Calibri"/>
                <a:cs typeface="Calibri"/>
              </a:rPr>
              <a:t>n</a:t>
            </a:r>
            <a:r>
              <a:rPr sz="1800" i="1" u="heavy" spc="254" dirty="0">
                <a:latin typeface="Calibri"/>
                <a:cs typeface="Calibri"/>
              </a:rPr>
              <a:t>c</a:t>
            </a:r>
            <a:r>
              <a:rPr sz="1800" i="1" u="heavy" spc="165" dirty="0">
                <a:latin typeface="Calibri"/>
                <a:cs typeface="Calibri"/>
              </a:rPr>
              <a:t>y</a:t>
            </a:r>
            <a:r>
              <a:rPr sz="1800" i="1" u="heavy" spc="60" dirty="0">
                <a:latin typeface="Calibri"/>
                <a:cs typeface="Calibri"/>
              </a:rPr>
              <a:t> </a:t>
            </a:r>
            <a:r>
              <a:rPr sz="1800" i="1" u="heavy" spc="160" dirty="0">
                <a:latin typeface="Calibri"/>
                <a:cs typeface="Calibri"/>
              </a:rPr>
              <a:t>v</a:t>
            </a:r>
            <a:r>
              <a:rPr sz="1800" i="1" u="heavy" spc="70" dirty="0">
                <a:latin typeface="Calibri"/>
                <a:cs typeface="Calibri"/>
              </a:rPr>
              <a:t>i</a:t>
            </a:r>
            <a:r>
              <a:rPr sz="1800" i="1" u="heavy" spc="165" dirty="0">
                <a:latin typeface="Calibri"/>
                <a:cs typeface="Calibri"/>
              </a:rPr>
              <a:t>s</a:t>
            </a:r>
            <a:r>
              <a:rPr sz="1800" i="1" u="heavy" spc="70" dirty="0">
                <a:latin typeface="Calibri"/>
                <a:cs typeface="Calibri"/>
              </a:rPr>
              <a:t>i</a:t>
            </a:r>
            <a:r>
              <a:rPr sz="1800" i="1" u="heavy" spc="120" dirty="0">
                <a:latin typeface="Calibri"/>
                <a:cs typeface="Calibri"/>
              </a:rPr>
              <a:t>t</a:t>
            </a:r>
            <a:r>
              <a:rPr sz="1800" spc="-7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4738" y="4507918"/>
            <a:ext cx="439420" cy="439420"/>
          </a:xfrm>
          <a:custGeom>
            <a:avLst/>
            <a:gdLst/>
            <a:ahLst/>
            <a:cxnLst/>
            <a:rect l="l" t="t" r="r" b="b"/>
            <a:pathLst>
              <a:path w="439419" h="439420">
                <a:moveTo>
                  <a:pt x="219566" y="0"/>
                </a:moveTo>
                <a:lnTo>
                  <a:pt x="166802" y="6381"/>
                </a:lnTo>
                <a:lnTo>
                  <a:pt x="118663" y="24507"/>
                </a:lnTo>
                <a:lnTo>
                  <a:pt x="76675" y="52854"/>
                </a:lnTo>
                <a:lnTo>
                  <a:pt x="42363" y="89894"/>
                </a:lnTo>
                <a:lnTo>
                  <a:pt x="17254" y="134102"/>
                </a:lnTo>
                <a:lnTo>
                  <a:pt x="2873" y="183952"/>
                </a:lnTo>
                <a:lnTo>
                  <a:pt x="0" y="219567"/>
                </a:lnTo>
                <a:lnTo>
                  <a:pt x="727" y="237575"/>
                </a:lnTo>
                <a:lnTo>
                  <a:pt x="11193" y="288967"/>
                </a:lnTo>
                <a:lnTo>
                  <a:pt x="32896" y="335226"/>
                </a:lnTo>
                <a:lnTo>
                  <a:pt x="64309" y="374824"/>
                </a:lnTo>
                <a:lnTo>
                  <a:pt x="103908" y="406238"/>
                </a:lnTo>
                <a:lnTo>
                  <a:pt x="150166" y="427940"/>
                </a:lnTo>
                <a:lnTo>
                  <a:pt x="201559" y="438406"/>
                </a:lnTo>
                <a:lnTo>
                  <a:pt x="219566" y="439134"/>
                </a:lnTo>
                <a:lnTo>
                  <a:pt x="237574" y="438406"/>
                </a:lnTo>
                <a:lnTo>
                  <a:pt x="288967" y="427940"/>
                </a:lnTo>
                <a:lnTo>
                  <a:pt x="335225" y="406238"/>
                </a:lnTo>
                <a:lnTo>
                  <a:pt x="374824" y="374824"/>
                </a:lnTo>
                <a:lnTo>
                  <a:pt x="406237" y="335226"/>
                </a:lnTo>
                <a:lnTo>
                  <a:pt x="427940" y="288967"/>
                </a:lnTo>
                <a:lnTo>
                  <a:pt x="438406" y="237575"/>
                </a:lnTo>
                <a:lnTo>
                  <a:pt x="439133" y="219567"/>
                </a:lnTo>
                <a:lnTo>
                  <a:pt x="438406" y="201559"/>
                </a:lnTo>
                <a:lnTo>
                  <a:pt x="427940" y="150167"/>
                </a:lnTo>
                <a:lnTo>
                  <a:pt x="406237" y="103909"/>
                </a:lnTo>
                <a:lnTo>
                  <a:pt x="374824" y="64310"/>
                </a:lnTo>
                <a:lnTo>
                  <a:pt x="335225" y="32896"/>
                </a:lnTo>
                <a:lnTo>
                  <a:pt x="288967" y="11193"/>
                </a:lnTo>
                <a:lnTo>
                  <a:pt x="237574" y="727"/>
                </a:lnTo>
                <a:lnTo>
                  <a:pt x="2195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132" y="4912476"/>
            <a:ext cx="439420" cy="439420"/>
          </a:xfrm>
          <a:custGeom>
            <a:avLst/>
            <a:gdLst/>
            <a:ahLst/>
            <a:cxnLst/>
            <a:rect l="l" t="t" r="r" b="b"/>
            <a:pathLst>
              <a:path w="439419" h="439420">
                <a:moveTo>
                  <a:pt x="0" y="219567"/>
                </a:moveTo>
                <a:lnTo>
                  <a:pt x="6381" y="166802"/>
                </a:lnTo>
                <a:lnTo>
                  <a:pt x="24507" y="118663"/>
                </a:lnTo>
                <a:lnTo>
                  <a:pt x="52853" y="76675"/>
                </a:lnTo>
                <a:lnTo>
                  <a:pt x="89893" y="42363"/>
                </a:lnTo>
                <a:lnTo>
                  <a:pt x="134101" y="17254"/>
                </a:lnTo>
                <a:lnTo>
                  <a:pt x="183952" y="2873"/>
                </a:lnTo>
                <a:lnTo>
                  <a:pt x="219567" y="0"/>
                </a:lnTo>
                <a:lnTo>
                  <a:pt x="237574" y="727"/>
                </a:lnTo>
                <a:lnTo>
                  <a:pt x="288967" y="11193"/>
                </a:lnTo>
                <a:lnTo>
                  <a:pt x="335225" y="32896"/>
                </a:lnTo>
                <a:lnTo>
                  <a:pt x="374824" y="64309"/>
                </a:lnTo>
                <a:lnTo>
                  <a:pt x="406237" y="103908"/>
                </a:lnTo>
                <a:lnTo>
                  <a:pt x="427940" y="150166"/>
                </a:lnTo>
                <a:lnTo>
                  <a:pt x="438406" y="201559"/>
                </a:lnTo>
                <a:lnTo>
                  <a:pt x="439134" y="219567"/>
                </a:lnTo>
                <a:lnTo>
                  <a:pt x="438406" y="237574"/>
                </a:lnTo>
                <a:lnTo>
                  <a:pt x="427940" y="288967"/>
                </a:lnTo>
                <a:lnTo>
                  <a:pt x="406237" y="335225"/>
                </a:lnTo>
                <a:lnTo>
                  <a:pt x="374824" y="374824"/>
                </a:lnTo>
                <a:lnTo>
                  <a:pt x="335225" y="406237"/>
                </a:lnTo>
                <a:lnTo>
                  <a:pt x="288967" y="427940"/>
                </a:lnTo>
                <a:lnTo>
                  <a:pt x="237574" y="438406"/>
                </a:lnTo>
                <a:lnTo>
                  <a:pt x="219567" y="439134"/>
                </a:lnTo>
                <a:lnTo>
                  <a:pt x="201559" y="438406"/>
                </a:lnTo>
                <a:lnTo>
                  <a:pt x="150166" y="427940"/>
                </a:lnTo>
                <a:lnTo>
                  <a:pt x="103908" y="406237"/>
                </a:lnTo>
                <a:lnTo>
                  <a:pt x="64309" y="374824"/>
                </a:lnTo>
                <a:lnTo>
                  <a:pt x="32896" y="335225"/>
                </a:lnTo>
                <a:lnTo>
                  <a:pt x="11193" y="288967"/>
                </a:lnTo>
                <a:lnTo>
                  <a:pt x="727" y="237574"/>
                </a:lnTo>
                <a:lnTo>
                  <a:pt x="0" y="21956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0254" y="5025118"/>
            <a:ext cx="265175" cy="268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4738" y="2125580"/>
            <a:ext cx="439420" cy="439420"/>
          </a:xfrm>
          <a:custGeom>
            <a:avLst/>
            <a:gdLst/>
            <a:ahLst/>
            <a:cxnLst/>
            <a:rect l="l" t="t" r="r" b="b"/>
            <a:pathLst>
              <a:path w="439419" h="439419">
                <a:moveTo>
                  <a:pt x="219566" y="0"/>
                </a:moveTo>
                <a:lnTo>
                  <a:pt x="166802" y="6381"/>
                </a:lnTo>
                <a:lnTo>
                  <a:pt x="118663" y="24507"/>
                </a:lnTo>
                <a:lnTo>
                  <a:pt x="76675" y="52854"/>
                </a:lnTo>
                <a:lnTo>
                  <a:pt x="42363" y="89894"/>
                </a:lnTo>
                <a:lnTo>
                  <a:pt x="17254" y="134102"/>
                </a:lnTo>
                <a:lnTo>
                  <a:pt x="2873" y="183952"/>
                </a:lnTo>
                <a:lnTo>
                  <a:pt x="0" y="219567"/>
                </a:lnTo>
                <a:lnTo>
                  <a:pt x="727" y="237575"/>
                </a:lnTo>
                <a:lnTo>
                  <a:pt x="11193" y="288967"/>
                </a:lnTo>
                <a:lnTo>
                  <a:pt x="32896" y="335226"/>
                </a:lnTo>
                <a:lnTo>
                  <a:pt x="64309" y="374824"/>
                </a:lnTo>
                <a:lnTo>
                  <a:pt x="103908" y="406238"/>
                </a:lnTo>
                <a:lnTo>
                  <a:pt x="150166" y="427940"/>
                </a:lnTo>
                <a:lnTo>
                  <a:pt x="201559" y="438406"/>
                </a:lnTo>
                <a:lnTo>
                  <a:pt x="219566" y="439134"/>
                </a:lnTo>
                <a:lnTo>
                  <a:pt x="237574" y="438406"/>
                </a:lnTo>
                <a:lnTo>
                  <a:pt x="288967" y="427940"/>
                </a:lnTo>
                <a:lnTo>
                  <a:pt x="335225" y="406238"/>
                </a:lnTo>
                <a:lnTo>
                  <a:pt x="374824" y="374824"/>
                </a:lnTo>
                <a:lnTo>
                  <a:pt x="406237" y="335226"/>
                </a:lnTo>
                <a:lnTo>
                  <a:pt x="427940" y="288967"/>
                </a:lnTo>
                <a:lnTo>
                  <a:pt x="438406" y="237575"/>
                </a:lnTo>
                <a:lnTo>
                  <a:pt x="439133" y="219567"/>
                </a:lnTo>
                <a:lnTo>
                  <a:pt x="438406" y="201559"/>
                </a:lnTo>
                <a:lnTo>
                  <a:pt x="427940" y="150167"/>
                </a:lnTo>
                <a:lnTo>
                  <a:pt x="406237" y="103909"/>
                </a:lnTo>
                <a:lnTo>
                  <a:pt x="374824" y="64310"/>
                </a:lnTo>
                <a:lnTo>
                  <a:pt x="335225" y="32896"/>
                </a:lnTo>
                <a:lnTo>
                  <a:pt x="288967" y="11193"/>
                </a:lnTo>
                <a:lnTo>
                  <a:pt x="237574" y="727"/>
                </a:lnTo>
                <a:lnTo>
                  <a:pt x="2195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6234" y="1972847"/>
            <a:ext cx="439420" cy="439420"/>
          </a:xfrm>
          <a:custGeom>
            <a:avLst/>
            <a:gdLst/>
            <a:ahLst/>
            <a:cxnLst/>
            <a:rect l="l" t="t" r="r" b="b"/>
            <a:pathLst>
              <a:path w="439419" h="439419">
                <a:moveTo>
                  <a:pt x="0" y="219567"/>
                </a:moveTo>
                <a:lnTo>
                  <a:pt x="6381" y="166802"/>
                </a:lnTo>
                <a:lnTo>
                  <a:pt x="24507" y="118663"/>
                </a:lnTo>
                <a:lnTo>
                  <a:pt x="52853" y="76675"/>
                </a:lnTo>
                <a:lnTo>
                  <a:pt x="89893" y="42363"/>
                </a:lnTo>
                <a:lnTo>
                  <a:pt x="134101" y="17254"/>
                </a:lnTo>
                <a:lnTo>
                  <a:pt x="183952" y="2873"/>
                </a:lnTo>
                <a:lnTo>
                  <a:pt x="219567" y="0"/>
                </a:lnTo>
                <a:lnTo>
                  <a:pt x="237574" y="727"/>
                </a:lnTo>
                <a:lnTo>
                  <a:pt x="288967" y="11193"/>
                </a:lnTo>
                <a:lnTo>
                  <a:pt x="335225" y="32896"/>
                </a:lnTo>
                <a:lnTo>
                  <a:pt x="374824" y="64309"/>
                </a:lnTo>
                <a:lnTo>
                  <a:pt x="406237" y="103908"/>
                </a:lnTo>
                <a:lnTo>
                  <a:pt x="427940" y="150166"/>
                </a:lnTo>
                <a:lnTo>
                  <a:pt x="438406" y="201559"/>
                </a:lnTo>
                <a:lnTo>
                  <a:pt x="439134" y="219567"/>
                </a:lnTo>
                <a:lnTo>
                  <a:pt x="438406" y="237574"/>
                </a:lnTo>
                <a:lnTo>
                  <a:pt x="427940" y="288967"/>
                </a:lnTo>
                <a:lnTo>
                  <a:pt x="406237" y="335225"/>
                </a:lnTo>
                <a:lnTo>
                  <a:pt x="374824" y="374824"/>
                </a:lnTo>
                <a:lnTo>
                  <a:pt x="335225" y="406237"/>
                </a:lnTo>
                <a:lnTo>
                  <a:pt x="288967" y="427940"/>
                </a:lnTo>
                <a:lnTo>
                  <a:pt x="237574" y="438406"/>
                </a:lnTo>
                <a:lnTo>
                  <a:pt x="219567" y="439134"/>
                </a:lnTo>
                <a:lnTo>
                  <a:pt x="201559" y="438406"/>
                </a:lnTo>
                <a:lnTo>
                  <a:pt x="150166" y="427940"/>
                </a:lnTo>
                <a:lnTo>
                  <a:pt x="103908" y="406237"/>
                </a:lnTo>
                <a:lnTo>
                  <a:pt x="64309" y="374824"/>
                </a:lnTo>
                <a:lnTo>
                  <a:pt x="32896" y="335225"/>
                </a:lnTo>
                <a:lnTo>
                  <a:pt x="11193" y="288967"/>
                </a:lnTo>
                <a:lnTo>
                  <a:pt x="727" y="237574"/>
                </a:lnTo>
                <a:lnTo>
                  <a:pt x="0" y="21956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5122" y="2066823"/>
            <a:ext cx="265175" cy="265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2439" y="3294758"/>
            <a:ext cx="439420" cy="439420"/>
          </a:xfrm>
          <a:custGeom>
            <a:avLst/>
            <a:gdLst/>
            <a:ahLst/>
            <a:cxnLst/>
            <a:rect l="l" t="t" r="r" b="b"/>
            <a:pathLst>
              <a:path w="439419" h="439420">
                <a:moveTo>
                  <a:pt x="219566" y="0"/>
                </a:moveTo>
                <a:lnTo>
                  <a:pt x="166802" y="6381"/>
                </a:lnTo>
                <a:lnTo>
                  <a:pt x="118663" y="24507"/>
                </a:lnTo>
                <a:lnTo>
                  <a:pt x="76675" y="52854"/>
                </a:lnTo>
                <a:lnTo>
                  <a:pt x="42363" y="89894"/>
                </a:lnTo>
                <a:lnTo>
                  <a:pt x="17254" y="134102"/>
                </a:lnTo>
                <a:lnTo>
                  <a:pt x="2873" y="183952"/>
                </a:lnTo>
                <a:lnTo>
                  <a:pt x="0" y="219567"/>
                </a:lnTo>
                <a:lnTo>
                  <a:pt x="727" y="237575"/>
                </a:lnTo>
                <a:lnTo>
                  <a:pt x="11193" y="288967"/>
                </a:lnTo>
                <a:lnTo>
                  <a:pt x="32896" y="335226"/>
                </a:lnTo>
                <a:lnTo>
                  <a:pt x="64309" y="374824"/>
                </a:lnTo>
                <a:lnTo>
                  <a:pt x="103908" y="406238"/>
                </a:lnTo>
                <a:lnTo>
                  <a:pt x="150166" y="427940"/>
                </a:lnTo>
                <a:lnTo>
                  <a:pt x="201559" y="438406"/>
                </a:lnTo>
                <a:lnTo>
                  <a:pt x="219566" y="439134"/>
                </a:lnTo>
                <a:lnTo>
                  <a:pt x="237574" y="438406"/>
                </a:lnTo>
                <a:lnTo>
                  <a:pt x="288967" y="427940"/>
                </a:lnTo>
                <a:lnTo>
                  <a:pt x="335225" y="406238"/>
                </a:lnTo>
                <a:lnTo>
                  <a:pt x="374824" y="374824"/>
                </a:lnTo>
                <a:lnTo>
                  <a:pt x="406237" y="335226"/>
                </a:lnTo>
                <a:lnTo>
                  <a:pt x="427940" y="288967"/>
                </a:lnTo>
                <a:lnTo>
                  <a:pt x="438406" y="237575"/>
                </a:lnTo>
                <a:lnTo>
                  <a:pt x="439133" y="219567"/>
                </a:lnTo>
                <a:lnTo>
                  <a:pt x="438406" y="201559"/>
                </a:lnTo>
                <a:lnTo>
                  <a:pt x="427940" y="150167"/>
                </a:lnTo>
                <a:lnTo>
                  <a:pt x="406237" y="103909"/>
                </a:lnTo>
                <a:lnTo>
                  <a:pt x="374824" y="64310"/>
                </a:lnTo>
                <a:lnTo>
                  <a:pt x="335225" y="32896"/>
                </a:lnTo>
                <a:lnTo>
                  <a:pt x="288967" y="11193"/>
                </a:lnTo>
                <a:lnTo>
                  <a:pt x="237574" y="727"/>
                </a:lnTo>
                <a:lnTo>
                  <a:pt x="2195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6234" y="3218975"/>
            <a:ext cx="439420" cy="439420"/>
          </a:xfrm>
          <a:custGeom>
            <a:avLst/>
            <a:gdLst/>
            <a:ahLst/>
            <a:cxnLst/>
            <a:rect l="l" t="t" r="r" b="b"/>
            <a:pathLst>
              <a:path w="439419" h="439420">
                <a:moveTo>
                  <a:pt x="0" y="219567"/>
                </a:moveTo>
                <a:lnTo>
                  <a:pt x="6381" y="166802"/>
                </a:lnTo>
                <a:lnTo>
                  <a:pt x="24507" y="118663"/>
                </a:lnTo>
                <a:lnTo>
                  <a:pt x="52853" y="76675"/>
                </a:lnTo>
                <a:lnTo>
                  <a:pt x="89893" y="42363"/>
                </a:lnTo>
                <a:lnTo>
                  <a:pt x="134101" y="17254"/>
                </a:lnTo>
                <a:lnTo>
                  <a:pt x="183952" y="2873"/>
                </a:lnTo>
                <a:lnTo>
                  <a:pt x="219567" y="0"/>
                </a:lnTo>
                <a:lnTo>
                  <a:pt x="237574" y="727"/>
                </a:lnTo>
                <a:lnTo>
                  <a:pt x="288967" y="11193"/>
                </a:lnTo>
                <a:lnTo>
                  <a:pt x="335225" y="32896"/>
                </a:lnTo>
                <a:lnTo>
                  <a:pt x="374824" y="64309"/>
                </a:lnTo>
                <a:lnTo>
                  <a:pt x="406237" y="103908"/>
                </a:lnTo>
                <a:lnTo>
                  <a:pt x="427940" y="150166"/>
                </a:lnTo>
                <a:lnTo>
                  <a:pt x="438406" y="201559"/>
                </a:lnTo>
                <a:lnTo>
                  <a:pt x="439134" y="219567"/>
                </a:lnTo>
                <a:lnTo>
                  <a:pt x="438406" y="237574"/>
                </a:lnTo>
                <a:lnTo>
                  <a:pt x="427940" y="288967"/>
                </a:lnTo>
                <a:lnTo>
                  <a:pt x="406237" y="335225"/>
                </a:lnTo>
                <a:lnTo>
                  <a:pt x="374824" y="374824"/>
                </a:lnTo>
                <a:lnTo>
                  <a:pt x="335225" y="406237"/>
                </a:lnTo>
                <a:lnTo>
                  <a:pt x="288967" y="427940"/>
                </a:lnTo>
                <a:lnTo>
                  <a:pt x="237574" y="438406"/>
                </a:lnTo>
                <a:lnTo>
                  <a:pt x="219567" y="439134"/>
                </a:lnTo>
                <a:lnTo>
                  <a:pt x="201559" y="438406"/>
                </a:lnTo>
                <a:lnTo>
                  <a:pt x="150166" y="427940"/>
                </a:lnTo>
                <a:lnTo>
                  <a:pt x="103908" y="406237"/>
                </a:lnTo>
                <a:lnTo>
                  <a:pt x="64309" y="374824"/>
                </a:lnTo>
                <a:lnTo>
                  <a:pt x="32896" y="335225"/>
                </a:lnTo>
                <a:lnTo>
                  <a:pt x="11193" y="288967"/>
                </a:lnTo>
                <a:lnTo>
                  <a:pt x="727" y="237574"/>
                </a:lnTo>
                <a:lnTo>
                  <a:pt x="0" y="21956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3356" y="3314903"/>
            <a:ext cx="265175" cy="2651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43033" y="244649"/>
            <a:ext cx="2433850" cy="5421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774" y="169333"/>
            <a:ext cx="9668933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330" dirty="0"/>
              <a:t>S</a:t>
            </a:r>
            <a:r>
              <a:rPr spc="250" dirty="0"/>
              <a:t>t</a:t>
            </a:r>
            <a:r>
              <a:rPr spc="260" dirty="0"/>
              <a:t>a</a:t>
            </a:r>
            <a:r>
              <a:rPr spc="195" dirty="0"/>
              <a:t>r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-95" dirty="0"/>
              <a:t>/</a:t>
            </a:r>
            <a:r>
              <a:rPr spc="125" dirty="0"/>
              <a:t> </a:t>
            </a:r>
            <a:r>
              <a:rPr spc="430" dirty="0"/>
              <a:t>E</a:t>
            </a:r>
            <a:r>
              <a:rPr spc="360" dirty="0"/>
              <a:t>nd</a:t>
            </a:r>
            <a:r>
              <a:rPr spc="130" dirty="0"/>
              <a:t> </a:t>
            </a:r>
            <a:r>
              <a:rPr spc="360" dirty="0"/>
              <a:t>V</a:t>
            </a:r>
            <a:r>
              <a:rPr spc="125" dirty="0"/>
              <a:t>i</a:t>
            </a:r>
            <a:r>
              <a:rPr spc="315" dirty="0"/>
              <a:t>s</a:t>
            </a:r>
            <a:r>
              <a:rPr spc="125" dirty="0"/>
              <a:t>i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125" dirty="0"/>
              <a:t>i</a:t>
            </a:r>
            <a:r>
              <a:rPr spc="360" dirty="0"/>
              <a:t>n</a:t>
            </a:r>
            <a:r>
              <a:rPr spc="135" dirty="0"/>
              <a:t> </a:t>
            </a:r>
            <a:r>
              <a:rPr spc="180" dirty="0"/>
              <a:t>M</a:t>
            </a:r>
            <a:r>
              <a:rPr spc="190" dirty="0"/>
              <a:t>3</a:t>
            </a:r>
            <a:r>
              <a:rPr spc="295" dirty="0"/>
              <a:t>6</a:t>
            </a:r>
            <a:r>
              <a:rPr spc="400" dirty="0"/>
              <a:t>0</a:t>
            </a:r>
            <a:r>
              <a:rPr spc="125" dirty="0"/>
              <a:t> </a:t>
            </a:r>
            <a:r>
              <a:rPr dirty="0"/>
              <a:t>–</a:t>
            </a:r>
            <a:r>
              <a:rPr spc="130" dirty="0"/>
              <a:t> </a:t>
            </a:r>
            <a:r>
              <a:rPr spc="600" dirty="0"/>
              <a:t>W</a:t>
            </a:r>
            <a:r>
              <a:rPr spc="360" dirty="0"/>
              <a:t>h</a:t>
            </a:r>
            <a:r>
              <a:rPr spc="270" dirty="0"/>
              <a:t>a</a:t>
            </a:r>
            <a:r>
              <a:rPr spc="204" dirty="0"/>
              <a:t>t</a:t>
            </a:r>
            <a:r>
              <a:rPr spc="135" dirty="0"/>
              <a:t> </a:t>
            </a:r>
            <a:r>
              <a:rPr spc="345" dirty="0"/>
              <a:t>V</a:t>
            </a:r>
            <a:r>
              <a:rPr spc="145" dirty="0"/>
              <a:t>i</a:t>
            </a:r>
            <a:r>
              <a:rPr spc="315" dirty="0"/>
              <a:t>s</a:t>
            </a:r>
            <a:r>
              <a:rPr spc="125" dirty="0"/>
              <a:t>i</a:t>
            </a:r>
            <a:r>
              <a:rPr spc="210" dirty="0"/>
              <a:t>t</a:t>
            </a:r>
            <a:r>
              <a:rPr spc="315" dirty="0"/>
              <a:t>s</a:t>
            </a:r>
            <a:r>
              <a:rPr spc="130" dirty="0"/>
              <a:t> </a:t>
            </a:r>
            <a:r>
              <a:rPr spc="480" dirty="0"/>
              <a:t>C</a:t>
            </a:r>
            <a:r>
              <a:rPr spc="270" dirty="0"/>
              <a:t>o</a:t>
            </a:r>
            <a:r>
              <a:rPr spc="345" dirty="0"/>
              <a:t>u</a:t>
            </a:r>
            <a:r>
              <a:rPr spc="360" dirty="0"/>
              <a:t>n</a:t>
            </a:r>
            <a:r>
              <a:rPr spc="210" dirty="0"/>
              <a:t>t</a:t>
            </a:r>
            <a:r>
              <a:rPr spc="300"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9619233" y="793824"/>
            <a:ext cx="2433850" cy="542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27774" y="1690688"/>
          <a:ext cx="11536452" cy="4884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8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600" b="1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V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endParaRPr sz="16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sz="1600" b="1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V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4455" marR="2844165">
                        <a:lnSpc>
                          <a:spcPts val="1900"/>
                        </a:lnSpc>
                        <a:tabLst>
                          <a:tab pos="1869439" algn="l"/>
                        </a:tabLst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Ca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600" b="1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q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ue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cy	Sce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600" b="1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Desc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on C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63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150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40640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andar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wh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il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63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150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63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nge: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acc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gn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l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150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32639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nacc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acco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onc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bac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k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serv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ce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634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nge: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5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Loca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io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150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18542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M3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60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wron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 G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oca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fo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acco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onc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w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ke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even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)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nge: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Offs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Order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En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ry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150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280035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need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o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ch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orde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,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cc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c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ose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he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t.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nge: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acc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gn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l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150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15875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nacc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acco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nacc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acco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nge: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5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Loca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io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1501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24384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nacc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 G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Loca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fo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acco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M3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60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oca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nge: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Offs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Order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En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ry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spc="-1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400" spc="-3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4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4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400" dirty="0">
                          <a:latin typeface="Century Gothic"/>
                          <a:cs typeface="Century Gothic"/>
                        </a:rPr>
                        <a:t>nge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3914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entury Gothic"/>
                          <a:cs typeface="Century Gothic"/>
                        </a:rPr>
                        <a:t>NO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406400" marR="17780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necess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y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f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m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tt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orde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r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Sa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l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re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p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ar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d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end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b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m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2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orde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r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w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ut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v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s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5" dirty="0">
                          <a:latin typeface="Century Gothic"/>
                          <a:cs typeface="Century Gothic"/>
                        </a:rPr>
                        <a:t>i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g</a:t>
                      </a:r>
                      <a:r>
                        <a:rPr sz="1000" spc="-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h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e</a:t>
                      </a:r>
                      <a:r>
                        <a:rPr sz="1000" spc="-20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cc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o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u</a:t>
                      </a:r>
                      <a:r>
                        <a:rPr sz="1000" spc="-5" dirty="0">
                          <a:latin typeface="Century Gothic"/>
                          <a:cs typeface="Century Gothic"/>
                        </a:rPr>
                        <a:t>n</a:t>
                      </a:r>
                      <a:r>
                        <a:rPr sz="1000" spc="-10" dirty="0">
                          <a:latin typeface="Century Gothic"/>
                          <a:cs typeface="Century Gothic"/>
                        </a:rPr>
                        <a:t>t</a:t>
                      </a:r>
                      <a:r>
                        <a:rPr sz="1000" dirty="0">
                          <a:latin typeface="Century Gothic"/>
                          <a:cs typeface="Century Gothic"/>
                        </a:rPr>
                        <a:t>.</a:t>
                      </a: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673</Words>
  <Application>Microsoft Office PowerPoint</Application>
  <PresentationFormat>Widescreen</PresentationFormat>
  <Paragraphs>56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Century Gothic</vt:lpstr>
      <vt:lpstr>Tahoma</vt:lpstr>
      <vt:lpstr>Times New Roman</vt:lpstr>
      <vt:lpstr>Verdana</vt:lpstr>
      <vt:lpstr>Office Theme</vt:lpstr>
      <vt:lpstr>Start / End Visit in M360: What counts for Call Frequency?   AB &amp; HOL will be tracking</vt:lpstr>
      <vt:lpstr>Call Frequency:  - Required in person visits to accounts  -We will send out requirement by Route/Month  Star visit as soon as you pull into the account  - WEA Requirement – (Wholesaler Equity Agreement) % of accounts that have received their minimum required visits for the selected time period.  - Call Frequency Total Sales rep visits (Actual) / Total visits required </vt:lpstr>
      <vt:lpstr>Start / End Visit in M360: In Range vs. Out of Range</vt:lpstr>
      <vt:lpstr>Start / End Visit “Out of Range” Scenarios</vt:lpstr>
      <vt:lpstr>Start / End Visit in M360 – What Visits Count?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 / End Visit in M360: What counts for Call Frequency?   AB &amp; HOL will be tracking</dc:title>
  <dc:creator>Harrison, Kyle</dc:creator>
  <cp:lastModifiedBy>Harrison, Kyle</cp:lastModifiedBy>
  <cp:revision>1</cp:revision>
  <dcterms:created xsi:type="dcterms:W3CDTF">2024-04-19T13:55:30Z</dcterms:created>
  <dcterms:modified xsi:type="dcterms:W3CDTF">2024-04-19T14:00:48Z</dcterms:modified>
</cp:coreProperties>
</file>