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1" r:id="rId2"/>
    <p:sldMasterId id="2147483674" r:id="rId3"/>
    <p:sldMasterId id="2147483687" r:id="rId4"/>
    <p:sldMasterId id="2147483699" r:id="rId5"/>
  </p:sldMasterIdLst>
  <p:notesMasterIdLst>
    <p:notesMasterId r:id="rId18"/>
  </p:notesMasterIdLst>
  <p:sldIdLst>
    <p:sldId id="2147481011" r:id="rId6"/>
    <p:sldId id="2147480749" r:id="rId7"/>
    <p:sldId id="2147481089" r:id="rId8"/>
    <p:sldId id="2147480682" r:id="rId9"/>
    <p:sldId id="257" r:id="rId10"/>
    <p:sldId id="2147480814" r:id="rId11"/>
    <p:sldId id="2147481088" r:id="rId12"/>
    <p:sldId id="2147480827" r:id="rId13"/>
    <p:sldId id="2147480809" r:id="rId14"/>
    <p:sldId id="2147480684" r:id="rId15"/>
    <p:sldId id="2147480634" r:id="rId16"/>
    <p:sldId id="256"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298D"/>
    <a:srgbClr val="91D528"/>
    <a:srgbClr val="96FF0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B9B5F20-EC50-45A0-9940-0DB5C3B5A33A}" v="1" dt="2025-11-25T20:08:59.23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713" autoAdjust="0"/>
    <p:restoredTop sz="94752"/>
  </p:normalViewPr>
  <p:slideViewPr>
    <p:cSldViewPr snapToGrid="0">
      <p:cViewPr varScale="1">
        <p:scale>
          <a:sx n="105" d="100"/>
          <a:sy n="105" d="100"/>
        </p:scale>
        <p:origin x="276" y="1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microsoft.com/office/2015/10/relationships/revisionInfo" Target="revisionInfo.xml"/><Relationship Id="rId5" Type="http://schemas.openxmlformats.org/officeDocument/2006/relationships/slideMaster" Target="slideMasters/slideMaster5.xml"/><Relationship Id="rId15" Type="http://schemas.openxmlformats.org/officeDocument/2006/relationships/slide" Target="slides/slide10.xml"/><Relationship Id="rId23" Type="http://schemas.microsoft.com/office/2016/11/relationships/changesInfo" Target="changesInfos/changesInfo1.xml"/><Relationship Id="rId10" Type="http://schemas.openxmlformats.org/officeDocument/2006/relationships/slide" Target="slides/slide5.xml"/><Relationship Id="rId19"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rrison, Kyle" userId="4dbba121-9220-4f0c-8543-8f4595043ca9" providerId="ADAL" clId="{92838869-B8C9-4F43-8574-BA4BEC16889E}"/>
    <pc:docChg chg="addSld delSld modSld">
      <pc:chgData name="Harrison, Kyle" userId="4dbba121-9220-4f0c-8543-8f4595043ca9" providerId="ADAL" clId="{92838869-B8C9-4F43-8574-BA4BEC16889E}" dt="2025-11-25T20:10:14.984" v="1" actId="47"/>
      <pc:docMkLst>
        <pc:docMk/>
      </pc:docMkLst>
      <pc:sldChg chg="del">
        <pc:chgData name="Harrison, Kyle" userId="4dbba121-9220-4f0c-8543-8f4595043ca9" providerId="ADAL" clId="{92838869-B8C9-4F43-8574-BA4BEC16889E}" dt="2025-11-25T20:10:14.984" v="1" actId="47"/>
        <pc:sldMkLst>
          <pc:docMk/>
          <pc:sldMk cId="0" sldId="2147480685"/>
        </pc:sldMkLst>
      </pc:sldChg>
      <pc:sldChg chg="add">
        <pc:chgData name="Harrison, Kyle" userId="4dbba121-9220-4f0c-8543-8f4595043ca9" providerId="ADAL" clId="{92838869-B8C9-4F43-8574-BA4BEC16889E}" dt="2025-11-25T20:08:59.233" v="0"/>
        <pc:sldMkLst>
          <pc:docMk/>
          <pc:sldMk cId="2237887396" sldId="2147481011"/>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AE87C8B-2D3B-5444-AAFD-4CAA8AB38DC4}" type="datetimeFigureOut">
              <a:rPr lang="en-US" smtClean="0"/>
              <a:t>11/25/2025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C4A4637-56FD-854D-AF32-435125C1C1F3}" type="slidenum">
              <a:rPr lang="en-US" smtClean="0"/>
              <a:t>‹#›</a:t>
            </a:fld>
            <a:endParaRPr lang="en-US"/>
          </a:p>
        </p:txBody>
      </p:sp>
    </p:spTree>
    <p:extLst>
      <p:ext uri="{BB962C8B-B14F-4D97-AF65-F5344CB8AC3E}">
        <p14:creationId xmlns:p14="http://schemas.microsoft.com/office/powerpoint/2010/main" val="28121950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F42CFD-4389-B4A3-9C16-9D385C296D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D8130D-E57A-7FF8-B67B-009BD7229B92}"/>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12D3E7AA-18EC-97AC-99CA-63F767FAEB8A}"/>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6617176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DADE5A-8A28-566A-ADBE-CBE749D2C2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59B446-55F1-3A07-FC8B-F3FB2E3F5DC7}"/>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4DA1662F-DA01-DEF8-64C0-127DE8C45096}"/>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4430795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65C998-6E4C-DD1F-4E8C-1B508FBF4D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7221B9-6994-6BBC-5CC5-1BCB975D120B}"/>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CCD78216-B08B-A5F9-0749-2F5D383D7D50}"/>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9884445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F45126-309B-AD88-730D-D3ADD2FF10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153B15-8EBE-A7A5-3782-73F1FC4EA195}"/>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51D0B43D-A0D6-90B4-517B-5B2658795F89}"/>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567917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C66095-6217-9C4B-A8E4-FA8AE0ABE34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058902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4A64808-36B8-4692-AA9A-BF6A19997640}"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59646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a:extLst>
              <a:ext uri="{FF2B5EF4-FFF2-40B4-BE49-F238E27FC236}">
                <a16:creationId xmlns:a16="http://schemas.microsoft.com/office/drawing/2014/main" id="{B42D9FB4-8BB7-3B97-1943-BC5DBD0C617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7043" name="Notes Placeholder 2">
            <a:extLst>
              <a:ext uri="{FF2B5EF4-FFF2-40B4-BE49-F238E27FC236}">
                <a16:creationId xmlns:a16="http://schemas.microsoft.com/office/drawing/2014/main" id="{4ADDAA84-1A7A-829B-4B06-A4FFE19062E4}"/>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87044" name="Slide Number Placeholder 3">
            <a:extLst>
              <a:ext uri="{FF2B5EF4-FFF2-40B4-BE49-F238E27FC236}">
                <a16:creationId xmlns:a16="http://schemas.microsoft.com/office/drawing/2014/main" id="{1CC68B65-51F3-7912-3220-33913165D01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6496ACF-DC59-4464-B032-F15802391AEB}" type="slidenum">
              <a:rPr kumimoji="0" lang="en-US" altLang="en-US" sz="1200" b="0" i="0" u="none" strike="noStrike" kern="1200" cap="none" spc="0" normalizeH="0" baseline="0" noProof="0" smtClean="0">
                <a:ln>
                  <a:noFill/>
                </a:ln>
                <a:solidFill>
                  <a:srgbClr val="000000"/>
                </a:solidFill>
                <a:effectLst/>
                <a:uLnTx/>
                <a:uFillTx/>
                <a:latin typeface="Aptos" panose="020B00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altLang="en-US" sz="1200" b="0" i="0" u="none" strike="noStrike" kern="1200" cap="none" spc="0" normalizeH="0" baseline="0" noProof="0">
              <a:ln>
                <a:noFill/>
              </a:ln>
              <a:solidFill>
                <a:srgbClr val="000000"/>
              </a:solidFill>
              <a:effectLst/>
              <a:uLnTx/>
              <a:uFillTx/>
              <a:latin typeface="Aptos" panose="020B0004020202020204" pitchFamily="34" charset="0"/>
              <a:ea typeface="+mn-ea"/>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D8E57A-2A4F-F24A-91D1-E44344345F9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756256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 name="Shape 138"/>
          <p:cNvSpPr>
            <a:spLocks noGrp="1" noRot="1" noChangeAspect="1"/>
          </p:cNvSpPr>
          <p:nvPr>
            <p:ph type="sldImg"/>
          </p:nvPr>
        </p:nvSpPr>
        <p:spPr>
          <a:xfrm>
            <a:off x="381000" y="685800"/>
            <a:ext cx="6096000" cy="3429000"/>
          </a:xfrm>
          <a:prstGeom prst="rect">
            <a:avLst/>
          </a:prstGeom>
        </p:spPr>
        <p:txBody>
          <a:bodyPr/>
          <a:lstStyle/>
          <a:p>
            <a:endParaRPr/>
          </a:p>
        </p:txBody>
      </p:sp>
      <p:sp>
        <p:nvSpPr>
          <p:cNvPr id="139" name="Shape 139"/>
          <p:cNvSpPr>
            <a:spLocks noGrp="1"/>
          </p:cNvSpPr>
          <p:nvPr>
            <p:ph type="body" sz="quarter" idx="1"/>
          </p:nvPr>
        </p:nvSpPr>
        <p:spPr>
          <a:prstGeom prst="rect">
            <a:avLst/>
          </a:prstGeom>
        </p:spPr>
        <p:txBody>
          <a:bodyPr/>
          <a:lstStyle/>
          <a:p>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DF3739-C755-8631-6E7B-DB12CEE348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2D20EE-ACB3-5663-7C76-01564712A837}"/>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F1FE8933-B28B-0EDB-860B-361BAD383B63}"/>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2694958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3DF3588-8DC5-2C4B-91F4-4034E09CCAA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762049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C1A5A6-E22F-F08E-EA43-37F9BE6B5C4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AB5AA1E-EA3C-A9C4-BC5F-9539EE9BA7E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2B0D2FC-E747-900B-ADE1-9C84C5F45C78}"/>
              </a:ext>
            </a:extLst>
          </p:cNvPr>
          <p:cNvSpPr>
            <a:spLocks noGrp="1"/>
          </p:cNvSpPr>
          <p:nvPr>
            <p:ph type="dt" sz="half" idx="10"/>
          </p:nvPr>
        </p:nvSpPr>
        <p:spPr/>
        <p:txBody>
          <a:bodyPr/>
          <a:lstStyle/>
          <a:p>
            <a:fld id="{4FFBD9A2-E650-514F-AA22-E46916A6F1F2}" type="datetimeFigureOut">
              <a:rPr lang="en-US" smtClean="0"/>
              <a:t>11/25/2025</a:t>
            </a:fld>
            <a:endParaRPr lang="en-US"/>
          </a:p>
        </p:txBody>
      </p:sp>
      <p:sp>
        <p:nvSpPr>
          <p:cNvPr id="5" name="Footer Placeholder 4">
            <a:extLst>
              <a:ext uri="{FF2B5EF4-FFF2-40B4-BE49-F238E27FC236}">
                <a16:creationId xmlns:a16="http://schemas.microsoft.com/office/drawing/2014/main" id="{30B37A43-55CE-0F03-44EE-21ED72D1DA9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5D5603E-5AE9-BCB8-3DFF-22E46D727334}"/>
              </a:ext>
            </a:extLst>
          </p:cNvPr>
          <p:cNvSpPr>
            <a:spLocks noGrp="1"/>
          </p:cNvSpPr>
          <p:nvPr>
            <p:ph type="sldNum" sz="quarter" idx="12"/>
          </p:nvPr>
        </p:nvSpPr>
        <p:spPr/>
        <p:txBody>
          <a:bodyPr/>
          <a:lstStyle/>
          <a:p>
            <a:fld id="{1504BD71-04D9-E942-B25C-7FA23AA51D2E}" type="slidenum">
              <a:rPr lang="en-US" smtClean="0"/>
              <a:t>‹#›</a:t>
            </a:fld>
            <a:endParaRPr lang="en-US"/>
          </a:p>
        </p:txBody>
      </p:sp>
    </p:spTree>
    <p:extLst>
      <p:ext uri="{BB962C8B-B14F-4D97-AF65-F5344CB8AC3E}">
        <p14:creationId xmlns:p14="http://schemas.microsoft.com/office/powerpoint/2010/main" val="32279306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9702AD-89A4-9378-B90B-000B6E3CC1C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6B26C2B-8F5B-25B7-71AF-6061A1FB7A5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BC82518-F1ED-0714-CDE1-0C2CC44F30F2}"/>
              </a:ext>
            </a:extLst>
          </p:cNvPr>
          <p:cNvSpPr>
            <a:spLocks noGrp="1"/>
          </p:cNvSpPr>
          <p:nvPr>
            <p:ph type="dt" sz="half" idx="10"/>
          </p:nvPr>
        </p:nvSpPr>
        <p:spPr/>
        <p:txBody>
          <a:bodyPr/>
          <a:lstStyle/>
          <a:p>
            <a:fld id="{4FFBD9A2-E650-514F-AA22-E46916A6F1F2}" type="datetimeFigureOut">
              <a:rPr lang="en-US" smtClean="0"/>
              <a:t>11/25/2025</a:t>
            </a:fld>
            <a:endParaRPr lang="en-US"/>
          </a:p>
        </p:txBody>
      </p:sp>
      <p:sp>
        <p:nvSpPr>
          <p:cNvPr id="5" name="Footer Placeholder 4">
            <a:extLst>
              <a:ext uri="{FF2B5EF4-FFF2-40B4-BE49-F238E27FC236}">
                <a16:creationId xmlns:a16="http://schemas.microsoft.com/office/drawing/2014/main" id="{BF51361B-2C0D-5F0C-F4AB-914DA0FA97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B313C4E-E46F-0903-48A4-6DD57F86D7B5}"/>
              </a:ext>
            </a:extLst>
          </p:cNvPr>
          <p:cNvSpPr>
            <a:spLocks noGrp="1"/>
          </p:cNvSpPr>
          <p:nvPr>
            <p:ph type="sldNum" sz="quarter" idx="12"/>
          </p:nvPr>
        </p:nvSpPr>
        <p:spPr/>
        <p:txBody>
          <a:bodyPr/>
          <a:lstStyle/>
          <a:p>
            <a:fld id="{1504BD71-04D9-E942-B25C-7FA23AA51D2E}" type="slidenum">
              <a:rPr lang="en-US" smtClean="0"/>
              <a:t>‹#›</a:t>
            </a:fld>
            <a:endParaRPr lang="en-US"/>
          </a:p>
        </p:txBody>
      </p:sp>
    </p:spTree>
    <p:extLst>
      <p:ext uri="{BB962C8B-B14F-4D97-AF65-F5344CB8AC3E}">
        <p14:creationId xmlns:p14="http://schemas.microsoft.com/office/powerpoint/2010/main" val="38984258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6FDE4-229B-7819-3F44-8119A364ADE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429FAF3-233D-A9C9-356B-C2B91BCD28F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20F1FBA-9E12-54B1-A868-7889BFA67CC4}"/>
              </a:ext>
            </a:extLst>
          </p:cNvPr>
          <p:cNvSpPr>
            <a:spLocks noGrp="1"/>
          </p:cNvSpPr>
          <p:nvPr>
            <p:ph type="dt" sz="half" idx="10"/>
          </p:nvPr>
        </p:nvSpPr>
        <p:spPr/>
        <p:txBody>
          <a:bodyPr/>
          <a:lstStyle/>
          <a:p>
            <a:fld id="{4FFBD9A2-E650-514F-AA22-E46916A6F1F2}" type="datetimeFigureOut">
              <a:rPr lang="en-US" smtClean="0"/>
              <a:t>11/25/2025</a:t>
            </a:fld>
            <a:endParaRPr lang="en-US"/>
          </a:p>
        </p:txBody>
      </p:sp>
      <p:sp>
        <p:nvSpPr>
          <p:cNvPr id="5" name="Footer Placeholder 4">
            <a:extLst>
              <a:ext uri="{FF2B5EF4-FFF2-40B4-BE49-F238E27FC236}">
                <a16:creationId xmlns:a16="http://schemas.microsoft.com/office/drawing/2014/main" id="{FB86A085-FB0A-31FD-C449-D29BC712303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B3C76E-40A5-1492-4A21-5BFD87F059B4}"/>
              </a:ext>
            </a:extLst>
          </p:cNvPr>
          <p:cNvSpPr>
            <a:spLocks noGrp="1"/>
          </p:cNvSpPr>
          <p:nvPr>
            <p:ph type="sldNum" sz="quarter" idx="12"/>
          </p:nvPr>
        </p:nvSpPr>
        <p:spPr/>
        <p:txBody>
          <a:bodyPr/>
          <a:lstStyle/>
          <a:p>
            <a:fld id="{1504BD71-04D9-E942-B25C-7FA23AA51D2E}" type="slidenum">
              <a:rPr lang="en-US" smtClean="0"/>
              <a:t>‹#›</a:t>
            </a:fld>
            <a:endParaRPr lang="en-US"/>
          </a:p>
        </p:txBody>
      </p:sp>
    </p:spTree>
    <p:extLst>
      <p:ext uri="{BB962C8B-B14F-4D97-AF65-F5344CB8AC3E}">
        <p14:creationId xmlns:p14="http://schemas.microsoft.com/office/powerpoint/2010/main" val="37728192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DBE84F-F4B3-9EDB-82B7-CF37F610548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DD7A72B-2B9C-E96E-E1C4-ABD8A956D7C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C71A2D4-2E4C-DC65-2C6B-997EC393CA3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E9A875A-FA3C-04EF-0F3B-8372AA4E8F64}"/>
              </a:ext>
            </a:extLst>
          </p:cNvPr>
          <p:cNvSpPr>
            <a:spLocks noGrp="1"/>
          </p:cNvSpPr>
          <p:nvPr>
            <p:ph type="dt" sz="half" idx="10"/>
          </p:nvPr>
        </p:nvSpPr>
        <p:spPr/>
        <p:txBody>
          <a:bodyPr/>
          <a:lstStyle/>
          <a:p>
            <a:fld id="{4FFBD9A2-E650-514F-AA22-E46916A6F1F2}" type="datetimeFigureOut">
              <a:rPr lang="en-US" smtClean="0"/>
              <a:t>11/25/2025</a:t>
            </a:fld>
            <a:endParaRPr lang="en-US"/>
          </a:p>
        </p:txBody>
      </p:sp>
      <p:sp>
        <p:nvSpPr>
          <p:cNvPr id="6" name="Footer Placeholder 5">
            <a:extLst>
              <a:ext uri="{FF2B5EF4-FFF2-40B4-BE49-F238E27FC236}">
                <a16:creationId xmlns:a16="http://schemas.microsoft.com/office/drawing/2014/main" id="{D71AECD9-C793-0CAD-9D70-7D8DAFC716D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6EC14DB-9769-35CC-DC36-5AD826C79366}"/>
              </a:ext>
            </a:extLst>
          </p:cNvPr>
          <p:cNvSpPr>
            <a:spLocks noGrp="1"/>
          </p:cNvSpPr>
          <p:nvPr>
            <p:ph type="sldNum" sz="quarter" idx="12"/>
          </p:nvPr>
        </p:nvSpPr>
        <p:spPr/>
        <p:txBody>
          <a:bodyPr/>
          <a:lstStyle/>
          <a:p>
            <a:fld id="{1504BD71-04D9-E942-B25C-7FA23AA51D2E}" type="slidenum">
              <a:rPr lang="en-US" smtClean="0"/>
              <a:t>‹#›</a:t>
            </a:fld>
            <a:endParaRPr lang="en-US"/>
          </a:p>
        </p:txBody>
      </p:sp>
    </p:spTree>
    <p:extLst>
      <p:ext uri="{BB962C8B-B14F-4D97-AF65-F5344CB8AC3E}">
        <p14:creationId xmlns:p14="http://schemas.microsoft.com/office/powerpoint/2010/main" val="25764982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16C30C-A046-8011-18C5-93D3951143C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4EFC9F4-675E-33DC-D72D-2B90F70F288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CB5EF2D-2D7F-1F90-C4ED-2064F580E04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BEE5C98-89DD-47AC-065D-62EBB4819D4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410486C-741D-0A02-63AE-482BA88A340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34F5F15-2B88-0DD5-C51D-F61F90201228}"/>
              </a:ext>
            </a:extLst>
          </p:cNvPr>
          <p:cNvSpPr>
            <a:spLocks noGrp="1"/>
          </p:cNvSpPr>
          <p:nvPr>
            <p:ph type="dt" sz="half" idx="10"/>
          </p:nvPr>
        </p:nvSpPr>
        <p:spPr/>
        <p:txBody>
          <a:bodyPr/>
          <a:lstStyle/>
          <a:p>
            <a:fld id="{4FFBD9A2-E650-514F-AA22-E46916A6F1F2}" type="datetimeFigureOut">
              <a:rPr lang="en-US" smtClean="0"/>
              <a:t>11/25/2025</a:t>
            </a:fld>
            <a:endParaRPr lang="en-US"/>
          </a:p>
        </p:txBody>
      </p:sp>
      <p:sp>
        <p:nvSpPr>
          <p:cNvPr id="8" name="Footer Placeholder 7">
            <a:extLst>
              <a:ext uri="{FF2B5EF4-FFF2-40B4-BE49-F238E27FC236}">
                <a16:creationId xmlns:a16="http://schemas.microsoft.com/office/drawing/2014/main" id="{92756CA4-F8AA-B1CF-BAD7-6418D33E65D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722ACEB-769B-5CEA-79B8-4822552F839E}"/>
              </a:ext>
            </a:extLst>
          </p:cNvPr>
          <p:cNvSpPr>
            <a:spLocks noGrp="1"/>
          </p:cNvSpPr>
          <p:nvPr>
            <p:ph type="sldNum" sz="quarter" idx="12"/>
          </p:nvPr>
        </p:nvSpPr>
        <p:spPr/>
        <p:txBody>
          <a:bodyPr/>
          <a:lstStyle/>
          <a:p>
            <a:fld id="{1504BD71-04D9-E942-B25C-7FA23AA51D2E}" type="slidenum">
              <a:rPr lang="en-US" smtClean="0"/>
              <a:t>‹#›</a:t>
            </a:fld>
            <a:endParaRPr lang="en-US"/>
          </a:p>
        </p:txBody>
      </p:sp>
    </p:spTree>
    <p:extLst>
      <p:ext uri="{BB962C8B-B14F-4D97-AF65-F5344CB8AC3E}">
        <p14:creationId xmlns:p14="http://schemas.microsoft.com/office/powerpoint/2010/main" val="40970464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947CAF-0526-3084-BE7E-CBD0639EBC9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3FF6DA6-DC7B-D212-B6FF-B57B5E8D2F5D}"/>
              </a:ext>
            </a:extLst>
          </p:cNvPr>
          <p:cNvSpPr>
            <a:spLocks noGrp="1"/>
          </p:cNvSpPr>
          <p:nvPr>
            <p:ph type="dt" sz="half" idx="10"/>
          </p:nvPr>
        </p:nvSpPr>
        <p:spPr/>
        <p:txBody>
          <a:bodyPr/>
          <a:lstStyle/>
          <a:p>
            <a:fld id="{4FFBD9A2-E650-514F-AA22-E46916A6F1F2}" type="datetimeFigureOut">
              <a:rPr lang="en-US" smtClean="0"/>
              <a:t>11/25/2025</a:t>
            </a:fld>
            <a:endParaRPr lang="en-US"/>
          </a:p>
        </p:txBody>
      </p:sp>
      <p:sp>
        <p:nvSpPr>
          <p:cNvPr id="4" name="Footer Placeholder 3">
            <a:extLst>
              <a:ext uri="{FF2B5EF4-FFF2-40B4-BE49-F238E27FC236}">
                <a16:creationId xmlns:a16="http://schemas.microsoft.com/office/drawing/2014/main" id="{8C8FECDC-44AB-5B0E-BD72-FFC370AD685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824A7DB-4A9F-5695-DB6E-DA74E47C0399}"/>
              </a:ext>
            </a:extLst>
          </p:cNvPr>
          <p:cNvSpPr>
            <a:spLocks noGrp="1"/>
          </p:cNvSpPr>
          <p:nvPr>
            <p:ph type="sldNum" sz="quarter" idx="12"/>
          </p:nvPr>
        </p:nvSpPr>
        <p:spPr/>
        <p:txBody>
          <a:bodyPr/>
          <a:lstStyle/>
          <a:p>
            <a:fld id="{1504BD71-04D9-E942-B25C-7FA23AA51D2E}" type="slidenum">
              <a:rPr lang="en-US" smtClean="0"/>
              <a:t>‹#›</a:t>
            </a:fld>
            <a:endParaRPr lang="en-US"/>
          </a:p>
        </p:txBody>
      </p:sp>
    </p:spTree>
    <p:extLst>
      <p:ext uri="{BB962C8B-B14F-4D97-AF65-F5344CB8AC3E}">
        <p14:creationId xmlns:p14="http://schemas.microsoft.com/office/powerpoint/2010/main" val="6664155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2BE5B3C-6675-B2A4-2F15-AC29F4FAC316}"/>
              </a:ext>
            </a:extLst>
          </p:cNvPr>
          <p:cNvSpPr>
            <a:spLocks noGrp="1"/>
          </p:cNvSpPr>
          <p:nvPr>
            <p:ph type="dt" sz="half" idx="10"/>
          </p:nvPr>
        </p:nvSpPr>
        <p:spPr/>
        <p:txBody>
          <a:bodyPr/>
          <a:lstStyle/>
          <a:p>
            <a:fld id="{4FFBD9A2-E650-514F-AA22-E46916A6F1F2}" type="datetimeFigureOut">
              <a:rPr lang="en-US" smtClean="0"/>
              <a:t>11/25/2025</a:t>
            </a:fld>
            <a:endParaRPr lang="en-US"/>
          </a:p>
        </p:txBody>
      </p:sp>
      <p:sp>
        <p:nvSpPr>
          <p:cNvPr id="3" name="Footer Placeholder 2">
            <a:extLst>
              <a:ext uri="{FF2B5EF4-FFF2-40B4-BE49-F238E27FC236}">
                <a16:creationId xmlns:a16="http://schemas.microsoft.com/office/drawing/2014/main" id="{157FD282-63AC-7AAC-093B-FBDA18102EA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5F191A4-4849-8CA4-D765-383C6E48B115}"/>
              </a:ext>
            </a:extLst>
          </p:cNvPr>
          <p:cNvSpPr>
            <a:spLocks noGrp="1"/>
          </p:cNvSpPr>
          <p:nvPr>
            <p:ph type="sldNum" sz="quarter" idx="12"/>
          </p:nvPr>
        </p:nvSpPr>
        <p:spPr/>
        <p:txBody>
          <a:bodyPr/>
          <a:lstStyle/>
          <a:p>
            <a:fld id="{1504BD71-04D9-E942-B25C-7FA23AA51D2E}" type="slidenum">
              <a:rPr lang="en-US" smtClean="0"/>
              <a:t>‹#›</a:t>
            </a:fld>
            <a:endParaRPr lang="en-US"/>
          </a:p>
        </p:txBody>
      </p:sp>
    </p:spTree>
    <p:extLst>
      <p:ext uri="{BB962C8B-B14F-4D97-AF65-F5344CB8AC3E}">
        <p14:creationId xmlns:p14="http://schemas.microsoft.com/office/powerpoint/2010/main" val="7569278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B493A6-3CBB-FB73-13AF-A1220B2416A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97F4D5A-A671-0B5F-A82B-1BACCF647FD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78E9493-D264-3EA3-7662-F3A71E1D081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C7E282F-CAFF-B690-A220-59B64AD5816C}"/>
              </a:ext>
            </a:extLst>
          </p:cNvPr>
          <p:cNvSpPr>
            <a:spLocks noGrp="1"/>
          </p:cNvSpPr>
          <p:nvPr>
            <p:ph type="dt" sz="half" idx="10"/>
          </p:nvPr>
        </p:nvSpPr>
        <p:spPr/>
        <p:txBody>
          <a:bodyPr/>
          <a:lstStyle/>
          <a:p>
            <a:fld id="{4FFBD9A2-E650-514F-AA22-E46916A6F1F2}" type="datetimeFigureOut">
              <a:rPr lang="en-US" smtClean="0"/>
              <a:t>11/25/2025</a:t>
            </a:fld>
            <a:endParaRPr lang="en-US"/>
          </a:p>
        </p:txBody>
      </p:sp>
      <p:sp>
        <p:nvSpPr>
          <p:cNvPr id="6" name="Footer Placeholder 5">
            <a:extLst>
              <a:ext uri="{FF2B5EF4-FFF2-40B4-BE49-F238E27FC236}">
                <a16:creationId xmlns:a16="http://schemas.microsoft.com/office/drawing/2014/main" id="{A84EDCE4-88CD-0C16-1B49-B9A1A7D2498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451EF9-8204-098B-6474-AF46F4636BE1}"/>
              </a:ext>
            </a:extLst>
          </p:cNvPr>
          <p:cNvSpPr>
            <a:spLocks noGrp="1"/>
          </p:cNvSpPr>
          <p:nvPr>
            <p:ph type="sldNum" sz="quarter" idx="12"/>
          </p:nvPr>
        </p:nvSpPr>
        <p:spPr/>
        <p:txBody>
          <a:bodyPr/>
          <a:lstStyle/>
          <a:p>
            <a:fld id="{1504BD71-04D9-E942-B25C-7FA23AA51D2E}" type="slidenum">
              <a:rPr lang="en-US" smtClean="0"/>
              <a:t>‹#›</a:t>
            </a:fld>
            <a:endParaRPr lang="en-US"/>
          </a:p>
        </p:txBody>
      </p:sp>
    </p:spTree>
    <p:extLst>
      <p:ext uri="{BB962C8B-B14F-4D97-AF65-F5344CB8AC3E}">
        <p14:creationId xmlns:p14="http://schemas.microsoft.com/office/powerpoint/2010/main" val="26810895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63B931-58CD-B737-367E-FDAA504C6D2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6BB2124-44BF-D180-C5A8-68AF3A550C1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3CF1D18-9C87-1518-0D75-8CD28370F14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410D468-35C2-372C-4D6F-49FA7D0A643F}"/>
              </a:ext>
            </a:extLst>
          </p:cNvPr>
          <p:cNvSpPr>
            <a:spLocks noGrp="1"/>
          </p:cNvSpPr>
          <p:nvPr>
            <p:ph type="dt" sz="half" idx="10"/>
          </p:nvPr>
        </p:nvSpPr>
        <p:spPr/>
        <p:txBody>
          <a:bodyPr/>
          <a:lstStyle/>
          <a:p>
            <a:fld id="{4FFBD9A2-E650-514F-AA22-E46916A6F1F2}" type="datetimeFigureOut">
              <a:rPr lang="en-US" smtClean="0"/>
              <a:t>11/25/2025</a:t>
            </a:fld>
            <a:endParaRPr lang="en-US"/>
          </a:p>
        </p:txBody>
      </p:sp>
      <p:sp>
        <p:nvSpPr>
          <p:cNvPr id="6" name="Footer Placeholder 5">
            <a:extLst>
              <a:ext uri="{FF2B5EF4-FFF2-40B4-BE49-F238E27FC236}">
                <a16:creationId xmlns:a16="http://schemas.microsoft.com/office/drawing/2014/main" id="{A3F82DB1-1BC8-64DF-3FD6-E0AF7A2051D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FDCA36B-83AC-DC2D-4ECE-37D9CF1DBC1D}"/>
              </a:ext>
            </a:extLst>
          </p:cNvPr>
          <p:cNvSpPr>
            <a:spLocks noGrp="1"/>
          </p:cNvSpPr>
          <p:nvPr>
            <p:ph type="sldNum" sz="quarter" idx="12"/>
          </p:nvPr>
        </p:nvSpPr>
        <p:spPr/>
        <p:txBody>
          <a:bodyPr/>
          <a:lstStyle/>
          <a:p>
            <a:fld id="{1504BD71-04D9-E942-B25C-7FA23AA51D2E}" type="slidenum">
              <a:rPr lang="en-US" smtClean="0"/>
              <a:t>‹#›</a:t>
            </a:fld>
            <a:endParaRPr lang="en-US"/>
          </a:p>
        </p:txBody>
      </p:sp>
    </p:spTree>
    <p:extLst>
      <p:ext uri="{BB962C8B-B14F-4D97-AF65-F5344CB8AC3E}">
        <p14:creationId xmlns:p14="http://schemas.microsoft.com/office/powerpoint/2010/main" val="29161708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536C10-D08E-D441-953E-959137F667F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B3F9BFB-A218-EB92-D947-295E62F86CB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1C553AF-84BB-7AA5-A9CF-E6B884F72F91}"/>
              </a:ext>
            </a:extLst>
          </p:cNvPr>
          <p:cNvSpPr>
            <a:spLocks noGrp="1"/>
          </p:cNvSpPr>
          <p:nvPr>
            <p:ph type="dt" sz="half" idx="10"/>
          </p:nvPr>
        </p:nvSpPr>
        <p:spPr/>
        <p:txBody>
          <a:bodyPr/>
          <a:lstStyle/>
          <a:p>
            <a:fld id="{4FFBD9A2-E650-514F-AA22-E46916A6F1F2}" type="datetimeFigureOut">
              <a:rPr lang="en-US" smtClean="0"/>
              <a:t>11/25/2025</a:t>
            </a:fld>
            <a:endParaRPr lang="en-US"/>
          </a:p>
        </p:txBody>
      </p:sp>
      <p:sp>
        <p:nvSpPr>
          <p:cNvPr id="5" name="Footer Placeholder 4">
            <a:extLst>
              <a:ext uri="{FF2B5EF4-FFF2-40B4-BE49-F238E27FC236}">
                <a16:creationId xmlns:a16="http://schemas.microsoft.com/office/drawing/2014/main" id="{DFDEE882-BF3D-8B84-47FC-58D050A1FB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CC102D-87D2-A2AF-584F-F7BFFDDECD83}"/>
              </a:ext>
            </a:extLst>
          </p:cNvPr>
          <p:cNvSpPr>
            <a:spLocks noGrp="1"/>
          </p:cNvSpPr>
          <p:nvPr>
            <p:ph type="sldNum" sz="quarter" idx="12"/>
          </p:nvPr>
        </p:nvSpPr>
        <p:spPr/>
        <p:txBody>
          <a:bodyPr/>
          <a:lstStyle/>
          <a:p>
            <a:fld id="{1504BD71-04D9-E942-B25C-7FA23AA51D2E}" type="slidenum">
              <a:rPr lang="en-US" smtClean="0"/>
              <a:t>‹#›</a:t>
            </a:fld>
            <a:endParaRPr lang="en-US"/>
          </a:p>
        </p:txBody>
      </p:sp>
    </p:spTree>
    <p:extLst>
      <p:ext uri="{BB962C8B-B14F-4D97-AF65-F5344CB8AC3E}">
        <p14:creationId xmlns:p14="http://schemas.microsoft.com/office/powerpoint/2010/main" val="29215609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F4A6A30-DF9E-344E-16F8-D031DDCE849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422F78F-CEB7-E505-66DC-3B278CCA951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285AF1A-0070-1868-09C8-702C6B5906AF}"/>
              </a:ext>
            </a:extLst>
          </p:cNvPr>
          <p:cNvSpPr>
            <a:spLocks noGrp="1"/>
          </p:cNvSpPr>
          <p:nvPr>
            <p:ph type="dt" sz="half" idx="10"/>
          </p:nvPr>
        </p:nvSpPr>
        <p:spPr/>
        <p:txBody>
          <a:bodyPr/>
          <a:lstStyle/>
          <a:p>
            <a:fld id="{4FFBD9A2-E650-514F-AA22-E46916A6F1F2}" type="datetimeFigureOut">
              <a:rPr lang="en-US" smtClean="0"/>
              <a:t>11/25/2025</a:t>
            </a:fld>
            <a:endParaRPr lang="en-US"/>
          </a:p>
        </p:txBody>
      </p:sp>
      <p:sp>
        <p:nvSpPr>
          <p:cNvPr id="5" name="Footer Placeholder 4">
            <a:extLst>
              <a:ext uri="{FF2B5EF4-FFF2-40B4-BE49-F238E27FC236}">
                <a16:creationId xmlns:a16="http://schemas.microsoft.com/office/drawing/2014/main" id="{A0FE6C42-76DC-F2A9-628F-A5CC688289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8A30E02-9E7C-D638-7FBB-846C8CB5FB4F}"/>
              </a:ext>
            </a:extLst>
          </p:cNvPr>
          <p:cNvSpPr>
            <a:spLocks noGrp="1"/>
          </p:cNvSpPr>
          <p:nvPr>
            <p:ph type="sldNum" sz="quarter" idx="12"/>
          </p:nvPr>
        </p:nvSpPr>
        <p:spPr/>
        <p:txBody>
          <a:bodyPr/>
          <a:lstStyle/>
          <a:p>
            <a:fld id="{1504BD71-04D9-E942-B25C-7FA23AA51D2E}" type="slidenum">
              <a:rPr lang="en-US" smtClean="0"/>
              <a:t>‹#›</a:t>
            </a:fld>
            <a:endParaRPr lang="en-US"/>
          </a:p>
        </p:txBody>
      </p:sp>
    </p:spTree>
    <p:extLst>
      <p:ext uri="{BB962C8B-B14F-4D97-AF65-F5344CB8AC3E}">
        <p14:creationId xmlns:p14="http://schemas.microsoft.com/office/powerpoint/2010/main" val="11187493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_Custom Layout">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2F5C3E02-4900-4F48-B6D4-4B4F9E5397EB}"/>
              </a:ext>
            </a:extLst>
          </p:cNvPr>
          <p:cNvSpPr>
            <a:spLocks noGrp="1"/>
          </p:cNvSpPr>
          <p:nvPr>
            <p:ph type="pic" sz="quarter" idx="10"/>
          </p:nvPr>
        </p:nvSpPr>
        <p:spPr>
          <a:xfrm>
            <a:off x="5610224" y="630124"/>
            <a:ext cx="6581773" cy="3080485"/>
          </a:xfrm>
          <a:custGeom>
            <a:avLst/>
            <a:gdLst>
              <a:gd name="connsiteX0" fmla="*/ 0 w 6824868"/>
              <a:gd name="connsiteY0" fmla="*/ 0 h 3080485"/>
              <a:gd name="connsiteX1" fmla="*/ 6824868 w 6824868"/>
              <a:gd name="connsiteY1" fmla="*/ 0 h 3080485"/>
              <a:gd name="connsiteX2" fmla="*/ 6824868 w 6824868"/>
              <a:gd name="connsiteY2" fmla="*/ 3080485 h 3080485"/>
              <a:gd name="connsiteX3" fmla="*/ 0 w 6824868"/>
              <a:gd name="connsiteY3" fmla="*/ 3080485 h 3080485"/>
            </a:gdLst>
            <a:ahLst/>
            <a:cxnLst>
              <a:cxn ang="0">
                <a:pos x="connsiteX0" y="connsiteY0"/>
              </a:cxn>
              <a:cxn ang="0">
                <a:pos x="connsiteX1" y="connsiteY1"/>
              </a:cxn>
              <a:cxn ang="0">
                <a:pos x="connsiteX2" y="connsiteY2"/>
              </a:cxn>
              <a:cxn ang="0">
                <a:pos x="connsiteX3" y="connsiteY3"/>
              </a:cxn>
            </a:cxnLst>
            <a:rect l="l" t="t" r="r" b="b"/>
            <a:pathLst>
              <a:path w="6824868" h="3080485">
                <a:moveTo>
                  <a:pt x="0" y="0"/>
                </a:moveTo>
                <a:lnTo>
                  <a:pt x="6824868" y="0"/>
                </a:lnTo>
                <a:lnTo>
                  <a:pt x="6824868" y="3080485"/>
                </a:lnTo>
                <a:lnTo>
                  <a:pt x="0" y="3080485"/>
                </a:lnTo>
                <a:close/>
              </a:path>
            </a:pathLst>
          </a:custGeom>
        </p:spPr>
        <p:txBody>
          <a:bodyPr wrap="square">
            <a:noAutofit/>
          </a:bodyPr>
          <a:lstStyle/>
          <a:p>
            <a:endParaRPr lang="en-US"/>
          </a:p>
        </p:txBody>
      </p:sp>
      <p:sp>
        <p:nvSpPr>
          <p:cNvPr id="7" name="Picture Placeholder 6">
            <a:extLst>
              <a:ext uri="{FF2B5EF4-FFF2-40B4-BE49-F238E27FC236}">
                <a16:creationId xmlns:a16="http://schemas.microsoft.com/office/drawing/2014/main" id="{449BED59-8757-4452-875A-B5DDDC59DD59}"/>
              </a:ext>
            </a:extLst>
          </p:cNvPr>
          <p:cNvSpPr>
            <a:spLocks noGrp="1"/>
          </p:cNvSpPr>
          <p:nvPr>
            <p:ph type="pic" sz="quarter" idx="11"/>
          </p:nvPr>
        </p:nvSpPr>
        <p:spPr>
          <a:xfrm>
            <a:off x="-2" y="3710609"/>
            <a:ext cx="3884199" cy="2517267"/>
          </a:xfrm>
          <a:custGeom>
            <a:avLst/>
            <a:gdLst>
              <a:gd name="connsiteX0" fmla="*/ 0 w 3884198"/>
              <a:gd name="connsiteY0" fmla="*/ 0 h 2517267"/>
              <a:gd name="connsiteX1" fmla="*/ 3884198 w 3884198"/>
              <a:gd name="connsiteY1" fmla="*/ 0 h 2517267"/>
              <a:gd name="connsiteX2" fmla="*/ 3884198 w 3884198"/>
              <a:gd name="connsiteY2" fmla="*/ 2517267 h 2517267"/>
              <a:gd name="connsiteX3" fmla="*/ 0 w 3884198"/>
              <a:gd name="connsiteY3" fmla="*/ 2517267 h 2517267"/>
            </a:gdLst>
            <a:ahLst/>
            <a:cxnLst>
              <a:cxn ang="0">
                <a:pos x="connsiteX0" y="connsiteY0"/>
              </a:cxn>
              <a:cxn ang="0">
                <a:pos x="connsiteX1" y="connsiteY1"/>
              </a:cxn>
              <a:cxn ang="0">
                <a:pos x="connsiteX2" y="connsiteY2"/>
              </a:cxn>
              <a:cxn ang="0">
                <a:pos x="connsiteX3" y="connsiteY3"/>
              </a:cxn>
            </a:cxnLst>
            <a:rect l="l" t="t" r="r" b="b"/>
            <a:pathLst>
              <a:path w="3884198" h="2517267">
                <a:moveTo>
                  <a:pt x="0" y="0"/>
                </a:moveTo>
                <a:lnTo>
                  <a:pt x="3884198" y="0"/>
                </a:lnTo>
                <a:lnTo>
                  <a:pt x="3884198" y="2517267"/>
                </a:lnTo>
                <a:lnTo>
                  <a:pt x="0" y="2517267"/>
                </a:lnTo>
                <a:close/>
              </a:path>
            </a:pathLst>
          </a:custGeom>
        </p:spPr>
        <p:txBody>
          <a:bodyPr wrap="square">
            <a:noAutofit/>
          </a:bodyPr>
          <a:lstStyle/>
          <a:p>
            <a:endParaRPr lang="en-US"/>
          </a:p>
        </p:txBody>
      </p:sp>
    </p:spTree>
    <p:extLst>
      <p:ext uri="{BB962C8B-B14F-4D97-AF65-F5344CB8AC3E}">
        <p14:creationId xmlns:p14="http://schemas.microsoft.com/office/powerpoint/2010/main" val="16814836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D3C2E9C-D2EB-7FDB-E450-92D7321D0BD5}"/>
              </a:ext>
            </a:extLst>
          </p:cNvPr>
          <p:cNvSpPr>
            <a:spLocks noGrp="1"/>
          </p:cNvSpPr>
          <p:nvPr>
            <p:ph type="dt" sz="half" idx="10"/>
          </p:nvPr>
        </p:nvSpPr>
        <p:spPr/>
        <p:txBody>
          <a:bodyPr/>
          <a:lstStyle>
            <a:lvl1pPr>
              <a:defRPr/>
            </a:lvl1pPr>
          </a:lstStyle>
          <a:p>
            <a:pPr>
              <a:defRPr/>
            </a:pPr>
            <a:fld id="{D9C6FA12-6826-42B8-A8F1-8764E18D1EB9}" type="datetimeFigureOut">
              <a:rPr lang="en-US"/>
              <a:pPr>
                <a:defRPr/>
              </a:pPr>
              <a:t>11/25/2025</a:t>
            </a:fld>
            <a:endParaRPr lang="en-US"/>
          </a:p>
        </p:txBody>
      </p:sp>
      <p:sp>
        <p:nvSpPr>
          <p:cNvPr id="5" name="Footer Placeholder 4">
            <a:extLst>
              <a:ext uri="{FF2B5EF4-FFF2-40B4-BE49-F238E27FC236}">
                <a16:creationId xmlns:a16="http://schemas.microsoft.com/office/drawing/2014/main" id="{6D1B9E53-C8C0-8993-1C47-48AFC65589EA}"/>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8E383064-B286-60CF-1DA3-1184540017A0}"/>
              </a:ext>
            </a:extLst>
          </p:cNvPr>
          <p:cNvSpPr>
            <a:spLocks noGrp="1"/>
          </p:cNvSpPr>
          <p:nvPr>
            <p:ph type="sldNum" sz="quarter" idx="12"/>
          </p:nvPr>
        </p:nvSpPr>
        <p:spPr/>
        <p:txBody>
          <a:bodyPr/>
          <a:lstStyle>
            <a:lvl1pPr>
              <a:defRPr/>
            </a:lvl1pPr>
          </a:lstStyle>
          <a:p>
            <a:pPr>
              <a:defRPr/>
            </a:pPr>
            <a:fld id="{5DC5C186-F67C-44F8-8240-EBC57F72709E}" type="slidenum">
              <a:rPr lang="en-US"/>
              <a:pPr>
                <a:defRPr/>
              </a:pPr>
              <a:t>‹#›</a:t>
            </a:fld>
            <a:endParaRPr lang="en-US"/>
          </a:p>
        </p:txBody>
      </p:sp>
    </p:spTree>
    <p:extLst>
      <p:ext uri="{BB962C8B-B14F-4D97-AF65-F5344CB8AC3E}">
        <p14:creationId xmlns:p14="http://schemas.microsoft.com/office/powerpoint/2010/main" val="5932491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D143B9-A384-2CED-64EE-197DB04DB050}"/>
              </a:ext>
            </a:extLst>
          </p:cNvPr>
          <p:cNvSpPr>
            <a:spLocks noGrp="1"/>
          </p:cNvSpPr>
          <p:nvPr>
            <p:ph type="dt" sz="half" idx="10"/>
          </p:nvPr>
        </p:nvSpPr>
        <p:spPr/>
        <p:txBody>
          <a:bodyPr/>
          <a:lstStyle>
            <a:lvl1pPr>
              <a:defRPr/>
            </a:lvl1pPr>
          </a:lstStyle>
          <a:p>
            <a:pPr>
              <a:defRPr/>
            </a:pPr>
            <a:fld id="{6B4F36C8-A9BA-4E59-842A-F1FA05DCB3C5}" type="datetimeFigureOut">
              <a:rPr lang="en-US"/>
              <a:pPr>
                <a:defRPr/>
              </a:pPr>
              <a:t>11/25/2025</a:t>
            </a:fld>
            <a:endParaRPr lang="en-US"/>
          </a:p>
        </p:txBody>
      </p:sp>
      <p:sp>
        <p:nvSpPr>
          <p:cNvPr id="5" name="Footer Placeholder 4">
            <a:extLst>
              <a:ext uri="{FF2B5EF4-FFF2-40B4-BE49-F238E27FC236}">
                <a16:creationId xmlns:a16="http://schemas.microsoft.com/office/drawing/2014/main" id="{A074D600-7427-B4FE-9E47-EA4506A3070E}"/>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FC83557E-D57A-73F4-F65E-E97541A89E71}"/>
              </a:ext>
            </a:extLst>
          </p:cNvPr>
          <p:cNvSpPr>
            <a:spLocks noGrp="1"/>
          </p:cNvSpPr>
          <p:nvPr>
            <p:ph type="sldNum" sz="quarter" idx="12"/>
          </p:nvPr>
        </p:nvSpPr>
        <p:spPr/>
        <p:txBody>
          <a:bodyPr/>
          <a:lstStyle>
            <a:lvl1pPr>
              <a:defRPr/>
            </a:lvl1pPr>
          </a:lstStyle>
          <a:p>
            <a:pPr>
              <a:defRPr/>
            </a:pPr>
            <a:fld id="{CD9DAF93-E2CE-41A7-A3AB-CAC75E84AA97}" type="slidenum">
              <a:rPr lang="en-US"/>
              <a:pPr>
                <a:defRPr/>
              </a:pPr>
              <a:t>‹#›</a:t>
            </a:fld>
            <a:endParaRPr lang="en-US"/>
          </a:p>
        </p:txBody>
      </p:sp>
    </p:spTree>
    <p:extLst>
      <p:ext uri="{BB962C8B-B14F-4D97-AF65-F5344CB8AC3E}">
        <p14:creationId xmlns:p14="http://schemas.microsoft.com/office/powerpoint/2010/main" val="18606380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217D06B-20F1-70FC-31E0-CF19E994A5D1}"/>
              </a:ext>
            </a:extLst>
          </p:cNvPr>
          <p:cNvSpPr>
            <a:spLocks noGrp="1"/>
          </p:cNvSpPr>
          <p:nvPr>
            <p:ph type="dt" sz="half" idx="10"/>
          </p:nvPr>
        </p:nvSpPr>
        <p:spPr/>
        <p:txBody>
          <a:bodyPr/>
          <a:lstStyle>
            <a:lvl1pPr>
              <a:defRPr/>
            </a:lvl1pPr>
          </a:lstStyle>
          <a:p>
            <a:pPr>
              <a:defRPr/>
            </a:pPr>
            <a:fld id="{EC903BC8-4FED-4EBF-9737-80B78F6D7550}" type="datetimeFigureOut">
              <a:rPr lang="en-US"/>
              <a:pPr>
                <a:defRPr/>
              </a:pPr>
              <a:t>11/25/2025</a:t>
            </a:fld>
            <a:endParaRPr lang="en-US"/>
          </a:p>
        </p:txBody>
      </p:sp>
      <p:sp>
        <p:nvSpPr>
          <p:cNvPr id="5" name="Footer Placeholder 4">
            <a:extLst>
              <a:ext uri="{FF2B5EF4-FFF2-40B4-BE49-F238E27FC236}">
                <a16:creationId xmlns:a16="http://schemas.microsoft.com/office/drawing/2014/main" id="{BCE5D0F2-B7E8-2804-B4CC-47FFACB12A9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BEC17CE6-6DF9-7DF5-EE46-B0F3D7EEA587}"/>
              </a:ext>
            </a:extLst>
          </p:cNvPr>
          <p:cNvSpPr>
            <a:spLocks noGrp="1"/>
          </p:cNvSpPr>
          <p:nvPr>
            <p:ph type="sldNum" sz="quarter" idx="12"/>
          </p:nvPr>
        </p:nvSpPr>
        <p:spPr/>
        <p:txBody>
          <a:bodyPr/>
          <a:lstStyle>
            <a:lvl1pPr>
              <a:defRPr/>
            </a:lvl1pPr>
          </a:lstStyle>
          <a:p>
            <a:pPr>
              <a:defRPr/>
            </a:pPr>
            <a:fld id="{B674D1B3-DED9-44D7-8CFE-B0B2D34DF5F9}" type="slidenum">
              <a:rPr lang="en-US"/>
              <a:pPr>
                <a:defRPr/>
              </a:pPr>
              <a:t>‹#›</a:t>
            </a:fld>
            <a:endParaRPr lang="en-US"/>
          </a:p>
        </p:txBody>
      </p:sp>
    </p:spTree>
    <p:extLst>
      <p:ext uri="{BB962C8B-B14F-4D97-AF65-F5344CB8AC3E}">
        <p14:creationId xmlns:p14="http://schemas.microsoft.com/office/powerpoint/2010/main" val="3180356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684D13F1-322D-9649-5B26-20CF0A04A05B}"/>
              </a:ext>
            </a:extLst>
          </p:cNvPr>
          <p:cNvSpPr>
            <a:spLocks noGrp="1"/>
          </p:cNvSpPr>
          <p:nvPr>
            <p:ph type="dt" sz="half" idx="10"/>
          </p:nvPr>
        </p:nvSpPr>
        <p:spPr/>
        <p:txBody>
          <a:bodyPr/>
          <a:lstStyle>
            <a:lvl1pPr>
              <a:defRPr/>
            </a:lvl1pPr>
          </a:lstStyle>
          <a:p>
            <a:pPr>
              <a:defRPr/>
            </a:pPr>
            <a:fld id="{7E1C252D-3669-47B2-9AB1-A0E939B3AE4D}" type="datetimeFigureOut">
              <a:rPr lang="en-US"/>
              <a:pPr>
                <a:defRPr/>
              </a:pPr>
              <a:t>11/25/2025</a:t>
            </a:fld>
            <a:endParaRPr lang="en-US"/>
          </a:p>
        </p:txBody>
      </p:sp>
      <p:sp>
        <p:nvSpPr>
          <p:cNvPr id="6" name="Footer Placeholder 4">
            <a:extLst>
              <a:ext uri="{FF2B5EF4-FFF2-40B4-BE49-F238E27FC236}">
                <a16:creationId xmlns:a16="http://schemas.microsoft.com/office/drawing/2014/main" id="{80DAE1D4-428B-6E8F-616C-01F1032B66DF}"/>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1C488BB2-D56E-8D85-254C-5EC9CF522E99}"/>
              </a:ext>
            </a:extLst>
          </p:cNvPr>
          <p:cNvSpPr>
            <a:spLocks noGrp="1"/>
          </p:cNvSpPr>
          <p:nvPr>
            <p:ph type="sldNum" sz="quarter" idx="12"/>
          </p:nvPr>
        </p:nvSpPr>
        <p:spPr/>
        <p:txBody>
          <a:bodyPr/>
          <a:lstStyle>
            <a:lvl1pPr>
              <a:defRPr/>
            </a:lvl1pPr>
          </a:lstStyle>
          <a:p>
            <a:pPr>
              <a:defRPr/>
            </a:pPr>
            <a:fld id="{145CFDD9-350D-4033-980A-7930CDF3307C}" type="slidenum">
              <a:rPr lang="en-US"/>
              <a:pPr>
                <a:defRPr/>
              </a:pPr>
              <a:t>‹#›</a:t>
            </a:fld>
            <a:endParaRPr lang="en-US"/>
          </a:p>
        </p:txBody>
      </p:sp>
    </p:spTree>
    <p:extLst>
      <p:ext uri="{BB962C8B-B14F-4D97-AF65-F5344CB8AC3E}">
        <p14:creationId xmlns:p14="http://schemas.microsoft.com/office/powerpoint/2010/main" val="26838852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3A715771-69BE-EC12-D253-A3DDFCF3138D}"/>
              </a:ext>
            </a:extLst>
          </p:cNvPr>
          <p:cNvSpPr>
            <a:spLocks noGrp="1"/>
          </p:cNvSpPr>
          <p:nvPr>
            <p:ph type="dt" sz="half" idx="10"/>
          </p:nvPr>
        </p:nvSpPr>
        <p:spPr/>
        <p:txBody>
          <a:bodyPr/>
          <a:lstStyle>
            <a:lvl1pPr>
              <a:defRPr/>
            </a:lvl1pPr>
          </a:lstStyle>
          <a:p>
            <a:pPr>
              <a:defRPr/>
            </a:pPr>
            <a:fld id="{E6FD9F85-6B90-4E52-8CEC-8C995B73CC84}" type="datetimeFigureOut">
              <a:rPr lang="en-US"/>
              <a:pPr>
                <a:defRPr/>
              </a:pPr>
              <a:t>11/25/2025</a:t>
            </a:fld>
            <a:endParaRPr lang="en-US"/>
          </a:p>
        </p:txBody>
      </p:sp>
      <p:sp>
        <p:nvSpPr>
          <p:cNvPr id="8" name="Footer Placeholder 4">
            <a:extLst>
              <a:ext uri="{FF2B5EF4-FFF2-40B4-BE49-F238E27FC236}">
                <a16:creationId xmlns:a16="http://schemas.microsoft.com/office/drawing/2014/main" id="{00F6CFE0-8B3A-24FF-F645-327AEA68C9CC}"/>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0D6E30A9-4DEB-0D33-2847-190670AE447F}"/>
              </a:ext>
            </a:extLst>
          </p:cNvPr>
          <p:cNvSpPr>
            <a:spLocks noGrp="1"/>
          </p:cNvSpPr>
          <p:nvPr>
            <p:ph type="sldNum" sz="quarter" idx="12"/>
          </p:nvPr>
        </p:nvSpPr>
        <p:spPr/>
        <p:txBody>
          <a:bodyPr/>
          <a:lstStyle>
            <a:lvl1pPr>
              <a:defRPr/>
            </a:lvl1pPr>
          </a:lstStyle>
          <a:p>
            <a:pPr>
              <a:defRPr/>
            </a:pPr>
            <a:fld id="{1776FA77-1EC3-42F5-A8F2-9E292D7A1D43}" type="slidenum">
              <a:rPr lang="en-US"/>
              <a:pPr>
                <a:defRPr/>
              </a:pPr>
              <a:t>‹#›</a:t>
            </a:fld>
            <a:endParaRPr lang="en-US"/>
          </a:p>
        </p:txBody>
      </p:sp>
    </p:spTree>
    <p:extLst>
      <p:ext uri="{BB962C8B-B14F-4D97-AF65-F5344CB8AC3E}">
        <p14:creationId xmlns:p14="http://schemas.microsoft.com/office/powerpoint/2010/main" val="40278127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5A347ABE-F01D-E1E3-D1BB-0DA998E2B196}"/>
              </a:ext>
            </a:extLst>
          </p:cNvPr>
          <p:cNvSpPr>
            <a:spLocks noGrp="1"/>
          </p:cNvSpPr>
          <p:nvPr>
            <p:ph type="dt" sz="half" idx="10"/>
          </p:nvPr>
        </p:nvSpPr>
        <p:spPr/>
        <p:txBody>
          <a:bodyPr/>
          <a:lstStyle>
            <a:lvl1pPr>
              <a:defRPr/>
            </a:lvl1pPr>
          </a:lstStyle>
          <a:p>
            <a:pPr>
              <a:defRPr/>
            </a:pPr>
            <a:fld id="{5766616C-59AA-4850-ACF7-C2945B8FC76A}" type="datetimeFigureOut">
              <a:rPr lang="en-US"/>
              <a:pPr>
                <a:defRPr/>
              </a:pPr>
              <a:t>11/25/2025</a:t>
            </a:fld>
            <a:endParaRPr lang="en-US"/>
          </a:p>
        </p:txBody>
      </p:sp>
      <p:sp>
        <p:nvSpPr>
          <p:cNvPr id="4" name="Footer Placeholder 4">
            <a:extLst>
              <a:ext uri="{FF2B5EF4-FFF2-40B4-BE49-F238E27FC236}">
                <a16:creationId xmlns:a16="http://schemas.microsoft.com/office/drawing/2014/main" id="{F9A12109-088F-5AB7-B6B9-3732D1728B08}"/>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AA1B2AF4-A3EA-E462-5BA2-3EF051B7596F}"/>
              </a:ext>
            </a:extLst>
          </p:cNvPr>
          <p:cNvSpPr>
            <a:spLocks noGrp="1"/>
          </p:cNvSpPr>
          <p:nvPr>
            <p:ph type="sldNum" sz="quarter" idx="12"/>
          </p:nvPr>
        </p:nvSpPr>
        <p:spPr/>
        <p:txBody>
          <a:bodyPr/>
          <a:lstStyle>
            <a:lvl1pPr>
              <a:defRPr/>
            </a:lvl1pPr>
          </a:lstStyle>
          <a:p>
            <a:pPr>
              <a:defRPr/>
            </a:pPr>
            <a:fld id="{C0B80FB5-1B69-4908-90B1-8332D7103555}" type="slidenum">
              <a:rPr lang="en-US"/>
              <a:pPr>
                <a:defRPr/>
              </a:pPr>
              <a:t>‹#›</a:t>
            </a:fld>
            <a:endParaRPr lang="en-US"/>
          </a:p>
        </p:txBody>
      </p:sp>
    </p:spTree>
    <p:extLst>
      <p:ext uri="{BB962C8B-B14F-4D97-AF65-F5344CB8AC3E}">
        <p14:creationId xmlns:p14="http://schemas.microsoft.com/office/powerpoint/2010/main" val="137164993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A247A8A0-D58F-82FB-8616-803B51A32E0D}"/>
              </a:ext>
            </a:extLst>
          </p:cNvPr>
          <p:cNvSpPr>
            <a:spLocks noGrp="1"/>
          </p:cNvSpPr>
          <p:nvPr>
            <p:ph type="dt" sz="half" idx="10"/>
          </p:nvPr>
        </p:nvSpPr>
        <p:spPr/>
        <p:txBody>
          <a:bodyPr/>
          <a:lstStyle>
            <a:lvl1pPr>
              <a:defRPr/>
            </a:lvl1pPr>
          </a:lstStyle>
          <a:p>
            <a:pPr>
              <a:defRPr/>
            </a:pPr>
            <a:fld id="{15D72D0A-55B0-4D16-A0BD-DF629B1458AA}" type="datetimeFigureOut">
              <a:rPr lang="en-US"/>
              <a:pPr>
                <a:defRPr/>
              </a:pPr>
              <a:t>11/25/2025</a:t>
            </a:fld>
            <a:endParaRPr lang="en-US"/>
          </a:p>
        </p:txBody>
      </p:sp>
      <p:sp>
        <p:nvSpPr>
          <p:cNvPr id="3" name="Footer Placeholder 4">
            <a:extLst>
              <a:ext uri="{FF2B5EF4-FFF2-40B4-BE49-F238E27FC236}">
                <a16:creationId xmlns:a16="http://schemas.microsoft.com/office/drawing/2014/main" id="{8A90C328-78B7-0B84-5FF5-B86DF4301B30}"/>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1A48EB8D-6290-1797-36FB-8C0647FA253C}"/>
              </a:ext>
            </a:extLst>
          </p:cNvPr>
          <p:cNvSpPr>
            <a:spLocks noGrp="1"/>
          </p:cNvSpPr>
          <p:nvPr>
            <p:ph type="sldNum" sz="quarter" idx="12"/>
          </p:nvPr>
        </p:nvSpPr>
        <p:spPr/>
        <p:txBody>
          <a:bodyPr/>
          <a:lstStyle>
            <a:lvl1pPr>
              <a:defRPr/>
            </a:lvl1pPr>
          </a:lstStyle>
          <a:p>
            <a:pPr>
              <a:defRPr/>
            </a:pPr>
            <a:fld id="{10D6AE46-5F33-418E-AC31-F63508CBC797}" type="slidenum">
              <a:rPr lang="en-US"/>
              <a:pPr>
                <a:defRPr/>
              </a:pPr>
              <a:t>‹#›</a:t>
            </a:fld>
            <a:endParaRPr lang="en-US"/>
          </a:p>
        </p:txBody>
      </p:sp>
    </p:spTree>
    <p:extLst>
      <p:ext uri="{BB962C8B-B14F-4D97-AF65-F5344CB8AC3E}">
        <p14:creationId xmlns:p14="http://schemas.microsoft.com/office/powerpoint/2010/main" val="25022874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404EF1A3-52D0-92E6-E6B6-63CC797D9DC9}"/>
              </a:ext>
            </a:extLst>
          </p:cNvPr>
          <p:cNvSpPr>
            <a:spLocks noGrp="1"/>
          </p:cNvSpPr>
          <p:nvPr>
            <p:ph type="dt" sz="half" idx="10"/>
          </p:nvPr>
        </p:nvSpPr>
        <p:spPr/>
        <p:txBody>
          <a:bodyPr/>
          <a:lstStyle>
            <a:lvl1pPr>
              <a:defRPr/>
            </a:lvl1pPr>
          </a:lstStyle>
          <a:p>
            <a:pPr>
              <a:defRPr/>
            </a:pPr>
            <a:fld id="{88BECEA6-17A3-416A-8FF2-A1A1F6FF913E}" type="datetimeFigureOut">
              <a:rPr lang="en-US"/>
              <a:pPr>
                <a:defRPr/>
              </a:pPr>
              <a:t>11/25/2025</a:t>
            </a:fld>
            <a:endParaRPr lang="en-US"/>
          </a:p>
        </p:txBody>
      </p:sp>
      <p:sp>
        <p:nvSpPr>
          <p:cNvPr id="6" name="Footer Placeholder 4">
            <a:extLst>
              <a:ext uri="{FF2B5EF4-FFF2-40B4-BE49-F238E27FC236}">
                <a16:creationId xmlns:a16="http://schemas.microsoft.com/office/drawing/2014/main" id="{37EA02D0-E10D-170C-3879-A5808486A911}"/>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F27F28CD-9EC0-48B8-0945-AD36916D43EB}"/>
              </a:ext>
            </a:extLst>
          </p:cNvPr>
          <p:cNvSpPr>
            <a:spLocks noGrp="1"/>
          </p:cNvSpPr>
          <p:nvPr>
            <p:ph type="sldNum" sz="quarter" idx="12"/>
          </p:nvPr>
        </p:nvSpPr>
        <p:spPr/>
        <p:txBody>
          <a:bodyPr/>
          <a:lstStyle>
            <a:lvl1pPr>
              <a:defRPr/>
            </a:lvl1pPr>
          </a:lstStyle>
          <a:p>
            <a:pPr>
              <a:defRPr/>
            </a:pPr>
            <a:fld id="{297BB01E-BB82-41F1-97F2-E70F6E98C658}" type="slidenum">
              <a:rPr lang="en-US"/>
              <a:pPr>
                <a:defRPr/>
              </a:pPr>
              <a:t>‹#›</a:t>
            </a:fld>
            <a:endParaRPr lang="en-US"/>
          </a:p>
        </p:txBody>
      </p:sp>
    </p:spTree>
    <p:extLst>
      <p:ext uri="{BB962C8B-B14F-4D97-AF65-F5344CB8AC3E}">
        <p14:creationId xmlns:p14="http://schemas.microsoft.com/office/powerpoint/2010/main" val="42869748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DAFE8E7A-4235-E5EA-B19D-FA9FF51FD2F6}"/>
              </a:ext>
            </a:extLst>
          </p:cNvPr>
          <p:cNvSpPr>
            <a:spLocks noGrp="1"/>
          </p:cNvSpPr>
          <p:nvPr>
            <p:ph type="dt" sz="half" idx="10"/>
          </p:nvPr>
        </p:nvSpPr>
        <p:spPr/>
        <p:txBody>
          <a:bodyPr/>
          <a:lstStyle>
            <a:lvl1pPr>
              <a:defRPr/>
            </a:lvl1pPr>
          </a:lstStyle>
          <a:p>
            <a:pPr>
              <a:defRPr/>
            </a:pPr>
            <a:fld id="{4A6B4B2C-9EE8-4DCA-B3E7-272E17E61CB8}" type="datetimeFigureOut">
              <a:rPr lang="en-US"/>
              <a:pPr>
                <a:defRPr/>
              </a:pPr>
              <a:t>11/25/2025</a:t>
            </a:fld>
            <a:endParaRPr lang="en-US"/>
          </a:p>
        </p:txBody>
      </p:sp>
      <p:sp>
        <p:nvSpPr>
          <p:cNvPr id="6" name="Footer Placeholder 4">
            <a:extLst>
              <a:ext uri="{FF2B5EF4-FFF2-40B4-BE49-F238E27FC236}">
                <a16:creationId xmlns:a16="http://schemas.microsoft.com/office/drawing/2014/main" id="{D582FD6C-2F96-01C9-BF84-7AC5EEF3109F}"/>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31552CAD-6DC6-FF0C-5BA3-DF86FA0715B2}"/>
              </a:ext>
            </a:extLst>
          </p:cNvPr>
          <p:cNvSpPr>
            <a:spLocks noGrp="1"/>
          </p:cNvSpPr>
          <p:nvPr>
            <p:ph type="sldNum" sz="quarter" idx="12"/>
          </p:nvPr>
        </p:nvSpPr>
        <p:spPr/>
        <p:txBody>
          <a:bodyPr/>
          <a:lstStyle>
            <a:lvl1pPr>
              <a:defRPr/>
            </a:lvl1pPr>
          </a:lstStyle>
          <a:p>
            <a:pPr>
              <a:defRPr/>
            </a:pPr>
            <a:fld id="{CB90E00B-988C-4697-A543-042513DD4D4C}" type="slidenum">
              <a:rPr lang="en-US"/>
              <a:pPr>
                <a:defRPr/>
              </a:pPr>
              <a:t>‹#›</a:t>
            </a:fld>
            <a:endParaRPr lang="en-US"/>
          </a:p>
        </p:txBody>
      </p:sp>
    </p:spTree>
    <p:extLst>
      <p:ext uri="{BB962C8B-B14F-4D97-AF65-F5344CB8AC3E}">
        <p14:creationId xmlns:p14="http://schemas.microsoft.com/office/powerpoint/2010/main" val="95769784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402E67E-E05D-5604-5A06-9B279623E125}"/>
              </a:ext>
            </a:extLst>
          </p:cNvPr>
          <p:cNvSpPr>
            <a:spLocks noGrp="1"/>
          </p:cNvSpPr>
          <p:nvPr>
            <p:ph type="dt" sz="half" idx="10"/>
          </p:nvPr>
        </p:nvSpPr>
        <p:spPr/>
        <p:txBody>
          <a:bodyPr/>
          <a:lstStyle>
            <a:lvl1pPr>
              <a:defRPr/>
            </a:lvl1pPr>
          </a:lstStyle>
          <a:p>
            <a:pPr>
              <a:defRPr/>
            </a:pPr>
            <a:fld id="{DF056CC3-21FF-4A18-893D-CE42E123A0C5}" type="datetimeFigureOut">
              <a:rPr lang="en-US"/>
              <a:pPr>
                <a:defRPr/>
              </a:pPr>
              <a:t>11/25/2025</a:t>
            </a:fld>
            <a:endParaRPr lang="en-US"/>
          </a:p>
        </p:txBody>
      </p:sp>
      <p:sp>
        <p:nvSpPr>
          <p:cNvPr id="5" name="Footer Placeholder 4">
            <a:extLst>
              <a:ext uri="{FF2B5EF4-FFF2-40B4-BE49-F238E27FC236}">
                <a16:creationId xmlns:a16="http://schemas.microsoft.com/office/drawing/2014/main" id="{33E7F571-0A51-A4C1-6609-3CF07625C05B}"/>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E742CD34-E7E7-9117-099D-F464779496E8}"/>
              </a:ext>
            </a:extLst>
          </p:cNvPr>
          <p:cNvSpPr>
            <a:spLocks noGrp="1"/>
          </p:cNvSpPr>
          <p:nvPr>
            <p:ph type="sldNum" sz="quarter" idx="12"/>
          </p:nvPr>
        </p:nvSpPr>
        <p:spPr/>
        <p:txBody>
          <a:bodyPr/>
          <a:lstStyle>
            <a:lvl1pPr>
              <a:defRPr/>
            </a:lvl1pPr>
          </a:lstStyle>
          <a:p>
            <a:pPr>
              <a:defRPr/>
            </a:pPr>
            <a:fld id="{4B602986-14F1-4714-94AF-BB6155E01041}" type="slidenum">
              <a:rPr lang="en-US"/>
              <a:pPr>
                <a:defRPr/>
              </a:pPr>
              <a:t>‹#›</a:t>
            </a:fld>
            <a:endParaRPr lang="en-US"/>
          </a:p>
        </p:txBody>
      </p:sp>
    </p:spTree>
    <p:extLst>
      <p:ext uri="{BB962C8B-B14F-4D97-AF65-F5344CB8AC3E}">
        <p14:creationId xmlns:p14="http://schemas.microsoft.com/office/powerpoint/2010/main" val="216339169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3B4FC94-A750-A7D9-F709-BEFC065E80A6}"/>
              </a:ext>
            </a:extLst>
          </p:cNvPr>
          <p:cNvSpPr>
            <a:spLocks noGrp="1"/>
          </p:cNvSpPr>
          <p:nvPr>
            <p:ph type="dt" sz="half" idx="10"/>
          </p:nvPr>
        </p:nvSpPr>
        <p:spPr/>
        <p:txBody>
          <a:bodyPr/>
          <a:lstStyle>
            <a:lvl1pPr>
              <a:defRPr/>
            </a:lvl1pPr>
          </a:lstStyle>
          <a:p>
            <a:pPr>
              <a:defRPr/>
            </a:pPr>
            <a:fld id="{2BD0E168-661F-48E8-9B13-26F11BBD5D95}" type="datetimeFigureOut">
              <a:rPr lang="en-US"/>
              <a:pPr>
                <a:defRPr/>
              </a:pPr>
              <a:t>11/25/2025</a:t>
            </a:fld>
            <a:endParaRPr lang="en-US"/>
          </a:p>
        </p:txBody>
      </p:sp>
      <p:sp>
        <p:nvSpPr>
          <p:cNvPr id="5" name="Footer Placeholder 4">
            <a:extLst>
              <a:ext uri="{FF2B5EF4-FFF2-40B4-BE49-F238E27FC236}">
                <a16:creationId xmlns:a16="http://schemas.microsoft.com/office/drawing/2014/main" id="{A8CB8ED7-1022-79A5-FA06-F40C970F1776}"/>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20A0A0E4-601F-B25A-8548-1C2C14C47F11}"/>
              </a:ext>
            </a:extLst>
          </p:cNvPr>
          <p:cNvSpPr>
            <a:spLocks noGrp="1"/>
          </p:cNvSpPr>
          <p:nvPr>
            <p:ph type="sldNum" sz="quarter" idx="12"/>
          </p:nvPr>
        </p:nvSpPr>
        <p:spPr/>
        <p:txBody>
          <a:bodyPr/>
          <a:lstStyle>
            <a:lvl1pPr>
              <a:defRPr/>
            </a:lvl1pPr>
          </a:lstStyle>
          <a:p>
            <a:pPr>
              <a:defRPr/>
            </a:pPr>
            <a:fld id="{CA7CFE26-4ED7-4DE5-A138-FBE2D12BE223}" type="slidenum">
              <a:rPr lang="en-US"/>
              <a:pPr>
                <a:defRPr/>
              </a:pPr>
              <a:t>‹#›</a:t>
            </a:fld>
            <a:endParaRPr lang="en-US"/>
          </a:p>
        </p:txBody>
      </p:sp>
    </p:spTree>
    <p:extLst>
      <p:ext uri="{BB962C8B-B14F-4D97-AF65-F5344CB8AC3E}">
        <p14:creationId xmlns:p14="http://schemas.microsoft.com/office/powerpoint/2010/main" val="213818085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DEFAULT">
  <p:cSld name="DEFAULT">
    <p:spTree>
      <p:nvGrpSpPr>
        <p:cNvPr id="1" name="Shape 10"/>
        <p:cNvGrpSpPr/>
        <p:nvPr/>
      </p:nvGrpSpPr>
      <p:grpSpPr>
        <a:xfrm>
          <a:off x="0" y="0"/>
          <a:ext cx="0" cy="0"/>
          <a:chOff x="0" y="0"/>
          <a:chExt cx="0" cy="0"/>
        </a:xfrm>
      </p:grpSpPr>
    </p:spTree>
    <p:extLst>
      <p:ext uri="{BB962C8B-B14F-4D97-AF65-F5344CB8AC3E}">
        <p14:creationId xmlns:p14="http://schemas.microsoft.com/office/powerpoint/2010/main" val="195123853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15611" y="992767"/>
            <a:ext cx="11360800" cy="27368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6933"/>
            </a:lvl1pPr>
            <a:lvl2pPr lvl="1" algn="ctr">
              <a:spcBef>
                <a:spcPts val="0"/>
              </a:spcBef>
              <a:spcAft>
                <a:spcPts val="0"/>
              </a:spcAft>
              <a:buSzPts val="5200"/>
              <a:buNone/>
              <a:defRPr sz="6933"/>
            </a:lvl2pPr>
            <a:lvl3pPr lvl="2" algn="ctr">
              <a:spcBef>
                <a:spcPts val="0"/>
              </a:spcBef>
              <a:spcAft>
                <a:spcPts val="0"/>
              </a:spcAft>
              <a:buSzPts val="5200"/>
              <a:buNone/>
              <a:defRPr sz="6933"/>
            </a:lvl3pPr>
            <a:lvl4pPr lvl="3" algn="ctr">
              <a:spcBef>
                <a:spcPts val="0"/>
              </a:spcBef>
              <a:spcAft>
                <a:spcPts val="0"/>
              </a:spcAft>
              <a:buSzPts val="5200"/>
              <a:buNone/>
              <a:defRPr sz="6933"/>
            </a:lvl4pPr>
            <a:lvl5pPr lvl="4" algn="ctr">
              <a:spcBef>
                <a:spcPts val="0"/>
              </a:spcBef>
              <a:spcAft>
                <a:spcPts val="0"/>
              </a:spcAft>
              <a:buSzPts val="5200"/>
              <a:buNone/>
              <a:defRPr sz="6933"/>
            </a:lvl5pPr>
            <a:lvl6pPr lvl="5" algn="ctr">
              <a:spcBef>
                <a:spcPts val="0"/>
              </a:spcBef>
              <a:spcAft>
                <a:spcPts val="0"/>
              </a:spcAft>
              <a:buSzPts val="5200"/>
              <a:buNone/>
              <a:defRPr sz="6933"/>
            </a:lvl6pPr>
            <a:lvl7pPr lvl="6" algn="ctr">
              <a:spcBef>
                <a:spcPts val="0"/>
              </a:spcBef>
              <a:spcAft>
                <a:spcPts val="0"/>
              </a:spcAft>
              <a:buSzPts val="5200"/>
              <a:buNone/>
              <a:defRPr sz="6933"/>
            </a:lvl7pPr>
            <a:lvl8pPr lvl="7" algn="ctr">
              <a:spcBef>
                <a:spcPts val="0"/>
              </a:spcBef>
              <a:spcAft>
                <a:spcPts val="0"/>
              </a:spcAft>
              <a:buSzPts val="5200"/>
              <a:buNone/>
              <a:defRPr sz="6933"/>
            </a:lvl8pPr>
            <a:lvl9pPr lvl="8" algn="ctr">
              <a:spcBef>
                <a:spcPts val="0"/>
              </a:spcBef>
              <a:spcAft>
                <a:spcPts val="0"/>
              </a:spcAft>
              <a:buSzPts val="5200"/>
              <a:buNone/>
              <a:defRPr sz="6933"/>
            </a:lvl9pPr>
          </a:lstStyle>
          <a:p>
            <a:endParaRPr/>
          </a:p>
        </p:txBody>
      </p:sp>
      <p:sp>
        <p:nvSpPr>
          <p:cNvPr id="11" name="Google Shape;11;p2"/>
          <p:cNvSpPr txBox="1">
            <a:spLocks noGrp="1"/>
          </p:cNvSpPr>
          <p:nvPr>
            <p:ph type="subTitle" idx="1"/>
          </p:nvPr>
        </p:nvSpPr>
        <p:spPr>
          <a:xfrm>
            <a:off x="415600" y="3778833"/>
            <a:ext cx="11360800" cy="105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3733"/>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
        <p:nvSpPr>
          <p:cNvPr id="12" name="Google Shape;12;p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4963008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74828138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415600" y="1536633"/>
            <a:ext cx="5333200" cy="4555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23" name="Google Shape;23;p5"/>
          <p:cNvSpPr txBox="1">
            <a:spLocks noGrp="1"/>
          </p:cNvSpPr>
          <p:nvPr>
            <p:ph type="body" idx="2"/>
          </p:nvPr>
        </p:nvSpPr>
        <p:spPr>
          <a:xfrm>
            <a:off x="6443200" y="1536633"/>
            <a:ext cx="5333200" cy="4555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24" name="Google Shape;24;p5"/>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71668045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07224092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415600" y="740800"/>
            <a:ext cx="3744000" cy="10076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3200"/>
            </a:lvl1pPr>
            <a:lvl2pPr lvl="1">
              <a:spcBef>
                <a:spcPts val="0"/>
              </a:spcBef>
              <a:spcAft>
                <a:spcPts val="0"/>
              </a:spcAft>
              <a:buSzPts val="2400"/>
              <a:buNone/>
              <a:defRPr sz="3200"/>
            </a:lvl2pPr>
            <a:lvl3pPr lvl="2">
              <a:spcBef>
                <a:spcPts val="0"/>
              </a:spcBef>
              <a:spcAft>
                <a:spcPts val="0"/>
              </a:spcAft>
              <a:buSzPts val="2400"/>
              <a:buNone/>
              <a:defRPr sz="3200"/>
            </a:lvl3pPr>
            <a:lvl4pPr lvl="3">
              <a:spcBef>
                <a:spcPts val="0"/>
              </a:spcBef>
              <a:spcAft>
                <a:spcPts val="0"/>
              </a:spcAft>
              <a:buSzPts val="2400"/>
              <a:buNone/>
              <a:defRPr sz="3200"/>
            </a:lvl4pPr>
            <a:lvl5pPr lvl="4">
              <a:spcBef>
                <a:spcPts val="0"/>
              </a:spcBef>
              <a:spcAft>
                <a:spcPts val="0"/>
              </a:spcAft>
              <a:buSzPts val="2400"/>
              <a:buNone/>
              <a:defRPr sz="3200"/>
            </a:lvl5pPr>
            <a:lvl6pPr lvl="5">
              <a:spcBef>
                <a:spcPts val="0"/>
              </a:spcBef>
              <a:spcAft>
                <a:spcPts val="0"/>
              </a:spcAft>
              <a:buSzPts val="2400"/>
              <a:buNone/>
              <a:defRPr sz="3200"/>
            </a:lvl6pPr>
            <a:lvl7pPr lvl="6">
              <a:spcBef>
                <a:spcPts val="0"/>
              </a:spcBef>
              <a:spcAft>
                <a:spcPts val="0"/>
              </a:spcAft>
              <a:buSzPts val="2400"/>
              <a:buNone/>
              <a:defRPr sz="3200"/>
            </a:lvl7pPr>
            <a:lvl8pPr lvl="7">
              <a:spcBef>
                <a:spcPts val="0"/>
              </a:spcBef>
              <a:spcAft>
                <a:spcPts val="0"/>
              </a:spcAft>
              <a:buSzPts val="2400"/>
              <a:buNone/>
              <a:defRPr sz="3200"/>
            </a:lvl8pPr>
            <a:lvl9pPr lvl="8">
              <a:spcBef>
                <a:spcPts val="0"/>
              </a:spcBef>
              <a:spcAft>
                <a:spcPts val="0"/>
              </a:spcAft>
              <a:buSzPts val="2400"/>
              <a:buNone/>
              <a:defRPr sz="3200"/>
            </a:lvl9pPr>
          </a:lstStyle>
          <a:p>
            <a:endParaRPr/>
          </a:p>
        </p:txBody>
      </p:sp>
      <p:sp>
        <p:nvSpPr>
          <p:cNvPr id="30" name="Google Shape;30;p7"/>
          <p:cNvSpPr txBox="1">
            <a:spLocks noGrp="1"/>
          </p:cNvSpPr>
          <p:nvPr>
            <p:ph type="body" idx="1"/>
          </p:nvPr>
        </p:nvSpPr>
        <p:spPr>
          <a:xfrm>
            <a:off x="415600" y="1852800"/>
            <a:ext cx="3744000" cy="4239200"/>
          </a:xfrm>
          <a:prstGeom prst="rect">
            <a:avLst/>
          </a:prstGeom>
        </p:spPr>
        <p:txBody>
          <a:bodyPr spcFirstLastPara="1" wrap="square" lIns="91425" tIns="91425" rIns="91425" bIns="91425" anchor="t" anchorCtr="0">
            <a:normAutofit/>
          </a:bodyPr>
          <a:lstStyle>
            <a:lvl1pPr marL="609585" lvl="0" indent="-406390">
              <a:spcBef>
                <a:spcPts val="0"/>
              </a:spcBef>
              <a:spcAft>
                <a:spcPts val="0"/>
              </a:spcAft>
              <a:buSzPts val="1200"/>
              <a:buChar char="●"/>
              <a:defRPr sz="1600"/>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31" name="Google Shape;31;p7"/>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36053236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653667" y="600200"/>
            <a:ext cx="8490400" cy="54544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6400"/>
            </a:lvl1pPr>
            <a:lvl2pPr lvl="1">
              <a:spcBef>
                <a:spcPts val="0"/>
              </a:spcBef>
              <a:spcAft>
                <a:spcPts val="0"/>
              </a:spcAft>
              <a:buSzPts val="4800"/>
              <a:buNone/>
              <a:defRPr sz="6400"/>
            </a:lvl2pPr>
            <a:lvl3pPr lvl="2">
              <a:spcBef>
                <a:spcPts val="0"/>
              </a:spcBef>
              <a:spcAft>
                <a:spcPts val="0"/>
              </a:spcAft>
              <a:buSzPts val="4800"/>
              <a:buNone/>
              <a:defRPr sz="6400"/>
            </a:lvl3pPr>
            <a:lvl4pPr lvl="3">
              <a:spcBef>
                <a:spcPts val="0"/>
              </a:spcBef>
              <a:spcAft>
                <a:spcPts val="0"/>
              </a:spcAft>
              <a:buSzPts val="4800"/>
              <a:buNone/>
              <a:defRPr sz="6400"/>
            </a:lvl4pPr>
            <a:lvl5pPr lvl="4">
              <a:spcBef>
                <a:spcPts val="0"/>
              </a:spcBef>
              <a:spcAft>
                <a:spcPts val="0"/>
              </a:spcAft>
              <a:buSzPts val="4800"/>
              <a:buNone/>
              <a:defRPr sz="6400"/>
            </a:lvl5pPr>
            <a:lvl6pPr lvl="5">
              <a:spcBef>
                <a:spcPts val="0"/>
              </a:spcBef>
              <a:spcAft>
                <a:spcPts val="0"/>
              </a:spcAft>
              <a:buSzPts val="4800"/>
              <a:buNone/>
              <a:defRPr sz="6400"/>
            </a:lvl6pPr>
            <a:lvl7pPr lvl="6">
              <a:spcBef>
                <a:spcPts val="0"/>
              </a:spcBef>
              <a:spcAft>
                <a:spcPts val="0"/>
              </a:spcAft>
              <a:buSzPts val="4800"/>
              <a:buNone/>
              <a:defRPr sz="6400"/>
            </a:lvl7pPr>
            <a:lvl8pPr lvl="7">
              <a:spcBef>
                <a:spcPts val="0"/>
              </a:spcBef>
              <a:spcAft>
                <a:spcPts val="0"/>
              </a:spcAft>
              <a:buSzPts val="4800"/>
              <a:buNone/>
              <a:defRPr sz="6400"/>
            </a:lvl8pPr>
            <a:lvl9pPr lvl="8">
              <a:spcBef>
                <a:spcPts val="0"/>
              </a:spcBef>
              <a:spcAft>
                <a:spcPts val="0"/>
              </a:spcAft>
              <a:buSzPts val="4800"/>
              <a:buNone/>
              <a:defRPr sz="6400"/>
            </a:lvl9pPr>
          </a:lstStyle>
          <a:p>
            <a:endParaRPr/>
          </a:p>
        </p:txBody>
      </p:sp>
      <p:sp>
        <p:nvSpPr>
          <p:cNvPr id="34" name="Google Shape;34;p8"/>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70743607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6096000" y="-167"/>
            <a:ext cx="6096000" cy="68580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7" name="Google Shape;37;p9"/>
          <p:cNvSpPr txBox="1">
            <a:spLocks noGrp="1"/>
          </p:cNvSpPr>
          <p:nvPr>
            <p:ph type="title"/>
          </p:nvPr>
        </p:nvSpPr>
        <p:spPr>
          <a:xfrm>
            <a:off x="354000" y="1644233"/>
            <a:ext cx="5393600" cy="19764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5600"/>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a:endParaRPr/>
          </a:p>
        </p:txBody>
      </p:sp>
      <p:sp>
        <p:nvSpPr>
          <p:cNvPr id="38" name="Google Shape;38;p9"/>
          <p:cNvSpPr txBox="1">
            <a:spLocks noGrp="1"/>
          </p:cNvSpPr>
          <p:nvPr>
            <p:ph type="subTitle" idx="1"/>
          </p:nvPr>
        </p:nvSpPr>
        <p:spPr>
          <a:xfrm>
            <a:off x="354000" y="3737433"/>
            <a:ext cx="5393600" cy="164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800"/>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a:endParaRPr/>
          </a:p>
        </p:txBody>
      </p:sp>
      <p:sp>
        <p:nvSpPr>
          <p:cNvPr id="39" name="Google Shape;39;p9"/>
          <p:cNvSpPr txBox="1">
            <a:spLocks noGrp="1"/>
          </p:cNvSpPr>
          <p:nvPr>
            <p:ph type="body" idx="2"/>
          </p:nvPr>
        </p:nvSpPr>
        <p:spPr>
          <a:xfrm>
            <a:off x="6586000" y="965433"/>
            <a:ext cx="5116000" cy="4926800"/>
          </a:xfrm>
          <a:prstGeom prst="rect">
            <a:avLst/>
          </a:prstGeom>
        </p:spPr>
        <p:txBody>
          <a:bodyPr spcFirstLastPara="1" wrap="square" lIns="91425" tIns="91425" rIns="91425" bIns="91425" anchor="ctr"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87202301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415600" y="5640767"/>
            <a:ext cx="7998400" cy="806800"/>
          </a:xfrm>
          <a:prstGeom prst="rect">
            <a:avLst/>
          </a:prstGeom>
        </p:spPr>
        <p:txBody>
          <a:bodyPr spcFirstLastPara="1" wrap="square" lIns="91425" tIns="91425" rIns="91425" bIns="91425" anchor="ctr" anchorCtr="0">
            <a:normAutofit/>
          </a:bodyPr>
          <a:lstStyle>
            <a:lvl1pPr marL="609585" lvl="0" indent="-304792">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74927757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415600" y="1474833"/>
            <a:ext cx="11360800" cy="26180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6000"/>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46" name="Google Shape;46;p11"/>
          <p:cNvSpPr txBox="1">
            <a:spLocks noGrp="1"/>
          </p:cNvSpPr>
          <p:nvPr>
            <p:ph type="body" idx="1"/>
          </p:nvPr>
        </p:nvSpPr>
        <p:spPr>
          <a:xfrm>
            <a:off x="415600" y="4202967"/>
            <a:ext cx="11360800" cy="1734400"/>
          </a:xfrm>
          <a:prstGeom prst="rect">
            <a:avLst/>
          </a:prstGeom>
        </p:spPr>
        <p:txBody>
          <a:bodyPr spcFirstLastPara="1" wrap="square" lIns="91425" tIns="91425" rIns="91425" bIns="91425" anchor="t" anchorCtr="0">
            <a:normAutofit/>
          </a:bodyPr>
          <a:lstStyle>
            <a:lvl1pPr marL="609585" lvl="0" indent="-457189" algn="ctr">
              <a:spcBef>
                <a:spcPts val="0"/>
              </a:spcBef>
              <a:spcAft>
                <a:spcPts val="0"/>
              </a:spcAft>
              <a:buSzPts val="1800"/>
              <a:buChar char="●"/>
              <a:defRPr/>
            </a:lvl1pPr>
            <a:lvl2pPr marL="1219170" lvl="1" indent="-423323" algn="ctr">
              <a:spcBef>
                <a:spcPts val="0"/>
              </a:spcBef>
              <a:spcAft>
                <a:spcPts val="0"/>
              </a:spcAft>
              <a:buSzPts val="1400"/>
              <a:buChar char="○"/>
              <a:defRPr/>
            </a:lvl2pPr>
            <a:lvl3pPr marL="1828754" lvl="2" indent="-423323" algn="ctr">
              <a:spcBef>
                <a:spcPts val="0"/>
              </a:spcBef>
              <a:spcAft>
                <a:spcPts val="0"/>
              </a:spcAft>
              <a:buSzPts val="1400"/>
              <a:buChar char="■"/>
              <a:defRPr/>
            </a:lvl3pPr>
            <a:lvl4pPr marL="2438339" lvl="3" indent="-423323" algn="ctr">
              <a:spcBef>
                <a:spcPts val="0"/>
              </a:spcBef>
              <a:spcAft>
                <a:spcPts val="0"/>
              </a:spcAft>
              <a:buSzPts val="1400"/>
              <a:buChar char="●"/>
              <a:defRPr/>
            </a:lvl4pPr>
            <a:lvl5pPr marL="3047924" lvl="4" indent="-423323" algn="ctr">
              <a:spcBef>
                <a:spcPts val="0"/>
              </a:spcBef>
              <a:spcAft>
                <a:spcPts val="0"/>
              </a:spcAft>
              <a:buSzPts val="1400"/>
              <a:buChar char="○"/>
              <a:defRPr/>
            </a:lvl5pPr>
            <a:lvl6pPr marL="3657509" lvl="5" indent="-423323" algn="ctr">
              <a:spcBef>
                <a:spcPts val="0"/>
              </a:spcBef>
              <a:spcAft>
                <a:spcPts val="0"/>
              </a:spcAft>
              <a:buSzPts val="1400"/>
              <a:buChar char="■"/>
              <a:defRPr/>
            </a:lvl6pPr>
            <a:lvl7pPr marL="4267093" lvl="6" indent="-423323" algn="ctr">
              <a:spcBef>
                <a:spcPts val="0"/>
              </a:spcBef>
              <a:spcAft>
                <a:spcPts val="0"/>
              </a:spcAft>
              <a:buSzPts val="1400"/>
              <a:buChar char="●"/>
              <a:defRPr/>
            </a:lvl7pPr>
            <a:lvl8pPr marL="4876678" lvl="7" indent="-423323" algn="ctr">
              <a:spcBef>
                <a:spcPts val="0"/>
              </a:spcBef>
              <a:spcAft>
                <a:spcPts val="0"/>
              </a:spcAft>
              <a:buSzPts val="1400"/>
              <a:buChar char="○"/>
              <a:defRPr/>
            </a:lvl8pPr>
            <a:lvl9pPr marL="5486263" lvl="8" indent="-423323"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04621995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92691520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5_Custom Layout">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2F5C3E02-4900-4F48-B6D4-4B4F9E5397EB}"/>
              </a:ext>
            </a:extLst>
          </p:cNvPr>
          <p:cNvSpPr>
            <a:spLocks noGrp="1"/>
          </p:cNvSpPr>
          <p:nvPr>
            <p:ph type="pic" sz="quarter" idx="10"/>
          </p:nvPr>
        </p:nvSpPr>
        <p:spPr>
          <a:xfrm>
            <a:off x="5610224" y="630124"/>
            <a:ext cx="6581773" cy="3080485"/>
          </a:xfrm>
          <a:custGeom>
            <a:avLst/>
            <a:gdLst>
              <a:gd name="connsiteX0" fmla="*/ 0 w 6824868"/>
              <a:gd name="connsiteY0" fmla="*/ 0 h 3080485"/>
              <a:gd name="connsiteX1" fmla="*/ 6824868 w 6824868"/>
              <a:gd name="connsiteY1" fmla="*/ 0 h 3080485"/>
              <a:gd name="connsiteX2" fmla="*/ 6824868 w 6824868"/>
              <a:gd name="connsiteY2" fmla="*/ 3080485 h 3080485"/>
              <a:gd name="connsiteX3" fmla="*/ 0 w 6824868"/>
              <a:gd name="connsiteY3" fmla="*/ 3080485 h 3080485"/>
            </a:gdLst>
            <a:ahLst/>
            <a:cxnLst>
              <a:cxn ang="0">
                <a:pos x="connsiteX0" y="connsiteY0"/>
              </a:cxn>
              <a:cxn ang="0">
                <a:pos x="connsiteX1" y="connsiteY1"/>
              </a:cxn>
              <a:cxn ang="0">
                <a:pos x="connsiteX2" y="connsiteY2"/>
              </a:cxn>
              <a:cxn ang="0">
                <a:pos x="connsiteX3" y="connsiteY3"/>
              </a:cxn>
            </a:cxnLst>
            <a:rect l="l" t="t" r="r" b="b"/>
            <a:pathLst>
              <a:path w="6824868" h="3080485">
                <a:moveTo>
                  <a:pt x="0" y="0"/>
                </a:moveTo>
                <a:lnTo>
                  <a:pt x="6824868" y="0"/>
                </a:lnTo>
                <a:lnTo>
                  <a:pt x="6824868" y="3080485"/>
                </a:lnTo>
                <a:lnTo>
                  <a:pt x="0" y="3080485"/>
                </a:lnTo>
                <a:close/>
              </a:path>
            </a:pathLst>
          </a:custGeom>
        </p:spPr>
        <p:txBody>
          <a:bodyPr wrap="square">
            <a:noAutofit/>
          </a:bodyPr>
          <a:lstStyle/>
          <a:p>
            <a:endParaRPr lang="en-US"/>
          </a:p>
        </p:txBody>
      </p:sp>
      <p:sp>
        <p:nvSpPr>
          <p:cNvPr id="7" name="Picture Placeholder 6">
            <a:extLst>
              <a:ext uri="{FF2B5EF4-FFF2-40B4-BE49-F238E27FC236}">
                <a16:creationId xmlns:a16="http://schemas.microsoft.com/office/drawing/2014/main" id="{449BED59-8757-4452-875A-B5DDDC59DD59}"/>
              </a:ext>
            </a:extLst>
          </p:cNvPr>
          <p:cNvSpPr>
            <a:spLocks noGrp="1"/>
          </p:cNvSpPr>
          <p:nvPr>
            <p:ph type="pic" sz="quarter" idx="11"/>
          </p:nvPr>
        </p:nvSpPr>
        <p:spPr>
          <a:xfrm>
            <a:off x="-2" y="3710609"/>
            <a:ext cx="3884199" cy="2517267"/>
          </a:xfrm>
          <a:custGeom>
            <a:avLst/>
            <a:gdLst>
              <a:gd name="connsiteX0" fmla="*/ 0 w 3884198"/>
              <a:gd name="connsiteY0" fmla="*/ 0 h 2517267"/>
              <a:gd name="connsiteX1" fmla="*/ 3884198 w 3884198"/>
              <a:gd name="connsiteY1" fmla="*/ 0 h 2517267"/>
              <a:gd name="connsiteX2" fmla="*/ 3884198 w 3884198"/>
              <a:gd name="connsiteY2" fmla="*/ 2517267 h 2517267"/>
              <a:gd name="connsiteX3" fmla="*/ 0 w 3884198"/>
              <a:gd name="connsiteY3" fmla="*/ 2517267 h 2517267"/>
            </a:gdLst>
            <a:ahLst/>
            <a:cxnLst>
              <a:cxn ang="0">
                <a:pos x="connsiteX0" y="connsiteY0"/>
              </a:cxn>
              <a:cxn ang="0">
                <a:pos x="connsiteX1" y="connsiteY1"/>
              </a:cxn>
              <a:cxn ang="0">
                <a:pos x="connsiteX2" y="connsiteY2"/>
              </a:cxn>
              <a:cxn ang="0">
                <a:pos x="connsiteX3" y="connsiteY3"/>
              </a:cxn>
            </a:cxnLst>
            <a:rect l="l" t="t" r="r" b="b"/>
            <a:pathLst>
              <a:path w="3884198" h="2517267">
                <a:moveTo>
                  <a:pt x="0" y="0"/>
                </a:moveTo>
                <a:lnTo>
                  <a:pt x="3884198" y="0"/>
                </a:lnTo>
                <a:lnTo>
                  <a:pt x="3884198" y="2517267"/>
                </a:lnTo>
                <a:lnTo>
                  <a:pt x="0" y="2517267"/>
                </a:lnTo>
                <a:close/>
              </a:path>
            </a:pathLst>
          </a:custGeom>
        </p:spPr>
        <p:txBody>
          <a:bodyPr wrap="square">
            <a:noAutofit/>
          </a:bodyPr>
          <a:lstStyle/>
          <a:p>
            <a:endParaRPr lang="en-US"/>
          </a:p>
        </p:txBody>
      </p:sp>
    </p:spTree>
    <p:extLst>
      <p:ext uri="{BB962C8B-B14F-4D97-AF65-F5344CB8AC3E}">
        <p14:creationId xmlns:p14="http://schemas.microsoft.com/office/powerpoint/2010/main" val="359974884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21"/>
        <p:cNvGrpSpPr/>
        <p:nvPr/>
      </p:nvGrpSpPr>
      <p:grpSpPr>
        <a:xfrm>
          <a:off x="0" y="0"/>
          <a:ext cx="0" cy="0"/>
          <a:chOff x="0" y="0"/>
          <a:chExt cx="0" cy="0"/>
        </a:xfrm>
      </p:grpSpPr>
      <p:sp>
        <p:nvSpPr>
          <p:cNvPr id="22" name="Google Shape;22;p20"/>
          <p:cNvSpPr>
            <a:spLocks noGrp="1"/>
          </p:cNvSpPr>
          <p:nvPr>
            <p:ph type="pic" idx="2"/>
          </p:nvPr>
        </p:nvSpPr>
        <p:spPr>
          <a:xfrm>
            <a:off x="6399373" y="754378"/>
            <a:ext cx="5158715" cy="3613915"/>
          </a:xfrm>
          <a:prstGeom prst="rect">
            <a:avLst/>
          </a:prstGeom>
          <a:solidFill>
            <a:srgbClr val="A5A5A5"/>
          </a:solidFill>
          <a:ln>
            <a:noFill/>
          </a:ln>
        </p:spPr>
      </p:sp>
      <p:sp>
        <p:nvSpPr>
          <p:cNvPr id="23" name="Google Shape;23;p20"/>
          <p:cNvSpPr>
            <a:spLocks noGrp="1"/>
          </p:cNvSpPr>
          <p:nvPr>
            <p:ph type="pic" idx="3"/>
          </p:nvPr>
        </p:nvSpPr>
        <p:spPr>
          <a:xfrm>
            <a:off x="740229" y="4368295"/>
            <a:ext cx="4593771" cy="2048381"/>
          </a:xfrm>
          <a:prstGeom prst="rect">
            <a:avLst/>
          </a:prstGeom>
          <a:solidFill>
            <a:srgbClr val="A5A5A5"/>
          </a:solidFill>
          <a:ln>
            <a:noFill/>
          </a:ln>
        </p:spPr>
      </p:sp>
    </p:spTree>
    <p:extLst>
      <p:ext uri="{BB962C8B-B14F-4D97-AF65-F5344CB8AC3E}">
        <p14:creationId xmlns:p14="http://schemas.microsoft.com/office/powerpoint/2010/main" val="178313301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11" name="Title Text"/>
          <p:cNvSpPr txBox="1">
            <a:spLocks noGrp="1"/>
          </p:cNvSpPr>
          <p:nvPr>
            <p:ph type="title"/>
          </p:nvPr>
        </p:nvSpPr>
        <p:spPr>
          <a:xfrm>
            <a:off x="1524000" y="1122362"/>
            <a:ext cx="9144000" cy="2387601"/>
          </a:xfrm>
          <a:prstGeom prst="rect">
            <a:avLst/>
          </a:prstGeom>
        </p:spPr>
        <p:txBody>
          <a:bodyPr anchor="b"/>
          <a:lstStyle>
            <a:lvl1pPr algn="ctr">
              <a:defRPr sz="6000"/>
            </a:lvl1pPr>
          </a:lstStyle>
          <a:p>
            <a:r>
              <a:t>Title Text</a:t>
            </a:r>
          </a:p>
        </p:txBody>
      </p:sp>
      <p:sp>
        <p:nvSpPr>
          <p:cNvPr id="12" name="Body Level One…"/>
          <p:cNvSpPr txBox="1">
            <a:spLocks noGrp="1"/>
          </p:cNvSpPr>
          <p:nvPr>
            <p:ph type="body" sz="quarter" idx="1"/>
          </p:nvPr>
        </p:nvSpPr>
        <p:spPr>
          <a:xfrm>
            <a:off x="1524000" y="3602037"/>
            <a:ext cx="9144000" cy="1655763"/>
          </a:xfrm>
          <a:prstGeom prst="rect">
            <a:avLst/>
          </a:prstGeom>
        </p:spPr>
        <p:txBody>
          <a:bodyPr/>
          <a:lstStyle>
            <a:lvl1pPr marL="0" indent="0" algn="ctr">
              <a:buSzTx/>
              <a:buFontTx/>
              <a:buNone/>
              <a:defRPr sz="2400"/>
            </a:lvl1pPr>
            <a:lvl2pPr marL="0" indent="457200" algn="ctr">
              <a:buSzTx/>
              <a:buFontTx/>
              <a:buNone/>
              <a:defRPr sz="2400"/>
            </a:lvl2pPr>
            <a:lvl3pPr marL="0" indent="914400" algn="ctr">
              <a:buSzTx/>
              <a:buFontTx/>
              <a:buNone/>
              <a:defRPr sz="2400"/>
            </a:lvl3pPr>
            <a:lvl4pPr marL="0" indent="1371600" algn="ctr">
              <a:buSzTx/>
              <a:buFontTx/>
              <a:buNone/>
              <a:defRPr sz="2400"/>
            </a:lvl4pPr>
            <a:lvl5pPr marL="0" indent="1828800" algn="ctr">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071491125"/>
      </p:ext>
    </p:extLst>
  </p:cSld>
  <p:clrMapOvr>
    <a:masterClrMapping/>
  </p:clrMapOvr>
  <p:transition spd="med"/>
</p:sldLayout>
</file>

<file path=ppt/slideLayouts/slideLayout38.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20" name="Title Text"/>
          <p:cNvSpPr txBox="1">
            <a:spLocks noGrp="1"/>
          </p:cNvSpPr>
          <p:nvPr>
            <p:ph type="title"/>
          </p:nvPr>
        </p:nvSpPr>
        <p:spPr>
          <a:prstGeom prst="rect">
            <a:avLst/>
          </a:prstGeom>
        </p:spPr>
        <p:txBody>
          <a:bodyPr/>
          <a:lstStyle/>
          <a:p>
            <a:r>
              <a:t>Title Text</a:t>
            </a:r>
          </a:p>
        </p:txBody>
      </p:sp>
      <p:sp>
        <p:nvSpPr>
          <p:cNvPr id="21"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746277203"/>
      </p:ext>
    </p:extLst>
  </p:cSld>
  <p:clrMapOvr>
    <a:masterClrMapping/>
  </p:clrMapOvr>
  <p:transition spd="med"/>
</p:sldLayout>
</file>

<file path=ppt/slideLayouts/slideLayout39.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29" name="Title Text"/>
          <p:cNvSpPr txBox="1">
            <a:spLocks noGrp="1"/>
          </p:cNvSpPr>
          <p:nvPr>
            <p:ph type="title"/>
          </p:nvPr>
        </p:nvSpPr>
        <p:spPr>
          <a:xfrm>
            <a:off x="831850" y="1709738"/>
            <a:ext cx="10515600" cy="2852737"/>
          </a:xfrm>
          <a:prstGeom prst="rect">
            <a:avLst/>
          </a:prstGeom>
        </p:spPr>
        <p:txBody>
          <a:bodyPr anchor="b"/>
          <a:lstStyle>
            <a:lvl1pPr>
              <a:defRPr sz="6000"/>
            </a:lvl1pPr>
          </a:lstStyle>
          <a:p>
            <a:r>
              <a:t>Title Text</a:t>
            </a:r>
          </a:p>
        </p:txBody>
      </p:sp>
      <p:sp>
        <p:nvSpPr>
          <p:cNvPr id="30" name="Body Level One…"/>
          <p:cNvSpPr txBox="1">
            <a:spLocks noGrp="1"/>
          </p:cNvSpPr>
          <p:nvPr>
            <p:ph type="body" sz="quarter" idx="1"/>
          </p:nvPr>
        </p:nvSpPr>
        <p:spPr>
          <a:xfrm>
            <a:off x="831850" y="4589462"/>
            <a:ext cx="10515600" cy="1500188"/>
          </a:xfrm>
          <a:prstGeom prst="rect">
            <a:avLst/>
          </a:prstGeom>
        </p:spPr>
        <p:txBody>
          <a:bodyPr/>
          <a:lstStyle>
            <a:lvl1pPr marL="0" indent="0">
              <a:buSzTx/>
              <a:buFontTx/>
              <a:buNone/>
              <a:defRPr sz="2400">
                <a:solidFill>
                  <a:srgbClr val="757575"/>
                </a:solidFill>
              </a:defRPr>
            </a:lvl1pPr>
            <a:lvl2pPr marL="0" indent="457200">
              <a:buSzTx/>
              <a:buFontTx/>
              <a:buNone/>
              <a:defRPr sz="2400">
                <a:solidFill>
                  <a:srgbClr val="757575"/>
                </a:solidFill>
              </a:defRPr>
            </a:lvl2pPr>
            <a:lvl3pPr marL="0" indent="914400">
              <a:buSzTx/>
              <a:buFontTx/>
              <a:buNone/>
              <a:defRPr sz="2400">
                <a:solidFill>
                  <a:srgbClr val="757575"/>
                </a:solidFill>
              </a:defRPr>
            </a:lvl3pPr>
            <a:lvl4pPr marL="0" indent="1371600">
              <a:buSzTx/>
              <a:buFontTx/>
              <a:buNone/>
              <a:defRPr sz="2400">
                <a:solidFill>
                  <a:srgbClr val="757575"/>
                </a:solidFill>
              </a:defRPr>
            </a:lvl4pPr>
            <a:lvl5pPr marL="0" indent="1828800">
              <a:buSzTx/>
              <a:buFontTx/>
              <a:buNone/>
              <a:defRPr sz="2400">
                <a:solidFill>
                  <a:srgbClr val="757575"/>
                </a:solidFill>
              </a:defRPr>
            </a:lvl5pPr>
          </a:lstStyle>
          <a:p>
            <a:r>
              <a:t>Body Level One</a:t>
            </a:r>
          </a:p>
          <a:p>
            <a:pPr lvl="1"/>
            <a:r>
              <a:t>Body Level Two</a:t>
            </a:r>
          </a:p>
          <a:p>
            <a:pPr lvl="2"/>
            <a:r>
              <a:t>Body Level Three</a:t>
            </a:r>
          </a:p>
          <a:p>
            <a:pPr lvl="3"/>
            <a:r>
              <a:t>Body Level Four</a:t>
            </a:r>
          </a:p>
          <a:p>
            <a:pPr lvl="4"/>
            <a:r>
              <a:t>Body Level Five</a:t>
            </a:r>
          </a:p>
        </p:txBody>
      </p:sp>
      <p:sp>
        <p:nvSpPr>
          <p:cNvPr id="3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922638355"/>
      </p:ext>
    </p:extLst>
  </p:cSld>
  <p:clrMapOvr>
    <a:masterClrMapping/>
  </p:clrMapOvr>
  <p:transition spd="med"/>
</p:sldLayout>
</file>

<file path=ppt/slideLayouts/slideLayout40.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38" name="Title Text"/>
          <p:cNvSpPr txBox="1">
            <a:spLocks noGrp="1"/>
          </p:cNvSpPr>
          <p:nvPr>
            <p:ph type="title"/>
          </p:nvPr>
        </p:nvSpPr>
        <p:spPr>
          <a:prstGeom prst="rect">
            <a:avLst/>
          </a:prstGeom>
        </p:spPr>
        <p:txBody>
          <a:bodyPr/>
          <a:lstStyle/>
          <a:p>
            <a:r>
              <a:t>Title Text</a:t>
            </a:r>
          </a:p>
        </p:txBody>
      </p:sp>
      <p:sp>
        <p:nvSpPr>
          <p:cNvPr id="39" name="Body Level One…"/>
          <p:cNvSpPr txBox="1">
            <a:spLocks noGrp="1"/>
          </p:cNvSpPr>
          <p:nvPr>
            <p:ph type="body" sz="half" idx="1"/>
          </p:nvPr>
        </p:nvSpPr>
        <p:spPr>
          <a:xfrm>
            <a:off x="838200" y="1825625"/>
            <a:ext cx="5181600" cy="4351338"/>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4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276601075"/>
      </p:ext>
    </p:extLst>
  </p:cSld>
  <p:clrMapOvr>
    <a:masterClrMapping/>
  </p:clrMapOvr>
  <p:transition spd="med"/>
</p:sldLayout>
</file>

<file path=ppt/slideLayouts/slideLayout41.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47" name="Title Text"/>
          <p:cNvSpPr txBox="1">
            <a:spLocks noGrp="1"/>
          </p:cNvSpPr>
          <p:nvPr>
            <p:ph type="title"/>
          </p:nvPr>
        </p:nvSpPr>
        <p:spPr>
          <a:xfrm>
            <a:off x="839787" y="365125"/>
            <a:ext cx="10515601" cy="1325563"/>
          </a:xfrm>
          <a:prstGeom prst="rect">
            <a:avLst/>
          </a:prstGeom>
        </p:spPr>
        <p:txBody>
          <a:bodyPr/>
          <a:lstStyle/>
          <a:p>
            <a:r>
              <a:t>Title Text</a:t>
            </a:r>
          </a:p>
        </p:txBody>
      </p:sp>
      <p:sp>
        <p:nvSpPr>
          <p:cNvPr id="48" name="Body Level One…"/>
          <p:cNvSpPr txBox="1">
            <a:spLocks noGrp="1"/>
          </p:cNvSpPr>
          <p:nvPr>
            <p:ph type="body" sz="quarter" idx="1"/>
          </p:nvPr>
        </p:nvSpPr>
        <p:spPr>
          <a:xfrm>
            <a:off x="839787" y="1681163"/>
            <a:ext cx="5157789" cy="823913"/>
          </a:xfrm>
          <a:prstGeom prst="rect">
            <a:avLst/>
          </a:prstGeom>
        </p:spPr>
        <p:txBody>
          <a:bodyPr anchor="b"/>
          <a:lstStyle>
            <a:lvl1pPr marL="0" indent="0">
              <a:buSzTx/>
              <a:buFontTx/>
              <a:buNone/>
              <a:defRPr sz="2400" b="1"/>
            </a:lvl1pPr>
            <a:lvl2pPr marL="0" indent="457200">
              <a:buSzTx/>
              <a:buFontTx/>
              <a:buNone/>
              <a:defRPr sz="2400" b="1"/>
            </a:lvl2pPr>
            <a:lvl3pPr marL="0" indent="914400">
              <a:buSzTx/>
              <a:buFontTx/>
              <a:buNone/>
              <a:defRPr sz="2400" b="1"/>
            </a:lvl3pPr>
            <a:lvl4pPr marL="0" indent="1371600">
              <a:buSzTx/>
              <a:buFontTx/>
              <a:buNone/>
              <a:defRPr sz="2400" b="1"/>
            </a:lvl4pPr>
            <a:lvl5pPr marL="0" indent="1828800">
              <a:buSzTx/>
              <a:buFontTx/>
              <a:buNone/>
              <a:defRPr sz="2400" b="1"/>
            </a:lvl5pPr>
          </a:lstStyle>
          <a:p>
            <a:r>
              <a:t>Body Level One</a:t>
            </a:r>
          </a:p>
          <a:p>
            <a:pPr lvl="1"/>
            <a:r>
              <a:t>Body Level Two</a:t>
            </a:r>
          </a:p>
          <a:p>
            <a:pPr lvl="2"/>
            <a:r>
              <a:t>Body Level Three</a:t>
            </a:r>
          </a:p>
          <a:p>
            <a:pPr lvl="3"/>
            <a:r>
              <a:t>Body Level Four</a:t>
            </a:r>
          </a:p>
          <a:p>
            <a:pPr lvl="4"/>
            <a:r>
              <a:t>Body Level Five</a:t>
            </a:r>
          </a:p>
        </p:txBody>
      </p:sp>
      <p:sp>
        <p:nvSpPr>
          <p:cNvPr id="49" name="Text Placeholder 4"/>
          <p:cNvSpPr>
            <a:spLocks noGrp="1"/>
          </p:cNvSpPr>
          <p:nvPr>
            <p:ph type="body" sz="quarter" idx="13"/>
          </p:nvPr>
        </p:nvSpPr>
        <p:spPr>
          <a:xfrm>
            <a:off x="6172200" y="1681163"/>
            <a:ext cx="5183188" cy="823913"/>
          </a:xfrm>
          <a:prstGeom prst="rect">
            <a:avLst/>
          </a:prstGeom>
        </p:spPr>
        <p:txBody>
          <a:bodyPr anchor="b"/>
          <a:lstStyle/>
          <a:p>
            <a:pPr marL="0" indent="0">
              <a:buSzTx/>
              <a:buFontTx/>
              <a:buNone/>
              <a:defRPr sz="2400" b="1"/>
            </a:pPr>
            <a:endParaRPr/>
          </a:p>
        </p:txBody>
      </p:sp>
      <p:sp>
        <p:nvSpPr>
          <p:cNvPr id="5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862286271"/>
      </p:ext>
    </p:extLst>
  </p:cSld>
  <p:clrMapOvr>
    <a:masterClrMapping/>
  </p:clrMapOvr>
  <p:transition spd="med"/>
</p:sldLayout>
</file>

<file path=ppt/slideLayouts/slideLayout42.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57" name="Title Text"/>
          <p:cNvSpPr txBox="1">
            <a:spLocks noGrp="1"/>
          </p:cNvSpPr>
          <p:nvPr>
            <p:ph type="title"/>
          </p:nvPr>
        </p:nvSpPr>
        <p:spPr>
          <a:prstGeom prst="rect">
            <a:avLst/>
          </a:prstGeom>
        </p:spPr>
        <p:txBody>
          <a:bodyPr/>
          <a:lstStyle/>
          <a:p>
            <a:r>
              <a:t>Title Text</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703184336"/>
      </p:ext>
    </p:extLst>
  </p:cSld>
  <p:clrMapOvr>
    <a:masterClrMapping/>
  </p:clrMapOvr>
  <p:transition spd="med"/>
</p:sldLayout>
</file>

<file path=ppt/slideLayouts/slideLayout43.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6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726636797"/>
      </p:ext>
    </p:extLst>
  </p:cSld>
  <p:clrMapOvr>
    <a:masterClrMapping/>
  </p:clrMapOvr>
  <p:transition spd="med"/>
</p:sldLayout>
</file>

<file path=ppt/slideLayouts/slideLayout44.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72" name="Title Text"/>
          <p:cNvSpPr txBox="1">
            <a:spLocks noGrp="1"/>
          </p:cNvSpPr>
          <p:nvPr>
            <p:ph type="title"/>
          </p:nvPr>
        </p:nvSpPr>
        <p:spPr>
          <a:xfrm>
            <a:off x="839787" y="457200"/>
            <a:ext cx="3932239" cy="1600200"/>
          </a:xfrm>
          <a:prstGeom prst="rect">
            <a:avLst/>
          </a:prstGeom>
        </p:spPr>
        <p:txBody>
          <a:bodyPr anchor="b"/>
          <a:lstStyle>
            <a:lvl1pPr>
              <a:defRPr sz="3200"/>
            </a:lvl1pPr>
          </a:lstStyle>
          <a:p>
            <a:r>
              <a:t>Title Text</a:t>
            </a:r>
          </a:p>
        </p:txBody>
      </p:sp>
      <p:sp>
        <p:nvSpPr>
          <p:cNvPr id="73" name="Body Level One…"/>
          <p:cNvSpPr txBox="1">
            <a:spLocks noGrp="1"/>
          </p:cNvSpPr>
          <p:nvPr>
            <p:ph type="body" sz="half" idx="1"/>
          </p:nvPr>
        </p:nvSpPr>
        <p:spPr>
          <a:xfrm>
            <a:off x="5183187" y="987425"/>
            <a:ext cx="6172201" cy="4873625"/>
          </a:xfrm>
          <a:prstGeom prst="rect">
            <a:avLst/>
          </a:prstGeom>
        </p:spPr>
        <p:txBody>
          <a:bodyPr/>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r>
              <a:t>Body Level One</a:t>
            </a:r>
          </a:p>
          <a:p>
            <a:pPr lvl="1"/>
            <a:r>
              <a:t>Body Level Two</a:t>
            </a:r>
          </a:p>
          <a:p>
            <a:pPr lvl="2"/>
            <a:r>
              <a:t>Body Level Three</a:t>
            </a:r>
          </a:p>
          <a:p>
            <a:pPr lvl="3"/>
            <a:r>
              <a:t>Body Level Four</a:t>
            </a:r>
          </a:p>
          <a:p>
            <a:pPr lvl="4"/>
            <a:r>
              <a:t>Body Level Five</a:t>
            </a:r>
          </a:p>
        </p:txBody>
      </p:sp>
      <p:sp>
        <p:nvSpPr>
          <p:cNvPr id="74" name="Text Placeholder 3"/>
          <p:cNvSpPr>
            <a:spLocks noGrp="1"/>
          </p:cNvSpPr>
          <p:nvPr>
            <p:ph type="body" sz="quarter" idx="13"/>
          </p:nvPr>
        </p:nvSpPr>
        <p:spPr>
          <a:xfrm>
            <a:off x="839787" y="2057400"/>
            <a:ext cx="3932239" cy="3811588"/>
          </a:xfrm>
          <a:prstGeom prst="rect">
            <a:avLst/>
          </a:prstGeom>
        </p:spPr>
        <p:txBody>
          <a:bodyPr/>
          <a:lstStyle/>
          <a:p>
            <a:pPr marL="0" indent="0">
              <a:buSzTx/>
              <a:buFontTx/>
              <a:buNone/>
              <a:defRPr sz="1600"/>
            </a:pPr>
            <a:endParaRPr/>
          </a:p>
        </p:txBody>
      </p:sp>
      <p:sp>
        <p:nvSpPr>
          <p:cNvPr id="7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115883023"/>
      </p:ext>
    </p:extLst>
  </p:cSld>
  <p:clrMapOvr>
    <a:masterClrMapping/>
  </p:clrMapOvr>
  <p:transition spd="med"/>
</p:sldLayout>
</file>

<file path=ppt/slideLayouts/slideLayout45.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82" name="Title Text"/>
          <p:cNvSpPr txBox="1">
            <a:spLocks noGrp="1"/>
          </p:cNvSpPr>
          <p:nvPr>
            <p:ph type="title"/>
          </p:nvPr>
        </p:nvSpPr>
        <p:spPr>
          <a:xfrm>
            <a:off x="839787" y="457200"/>
            <a:ext cx="3932239" cy="1600200"/>
          </a:xfrm>
          <a:prstGeom prst="rect">
            <a:avLst/>
          </a:prstGeom>
        </p:spPr>
        <p:txBody>
          <a:bodyPr anchor="b"/>
          <a:lstStyle>
            <a:lvl1pPr>
              <a:defRPr sz="3200"/>
            </a:lvl1pPr>
          </a:lstStyle>
          <a:p>
            <a:r>
              <a:t>Title Text</a:t>
            </a:r>
          </a:p>
        </p:txBody>
      </p:sp>
      <p:sp>
        <p:nvSpPr>
          <p:cNvPr id="83" name="Picture Placeholder 2"/>
          <p:cNvSpPr>
            <a:spLocks noGrp="1"/>
          </p:cNvSpPr>
          <p:nvPr>
            <p:ph type="pic" sz="half" idx="13"/>
          </p:nvPr>
        </p:nvSpPr>
        <p:spPr>
          <a:xfrm>
            <a:off x="5183187" y="987425"/>
            <a:ext cx="6172201" cy="4873625"/>
          </a:xfrm>
          <a:prstGeom prst="rect">
            <a:avLst/>
          </a:prstGeom>
        </p:spPr>
        <p:txBody>
          <a:bodyPr lIns="91439" rIns="91439">
            <a:noAutofit/>
          </a:bodyPr>
          <a:lstStyle/>
          <a:p>
            <a:endParaRPr/>
          </a:p>
        </p:txBody>
      </p:sp>
      <p:sp>
        <p:nvSpPr>
          <p:cNvPr id="84" name="Body Level One…"/>
          <p:cNvSpPr txBox="1">
            <a:spLocks noGrp="1"/>
          </p:cNvSpPr>
          <p:nvPr>
            <p:ph type="body" sz="quarter" idx="1"/>
          </p:nvPr>
        </p:nvSpPr>
        <p:spPr>
          <a:xfrm>
            <a:off x="839787" y="2057400"/>
            <a:ext cx="3932239" cy="3811588"/>
          </a:xfrm>
          <a:prstGeom prst="rect">
            <a:avLst/>
          </a:prstGeom>
        </p:spPr>
        <p:txBody>
          <a:bodyPr/>
          <a:lstStyle>
            <a:lvl1pPr marL="0" indent="0">
              <a:buSzTx/>
              <a:buFontTx/>
              <a:buNone/>
              <a:defRPr sz="1600"/>
            </a:lvl1pPr>
            <a:lvl2pPr marL="0" indent="457200">
              <a:buSzTx/>
              <a:buFontTx/>
              <a:buNone/>
              <a:defRPr sz="1600"/>
            </a:lvl2pPr>
            <a:lvl3pPr marL="0" indent="914400">
              <a:buSzTx/>
              <a:buFontTx/>
              <a:buNone/>
              <a:defRPr sz="1600"/>
            </a:lvl3pPr>
            <a:lvl4pPr marL="0" indent="1371600">
              <a:buSzTx/>
              <a:buFontTx/>
              <a:buNone/>
              <a:defRPr sz="1600"/>
            </a:lvl4pPr>
            <a:lvl5pPr marL="0" indent="1828800">
              <a:buSzTx/>
              <a:buFontTx/>
              <a:buNone/>
              <a:defRPr sz="1600"/>
            </a:lvl5pPr>
          </a:lstStyle>
          <a:p>
            <a:r>
              <a:t>Body Level One</a:t>
            </a:r>
          </a:p>
          <a:p>
            <a:pPr lvl="1"/>
            <a:r>
              <a:t>Body Level Two</a:t>
            </a:r>
          </a:p>
          <a:p>
            <a:pPr lvl="2"/>
            <a:r>
              <a:t>Body Level Three</a:t>
            </a:r>
          </a:p>
          <a:p>
            <a:pPr lvl="3"/>
            <a:r>
              <a:t>Body Level Four</a:t>
            </a:r>
          </a:p>
          <a:p>
            <a:pPr lvl="4"/>
            <a:r>
              <a:t>Body Level Five</a:t>
            </a:r>
          </a:p>
        </p:txBody>
      </p:sp>
      <p:sp>
        <p:nvSpPr>
          <p:cNvPr id="8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60118920"/>
      </p:ext>
    </p:extLst>
  </p:cSld>
  <p:clrMapOvr>
    <a:masterClrMapping/>
  </p:clrMapOvr>
  <p:transition spd="med"/>
</p:sldLayout>
</file>

<file path=ppt/slideLayouts/slideLayout46.xml><?xml version="1.0" encoding="utf-8"?>
<p:sldLayout xmlns:a="http://schemas.openxmlformats.org/drawingml/2006/main" xmlns:r="http://schemas.openxmlformats.org/officeDocument/2006/relationships" xmlns:p="http://schemas.openxmlformats.org/presentationml/2006/main" type="tx">
  <p:cSld name="Title and Vertical Text">
    <p:spTree>
      <p:nvGrpSpPr>
        <p:cNvPr id="1" name=""/>
        <p:cNvGrpSpPr/>
        <p:nvPr/>
      </p:nvGrpSpPr>
      <p:grpSpPr>
        <a:xfrm>
          <a:off x="0" y="0"/>
          <a:ext cx="0" cy="0"/>
          <a:chOff x="0" y="0"/>
          <a:chExt cx="0" cy="0"/>
        </a:xfrm>
      </p:grpSpPr>
      <p:sp>
        <p:nvSpPr>
          <p:cNvPr id="92" name="Title Text"/>
          <p:cNvSpPr txBox="1">
            <a:spLocks noGrp="1"/>
          </p:cNvSpPr>
          <p:nvPr>
            <p:ph type="title"/>
          </p:nvPr>
        </p:nvSpPr>
        <p:spPr>
          <a:prstGeom prst="rect">
            <a:avLst/>
          </a:prstGeom>
        </p:spPr>
        <p:txBody>
          <a:bodyPr/>
          <a:lstStyle/>
          <a:p>
            <a:r>
              <a:t>Title Text</a:t>
            </a:r>
          </a:p>
        </p:txBody>
      </p:sp>
      <p:sp>
        <p:nvSpPr>
          <p:cNvPr id="93"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9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024870308"/>
      </p:ext>
    </p:extLst>
  </p:cSld>
  <p:clrMapOvr>
    <a:masterClrMapping/>
  </p:clrMapOvr>
  <p:transition spd="med"/>
</p:sldLayout>
</file>

<file path=ppt/slideLayouts/slideLayout47.xml><?xml version="1.0" encoding="utf-8"?>
<p:sldLayout xmlns:a="http://schemas.openxmlformats.org/drawingml/2006/main" xmlns:r="http://schemas.openxmlformats.org/officeDocument/2006/relationships" xmlns:p="http://schemas.openxmlformats.org/presentationml/2006/main" type="tx">
  <p:cSld name="Vertical Title and Text">
    <p:spTree>
      <p:nvGrpSpPr>
        <p:cNvPr id="1" name=""/>
        <p:cNvGrpSpPr/>
        <p:nvPr/>
      </p:nvGrpSpPr>
      <p:grpSpPr>
        <a:xfrm>
          <a:off x="0" y="0"/>
          <a:ext cx="0" cy="0"/>
          <a:chOff x="0" y="0"/>
          <a:chExt cx="0" cy="0"/>
        </a:xfrm>
      </p:grpSpPr>
      <p:sp>
        <p:nvSpPr>
          <p:cNvPr id="101" name="Title Text"/>
          <p:cNvSpPr txBox="1">
            <a:spLocks noGrp="1"/>
          </p:cNvSpPr>
          <p:nvPr>
            <p:ph type="title"/>
          </p:nvPr>
        </p:nvSpPr>
        <p:spPr>
          <a:xfrm>
            <a:off x="8724900" y="365125"/>
            <a:ext cx="2628900" cy="5811838"/>
          </a:xfrm>
          <a:prstGeom prst="rect">
            <a:avLst/>
          </a:prstGeom>
        </p:spPr>
        <p:txBody>
          <a:bodyPr/>
          <a:lstStyle/>
          <a:p>
            <a:r>
              <a:t>Title Text</a:t>
            </a:r>
          </a:p>
        </p:txBody>
      </p:sp>
      <p:sp>
        <p:nvSpPr>
          <p:cNvPr id="102" name="Body Level One…"/>
          <p:cNvSpPr txBox="1">
            <a:spLocks noGrp="1"/>
          </p:cNvSpPr>
          <p:nvPr>
            <p:ph type="body" idx="1"/>
          </p:nvPr>
        </p:nvSpPr>
        <p:spPr>
          <a:xfrm>
            <a:off x="838200" y="365125"/>
            <a:ext cx="7734300" cy="5811838"/>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0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71795671"/>
      </p:ext>
    </p:extLst>
  </p:cSld>
  <p:clrMapOvr>
    <a:masterClrMapping/>
  </p:clrMapOvr>
  <p:transition spd="med"/>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80"/>
          </a:xfrm>
          <a:prstGeom prst="rect">
            <a:avLst/>
          </a:prstGeom>
        </p:spPr>
        <p:txBody>
          <a:bodyPr wrap="square" lIns="0" tIns="0" rIns="0" bIns="0">
            <a:spAutoFit/>
          </a:bodyPr>
          <a:lstStyle>
            <a:lvl1pPr>
              <a:defRPr sz="2800" b="1" i="0">
                <a:solidFill>
                  <a:schemeClr val="bg1"/>
                </a:solidFill>
                <a:latin typeface="Arial"/>
                <a:cs typeface="Arial"/>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11/25/2025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82632909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1" i="0">
                <a:solidFill>
                  <a:schemeClr val="bg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11/25/2025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06649235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1" i="0">
                <a:solidFill>
                  <a:schemeClr val="bg1"/>
                </a:solidFill>
                <a:latin typeface="Arial"/>
                <a:cs typeface="Arial"/>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11/25/2025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02131203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1" i="0">
                <a:solidFill>
                  <a:schemeClr val="bg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11/25/2025</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01099438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11/25/2025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1154004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theme" Target="../theme/theme4.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50.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theme" Target="../theme/theme5.xml"/><Relationship Id="rId5" Type="http://schemas.openxmlformats.org/officeDocument/2006/relationships/slideLayout" Target="../slideLayouts/slideLayout52.xml"/><Relationship Id="rId4" Type="http://schemas.openxmlformats.org/officeDocument/2006/relationships/slideLayout" Target="../slideLayouts/slideLayout5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9C85CF9-BBA9-B707-0607-57E8BE22BC3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D0BC98B-3069-AFF8-064F-B1F05A324C1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348996-37A5-2628-F9D4-6A86CF16547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FFBD9A2-E650-514F-AA22-E46916A6F1F2}" type="datetimeFigureOut">
              <a:rPr lang="en-US" smtClean="0"/>
              <a:t>11/25/2025</a:t>
            </a:fld>
            <a:endParaRPr lang="en-US"/>
          </a:p>
        </p:txBody>
      </p:sp>
      <p:sp>
        <p:nvSpPr>
          <p:cNvPr id="5" name="Footer Placeholder 4">
            <a:extLst>
              <a:ext uri="{FF2B5EF4-FFF2-40B4-BE49-F238E27FC236}">
                <a16:creationId xmlns:a16="http://schemas.microsoft.com/office/drawing/2014/main" id="{F0CBF3CC-15E9-0F7A-CE7A-3F890C7D71C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477EA1E8-F60D-EB76-3F70-701BCA1ADA3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504BD71-04D9-E942-B25C-7FA23AA51D2E}" type="slidenum">
              <a:rPr lang="en-US" smtClean="0"/>
              <a:t>‹#›</a:t>
            </a:fld>
            <a:endParaRPr lang="en-US"/>
          </a:p>
        </p:txBody>
      </p:sp>
    </p:spTree>
    <p:extLst>
      <p:ext uri="{BB962C8B-B14F-4D97-AF65-F5344CB8AC3E}">
        <p14:creationId xmlns:p14="http://schemas.microsoft.com/office/powerpoint/2010/main" val="14107217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Title Placeholder 1">
            <a:extLst>
              <a:ext uri="{FF2B5EF4-FFF2-40B4-BE49-F238E27FC236}">
                <a16:creationId xmlns:a16="http://schemas.microsoft.com/office/drawing/2014/main" id="{C593BB5C-2177-2624-0E90-7A2FFE20F5E3}"/>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1" name="Text Placeholder 2">
            <a:extLst>
              <a:ext uri="{FF2B5EF4-FFF2-40B4-BE49-F238E27FC236}">
                <a16:creationId xmlns:a16="http://schemas.microsoft.com/office/drawing/2014/main" id="{09044AA0-CE67-181B-BA68-65CBD85BED19}"/>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DAD68E38-17A1-4589-7D85-3B628AA6F50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82000"/>
                  </a:schemeClr>
                </a:solidFill>
                <a:latin typeface="+mn-lt"/>
              </a:defRPr>
            </a:lvl1pPr>
          </a:lstStyle>
          <a:p>
            <a:pPr>
              <a:defRPr/>
            </a:pPr>
            <a:fld id="{0EADE2F0-0443-4E9D-8032-BE231D1C28FA}" type="datetimeFigureOut">
              <a:rPr lang="en-US"/>
              <a:pPr>
                <a:defRPr/>
              </a:pPr>
              <a:t>11/25/2025</a:t>
            </a:fld>
            <a:endParaRPr lang="en-US"/>
          </a:p>
        </p:txBody>
      </p:sp>
      <p:sp>
        <p:nvSpPr>
          <p:cNvPr id="5" name="Footer Placeholder 4">
            <a:extLst>
              <a:ext uri="{FF2B5EF4-FFF2-40B4-BE49-F238E27FC236}">
                <a16:creationId xmlns:a16="http://schemas.microsoft.com/office/drawing/2014/main" id="{21098591-24B6-D4A2-39D0-E74888A2D00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82000"/>
                  </a:schemeClr>
                </a:solidFill>
                <a:latin typeface="+mn-lt"/>
              </a:defRPr>
            </a:lvl1pPr>
          </a:lstStyle>
          <a:p>
            <a:pPr>
              <a:defRPr/>
            </a:pPr>
            <a:endParaRPr lang="en-US"/>
          </a:p>
        </p:txBody>
      </p:sp>
      <p:sp>
        <p:nvSpPr>
          <p:cNvPr id="6" name="Slide Number Placeholder 5">
            <a:extLst>
              <a:ext uri="{FF2B5EF4-FFF2-40B4-BE49-F238E27FC236}">
                <a16:creationId xmlns:a16="http://schemas.microsoft.com/office/drawing/2014/main" id="{C13C4704-4404-C2EF-24C3-3EA9FE0C41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82000"/>
                  </a:schemeClr>
                </a:solidFill>
                <a:latin typeface="+mn-lt"/>
              </a:defRPr>
            </a:lvl1pPr>
          </a:lstStyle>
          <a:p>
            <a:pPr>
              <a:defRPr/>
            </a:pPr>
            <a:fld id="{B06703B1-468C-4810-9D2F-B782189C90B2}" type="slidenum">
              <a:rPr lang="en-US"/>
              <a:pPr>
                <a:defRPr/>
              </a:pPr>
              <a:t>‹#›</a:t>
            </a:fld>
            <a:endParaRPr lang="en-US"/>
          </a:p>
        </p:txBody>
      </p:sp>
    </p:spTree>
    <p:extLst>
      <p:ext uri="{BB962C8B-B14F-4D97-AF65-F5344CB8AC3E}">
        <p14:creationId xmlns:p14="http://schemas.microsoft.com/office/powerpoint/2010/main" val="2367212852"/>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Aptos Display" panose="020B0004020202020204" pitchFamily="34" charset="0"/>
        </a:defRPr>
      </a:lvl2pPr>
      <a:lvl3pPr algn="l" rtl="0" eaLnBrk="0" fontAlgn="base" hangingPunct="0">
        <a:lnSpc>
          <a:spcPct val="90000"/>
        </a:lnSpc>
        <a:spcBef>
          <a:spcPct val="0"/>
        </a:spcBef>
        <a:spcAft>
          <a:spcPct val="0"/>
        </a:spcAft>
        <a:defRPr sz="4400">
          <a:solidFill>
            <a:schemeClr val="tx1"/>
          </a:solidFill>
          <a:latin typeface="Aptos Display" panose="020B0004020202020204" pitchFamily="34" charset="0"/>
        </a:defRPr>
      </a:lvl3pPr>
      <a:lvl4pPr algn="l" rtl="0" eaLnBrk="0" fontAlgn="base" hangingPunct="0">
        <a:lnSpc>
          <a:spcPct val="90000"/>
        </a:lnSpc>
        <a:spcBef>
          <a:spcPct val="0"/>
        </a:spcBef>
        <a:spcAft>
          <a:spcPct val="0"/>
        </a:spcAft>
        <a:defRPr sz="4400">
          <a:solidFill>
            <a:schemeClr val="tx1"/>
          </a:solidFill>
          <a:latin typeface="Aptos Display" panose="020B0004020202020204" pitchFamily="34" charset="0"/>
        </a:defRPr>
      </a:lvl4pPr>
      <a:lvl5pPr algn="l" rtl="0" eaLnBrk="0" fontAlgn="base" hangingPunct="0">
        <a:lnSpc>
          <a:spcPct val="90000"/>
        </a:lnSpc>
        <a:spcBef>
          <a:spcPct val="0"/>
        </a:spcBef>
        <a:spcAft>
          <a:spcPct val="0"/>
        </a:spcAft>
        <a:defRPr sz="4400">
          <a:solidFill>
            <a:schemeClr val="tx1"/>
          </a:solidFill>
          <a:latin typeface="Aptos Display" panose="020B0004020202020204" pitchFamily="34" charset="0"/>
        </a:defRPr>
      </a:lvl5pPr>
      <a:lvl6pPr marL="457200" algn="l" rtl="0" fontAlgn="base">
        <a:lnSpc>
          <a:spcPct val="90000"/>
        </a:lnSpc>
        <a:spcBef>
          <a:spcPct val="0"/>
        </a:spcBef>
        <a:spcAft>
          <a:spcPct val="0"/>
        </a:spcAft>
        <a:defRPr sz="4400">
          <a:solidFill>
            <a:schemeClr val="tx1"/>
          </a:solidFill>
          <a:latin typeface="Aptos Display" panose="020B0004020202020204" pitchFamily="34" charset="0"/>
        </a:defRPr>
      </a:lvl6pPr>
      <a:lvl7pPr marL="914400" algn="l" rtl="0" fontAlgn="base">
        <a:lnSpc>
          <a:spcPct val="90000"/>
        </a:lnSpc>
        <a:spcBef>
          <a:spcPct val="0"/>
        </a:spcBef>
        <a:spcAft>
          <a:spcPct val="0"/>
        </a:spcAft>
        <a:defRPr sz="4400">
          <a:solidFill>
            <a:schemeClr val="tx1"/>
          </a:solidFill>
          <a:latin typeface="Aptos Display" panose="020B0004020202020204" pitchFamily="34" charset="0"/>
        </a:defRPr>
      </a:lvl7pPr>
      <a:lvl8pPr marL="1371600" algn="l" rtl="0" fontAlgn="base">
        <a:lnSpc>
          <a:spcPct val="90000"/>
        </a:lnSpc>
        <a:spcBef>
          <a:spcPct val="0"/>
        </a:spcBef>
        <a:spcAft>
          <a:spcPct val="0"/>
        </a:spcAft>
        <a:defRPr sz="4400">
          <a:solidFill>
            <a:schemeClr val="tx1"/>
          </a:solidFill>
          <a:latin typeface="Aptos Display" panose="020B0004020202020204" pitchFamily="34" charset="0"/>
        </a:defRPr>
      </a:lvl8pPr>
      <a:lvl9pPr marL="1828800" algn="l" rtl="0" fontAlgn="base">
        <a:lnSpc>
          <a:spcPct val="90000"/>
        </a:lnSpc>
        <a:spcBef>
          <a:spcPct val="0"/>
        </a:spcBef>
        <a:spcAft>
          <a:spcPct val="0"/>
        </a:spcAft>
        <a:defRPr sz="4400">
          <a:solidFill>
            <a:schemeClr val="tx1"/>
          </a:solidFill>
          <a:latin typeface="Aptos Display" panose="020B000402020202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lang="en-US" dirty="0"/>
          </a:p>
          <a:p>
            <a:r>
              <a:rPr lang="en-US" dirty="0" err="1"/>
              <a:t>Fsdf</a:t>
            </a:r>
            <a:endParaRPr lang="en-US" dirty="0"/>
          </a:p>
          <a:p>
            <a:pPr lvl="1"/>
            <a:r>
              <a:rPr lang="en-US" dirty="0" err="1"/>
              <a:t>asdfdsf</a:t>
            </a:r>
            <a:endParaRPr dirty="0"/>
          </a:p>
        </p:txBody>
      </p:sp>
      <p:sp>
        <p:nvSpPr>
          <p:cNvPr id="8" name="Google Shape;8;p1"/>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lvl="0" algn="r">
              <a:buNone/>
              <a:defRPr sz="1333">
                <a:solidFill>
                  <a:schemeClr val="dk2"/>
                </a:solidFill>
              </a:defRPr>
            </a:lvl1pPr>
            <a:lvl2pPr lvl="1" algn="r">
              <a:buNone/>
              <a:defRPr sz="1333">
                <a:solidFill>
                  <a:schemeClr val="dk2"/>
                </a:solidFill>
              </a:defRPr>
            </a:lvl2pPr>
            <a:lvl3pPr lvl="2" algn="r">
              <a:buNone/>
              <a:defRPr sz="1333">
                <a:solidFill>
                  <a:schemeClr val="dk2"/>
                </a:solidFill>
              </a:defRPr>
            </a:lvl3pPr>
            <a:lvl4pPr lvl="3" algn="r">
              <a:buNone/>
              <a:defRPr sz="1333">
                <a:solidFill>
                  <a:schemeClr val="dk2"/>
                </a:solidFill>
              </a:defRPr>
            </a:lvl4pPr>
            <a:lvl5pPr lvl="4" algn="r">
              <a:buNone/>
              <a:defRPr sz="1333">
                <a:solidFill>
                  <a:schemeClr val="dk2"/>
                </a:solidFill>
              </a:defRPr>
            </a:lvl5pPr>
            <a:lvl6pPr lvl="5" algn="r">
              <a:buNone/>
              <a:defRPr sz="1333">
                <a:solidFill>
                  <a:schemeClr val="dk2"/>
                </a:solidFill>
              </a:defRPr>
            </a:lvl6pPr>
            <a:lvl7pPr lvl="6" algn="r">
              <a:buNone/>
              <a:defRPr sz="1333">
                <a:solidFill>
                  <a:schemeClr val="dk2"/>
                </a:solidFill>
              </a:defRPr>
            </a:lvl7pPr>
            <a:lvl8pPr lvl="7" algn="r">
              <a:buNone/>
              <a:defRPr sz="1333">
                <a:solidFill>
                  <a:schemeClr val="dk2"/>
                </a:solidFill>
              </a:defRPr>
            </a:lvl8pPr>
            <a:lvl9pPr lvl="8" algn="r">
              <a:buNone/>
              <a:defRPr sz="1333">
                <a:solidFill>
                  <a:schemeClr val="dk2"/>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935650533"/>
      </p:ext>
    </p:extLst>
  </p:cSld>
  <p:clrMap bg1="lt1" tx1="dk1" bg2="dk2" tx2="lt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L="152396" marR="0" lvl="0" indent="0" algn="l" rtl="0">
        <a:lnSpc>
          <a:spcPct val="100000"/>
        </a:lnSpc>
        <a:spcBef>
          <a:spcPts val="0"/>
        </a:spcBef>
        <a:spcAft>
          <a:spcPts val="0"/>
        </a:spcAft>
        <a:buClr>
          <a:srgbClr val="000000"/>
        </a:buClr>
        <a:buFont typeface="Arial"/>
        <a:buNone/>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838200" y="365125"/>
            <a:ext cx="10515600" cy="1325563"/>
          </a:xfrm>
          <a:prstGeom prst="rect">
            <a:avLst/>
          </a:prstGeom>
          <a:ln w="12700">
            <a:miter lim="400000"/>
          </a:ln>
          <a:extLst>
            <a:ext uri="{C572A759-6A51-4108-AA02-DFA0A04FC94B}">
              <ma14:wrappingTextBoxFlag xmlns:ma14="http://schemas.microsoft.com/office/mac/drawingml/2011/main" xmlns="" val="1"/>
            </a:ext>
          </a:extLst>
        </p:spPr>
        <p:txBody>
          <a:bodyPr lIns="45719" rIns="45719" anchor="ctr">
            <a:normAutofit/>
          </a:bodyPr>
          <a:lstStyle/>
          <a:p>
            <a:r>
              <a:t>Title Text</a:t>
            </a:r>
          </a:p>
        </p:txBody>
      </p:sp>
      <p:sp>
        <p:nvSpPr>
          <p:cNvPr id="3" name="Body Level One…"/>
          <p:cNvSpPr txBox="1">
            <a:spLocks noGrp="1"/>
          </p:cNvSpPr>
          <p:nvPr>
            <p:ph type="body" idx="1"/>
          </p:nvPr>
        </p:nvSpPr>
        <p:spPr>
          <a:xfrm>
            <a:off x="838200" y="1825625"/>
            <a:ext cx="10515600" cy="4351338"/>
          </a:xfrm>
          <a:prstGeom prst="rect">
            <a:avLst/>
          </a:prstGeom>
          <a:ln w="12700">
            <a:miter lim="400000"/>
          </a:ln>
          <a:extLst>
            <a:ext uri="{C572A759-6A51-4108-AA02-DFA0A04FC94B}">
              <ma14:wrappingTextBoxFlag xmlns:ma14="http://schemas.microsoft.com/office/mac/drawingml/2011/main" xmlns="" val="1"/>
            </a:ext>
          </a:extLst>
        </p:spPr>
        <p:txBody>
          <a:bodyPr lIns="45719" rIns="45719">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1080144" y="6404292"/>
            <a:ext cx="273657" cy="269241"/>
          </a:xfrm>
          <a:prstGeom prst="rect">
            <a:avLst/>
          </a:prstGeom>
          <a:ln w="12700">
            <a:miter lim="400000"/>
          </a:ln>
        </p:spPr>
        <p:txBody>
          <a:bodyPr wrap="none" lIns="45719" rIns="45719" anchor="ctr">
            <a:spAutoFit/>
          </a:bodyPr>
          <a:lstStyle>
            <a:lvl1pPr algn="r">
              <a:defRPr sz="1200">
                <a:solidFill>
                  <a:srgbClr val="757575"/>
                </a:solidFill>
              </a:defRPr>
            </a:lvl1pPr>
          </a:lstStyle>
          <a:p>
            <a:fld id="{86CB4B4D-7CA3-9044-876B-883B54F8677D}" type="slidenum">
              <a:t>‹#›</a:t>
            </a:fld>
            <a:endParaRPr/>
          </a:p>
        </p:txBody>
      </p:sp>
    </p:spTree>
    <p:extLst>
      <p:ext uri="{BB962C8B-B14F-4D97-AF65-F5344CB8AC3E}">
        <p14:creationId xmlns:p14="http://schemas.microsoft.com/office/powerpoint/2010/main" val="1203753252"/>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ransition spd="med"/>
  <p:txStyles>
    <p:titleStyle>
      <a:lvl1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Aptos Display"/>
          <a:ea typeface="Aptos Display"/>
          <a:cs typeface="Aptos Display"/>
          <a:sym typeface="Aptos Display"/>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Aptos Display"/>
          <a:ea typeface="Aptos Display"/>
          <a:cs typeface="Aptos Display"/>
          <a:sym typeface="Aptos Display"/>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Aptos Display"/>
          <a:ea typeface="Aptos Display"/>
          <a:cs typeface="Aptos Display"/>
          <a:sym typeface="Aptos Display"/>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Aptos Display"/>
          <a:ea typeface="Aptos Display"/>
          <a:cs typeface="Aptos Display"/>
          <a:sym typeface="Aptos Display"/>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Aptos Display"/>
          <a:ea typeface="Aptos Display"/>
          <a:cs typeface="Aptos Display"/>
          <a:sym typeface="Aptos Display"/>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Aptos Display"/>
          <a:ea typeface="Aptos Display"/>
          <a:cs typeface="Aptos Display"/>
          <a:sym typeface="Aptos Display"/>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Aptos Display"/>
          <a:ea typeface="Aptos Display"/>
          <a:cs typeface="Aptos Display"/>
          <a:sym typeface="Aptos Display"/>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Aptos Display"/>
          <a:ea typeface="Aptos Display"/>
          <a:cs typeface="Aptos Display"/>
          <a:sym typeface="Aptos Display"/>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Aptos Display"/>
          <a:ea typeface="Aptos Display"/>
          <a:cs typeface="Aptos Display"/>
          <a:sym typeface="Aptos Display"/>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n-lt"/>
          <a:ea typeface="+mn-ea"/>
          <a:cs typeface="+mn-cs"/>
          <a:sym typeface="Aptos"/>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n-lt"/>
          <a:ea typeface="+mn-ea"/>
          <a:cs typeface="+mn-cs"/>
          <a:sym typeface="Aptos"/>
        </a:defRPr>
      </a:lvl2pPr>
      <a:lvl3pPr marL="1234439" marR="0" indent="-320039"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n-lt"/>
          <a:ea typeface="+mn-ea"/>
          <a:cs typeface="+mn-cs"/>
          <a:sym typeface="Aptos"/>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n-lt"/>
          <a:ea typeface="+mn-ea"/>
          <a:cs typeface="+mn-cs"/>
          <a:sym typeface="Aptos"/>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n-lt"/>
          <a:ea typeface="+mn-ea"/>
          <a:cs typeface="+mn-cs"/>
          <a:sym typeface="Aptos"/>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n-lt"/>
          <a:ea typeface="+mn-ea"/>
          <a:cs typeface="+mn-cs"/>
          <a:sym typeface="Aptos"/>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n-lt"/>
          <a:ea typeface="+mn-ea"/>
          <a:cs typeface="+mn-cs"/>
          <a:sym typeface="Aptos"/>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n-lt"/>
          <a:ea typeface="+mn-ea"/>
          <a:cs typeface="+mn-cs"/>
          <a:sym typeface="Aptos"/>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mn-lt"/>
          <a:ea typeface="+mn-ea"/>
          <a:cs typeface="+mn-cs"/>
          <a:sym typeface="Aptos"/>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Aptos"/>
        </a:defRPr>
      </a:lvl1pPr>
      <a:lvl2pPr marL="0" marR="0" indent="4572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Aptos"/>
        </a:defRPr>
      </a:lvl2pPr>
      <a:lvl3pPr marL="0" marR="0" indent="9144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Aptos"/>
        </a:defRPr>
      </a:lvl3pPr>
      <a:lvl4pPr marL="0" marR="0" indent="13716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Aptos"/>
        </a:defRPr>
      </a:lvl4pPr>
      <a:lvl5pPr marL="0" marR="0" indent="18288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Aptos"/>
        </a:defRPr>
      </a:lvl5pPr>
      <a:lvl6pPr marL="0" marR="0" indent="22860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Aptos"/>
        </a:defRPr>
      </a:lvl6pPr>
      <a:lvl7pPr marL="0" marR="0" indent="27432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Aptos"/>
        </a:defRPr>
      </a:lvl7pPr>
      <a:lvl8pPr marL="0" marR="0" indent="32004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Aptos"/>
        </a:defRPr>
      </a:lvl8pPr>
      <a:lvl9pPr marL="0" marR="0" indent="3657600" algn="r" defTabSz="9144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Apto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982916"/>
            <a:ext cx="12188825" cy="5843905"/>
          </a:xfrm>
          <a:custGeom>
            <a:avLst/>
            <a:gdLst/>
            <a:ahLst/>
            <a:cxnLst/>
            <a:rect l="l" t="t" r="r" b="b"/>
            <a:pathLst>
              <a:path w="12188825" h="5843905">
                <a:moveTo>
                  <a:pt x="0" y="5843450"/>
                </a:moveTo>
                <a:lnTo>
                  <a:pt x="12188825" y="5843450"/>
                </a:lnTo>
                <a:lnTo>
                  <a:pt x="12188825" y="0"/>
                </a:lnTo>
                <a:lnTo>
                  <a:pt x="0" y="0"/>
                </a:lnTo>
                <a:lnTo>
                  <a:pt x="0" y="5843450"/>
                </a:lnTo>
                <a:close/>
              </a:path>
            </a:pathLst>
          </a:custGeom>
          <a:solidFill>
            <a:srgbClr val="F6F6F6"/>
          </a:solidFill>
        </p:spPr>
        <p:txBody>
          <a:bodyPr wrap="square" lIns="0" tIns="0" rIns="0" bIns="0" rtlCol="0"/>
          <a:lstStyle/>
          <a:p>
            <a:endParaRPr/>
          </a:p>
        </p:txBody>
      </p:sp>
      <p:sp>
        <p:nvSpPr>
          <p:cNvPr id="17" name="bg object 17"/>
          <p:cNvSpPr/>
          <p:nvPr/>
        </p:nvSpPr>
        <p:spPr>
          <a:xfrm>
            <a:off x="0" y="862330"/>
            <a:ext cx="12188825" cy="47625"/>
          </a:xfrm>
          <a:custGeom>
            <a:avLst/>
            <a:gdLst/>
            <a:ahLst/>
            <a:cxnLst/>
            <a:rect l="l" t="t" r="r" b="b"/>
            <a:pathLst>
              <a:path w="12188825" h="47625">
                <a:moveTo>
                  <a:pt x="0" y="47561"/>
                </a:moveTo>
                <a:lnTo>
                  <a:pt x="12188825" y="47561"/>
                </a:lnTo>
                <a:lnTo>
                  <a:pt x="12188825" y="0"/>
                </a:lnTo>
                <a:lnTo>
                  <a:pt x="0" y="0"/>
                </a:lnTo>
                <a:lnTo>
                  <a:pt x="0" y="47561"/>
                </a:lnTo>
                <a:close/>
              </a:path>
            </a:pathLst>
          </a:custGeom>
          <a:solidFill>
            <a:srgbClr val="F6F6F6"/>
          </a:solidFill>
        </p:spPr>
        <p:txBody>
          <a:bodyPr wrap="square" lIns="0" tIns="0" rIns="0" bIns="0" rtlCol="0"/>
          <a:lstStyle/>
          <a:p>
            <a:endParaRPr/>
          </a:p>
        </p:txBody>
      </p:sp>
      <p:sp>
        <p:nvSpPr>
          <p:cNvPr id="18" name="bg object 18"/>
          <p:cNvSpPr/>
          <p:nvPr/>
        </p:nvSpPr>
        <p:spPr>
          <a:xfrm>
            <a:off x="0" y="727995"/>
            <a:ext cx="12188825" cy="33020"/>
          </a:xfrm>
          <a:custGeom>
            <a:avLst/>
            <a:gdLst/>
            <a:ahLst/>
            <a:cxnLst/>
            <a:rect l="l" t="t" r="r" b="b"/>
            <a:pathLst>
              <a:path w="12188825" h="33020">
                <a:moveTo>
                  <a:pt x="0" y="32734"/>
                </a:moveTo>
                <a:lnTo>
                  <a:pt x="12188825" y="32734"/>
                </a:lnTo>
                <a:lnTo>
                  <a:pt x="12188825" y="0"/>
                </a:lnTo>
                <a:lnTo>
                  <a:pt x="0" y="0"/>
                </a:lnTo>
                <a:lnTo>
                  <a:pt x="0" y="32734"/>
                </a:lnTo>
                <a:close/>
              </a:path>
            </a:pathLst>
          </a:custGeom>
          <a:solidFill>
            <a:srgbClr val="F6F6F6"/>
          </a:solidFill>
        </p:spPr>
        <p:txBody>
          <a:bodyPr wrap="square" lIns="0" tIns="0" rIns="0" bIns="0" rtlCol="0"/>
          <a:lstStyle/>
          <a:p>
            <a:endParaRPr/>
          </a:p>
        </p:txBody>
      </p:sp>
      <p:sp>
        <p:nvSpPr>
          <p:cNvPr id="19" name="bg object 19"/>
          <p:cNvSpPr/>
          <p:nvPr/>
        </p:nvSpPr>
        <p:spPr>
          <a:xfrm>
            <a:off x="0" y="0"/>
            <a:ext cx="12192000" cy="637540"/>
          </a:xfrm>
          <a:custGeom>
            <a:avLst/>
            <a:gdLst/>
            <a:ahLst/>
            <a:cxnLst/>
            <a:rect l="l" t="t" r="r" b="b"/>
            <a:pathLst>
              <a:path w="12192000" h="637540">
                <a:moveTo>
                  <a:pt x="0" y="637222"/>
                </a:moveTo>
                <a:lnTo>
                  <a:pt x="12192000" y="637222"/>
                </a:lnTo>
                <a:lnTo>
                  <a:pt x="12192000" y="0"/>
                </a:lnTo>
                <a:lnTo>
                  <a:pt x="0" y="0"/>
                </a:lnTo>
                <a:lnTo>
                  <a:pt x="0" y="637222"/>
                </a:lnTo>
                <a:close/>
              </a:path>
            </a:pathLst>
          </a:custGeom>
          <a:solidFill>
            <a:srgbClr val="18AB4A"/>
          </a:solidFill>
        </p:spPr>
        <p:txBody>
          <a:bodyPr wrap="square" lIns="0" tIns="0" rIns="0" bIns="0" rtlCol="0"/>
          <a:lstStyle/>
          <a:p>
            <a:endParaRPr/>
          </a:p>
        </p:txBody>
      </p:sp>
      <p:sp>
        <p:nvSpPr>
          <p:cNvPr id="20" name="bg object 20"/>
          <p:cNvSpPr/>
          <p:nvPr/>
        </p:nvSpPr>
        <p:spPr>
          <a:xfrm>
            <a:off x="1" y="760729"/>
            <a:ext cx="12192000" cy="101600"/>
          </a:xfrm>
          <a:custGeom>
            <a:avLst/>
            <a:gdLst/>
            <a:ahLst/>
            <a:cxnLst/>
            <a:rect l="l" t="t" r="r" b="b"/>
            <a:pathLst>
              <a:path w="12192000" h="101600">
                <a:moveTo>
                  <a:pt x="12191998" y="0"/>
                </a:moveTo>
                <a:lnTo>
                  <a:pt x="0" y="0"/>
                </a:lnTo>
                <a:lnTo>
                  <a:pt x="0" y="101600"/>
                </a:lnTo>
                <a:lnTo>
                  <a:pt x="12191998" y="101600"/>
                </a:lnTo>
                <a:lnTo>
                  <a:pt x="12191998" y="0"/>
                </a:lnTo>
                <a:close/>
              </a:path>
            </a:pathLst>
          </a:custGeom>
          <a:solidFill>
            <a:srgbClr val="127350"/>
          </a:solidFill>
        </p:spPr>
        <p:txBody>
          <a:bodyPr wrap="square" lIns="0" tIns="0" rIns="0" bIns="0" rtlCol="0"/>
          <a:lstStyle/>
          <a:p>
            <a:endParaRPr/>
          </a:p>
        </p:txBody>
      </p:sp>
      <p:sp>
        <p:nvSpPr>
          <p:cNvPr id="21" name="bg object 21"/>
          <p:cNvSpPr/>
          <p:nvPr/>
        </p:nvSpPr>
        <p:spPr>
          <a:xfrm>
            <a:off x="0" y="673734"/>
            <a:ext cx="12192000" cy="17780"/>
          </a:xfrm>
          <a:custGeom>
            <a:avLst/>
            <a:gdLst/>
            <a:ahLst/>
            <a:cxnLst/>
            <a:rect l="l" t="t" r="r" b="b"/>
            <a:pathLst>
              <a:path w="12192000" h="17779">
                <a:moveTo>
                  <a:pt x="12192000" y="0"/>
                </a:moveTo>
                <a:lnTo>
                  <a:pt x="0" y="17747"/>
                </a:lnTo>
              </a:path>
            </a:pathLst>
          </a:custGeom>
          <a:ln w="73025">
            <a:solidFill>
              <a:srgbClr val="FF6C01"/>
            </a:solidFill>
          </a:ln>
        </p:spPr>
        <p:txBody>
          <a:bodyPr wrap="square" lIns="0" tIns="0" rIns="0" bIns="0" rtlCol="0"/>
          <a:lstStyle/>
          <a:p>
            <a:endParaRPr/>
          </a:p>
        </p:txBody>
      </p:sp>
      <p:sp>
        <p:nvSpPr>
          <p:cNvPr id="22" name="bg object 22"/>
          <p:cNvSpPr/>
          <p:nvPr/>
        </p:nvSpPr>
        <p:spPr>
          <a:xfrm>
            <a:off x="0" y="909891"/>
            <a:ext cx="12192000" cy="73025"/>
          </a:xfrm>
          <a:custGeom>
            <a:avLst/>
            <a:gdLst/>
            <a:ahLst/>
            <a:cxnLst/>
            <a:rect l="l" t="t" r="r" b="b"/>
            <a:pathLst>
              <a:path w="12192000" h="73025">
                <a:moveTo>
                  <a:pt x="12192000" y="0"/>
                </a:moveTo>
                <a:lnTo>
                  <a:pt x="0" y="0"/>
                </a:lnTo>
                <a:lnTo>
                  <a:pt x="0" y="73025"/>
                </a:lnTo>
                <a:lnTo>
                  <a:pt x="12192000" y="73025"/>
                </a:lnTo>
                <a:lnTo>
                  <a:pt x="12192000" y="0"/>
                </a:lnTo>
                <a:close/>
              </a:path>
            </a:pathLst>
          </a:custGeom>
          <a:solidFill>
            <a:srgbClr val="EB0D2A"/>
          </a:solidFill>
        </p:spPr>
        <p:txBody>
          <a:bodyPr wrap="square" lIns="0" tIns="0" rIns="0" bIns="0" rtlCol="0"/>
          <a:lstStyle/>
          <a:p>
            <a:endParaRPr/>
          </a:p>
        </p:txBody>
      </p:sp>
      <p:sp>
        <p:nvSpPr>
          <p:cNvPr id="2" name="Holder 2"/>
          <p:cNvSpPr>
            <a:spLocks noGrp="1"/>
          </p:cNvSpPr>
          <p:nvPr>
            <p:ph type="title"/>
          </p:nvPr>
        </p:nvSpPr>
        <p:spPr>
          <a:xfrm>
            <a:off x="1363217" y="65659"/>
            <a:ext cx="6542405" cy="452120"/>
          </a:xfrm>
          <a:prstGeom prst="rect">
            <a:avLst/>
          </a:prstGeom>
        </p:spPr>
        <p:txBody>
          <a:bodyPr wrap="square" lIns="0" tIns="0" rIns="0" bIns="0">
            <a:spAutoFit/>
          </a:bodyPr>
          <a:lstStyle>
            <a:lvl1pPr>
              <a:defRPr sz="2800" b="1" i="0">
                <a:solidFill>
                  <a:schemeClr val="bg1"/>
                </a:solidFill>
                <a:latin typeface="Arial"/>
                <a:cs typeface="Arial"/>
              </a:defRPr>
            </a:lvl1pPr>
          </a:lstStyle>
          <a:p>
            <a:endParaRPr/>
          </a:p>
        </p:txBody>
      </p:sp>
      <p:sp>
        <p:nvSpPr>
          <p:cNvPr id="3" name="Holder 3"/>
          <p:cNvSpPr>
            <a:spLocks noGrp="1"/>
          </p:cNvSpPr>
          <p:nvPr>
            <p:ph type="body" idx="1"/>
          </p:nvPr>
        </p:nvSpPr>
        <p:spPr>
          <a:xfrm>
            <a:off x="609600" y="1577340"/>
            <a:ext cx="1097280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11/25/2025</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792686043"/>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4.png"/><Relationship Id="rId12" Type="http://schemas.openxmlformats.org/officeDocument/2006/relationships/image" Target="../media/image9.png"/><Relationship Id="rId2" Type="http://schemas.openxmlformats.org/officeDocument/2006/relationships/notesSlide" Target="../notesSlides/notesSlide1.xml"/><Relationship Id="rId16" Type="http://schemas.openxmlformats.org/officeDocument/2006/relationships/image" Target="../media/image13.png"/><Relationship Id="rId1" Type="http://schemas.openxmlformats.org/officeDocument/2006/relationships/slideLayout" Target="../slideLayouts/slideLayout12.xml"/><Relationship Id="rId6" Type="http://schemas.openxmlformats.org/officeDocument/2006/relationships/image" Target="../media/image3.png"/><Relationship Id="rId11" Type="http://schemas.openxmlformats.org/officeDocument/2006/relationships/image" Target="../media/image8.png"/><Relationship Id="rId5" Type="http://schemas.openxmlformats.org/officeDocument/2006/relationships/image" Target="../media/image2.png"/><Relationship Id="rId15" Type="http://schemas.openxmlformats.org/officeDocument/2006/relationships/image" Target="../media/image12.png"/><Relationship Id="rId10" Type="http://schemas.openxmlformats.org/officeDocument/2006/relationships/image" Target="../media/image7.png"/><Relationship Id="rId4" Type="http://schemas.microsoft.com/office/2007/relationships/hdphoto" Target="../media/hdphoto1.wdp"/><Relationship Id="rId9" Type="http://schemas.openxmlformats.org/officeDocument/2006/relationships/image" Target="../media/image6.png"/><Relationship Id="rId14" Type="http://schemas.openxmlformats.org/officeDocument/2006/relationships/image" Target="../media/image11.png"/></Relationships>
</file>

<file path=ppt/slides/_rels/slide2.xml.rels><?xml version="1.0" encoding="UTF-8" standalone="yes"?>
<Relationships xmlns="http://schemas.openxmlformats.org/package/2006/relationships"><Relationship Id="rId13" Type="http://schemas.openxmlformats.org/officeDocument/2006/relationships/image" Target="../media/image19.png"/><Relationship Id="rId18" Type="http://schemas.openxmlformats.org/officeDocument/2006/relationships/image" Target="../media/image23.png"/><Relationship Id="rId26" Type="http://schemas.openxmlformats.org/officeDocument/2006/relationships/image" Target="../media/image31.png"/><Relationship Id="rId39" Type="http://schemas.openxmlformats.org/officeDocument/2006/relationships/image" Target="../media/image42.png"/><Relationship Id="rId21" Type="http://schemas.openxmlformats.org/officeDocument/2006/relationships/image" Target="../media/image26.png"/><Relationship Id="rId34" Type="http://schemas.openxmlformats.org/officeDocument/2006/relationships/image" Target="../media/image7.png"/><Relationship Id="rId42" Type="http://schemas.openxmlformats.org/officeDocument/2006/relationships/image" Target="../media/image45.png"/><Relationship Id="rId7" Type="http://schemas.openxmlformats.org/officeDocument/2006/relationships/image" Target="../media/image14.png"/><Relationship Id="rId2" Type="http://schemas.openxmlformats.org/officeDocument/2006/relationships/notesSlide" Target="../notesSlides/notesSlide2.xml"/><Relationship Id="rId16" Type="http://schemas.openxmlformats.org/officeDocument/2006/relationships/image" Target="../media/image2.png"/><Relationship Id="rId29" Type="http://schemas.openxmlformats.org/officeDocument/2006/relationships/image" Target="../media/image34.png"/><Relationship Id="rId1" Type="http://schemas.openxmlformats.org/officeDocument/2006/relationships/slideLayout" Target="../slideLayouts/slideLayout35.xml"/><Relationship Id="rId6" Type="http://schemas.openxmlformats.org/officeDocument/2006/relationships/image" Target="../media/image12.png"/><Relationship Id="rId11" Type="http://schemas.openxmlformats.org/officeDocument/2006/relationships/image" Target="../media/image18.png"/><Relationship Id="rId24" Type="http://schemas.openxmlformats.org/officeDocument/2006/relationships/image" Target="../media/image29.png"/><Relationship Id="rId32" Type="http://schemas.openxmlformats.org/officeDocument/2006/relationships/image" Target="../media/image37.png"/><Relationship Id="rId37" Type="http://schemas.openxmlformats.org/officeDocument/2006/relationships/image" Target="../media/image40.png"/><Relationship Id="rId40" Type="http://schemas.openxmlformats.org/officeDocument/2006/relationships/image" Target="../media/image43.png"/><Relationship Id="rId45" Type="http://schemas.openxmlformats.org/officeDocument/2006/relationships/image" Target="../media/image48.png"/><Relationship Id="rId5" Type="http://schemas.openxmlformats.org/officeDocument/2006/relationships/image" Target="../media/image11.png"/><Relationship Id="rId15" Type="http://schemas.openxmlformats.org/officeDocument/2006/relationships/image" Target="../media/image21.png"/><Relationship Id="rId23" Type="http://schemas.openxmlformats.org/officeDocument/2006/relationships/image" Target="../media/image28.png"/><Relationship Id="rId28" Type="http://schemas.openxmlformats.org/officeDocument/2006/relationships/image" Target="../media/image33.png"/><Relationship Id="rId36" Type="http://schemas.openxmlformats.org/officeDocument/2006/relationships/image" Target="../media/image39.png"/><Relationship Id="rId10" Type="http://schemas.openxmlformats.org/officeDocument/2006/relationships/image" Target="../media/image17.png"/><Relationship Id="rId19" Type="http://schemas.openxmlformats.org/officeDocument/2006/relationships/image" Target="../media/image24.png"/><Relationship Id="rId31" Type="http://schemas.openxmlformats.org/officeDocument/2006/relationships/image" Target="../media/image36.png"/><Relationship Id="rId44" Type="http://schemas.openxmlformats.org/officeDocument/2006/relationships/image" Target="../media/image47.png"/><Relationship Id="rId4" Type="http://schemas.microsoft.com/office/2007/relationships/hdphoto" Target="../media/hdphoto1.wdp"/><Relationship Id="rId9" Type="http://schemas.openxmlformats.org/officeDocument/2006/relationships/image" Target="../media/image16.png"/><Relationship Id="rId14" Type="http://schemas.openxmlformats.org/officeDocument/2006/relationships/image" Target="../media/image20.png"/><Relationship Id="rId22" Type="http://schemas.openxmlformats.org/officeDocument/2006/relationships/image" Target="../media/image27.png"/><Relationship Id="rId27" Type="http://schemas.openxmlformats.org/officeDocument/2006/relationships/image" Target="../media/image32.png"/><Relationship Id="rId30" Type="http://schemas.openxmlformats.org/officeDocument/2006/relationships/image" Target="../media/image35.png"/><Relationship Id="rId35" Type="http://schemas.openxmlformats.org/officeDocument/2006/relationships/image" Target="../media/image6.png"/><Relationship Id="rId43" Type="http://schemas.openxmlformats.org/officeDocument/2006/relationships/image" Target="../media/image46.png"/><Relationship Id="rId8" Type="http://schemas.openxmlformats.org/officeDocument/2006/relationships/image" Target="../media/image15.png"/><Relationship Id="rId3" Type="http://schemas.openxmlformats.org/officeDocument/2006/relationships/image" Target="../media/image1.png"/><Relationship Id="rId12" Type="http://schemas.openxmlformats.org/officeDocument/2006/relationships/image" Target="../media/image3.png"/><Relationship Id="rId17" Type="http://schemas.openxmlformats.org/officeDocument/2006/relationships/image" Target="../media/image22.png"/><Relationship Id="rId25" Type="http://schemas.openxmlformats.org/officeDocument/2006/relationships/image" Target="../media/image30.png"/><Relationship Id="rId33" Type="http://schemas.openxmlformats.org/officeDocument/2006/relationships/image" Target="../media/image38.png"/><Relationship Id="rId38" Type="http://schemas.openxmlformats.org/officeDocument/2006/relationships/image" Target="../media/image41.png"/><Relationship Id="rId20" Type="http://schemas.openxmlformats.org/officeDocument/2006/relationships/image" Target="../media/image25.png"/><Relationship Id="rId41" Type="http://schemas.openxmlformats.org/officeDocument/2006/relationships/image" Target="../media/image44.png"/></Relationships>
</file>

<file path=ppt/slides/_rels/slide3.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3.png"/><Relationship Id="rId3" Type="http://schemas.openxmlformats.org/officeDocument/2006/relationships/image" Target="../media/image1.png"/><Relationship Id="rId7" Type="http://schemas.openxmlformats.org/officeDocument/2006/relationships/image" Target="../media/image20.png"/><Relationship Id="rId12" Type="http://schemas.openxmlformats.org/officeDocument/2006/relationships/image" Target="../media/image37.png"/><Relationship Id="rId17" Type="http://schemas.openxmlformats.org/officeDocument/2006/relationships/image" Target="../media/image39.png"/><Relationship Id="rId2" Type="http://schemas.openxmlformats.org/officeDocument/2006/relationships/notesSlide" Target="../notesSlides/notesSlide3.xml"/><Relationship Id="rId16" Type="http://schemas.openxmlformats.org/officeDocument/2006/relationships/image" Target="../media/image40.png"/><Relationship Id="rId1" Type="http://schemas.openxmlformats.org/officeDocument/2006/relationships/slideLayout" Target="../slideLayouts/slideLayout35.xml"/><Relationship Id="rId6" Type="http://schemas.openxmlformats.org/officeDocument/2006/relationships/image" Target="../media/image12.png"/><Relationship Id="rId11" Type="http://schemas.openxmlformats.org/officeDocument/2006/relationships/image" Target="../media/image42.png"/><Relationship Id="rId5" Type="http://schemas.openxmlformats.org/officeDocument/2006/relationships/image" Target="../media/image11.png"/><Relationship Id="rId15" Type="http://schemas.openxmlformats.org/officeDocument/2006/relationships/image" Target="../media/image6.png"/><Relationship Id="rId10" Type="http://schemas.openxmlformats.org/officeDocument/2006/relationships/image" Target="../media/image43.png"/><Relationship Id="rId4" Type="http://schemas.microsoft.com/office/2007/relationships/hdphoto" Target="../media/hdphoto1.wdp"/><Relationship Id="rId9" Type="http://schemas.openxmlformats.org/officeDocument/2006/relationships/image" Target="../media/image2.png"/><Relationship Id="rId14" Type="http://schemas.openxmlformats.org/officeDocument/2006/relationships/image" Target="../media/image7.png"/></Relationships>
</file>

<file path=ppt/slides/_rels/slide4.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7.png"/><Relationship Id="rId18" Type="http://schemas.openxmlformats.org/officeDocument/2006/relationships/image" Target="../media/image51.png"/><Relationship Id="rId3" Type="http://schemas.openxmlformats.org/officeDocument/2006/relationships/image" Target="../media/image1.png"/><Relationship Id="rId21" Type="http://schemas.openxmlformats.org/officeDocument/2006/relationships/image" Target="../media/image2.png"/><Relationship Id="rId7" Type="http://schemas.openxmlformats.org/officeDocument/2006/relationships/image" Target="../media/image4.png"/><Relationship Id="rId12" Type="http://schemas.openxmlformats.org/officeDocument/2006/relationships/image" Target="../media/image16.png"/><Relationship Id="rId17" Type="http://schemas.openxmlformats.org/officeDocument/2006/relationships/image" Target="../media/image19.png"/><Relationship Id="rId2" Type="http://schemas.openxmlformats.org/officeDocument/2006/relationships/notesSlide" Target="../notesSlides/notesSlide4.xml"/><Relationship Id="rId16" Type="http://schemas.openxmlformats.org/officeDocument/2006/relationships/image" Target="../media/image3.png"/><Relationship Id="rId20" Type="http://schemas.openxmlformats.org/officeDocument/2006/relationships/image" Target="../media/image53.png"/><Relationship Id="rId1" Type="http://schemas.openxmlformats.org/officeDocument/2006/relationships/slideLayout" Target="../slideLayouts/slideLayout12.xml"/><Relationship Id="rId6" Type="http://schemas.openxmlformats.org/officeDocument/2006/relationships/image" Target="../media/image12.png"/><Relationship Id="rId11" Type="http://schemas.openxmlformats.org/officeDocument/2006/relationships/image" Target="../media/image15.png"/><Relationship Id="rId5" Type="http://schemas.openxmlformats.org/officeDocument/2006/relationships/image" Target="../media/image11.png"/><Relationship Id="rId15" Type="http://schemas.openxmlformats.org/officeDocument/2006/relationships/image" Target="../media/image50.png"/><Relationship Id="rId10" Type="http://schemas.openxmlformats.org/officeDocument/2006/relationships/image" Target="../media/image14.png"/><Relationship Id="rId19" Type="http://schemas.openxmlformats.org/officeDocument/2006/relationships/image" Target="../media/image52.png"/><Relationship Id="rId4" Type="http://schemas.microsoft.com/office/2007/relationships/hdphoto" Target="../media/hdphoto1.wdp"/><Relationship Id="rId9" Type="http://schemas.openxmlformats.org/officeDocument/2006/relationships/image" Target="../media/image49.png"/><Relationship Id="rId14" Type="http://schemas.openxmlformats.org/officeDocument/2006/relationships/image" Target="../media/image18.png"/></Relationships>
</file>

<file path=ppt/slides/_rels/slide5.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54.png"/><Relationship Id="rId7" Type="http://schemas.openxmlformats.org/officeDocument/2006/relationships/image" Target="../media/image56.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55.png"/></Relationships>
</file>

<file path=ppt/slides/_rels/slide6.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58.png"/><Relationship Id="rId7" Type="http://schemas.openxmlformats.org/officeDocument/2006/relationships/image" Target="../media/image60.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hyperlink" Target="https://www.convenience.org/Media/Daily/2025/February/14/4-Unique-Flavors-Drive-RTD-Beverage-Sales_Research" TargetMode="External"/><Relationship Id="rId5" Type="http://schemas.openxmlformats.org/officeDocument/2006/relationships/hyperlink" Target="https://drive.google.com/file/d/1Yb2vi5RJ_uaG7yXxqELuaiTrNVi9sQwz/view?usp=sharing" TargetMode="External"/><Relationship Id="rId10" Type="http://schemas.openxmlformats.org/officeDocument/2006/relationships/image" Target="../media/image61.png"/><Relationship Id="rId4" Type="http://schemas.openxmlformats.org/officeDocument/2006/relationships/image" Target="../media/image59.png"/><Relationship Id="rId9" Type="http://schemas.openxmlformats.org/officeDocument/2006/relationships/image" Target="../media/image47.png"/></Relationships>
</file>

<file path=ppt/slides/_rels/slide7.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1.png"/><Relationship Id="rId7" Type="http://schemas.openxmlformats.org/officeDocument/2006/relationships/image" Target="../media/image65.png"/><Relationship Id="rId12" Type="http://schemas.openxmlformats.org/officeDocument/2006/relationships/image" Target="../media/image48.png"/><Relationship Id="rId2" Type="http://schemas.openxmlformats.org/officeDocument/2006/relationships/notesSlide" Target="../notesSlides/notesSlide7.xml"/><Relationship Id="rId1" Type="http://schemas.openxmlformats.org/officeDocument/2006/relationships/slideLayout" Target="../slideLayouts/slideLayout13.xml"/><Relationship Id="rId6" Type="http://schemas.openxmlformats.org/officeDocument/2006/relationships/image" Target="../media/image64.png"/><Relationship Id="rId11" Type="http://schemas.openxmlformats.org/officeDocument/2006/relationships/image" Target="../media/image68.png"/><Relationship Id="rId5" Type="http://schemas.openxmlformats.org/officeDocument/2006/relationships/image" Target="../media/image63.png"/><Relationship Id="rId10" Type="http://schemas.openxmlformats.org/officeDocument/2006/relationships/image" Target="../media/image39.png"/><Relationship Id="rId4" Type="http://schemas.openxmlformats.org/officeDocument/2006/relationships/image" Target="../media/image62.emf"/><Relationship Id="rId9" Type="http://schemas.openxmlformats.org/officeDocument/2006/relationships/image" Target="../media/image67.png"/></Relationships>
</file>

<file path=ppt/slides/_rels/slide8.xml.rels><?xml version="1.0" encoding="UTF-8" standalone="yes"?>
<Relationships xmlns="http://schemas.openxmlformats.org/package/2006/relationships"><Relationship Id="rId3" Type="http://schemas.openxmlformats.org/officeDocument/2006/relationships/image" Target="../media/image65.png"/><Relationship Id="rId7" Type="http://schemas.openxmlformats.org/officeDocument/2006/relationships/image" Target="../media/image48.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69.png"/><Relationship Id="rId5" Type="http://schemas.openxmlformats.org/officeDocument/2006/relationships/image" Target="../media/image10.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8" Type="http://schemas.openxmlformats.org/officeDocument/2006/relationships/image" Target="../media/image75.png"/><Relationship Id="rId13" Type="http://schemas.openxmlformats.org/officeDocument/2006/relationships/image" Target="../media/image43.png"/><Relationship Id="rId3" Type="http://schemas.openxmlformats.org/officeDocument/2006/relationships/image" Target="../media/image70.jpeg"/><Relationship Id="rId7" Type="http://schemas.openxmlformats.org/officeDocument/2006/relationships/image" Target="../media/image74.tiff"/><Relationship Id="rId12" Type="http://schemas.openxmlformats.org/officeDocument/2006/relationships/image" Target="../media/image42.png"/><Relationship Id="rId2" Type="http://schemas.openxmlformats.org/officeDocument/2006/relationships/notesSlide" Target="../notesSlides/notesSlide9.xml"/><Relationship Id="rId1" Type="http://schemas.openxmlformats.org/officeDocument/2006/relationships/slideLayout" Target="../slideLayouts/slideLayout38.xml"/><Relationship Id="rId6" Type="http://schemas.openxmlformats.org/officeDocument/2006/relationships/image" Target="../media/image73.png"/><Relationship Id="rId11" Type="http://schemas.openxmlformats.org/officeDocument/2006/relationships/image" Target="../media/image38.png"/><Relationship Id="rId5" Type="http://schemas.openxmlformats.org/officeDocument/2006/relationships/image" Target="../media/image72.png"/><Relationship Id="rId10" Type="http://schemas.openxmlformats.org/officeDocument/2006/relationships/image" Target="../media/image37.png"/><Relationship Id="rId4" Type="http://schemas.openxmlformats.org/officeDocument/2006/relationships/image" Target="../media/image71.png"/><Relationship Id="rId9" Type="http://schemas.openxmlformats.org/officeDocument/2006/relationships/image" Target="../media/image41.png"/><Relationship Id="rId14" Type="http://schemas.openxmlformats.org/officeDocument/2006/relationships/image" Target="../media/image44.png"/></Relationships>
</file>

<file path=ppt/slides/_rels/slide10.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33.png"/><Relationship Id="rId3" Type="http://schemas.openxmlformats.org/officeDocument/2006/relationships/image" Target="../media/image1.png"/><Relationship Id="rId7" Type="http://schemas.openxmlformats.org/officeDocument/2006/relationships/image" Target="../media/image27.png"/><Relationship Id="rId12" Type="http://schemas.openxmlformats.org/officeDocument/2006/relationships/image" Target="../media/image32.png"/><Relationship Id="rId2" Type="http://schemas.openxmlformats.org/officeDocument/2006/relationships/notesSlide" Target="../notesSlides/notesSlide10.xml"/><Relationship Id="rId16" Type="http://schemas.openxmlformats.org/officeDocument/2006/relationships/image" Target="../media/image53.png"/><Relationship Id="rId1" Type="http://schemas.openxmlformats.org/officeDocument/2006/relationships/slideLayout" Target="../slideLayouts/slideLayout12.xml"/><Relationship Id="rId6" Type="http://schemas.openxmlformats.org/officeDocument/2006/relationships/image" Target="../media/image26.png"/><Relationship Id="rId11" Type="http://schemas.openxmlformats.org/officeDocument/2006/relationships/image" Target="../media/image31.png"/><Relationship Id="rId5" Type="http://schemas.openxmlformats.org/officeDocument/2006/relationships/image" Target="../media/image25.png"/><Relationship Id="rId15" Type="http://schemas.openxmlformats.org/officeDocument/2006/relationships/image" Target="../media/image35.png"/><Relationship Id="rId10" Type="http://schemas.openxmlformats.org/officeDocument/2006/relationships/image" Target="../media/image30.png"/><Relationship Id="rId4" Type="http://schemas.microsoft.com/office/2007/relationships/hdphoto" Target="../media/hdphoto1.wdp"/><Relationship Id="rId9" Type="http://schemas.openxmlformats.org/officeDocument/2006/relationships/image" Target="../media/image29.png"/><Relationship Id="rId14" Type="http://schemas.openxmlformats.org/officeDocument/2006/relationships/image" Target="../media/image34.png"/></Relationships>
</file>

<file path=ppt/slides/_rels/slide11.xml.rels><?xml version="1.0" encoding="UTF-8" standalone="yes"?>
<Relationships xmlns="http://schemas.openxmlformats.org/package/2006/relationships"><Relationship Id="rId8" Type="http://schemas.openxmlformats.org/officeDocument/2006/relationships/image" Target="../media/image81.png"/><Relationship Id="rId13" Type="http://schemas.openxmlformats.org/officeDocument/2006/relationships/image" Target="../media/image86.png"/><Relationship Id="rId3" Type="http://schemas.openxmlformats.org/officeDocument/2006/relationships/image" Target="../media/image76.png"/><Relationship Id="rId7" Type="http://schemas.openxmlformats.org/officeDocument/2006/relationships/image" Target="../media/image80.png"/><Relationship Id="rId12" Type="http://schemas.openxmlformats.org/officeDocument/2006/relationships/image" Target="../media/image85.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79.png"/><Relationship Id="rId11" Type="http://schemas.openxmlformats.org/officeDocument/2006/relationships/image" Target="../media/image84.png"/><Relationship Id="rId5" Type="http://schemas.openxmlformats.org/officeDocument/2006/relationships/image" Target="../media/image78.png"/><Relationship Id="rId10" Type="http://schemas.openxmlformats.org/officeDocument/2006/relationships/image" Target="../media/image83.png"/><Relationship Id="rId4" Type="http://schemas.openxmlformats.org/officeDocument/2006/relationships/image" Target="../media/image77.png"/><Relationship Id="rId9" Type="http://schemas.openxmlformats.org/officeDocument/2006/relationships/image" Target="../media/image82.png"/><Relationship Id="rId14" Type="http://schemas.openxmlformats.org/officeDocument/2006/relationships/image" Target="../media/image87.png"/></Relationships>
</file>

<file path=ppt/slides/_rels/slide12.xml.rels><?xml version="1.0" encoding="UTF-8" standalone="yes"?>
<Relationships xmlns="http://schemas.openxmlformats.org/package/2006/relationships"><Relationship Id="rId8" Type="http://schemas.openxmlformats.org/officeDocument/2006/relationships/image" Target="../media/image93.png"/><Relationship Id="rId13" Type="http://schemas.openxmlformats.org/officeDocument/2006/relationships/image" Target="../media/image98.png"/><Relationship Id="rId18" Type="http://schemas.openxmlformats.org/officeDocument/2006/relationships/image" Target="../media/image103.png"/><Relationship Id="rId3" Type="http://schemas.openxmlformats.org/officeDocument/2006/relationships/image" Target="../media/image89.png"/><Relationship Id="rId21" Type="http://schemas.openxmlformats.org/officeDocument/2006/relationships/image" Target="../media/image106.png"/><Relationship Id="rId7" Type="http://schemas.openxmlformats.org/officeDocument/2006/relationships/image" Target="../media/image92.png"/><Relationship Id="rId12" Type="http://schemas.openxmlformats.org/officeDocument/2006/relationships/image" Target="../media/image97.png"/><Relationship Id="rId17" Type="http://schemas.openxmlformats.org/officeDocument/2006/relationships/image" Target="../media/image102.png"/><Relationship Id="rId2" Type="http://schemas.openxmlformats.org/officeDocument/2006/relationships/image" Target="../media/image88.png"/><Relationship Id="rId16" Type="http://schemas.openxmlformats.org/officeDocument/2006/relationships/image" Target="../media/image101.png"/><Relationship Id="rId20" Type="http://schemas.openxmlformats.org/officeDocument/2006/relationships/image" Target="../media/image105.png"/><Relationship Id="rId1" Type="http://schemas.openxmlformats.org/officeDocument/2006/relationships/slideLayout" Target="../slideLayouts/slideLayout49.xml"/><Relationship Id="rId6" Type="http://schemas.openxmlformats.org/officeDocument/2006/relationships/image" Target="../media/image91.png"/><Relationship Id="rId11" Type="http://schemas.openxmlformats.org/officeDocument/2006/relationships/image" Target="../media/image96.png"/><Relationship Id="rId5" Type="http://schemas.openxmlformats.org/officeDocument/2006/relationships/image" Target="../media/image90.png"/><Relationship Id="rId15" Type="http://schemas.openxmlformats.org/officeDocument/2006/relationships/image" Target="../media/image100.png"/><Relationship Id="rId10" Type="http://schemas.openxmlformats.org/officeDocument/2006/relationships/image" Target="../media/image95.png"/><Relationship Id="rId19" Type="http://schemas.openxmlformats.org/officeDocument/2006/relationships/image" Target="../media/image104.png"/><Relationship Id="rId4" Type="http://schemas.openxmlformats.org/officeDocument/2006/relationships/image" Target="../media/image86.png"/><Relationship Id="rId9" Type="http://schemas.openxmlformats.org/officeDocument/2006/relationships/image" Target="../media/image94.png"/><Relationship Id="rId14" Type="http://schemas.openxmlformats.org/officeDocument/2006/relationships/image" Target="../media/image99.png"/><Relationship Id="rId22" Type="http://schemas.openxmlformats.org/officeDocument/2006/relationships/image" Target="../media/image10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118B26-898B-25B1-F4CC-36DD831F6CA5}"/>
            </a:ext>
          </a:extLst>
        </p:cNvPr>
        <p:cNvGrpSpPr/>
        <p:nvPr/>
      </p:nvGrpSpPr>
      <p:grpSpPr>
        <a:xfrm>
          <a:off x="0" y="0"/>
          <a:ext cx="0" cy="0"/>
          <a:chOff x="0" y="0"/>
          <a:chExt cx="0" cy="0"/>
        </a:xfrm>
      </p:grpSpPr>
      <p:pic>
        <p:nvPicPr>
          <p:cNvPr id="26" name="Picture 25" descr="A black background with a black square&#10;&#10;Description automatically generated with medium confidence">
            <a:extLst>
              <a:ext uri="{FF2B5EF4-FFF2-40B4-BE49-F238E27FC236}">
                <a16:creationId xmlns:a16="http://schemas.microsoft.com/office/drawing/2014/main" id="{E5D66A6C-C1E9-DF1D-DDBF-32A0407BC3EB}"/>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3000"/>
                    </a14:imgEffect>
                  </a14:imgLayer>
                </a14:imgProps>
              </a:ext>
            </a:extLst>
          </a:blip>
          <a:srcRect b="77235"/>
          <a:stretch/>
        </p:blipFill>
        <p:spPr>
          <a:xfrm>
            <a:off x="60405" y="-105878"/>
            <a:ext cx="12192000" cy="6858000"/>
          </a:xfrm>
          <a:prstGeom prst="rect">
            <a:avLst/>
          </a:prstGeom>
        </p:spPr>
      </p:pic>
      <p:pic>
        <p:nvPicPr>
          <p:cNvPr id="32" name="Picture 31" descr="A blue can with red and white label&#10;&#10;Description automatically generated">
            <a:extLst>
              <a:ext uri="{FF2B5EF4-FFF2-40B4-BE49-F238E27FC236}">
                <a16:creationId xmlns:a16="http://schemas.microsoft.com/office/drawing/2014/main" id="{5246ABF4-55DD-D4D5-F160-5036CC41C33F}"/>
              </a:ext>
            </a:extLst>
          </p:cNvPr>
          <p:cNvPicPr>
            <a:picLocks noChangeAspect="1"/>
          </p:cNvPicPr>
          <p:nvPr/>
        </p:nvPicPr>
        <p:blipFill>
          <a:blip r:embed="rId5"/>
          <a:stretch>
            <a:fillRect/>
          </a:stretch>
        </p:blipFill>
        <p:spPr>
          <a:xfrm>
            <a:off x="4149194" y="-65886"/>
            <a:ext cx="1184508" cy="1184508"/>
          </a:xfrm>
          <a:prstGeom prst="rect">
            <a:avLst/>
          </a:prstGeom>
        </p:spPr>
      </p:pic>
      <p:pic>
        <p:nvPicPr>
          <p:cNvPr id="16" name="Picture 15" descr="A purple can with a gold lid&#10;&#10;Description automatically generated">
            <a:extLst>
              <a:ext uri="{FF2B5EF4-FFF2-40B4-BE49-F238E27FC236}">
                <a16:creationId xmlns:a16="http://schemas.microsoft.com/office/drawing/2014/main" id="{5AB302F1-CB9B-F80A-B23A-B4A25743A6EF}"/>
              </a:ext>
            </a:extLst>
          </p:cNvPr>
          <p:cNvPicPr>
            <a:picLocks noChangeAspect="1"/>
          </p:cNvPicPr>
          <p:nvPr/>
        </p:nvPicPr>
        <p:blipFill>
          <a:blip r:embed="rId6"/>
          <a:stretch>
            <a:fillRect/>
          </a:stretch>
        </p:blipFill>
        <p:spPr>
          <a:xfrm>
            <a:off x="5137251" y="-31612"/>
            <a:ext cx="1226675" cy="1184507"/>
          </a:xfrm>
          <a:prstGeom prst="rect">
            <a:avLst/>
          </a:prstGeom>
        </p:spPr>
      </p:pic>
      <p:pic>
        <p:nvPicPr>
          <p:cNvPr id="21" name="Picture 20" descr="A jar of chocolate spread&#10;&#10;Description automatically generated">
            <a:extLst>
              <a:ext uri="{FF2B5EF4-FFF2-40B4-BE49-F238E27FC236}">
                <a16:creationId xmlns:a16="http://schemas.microsoft.com/office/drawing/2014/main" id="{B39A92B7-C2B5-6F4F-3469-522D1F7BB6FB}"/>
              </a:ext>
            </a:extLst>
          </p:cNvPr>
          <p:cNvPicPr>
            <a:picLocks noChangeAspect="1"/>
          </p:cNvPicPr>
          <p:nvPr/>
        </p:nvPicPr>
        <p:blipFill>
          <a:blip r:embed="rId7"/>
          <a:stretch>
            <a:fillRect/>
          </a:stretch>
        </p:blipFill>
        <p:spPr>
          <a:xfrm>
            <a:off x="2124482" y="-27132"/>
            <a:ext cx="1158835" cy="1107000"/>
          </a:xfrm>
          <a:prstGeom prst="rect">
            <a:avLst/>
          </a:prstGeom>
        </p:spPr>
      </p:pic>
      <p:pic>
        <p:nvPicPr>
          <p:cNvPr id="59" name="Picture 58" descr="A can of yellow liquid&#10;&#10;Description automatically generated">
            <a:extLst>
              <a:ext uri="{FF2B5EF4-FFF2-40B4-BE49-F238E27FC236}">
                <a16:creationId xmlns:a16="http://schemas.microsoft.com/office/drawing/2014/main" id="{0CDFD0D8-FBD8-8D90-980B-E5F3766CBA39}"/>
              </a:ext>
            </a:extLst>
          </p:cNvPr>
          <p:cNvPicPr>
            <a:picLocks noChangeAspect="1"/>
          </p:cNvPicPr>
          <p:nvPr/>
        </p:nvPicPr>
        <p:blipFill>
          <a:blip r:embed="rId8"/>
          <a:stretch>
            <a:fillRect/>
          </a:stretch>
        </p:blipFill>
        <p:spPr>
          <a:xfrm>
            <a:off x="3116875" y="-46967"/>
            <a:ext cx="1153159" cy="1151069"/>
          </a:xfrm>
          <a:prstGeom prst="rect">
            <a:avLst/>
          </a:prstGeom>
        </p:spPr>
      </p:pic>
      <p:pic>
        <p:nvPicPr>
          <p:cNvPr id="42" name="Picture 41" descr="A pink jar of liquid&#10;&#10;AI-generated content may be incorrect.">
            <a:extLst>
              <a:ext uri="{FF2B5EF4-FFF2-40B4-BE49-F238E27FC236}">
                <a16:creationId xmlns:a16="http://schemas.microsoft.com/office/drawing/2014/main" id="{F4CF570B-BBA3-9A85-EAB4-A7BFB7219134}"/>
              </a:ext>
            </a:extLst>
          </p:cNvPr>
          <p:cNvPicPr>
            <a:picLocks noChangeAspect="1"/>
          </p:cNvPicPr>
          <p:nvPr/>
        </p:nvPicPr>
        <p:blipFill>
          <a:blip r:embed="rId9"/>
          <a:stretch>
            <a:fillRect/>
          </a:stretch>
        </p:blipFill>
        <p:spPr>
          <a:xfrm>
            <a:off x="6199579" y="-35687"/>
            <a:ext cx="1227608" cy="1168019"/>
          </a:xfrm>
          <a:prstGeom prst="rect">
            <a:avLst/>
          </a:prstGeom>
        </p:spPr>
      </p:pic>
      <p:pic>
        <p:nvPicPr>
          <p:cNvPr id="43" name="Picture 42" descr="A green liquid in a jar&#10;&#10;AI-generated content may be incorrect.">
            <a:extLst>
              <a:ext uri="{FF2B5EF4-FFF2-40B4-BE49-F238E27FC236}">
                <a16:creationId xmlns:a16="http://schemas.microsoft.com/office/drawing/2014/main" id="{9FC1E427-78D5-F102-9624-BA761CAC919D}"/>
              </a:ext>
            </a:extLst>
          </p:cNvPr>
          <p:cNvPicPr>
            <a:picLocks noChangeAspect="1"/>
          </p:cNvPicPr>
          <p:nvPr/>
        </p:nvPicPr>
        <p:blipFill>
          <a:blip r:embed="rId10"/>
          <a:stretch>
            <a:fillRect/>
          </a:stretch>
        </p:blipFill>
        <p:spPr>
          <a:xfrm>
            <a:off x="7229803" y="-54352"/>
            <a:ext cx="1316398" cy="1229986"/>
          </a:xfrm>
          <a:prstGeom prst="rect">
            <a:avLst/>
          </a:prstGeom>
        </p:spPr>
      </p:pic>
      <p:pic>
        <p:nvPicPr>
          <p:cNvPr id="14" name="object 7">
            <a:extLst>
              <a:ext uri="{FF2B5EF4-FFF2-40B4-BE49-F238E27FC236}">
                <a16:creationId xmlns:a16="http://schemas.microsoft.com/office/drawing/2014/main" id="{72062605-B10B-1E02-54E9-0DD54406A17E}"/>
              </a:ext>
            </a:extLst>
          </p:cNvPr>
          <p:cNvPicPr/>
          <p:nvPr/>
        </p:nvPicPr>
        <p:blipFill>
          <a:blip r:embed="rId11" cstate="print"/>
          <a:stretch>
            <a:fillRect/>
          </a:stretch>
        </p:blipFill>
        <p:spPr>
          <a:xfrm rot="21257835">
            <a:off x="8228544" y="-105433"/>
            <a:ext cx="1535750" cy="1360736"/>
          </a:xfrm>
          <a:prstGeom prst="rect">
            <a:avLst/>
          </a:prstGeom>
        </p:spPr>
      </p:pic>
      <p:sp>
        <p:nvSpPr>
          <p:cNvPr id="34" name="TextBox 33">
            <a:extLst>
              <a:ext uri="{FF2B5EF4-FFF2-40B4-BE49-F238E27FC236}">
                <a16:creationId xmlns:a16="http://schemas.microsoft.com/office/drawing/2014/main" id="{68D48990-43B8-95DD-0991-92AFDDA712B2}"/>
              </a:ext>
            </a:extLst>
          </p:cNvPr>
          <p:cNvSpPr txBox="1"/>
          <p:nvPr/>
        </p:nvSpPr>
        <p:spPr>
          <a:xfrm>
            <a:off x="130529" y="1269431"/>
            <a:ext cx="1193094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highlight>
                  <a:srgbClr val="00FF00"/>
                </a:highlight>
                <a:uLnTx/>
                <a:uFillTx/>
                <a:latin typeface="Arial"/>
                <a:ea typeface="+mn-ea"/>
                <a:cs typeface="+mn-cs"/>
              </a:rPr>
              <a:t>BIG SIPZ COST $9.41 LESS PER CASE, BUT SELLS AT SAME RETAIL</a:t>
            </a:r>
          </a:p>
        </p:txBody>
      </p:sp>
      <p:pic>
        <p:nvPicPr>
          <p:cNvPr id="51" name="Picture 50" descr="A close up of a jar&#10;&#10;AI-generated content may be incorrect.">
            <a:extLst>
              <a:ext uri="{FF2B5EF4-FFF2-40B4-BE49-F238E27FC236}">
                <a16:creationId xmlns:a16="http://schemas.microsoft.com/office/drawing/2014/main" id="{A53FF099-3A5B-62CE-7CA7-7DE8DE9394D5}"/>
              </a:ext>
            </a:extLst>
          </p:cNvPr>
          <p:cNvPicPr>
            <a:picLocks noChangeAspect="1"/>
          </p:cNvPicPr>
          <p:nvPr/>
        </p:nvPicPr>
        <p:blipFill>
          <a:blip r:embed="rId12"/>
          <a:stretch>
            <a:fillRect/>
          </a:stretch>
        </p:blipFill>
        <p:spPr>
          <a:xfrm>
            <a:off x="9481135" y="-54352"/>
            <a:ext cx="1316398" cy="1316398"/>
          </a:xfrm>
          <a:prstGeom prst="rect">
            <a:avLst/>
          </a:prstGeom>
        </p:spPr>
      </p:pic>
      <p:pic>
        <p:nvPicPr>
          <p:cNvPr id="52" name="Picture 51" descr="A jar of red liquid&#10;&#10;AI-generated content may be incorrect.">
            <a:extLst>
              <a:ext uri="{FF2B5EF4-FFF2-40B4-BE49-F238E27FC236}">
                <a16:creationId xmlns:a16="http://schemas.microsoft.com/office/drawing/2014/main" id="{380D178D-9370-6065-5315-600C0CBE33F3}"/>
              </a:ext>
            </a:extLst>
          </p:cNvPr>
          <p:cNvPicPr>
            <a:picLocks noChangeAspect="1"/>
          </p:cNvPicPr>
          <p:nvPr/>
        </p:nvPicPr>
        <p:blipFill>
          <a:blip r:embed="rId13"/>
          <a:stretch>
            <a:fillRect/>
          </a:stretch>
        </p:blipFill>
        <p:spPr>
          <a:xfrm>
            <a:off x="10565651" y="-46967"/>
            <a:ext cx="1290165" cy="1290165"/>
          </a:xfrm>
          <a:prstGeom prst="rect">
            <a:avLst/>
          </a:prstGeom>
        </p:spPr>
      </p:pic>
      <p:pic>
        <p:nvPicPr>
          <p:cNvPr id="53" name="Picture 52" descr="A green can with white text&#10;&#10;Description automatically generated">
            <a:extLst>
              <a:ext uri="{FF2B5EF4-FFF2-40B4-BE49-F238E27FC236}">
                <a16:creationId xmlns:a16="http://schemas.microsoft.com/office/drawing/2014/main" id="{E71904AD-1F56-0249-0483-493205E6B954}"/>
              </a:ext>
            </a:extLst>
          </p:cNvPr>
          <p:cNvPicPr>
            <a:picLocks noChangeAspect="1"/>
          </p:cNvPicPr>
          <p:nvPr/>
        </p:nvPicPr>
        <p:blipFill>
          <a:blip r:embed="rId14"/>
          <a:stretch>
            <a:fillRect/>
          </a:stretch>
        </p:blipFill>
        <p:spPr>
          <a:xfrm>
            <a:off x="228381" y="-83665"/>
            <a:ext cx="1118999" cy="1118999"/>
          </a:xfrm>
          <a:prstGeom prst="rect">
            <a:avLst/>
          </a:prstGeom>
        </p:spPr>
      </p:pic>
      <p:pic>
        <p:nvPicPr>
          <p:cNvPr id="54" name="Picture 53" descr="A jar of strawberry margarita&#10;&#10;Description automatically generated">
            <a:extLst>
              <a:ext uri="{FF2B5EF4-FFF2-40B4-BE49-F238E27FC236}">
                <a16:creationId xmlns:a16="http://schemas.microsoft.com/office/drawing/2014/main" id="{0B49B128-3611-9CDA-26D2-62F8F5401AD6}"/>
              </a:ext>
            </a:extLst>
          </p:cNvPr>
          <p:cNvPicPr>
            <a:picLocks noChangeAspect="1"/>
          </p:cNvPicPr>
          <p:nvPr/>
        </p:nvPicPr>
        <p:blipFill>
          <a:blip r:embed="rId15"/>
          <a:stretch>
            <a:fillRect/>
          </a:stretch>
        </p:blipFill>
        <p:spPr>
          <a:xfrm>
            <a:off x="1187625" y="-54352"/>
            <a:ext cx="1118999" cy="1118999"/>
          </a:xfrm>
          <a:prstGeom prst="rect">
            <a:avLst/>
          </a:prstGeom>
        </p:spPr>
      </p:pic>
      <p:sp>
        <p:nvSpPr>
          <p:cNvPr id="87" name="TextBox 86">
            <a:extLst>
              <a:ext uri="{FF2B5EF4-FFF2-40B4-BE49-F238E27FC236}">
                <a16:creationId xmlns:a16="http://schemas.microsoft.com/office/drawing/2014/main" id="{C3D68830-E77F-0798-D55B-63E9E846472E}"/>
              </a:ext>
            </a:extLst>
          </p:cNvPr>
          <p:cNvSpPr txBox="1"/>
          <p:nvPr/>
        </p:nvSpPr>
        <p:spPr>
          <a:xfrm>
            <a:off x="7192167" y="4732487"/>
            <a:ext cx="142676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Arial"/>
                <a:ea typeface="+mn-ea"/>
                <a:cs typeface="+mn-cs"/>
              </a:rPr>
              <a:t>    $2.58</a:t>
            </a:r>
          </a:p>
        </p:txBody>
      </p:sp>
      <p:sp>
        <p:nvSpPr>
          <p:cNvPr id="88" name="TextBox 87">
            <a:extLst>
              <a:ext uri="{FF2B5EF4-FFF2-40B4-BE49-F238E27FC236}">
                <a16:creationId xmlns:a16="http://schemas.microsoft.com/office/drawing/2014/main" id="{C0FA99E4-BC17-2A91-15CF-496EB184034F}"/>
              </a:ext>
            </a:extLst>
          </p:cNvPr>
          <p:cNvSpPr txBox="1"/>
          <p:nvPr/>
        </p:nvSpPr>
        <p:spPr>
          <a:xfrm>
            <a:off x="7143879" y="5454859"/>
            <a:ext cx="207646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Arial"/>
                <a:ea typeface="+mn-ea"/>
                <a:cs typeface="+mn-cs"/>
              </a:rPr>
              <a:t>   $3.29/21.5%</a:t>
            </a:r>
          </a:p>
        </p:txBody>
      </p:sp>
      <p:sp>
        <p:nvSpPr>
          <p:cNvPr id="89" name="TextBox 88">
            <a:extLst>
              <a:ext uri="{FF2B5EF4-FFF2-40B4-BE49-F238E27FC236}">
                <a16:creationId xmlns:a16="http://schemas.microsoft.com/office/drawing/2014/main" id="{ADEC8444-B4B4-27EE-B573-564AAF277A0F}"/>
              </a:ext>
            </a:extLst>
          </p:cNvPr>
          <p:cNvSpPr txBox="1"/>
          <p:nvPr/>
        </p:nvSpPr>
        <p:spPr>
          <a:xfrm>
            <a:off x="7164393" y="2670111"/>
            <a:ext cx="2076461"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highlight>
                  <a:srgbClr val="FFFF00"/>
                </a:highlight>
                <a:uLnTx/>
                <a:uFillTx/>
                <a:latin typeface="Arial"/>
                <a:ea typeface="+mn-ea"/>
                <a:cs typeface="+mn-cs"/>
              </a:rPr>
              <a:t>COMPETITION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highlight>
                  <a:srgbClr val="FFFF00"/>
                </a:highlight>
                <a:uLnTx/>
                <a:uFillTx/>
                <a:latin typeface="Arial"/>
                <a:ea typeface="+mn-ea"/>
                <a:cs typeface="+mn-cs"/>
              </a:rPr>
              <a:t>Spirit Based</a:t>
            </a:r>
          </a:p>
        </p:txBody>
      </p:sp>
      <p:sp>
        <p:nvSpPr>
          <p:cNvPr id="90" name="TextBox 89">
            <a:extLst>
              <a:ext uri="{FF2B5EF4-FFF2-40B4-BE49-F238E27FC236}">
                <a16:creationId xmlns:a16="http://schemas.microsoft.com/office/drawing/2014/main" id="{4C4A22A5-74E4-81A2-35CD-0D546632F7D8}"/>
              </a:ext>
            </a:extLst>
          </p:cNvPr>
          <p:cNvSpPr txBox="1"/>
          <p:nvPr/>
        </p:nvSpPr>
        <p:spPr>
          <a:xfrm>
            <a:off x="7407697" y="3720048"/>
            <a:ext cx="121123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Arial"/>
                <a:ea typeface="+mn-ea"/>
                <a:cs typeface="+mn-cs"/>
              </a:rPr>
              <a:t>$62.00</a:t>
            </a:r>
          </a:p>
        </p:txBody>
      </p:sp>
      <p:sp>
        <p:nvSpPr>
          <p:cNvPr id="91" name="Oval 90">
            <a:extLst>
              <a:ext uri="{FF2B5EF4-FFF2-40B4-BE49-F238E27FC236}">
                <a16:creationId xmlns:a16="http://schemas.microsoft.com/office/drawing/2014/main" id="{9B587CCA-E67D-E49E-904D-90A0C773B83A}"/>
              </a:ext>
            </a:extLst>
          </p:cNvPr>
          <p:cNvSpPr/>
          <p:nvPr/>
        </p:nvSpPr>
        <p:spPr>
          <a:xfrm>
            <a:off x="5451671" y="3421976"/>
            <a:ext cx="1426767" cy="999405"/>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92" name="Oval 91">
            <a:extLst>
              <a:ext uri="{FF2B5EF4-FFF2-40B4-BE49-F238E27FC236}">
                <a16:creationId xmlns:a16="http://schemas.microsoft.com/office/drawing/2014/main" id="{00061994-B89E-E972-A538-AE2339E4E9EC}"/>
              </a:ext>
            </a:extLst>
          </p:cNvPr>
          <p:cNvSpPr/>
          <p:nvPr/>
        </p:nvSpPr>
        <p:spPr>
          <a:xfrm>
            <a:off x="5486194" y="4475667"/>
            <a:ext cx="1426767" cy="999405"/>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93" name="Oval 92">
            <a:extLst>
              <a:ext uri="{FF2B5EF4-FFF2-40B4-BE49-F238E27FC236}">
                <a16:creationId xmlns:a16="http://schemas.microsoft.com/office/drawing/2014/main" id="{1545766C-974C-5640-D07B-48BD20FDEC25}"/>
              </a:ext>
            </a:extLst>
          </p:cNvPr>
          <p:cNvSpPr/>
          <p:nvPr/>
        </p:nvSpPr>
        <p:spPr>
          <a:xfrm>
            <a:off x="5518174" y="5486139"/>
            <a:ext cx="1426767" cy="999405"/>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94" name="Oval 93">
            <a:extLst>
              <a:ext uri="{FF2B5EF4-FFF2-40B4-BE49-F238E27FC236}">
                <a16:creationId xmlns:a16="http://schemas.microsoft.com/office/drawing/2014/main" id="{97CDD3C5-6B10-A0DC-D346-A665701AB41F}"/>
              </a:ext>
            </a:extLst>
          </p:cNvPr>
          <p:cNvSpPr/>
          <p:nvPr/>
        </p:nvSpPr>
        <p:spPr>
          <a:xfrm>
            <a:off x="5486196" y="2670111"/>
            <a:ext cx="1360428" cy="692329"/>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95" name="TextBox 94">
            <a:extLst>
              <a:ext uri="{FF2B5EF4-FFF2-40B4-BE49-F238E27FC236}">
                <a16:creationId xmlns:a16="http://schemas.microsoft.com/office/drawing/2014/main" id="{ED90EC15-2EB3-6351-1F93-79ED78D84CA5}"/>
              </a:ext>
            </a:extLst>
          </p:cNvPr>
          <p:cNvSpPr txBox="1"/>
          <p:nvPr/>
        </p:nvSpPr>
        <p:spPr>
          <a:xfrm>
            <a:off x="5649604" y="3728234"/>
            <a:ext cx="1140977"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a:ea typeface="+mn-ea"/>
                <a:cs typeface="+mn-cs"/>
              </a:rPr>
              <a:t>Case Cost</a:t>
            </a:r>
          </a:p>
        </p:txBody>
      </p:sp>
      <p:sp>
        <p:nvSpPr>
          <p:cNvPr id="96" name="TextBox 95">
            <a:extLst>
              <a:ext uri="{FF2B5EF4-FFF2-40B4-BE49-F238E27FC236}">
                <a16:creationId xmlns:a16="http://schemas.microsoft.com/office/drawing/2014/main" id="{9236AD10-6F08-533C-7A4A-8E3B80CF7381}"/>
              </a:ext>
            </a:extLst>
          </p:cNvPr>
          <p:cNvSpPr txBox="1"/>
          <p:nvPr/>
        </p:nvSpPr>
        <p:spPr>
          <a:xfrm>
            <a:off x="5705646" y="4812140"/>
            <a:ext cx="1140977"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a:ea typeface="+mn-ea"/>
                <a:cs typeface="+mn-cs"/>
              </a:rPr>
              <a:t>Unit Cost</a:t>
            </a:r>
          </a:p>
        </p:txBody>
      </p:sp>
      <p:sp>
        <p:nvSpPr>
          <p:cNvPr id="97" name="TextBox 96">
            <a:extLst>
              <a:ext uri="{FF2B5EF4-FFF2-40B4-BE49-F238E27FC236}">
                <a16:creationId xmlns:a16="http://schemas.microsoft.com/office/drawing/2014/main" id="{EB83032C-E433-0CE6-489A-F09B9FF406FD}"/>
              </a:ext>
            </a:extLst>
          </p:cNvPr>
          <p:cNvSpPr txBox="1"/>
          <p:nvPr/>
        </p:nvSpPr>
        <p:spPr>
          <a:xfrm>
            <a:off x="5649604" y="5823278"/>
            <a:ext cx="1648168"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a:ea typeface="+mn-ea"/>
                <a:cs typeface="+mn-cs"/>
              </a:rPr>
              <a:t>PTC/MARGINS</a:t>
            </a:r>
          </a:p>
        </p:txBody>
      </p:sp>
      <p:sp>
        <p:nvSpPr>
          <p:cNvPr id="98" name="TextBox 97">
            <a:extLst>
              <a:ext uri="{FF2B5EF4-FFF2-40B4-BE49-F238E27FC236}">
                <a16:creationId xmlns:a16="http://schemas.microsoft.com/office/drawing/2014/main" id="{6FE3011E-E893-9741-ECB0-4C11F384A250}"/>
              </a:ext>
            </a:extLst>
          </p:cNvPr>
          <p:cNvSpPr txBox="1"/>
          <p:nvPr/>
        </p:nvSpPr>
        <p:spPr>
          <a:xfrm>
            <a:off x="5578505" y="2849731"/>
            <a:ext cx="1525469"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a:ea typeface="+mn-ea"/>
                <a:cs typeface="+mn-cs"/>
              </a:rPr>
              <a:t>Product Base</a:t>
            </a:r>
          </a:p>
        </p:txBody>
      </p:sp>
      <p:sp>
        <p:nvSpPr>
          <p:cNvPr id="99" name="TextBox 98">
            <a:extLst>
              <a:ext uri="{FF2B5EF4-FFF2-40B4-BE49-F238E27FC236}">
                <a16:creationId xmlns:a16="http://schemas.microsoft.com/office/drawing/2014/main" id="{0B6DC17F-B4C3-6DB8-82DC-637FB7252CD7}"/>
              </a:ext>
            </a:extLst>
          </p:cNvPr>
          <p:cNvSpPr txBox="1"/>
          <p:nvPr/>
        </p:nvSpPr>
        <p:spPr>
          <a:xfrm>
            <a:off x="3841380" y="3395905"/>
            <a:ext cx="1426767"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Arial"/>
                <a:ea typeface="+mn-ea"/>
                <a:cs typeface="+mn-cs"/>
              </a:rPr>
              <a:t>    $52.59</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FFFFFF"/>
              </a:solidFill>
              <a:effectLst/>
              <a:uLnTx/>
              <a:uFillTx/>
              <a:latin typeface="Arial"/>
              <a:ea typeface="+mn-ea"/>
              <a:cs typeface="+mn-cs"/>
            </a:endParaRPr>
          </a:p>
        </p:txBody>
      </p:sp>
      <p:sp>
        <p:nvSpPr>
          <p:cNvPr id="100" name="TextBox 99">
            <a:extLst>
              <a:ext uri="{FF2B5EF4-FFF2-40B4-BE49-F238E27FC236}">
                <a16:creationId xmlns:a16="http://schemas.microsoft.com/office/drawing/2014/main" id="{EABA71E5-1B60-ED29-A179-F77916D26048}"/>
              </a:ext>
            </a:extLst>
          </p:cNvPr>
          <p:cNvSpPr txBox="1"/>
          <p:nvPr/>
        </p:nvSpPr>
        <p:spPr>
          <a:xfrm>
            <a:off x="3593106" y="4807849"/>
            <a:ext cx="142676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Arial"/>
                <a:ea typeface="+mn-ea"/>
                <a:cs typeface="+mn-cs"/>
              </a:rPr>
              <a:t>    $2.19</a:t>
            </a:r>
          </a:p>
        </p:txBody>
      </p:sp>
      <p:sp>
        <p:nvSpPr>
          <p:cNvPr id="101" name="TextBox 100">
            <a:extLst>
              <a:ext uri="{FF2B5EF4-FFF2-40B4-BE49-F238E27FC236}">
                <a16:creationId xmlns:a16="http://schemas.microsoft.com/office/drawing/2014/main" id="{673558C5-0152-E8E6-24C3-9FB4B3B6B752}"/>
              </a:ext>
            </a:extLst>
          </p:cNvPr>
          <p:cNvSpPr txBox="1"/>
          <p:nvPr/>
        </p:nvSpPr>
        <p:spPr>
          <a:xfrm>
            <a:off x="3732097" y="5480433"/>
            <a:ext cx="1648168"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Arial"/>
                <a:ea typeface="+mn-ea"/>
                <a:cs typeface="+mn-cs"/>
              </a:rPr>
              <a:t>   $3.29/33%</a:t>
            </a:r>
          </a:p>
        </p:txBody>
      </p:sp>
      <p:sp>
        <p:nvSpPr>
          <p:cNvPr id="102" name="TextBox 101">
            <a:extLst>
              <a:ext uri="{FF2B5EF4-FFF2-40B4-BE49-F238E27FC236}">
                <a16:creationId xmlns:a16="http://schemas.microsoft.com/office/drawing/2014/main" id="{09509059-BD0B-4FD2-9620-D2141227FB01}"/>
              </a:ext>
            </a:extLst>
          </p:cNvPr>
          <p:cNvSpPr txBox="1"/>
          <p:nvPr/>
        </p:nvSpPr>
        <p:spPr>
          <a:xfrm>
            <a:off x="3395490" y="2802682"/>
            <a:ext cx="280408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Arial"/>
                <a:ea typeface="+mn-ea"/>
                <a:cs typeface="+mn-cs"/>
              </a:rPr>
              <a:t>Wine Based</a:t>
            </a:r>
          </a:p>
        </p:txBody>
      </p:sp>
      <p:pic>
        <p:nvPicPr>
          <p:cNvPr id="103" name="Picture 102">
            <a:extLst>
              <a:ext uri="{FF2B5EF4-FFF2-40B4-BE49-F238E27FC236}">
                <a16:creationId xmlns:a16="http://schemas.microsoft.com/office/drawing/2014/main" id="{485FA124-8EA0-7152-FC3E-1C936B7AFA60}"/>
              </a:ext>
            </a:extLst>
          </p:cNvPr>
          <p:cNvPicPr>
            <a:picLocks noChangeAspect="1"/>
          </p:cNvPicPr>
          <p:nvPr/>
        </p:nvPicPr>
        <p:blipFill>
          <a:blip r:embed="rId16"/>
          <a:stretch>
            <a:fillRect/>
          </a:stretch>
        </p:blipFill>
        <p:spPr>
          <a:xfrm>
            <a:off x="706341" y="2938234"/>
            <a:ext cx="2605780" cy="2605780"/>
          </a:xfrm>
          <a:prstGeom prst="rect">
            <a:avLst/>
          </a:prstGeom>
        </p:spPr>
      </p:pic>
      <p:sp>
        <p:nvSpPr>
          <p:cNvPr id="104" name="TextBox 103">
            <a:extLst>
              <a:ext uri="{FF2B5EF4-FFF2-40B4-BE49-F238E27FC236}">
                <a16:creationId xmlns:a16="http://schemas.microsoft.com/office/drawing/2014/main" id="{87BC59F4-87A8-C66C-D3C1-200C672E4E86}"/>
              </a:ext>
            </a:extLst>
          </p:cNvPr>
          <p:cNvSpPr txBox="1"/>
          <p:nvPr/>
        </p:nvSpPr>
        <p:spPr>
          <a:xfrm>
            <a:off x="2990557" y="1813870"/>
            <a:ext cx="6210886" cy="584775"/>
          </a:xfrm>
          <a:prstGeom prst="rect">
            <a:avLst/>
          </a:prstGeom>
          <a:noFill/>
        </p:spPr>
        <p:txBody>
          <a:bodyPr wrap="square">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3200" b="1" i="0" u="none" strike="noStrike" kern="0" cap="none" spc="0" normalizeH="0" baseline="0" noProof="0" dirty="0">
                <a:ln w="3175">
                  <a:solidFill>
                    <a:srgbClr val="A6FF11"/>
                  </a:solidFill>
                </a:ln>
                <a:solidFill>
                  <a:srgbClr val="FFFFFF"/>
                </a:solidFill>
                <a:effectLst/>
                <a:uLnTx/>
                <a:uFillTx/>
                <a:latin typeface="VTF Justina HUM Black" pitchFamily="2" charset="77"/>
                <a:ea typeface="+mn-ea"/>
                <a:cs typeface="Arial"/>
                <a:sym typeface="Arial"/>
              </a:rPr>
              <a:t>OHIO WINE CUPS • 16% ABV</a:t>
            </a:r>
          </a:p>
        </p:txBody>
      </p:sp>
    </p:spTree>
    <p:extLst>
      <p:ext uri="{BB962C8B-B14F-4D97-AF65-F5344CB8AC3E}">
        <p14:creationId xmlns:p14="http://schemas.microsoft.com/office/powerpoint/2010/main" val="22378873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C990D5B8-FCC3-2E35-A511-1AAF6FB2E7C1}"/>
            </a:ext>
          </a:extLst>
        </p:cNvPr>
        <p:cNvGrpSpPr/>
        <p:nvPr/>
      </p:nvGrpSpPr>
      <p:grpSpPr>
        <a:xfrm>
          <a:off x="0" y="0"/>
          <a:ext cx="0" cy="0"/>
          <a:chOff x="0" y="0"/>
          <a:chExt cx="0" cy="0"/>
        </a:xfrm>
      </p:grpSpPr>
      <p:pic>
        <p:nvPicPr>
          <p:cNvPr id="26" name="Picture 25" descr="A black background with a black square&#10;&#10;Description automatically generated with medium confidence">
            <a:extLst>
              <a:ext uri="{FF2B5EF4-FFF2-40B4-BE49-F238E27FC236}">
                <a16:creationId xmlns:a16="http://schemas.microsoft.com/office/drawing/2014/main" id="{703D59DD-4878-C7D4-A177-CA5A9EDA53C1}"/>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3000"/>
                    </a14:imgEffect>
                  </a14:imgLayer>
                </a14:imgProps>
              </a:ext>
            </a:extLst>
          </a:blip>
          <a:srcRect b="77235"/>
          <a:stretch/>
        </p:blipFill>
        <p:spPr>
          <a:xfrm>
            <a:off x="-36272" y="20296"/>
            <a:ext cx="12192000" cy="6858000"/>
          </a:xfrm>
          <a:prstGeom prst="rect">
            <a:avLst/>
          </a:prstGeom>
        </p:spPr>
      </p:pic>
      <p:pic>
        <p:nvPicPr>
          <p:cNvPr id="15" name="Picture 14" descr="A green can with white text&#10;&#10;Description automatically generated">
            <a:extLst>
              <a:ext uri="{FF2B5EF4-FFF2-40B4-BE49-F238E27FC236}">
                <a16:creationId xmlns:a16="http://schemas.microsoft.com/office/drawing/2014/main" id="{E408BFBC-7D0B-9F2A-F238-9F6058B22C21}"/>
              </a:ext>
            </a:extLst>
          </p:cNvPr>
          <p:cNvPicPr>
            <a:picLocks noChangeAspect="1"/>
          </p:cNvPicPr>
          <p:nvPr/>
        </p:nvPicPr>
        <p:blipFill>
          <a:blip r:embed="rId5"/>
          <a:stretch>
            <a:fillRect/>
          </a:stretch>
        </p:blipFill>
        <p:spPr>
          <a:xfrm>
            <a:off x="1444898" y="52163"/>
            <a:ext cx="1288527" cy="1288527"/>
          </a:xfrm>
          <a:prstGeom prst="rect">
            <a:avLst/>
          </a:prstGeom>
        </p:spPr>
      </p:pic>
      <p:pic>
        <p:nvPicPr>
          <p:cNvPr id="17" name="Picture 16" descr="A jar of strawberry margarita&#10;&#10;Description automatically generated">
            <a:extLst>
              <a:ext uri="{FF2B5EF4-FFF2-40B4-BE49-F238E27FC236}">
                <a16:creationId xmlns:a16="http://schemas.microsoft.com/office/drawing/2014/main" id="{75440A18-E724-B40B-C343-6AEAED76A260}"/>
              </a:ext>
            </a:extLst>
          </p:cNvPr>
          <p:cNvPicPr>
            <a:picLocks noChangeAspect="1"/>
          </p:cNvPicPr>
          <p:nvPr/>
        </p:nvPicPr>
        <p:blipFill>
          <a:blip r:embed="rId6"/>
          <a:stretch>
            <a:fillRect/>
          </a:stretch>
        </p:blipFill>
        <p:spPr>
          <a:xfrm>
            <a:off x="462107" y="52163"/>
            <a:ext cx="1332838" cy="1332838"/>
          </a:xfrm>
          <a:prstGeom prst="rect">
            <a:avLst/>
          </a:prstGeom>
        </p:spPr>
      </p:pic>
      <p:pic>
        <p:nvPicPr>
          <p:cNvPr id="7" name="Picture 6" descr="A bar code with numbers&#10;&#10;Description automatically generated">
            <a:extLst>
              <a:ext uri="{FF2B5EF4-FFF2-40B4-BE49-F238E27FC236}">
                <a16:creationId xmlns:a16="http://schemas.microsoft.com/office/drawing/2014/main" id="{AD6D9C9A-836E-3355-5973-27A8A3F15500}"/>
              </a:ext>
            </a:extLst>
          </p:cNvPr>
          <p:cNvPicPr>
            <a:picLocks noChangeAspect="1"/>
          </p:cNvPicPr>
          <p:nvPr/>
        </p:nvPicPr>
        <p:blipFill>
          <a:blip r:embed="rId7"/>
          <a:stretch>
            <a:fillRect/>
          </a:stretch>
        </p:blipFill>
        <p:spPr>
          <a:xfrm>
            <a:off x="3783086" y="1370984"/>
            <a:ext cx="544059" cy="378075"/>
          </a:xfrm>
          <a:prstGeom prst="rect">
            <a:avLst/>
          </a:prstGeom>
        </p:spPr>
      </p:pic>
      <p:pic>
        <p:nvPicPr>
          <p:cNvPr id="8" name="Picture 7" descr="A bar code with numbers&#10;&#10;Description automatically generated">
            <a:extLst>
              <a:ext uri="{FF2B5EF4-FFF2-40B4-BE49-F238E27FC236}">
                <a16:creationId xmlns:a16="http://schemas.microsoft.com/office/drawing/2014/main" id="{0E607A68-8898-34DC-3CDC-24C63BE49B40}"/>
              </a:ext>
            </a:extLst>
          </p:cNvPr>
          <p:cNvPicPr>
            <a:picLocks noChangeAspect="1"/>
          </p:cNvPicPr>
          <p:nvPr/>
        </p:nvPicPr>
        <p:blipFill>
          <a:blip r:embed="rId8"/>
          <a:stretch>
            <a:fillRect/>
          </a:stretch>
        </p:blipFill>
        <p:spPr>
          <a:xfrm>
            <a:off x="2801980" y="1370984"/>
            <a:ext cx="544059" cy="378075"/>
          </a:xfrm>
          <a:prstGeom prst="rect">
            <a:avLst/>
          </a:prstGeom>
        </p:spPr>
      </p:pic>
      <p:pic>
        <p:nvPicPr>
          <p:cNvPr id="9" name="Picture 8" descr="A bar code with numbers&#10;&#10;Description automatically generated">
            <a:extLst>
              <a:ext uri="{FF2B5EF4-FFF2-40B4-BE49-F238E27FC236}">
                <a16:creationId xmlns:a16="http://schemas.microsoft.com/office/drawing/2014/main" id="{FDAF4BE5-59FB-9195-93C5-8EC21DEE2966}"/>
              </a:ext>
            </a:extLst>
          </p:cNvPr>
          <p:cNvPicPr>
            <a:picLocks noChangeAspect="1"/>
          </p:cNvPicPr>
          <p:nvPr/>
        </p:nvPicPr>
        <p:blipFill>
          <a:blip r:embed="rId9"/>
          <a:stretch>
            <a:fillRect/>
          </a:stretch>
        </p:blipFill>
        <p:spPr>
          <a:xfrm>
            <a:off x="1838733" y="1334256"/>
            <a:ext cx="544059" cy="378075"/>
          </a:xfrm>
          <a:prstGeom prst="rect">
            <a:avLst/>
          </a:prstGeom>
        </p:spPr>
      </p:pic>
      <p:pic>
        <p:nvPicPr>
          <p:cNvPr id="10" name="Picture 9" descr="A bar code with numbers&#10;&#10;Description automatically generated">
            <a:extLst>
              <a:ext uri="{FF2B5EF4-FFF2-40B4-BE49-F238E27FC236}">
                <a16:creationId xmlns:a16="http://schemas.microsoft.com/office/drawing/2014/main" id="{161D293F-E9A1-97B1-5F20-E7DDFE6E03E8}"/>
              </a:ext>
            </a:extLst>
          </p:cNvPr>
          <p:cNvPicPr>
            <a:picLocks noChangeAspect="1"/>
          </p:cNvPicPr>
          <p:nvPr/>
        </p:nvPicPr>
        <p:blipFill>
          <a:blip r:embed="rId10"/>
          <a:stretch>
            <a:fillRect/>
          </a:stretch>
        </p:blipFill>
        <p:spPr>
          <a:xfrm>
            <a:off x="842504" y="1370985"/>
            <a:ext cx="544059" cy="378075"/>
          </a:xfrm>
          <a:prstGeom prst="rect">
            <a:avLst/>
          </a:prstGeom>
        </p:spPr>
      </p:pic>
      <p:pic>
        <p:nvPicPr>
          <p:cNvPr id="11" name="Picture 10" descr="A bar code with numbers&#10;&#10;Description automatically generated">
            <a:extLst>
              <a:ext uri="{FF2B5EF4-FFF2-40B4-BE49-F238E27FC236}">
                <a16:creationId xmlns:a16="http://schemas.microsoft.com/office/drawing/2014/main" id="{A84E4C37-C81B-308F-9BEB-4F5977AE0DF9}"/>
              </a:ext>
            </a:extLst>
          </p:cNvPr>
          <p:cNvPicPr>
            <a:picLocks noChangeAspect="1"/>
          </p:cNvPicPr>
          <p:nvPr/>
        </p:nvPicPr>
        <p:blipFill>
          <a:blip r:embed="rId11"/>
          <a:stretch>
            <a:fillRect/>
          </a:stretch>
        </p:blipFill>
        <p:spPr>
          <a:xfrm>
            <a:off x="834340" y="3101723"/>
            <a:ext cx="544059" cy="378075"/>
          </a:xfrm>
          <a:prstGeom prst="rect">
            <a:avLst/>
          </a:prstGeom>
          <a:ln>
            <a:noFill/>
          </a:ln>
        </p:spPr>
      </p:pic>
      <p:pic>
        <p:nvPicPr>
          <p:cNvPr id="16" name="Picture 15" descr="A purple can with a gold lid&#10;&#10;Description automatically generated">
            <a:extLst>
              <a:ext uri="{FF2B5EF4-FFF2-40B4-BE49-F238E27FC236}">
                <a16:creationId xmlns:a16="http://schemas.microsoft.com/office/drawing/2014/main" id="{31807B57-ACEC-09B0-8F9F-668C0B332B49}"/>
              </a:ext>
            </a:extLst>
          </p:cNvPr>
          <p:cNvPicPr>
            <a:picLocks noChangeAspect="1"/>
          </p:cNvPicPr>
          <p:nvPr/>
        </p:nvPicPr>
        <p:blipFill>
          <a:blip r:embed="rId12"/>
          <a:stretch>
            <a:fillRect/>
          </a:stretch>
        </p:blipFill>
        <p:spPr>
          <a:xfrm>
            <a:off x="1444898" y="1809290"/>
            <a:ext cx="1288527" cy="1288527"/>
          </a:xfrm>
          <a:prstGeom prst="rect">
            <a:avLst/>
          </a:prstGeom>
        </p:spPr>
      </p:pic>
      <p:pic>
        <p:nvPicPr>
          <p:cNvPr id="18" name="Picture 17" descr="A bar code with numbers&#10;&#10;Description automatically generated">
            <a:extLst>
              <a:ext uri="{FF2B5EF4-FFF2-40B4-BE49-F238E27FC236}">
                <a16:creationId xmlns:a16="http://schemas.microsoft.com/office/drawing/2014/main" id="{C478AD1E-E7B8-6617-86F5-C898FE7FE986}"/>
              </a:ext>
            </a:extLst>
          </p:cNvPr>
          <p:cNvPicPr>
            <a:picLocks noChangeAspect="1"/>
          </p:cNvPicPr>
          <p:nvPr/>
        </p:nvPicPr>
        <p:blipFill>
          <a:blip r:embed="rId13"/>
          <a:stretch>
            <a:fillRect/>
          </a:stretch>
        </p:blipFill>
        <p:spPr>
          <a:xfrm>
            <a:off x="1817131" y="3118375"/>
            <a:ext cx="544059" cy="378075"/>
          </a:xfrm>
          <a:prstGeom prst="rect">
            <a:avLst/>
          </a:prstGeom>
        </p:spPr>
      </p:pic>
      <p:pic>
        <p:nvPicPr>
          <p:cNvPr id="13" name="Picture 12" descr="A can of yellow liquid&#10;&#10;Description automatically generated">
            <a:extLst>
              <a:ext uri="{FF2B5EF4-FFF2-40B4-BE49-F238E27FC236}">
                <a16:creationId xmlns:a16="http://schemas.microsoft.com/office/drawing/2014/main" id="{FE5F4585-C923-B142-C331-024F86157D2D}"/>
              </a:ext>
            </a:extLst>
          </p:cNvPr>
          <p:cNvPicPr>
            <a:picLocks noChangeAspect="1"/>
          </p:cNvPicPr>
          <p:nvPr/>
        </p:nvPicPr>
        <p:blipFill>
          <a:blip r:embed="rId14"/>
          <a:stretch>
            <a:fillRect/>
          </a:stretch>
        </p:blipFill>
        <p:spPr>
          <a:xfrm>
            <a:off x="2406436" y="52163"/>
            <a:ext cx="1318821" cy="1318821"/>
          </a:xfrm>
          <a:prstGeom prst="rect">
            <a:avLst/>
          </a:prstGeom>
        </p:spPr>
      </p:pic>
      <p:pic>
        <p:nvPicPr>
          <p:cNvPr id="31" name="Picture 30" descr="A jar of peanut butter&#10;&#10;Description automatically generated">
            <a:extLst>
              <a:ext uri="{FF2B5EF4-FFF2-40B4-BE49-F238E27FC236}">
                <a16:creationId xmlns:a16="http://schemas.microsoft.com/office/drawing/2014/main" id="{4EDE3284-6CFE-CE4F-98AF-5C1C5313B2E1}"/>
              </a:ext>
            </a:extLst>
          </p:cNvPr>
          <p:cNvPicPr>
            <a:picLocks noChangeAspect="1"/>
          </p:cNvPicPr>
          <p:nvPr/>
        </p:nvPicPr>
        <p:blipFill>
          <a:blip r:embed="rId15"/>
          <a:stretch>
            <a:fillRect/>
          </a:stretch>
        </p:blipFill>
        <p:spPr>
          <a:xfrm>
            <a:off x="3403868" y="52163"/>
            <a:ext cx="1318821" cy="1318821"/>
          </a:xfrm>
          <a:prstGeom prst="rect">
            <a:avLst/>
          </a:prstGeom>
        </p:spPr>
      </p:pic>
      <p:pic>
        <p:nvPicPr>
          <p:cNvPr id="33" name="Picture 32" descr="A blue can with red and white label&#10;&#10;Description automatically generated">
            <a:extLst>
              <a:ext uri="{FF2B5EF4-FFF2-40B4-BE49-F238E27FC236}">
                <a16:creationId xmlns:a16="http://schemas.microsoft.com/office/drawing/2014/main" id="{45CD6E72-A905-E685-DD86-9522CB89DCF5}"/>
              </a:ext>
            </a:extLst>
          </p:cNvPr>
          <p:cNvPicPr>
            <a:picLocks noChangeAspect="1"/>
          </p:cNvPicPr>
          <p:nvPr/>
        </p:nvPicPr>
        <p:blipFill>
          <a:blip r:embed="rId16"/>
          <a:stretch>
            <a:fillRect/>
          </a:stretch>
        </p:blipFill>
        <p:spPr>
          <a:xfrm>
            <a:off x="462107" y="1809290"/>
            <a:ext cx="1288527" cy="1288527"/>
          </a:xfrm>
          <a:prstGeom prst="rect">
            <a:avLst/>
          </a:prstGeom>
        </p:spPr>
      </p:pic>
      <p:sp>
        <p:nvSpPr>
          <p:cNvPr id="21" name="TextBox 20">
            <a:extLst>
              <a:ext uri="{FF2B5EF4-FFF2-40B4-BE49-F238E27FC236}">
                <a16:creationId xmlns:a16="http://schemas.microsoft.com/office/drawing/2014/main" id="{29FBEB3F-D0F3-63EF-F0D7-C5F8FB4B0B72}"/>
              </a:ext>
            </a:extLst>
          </p:cNvPr>
          <p:cNvSpPr txBox="1"/>
          <p:nvPr/>
        </p:nvSpPr>
        <p:spPr>
          <a:xfrm rot="16200000">
            <a:off x="-2868475" y="1618358"/>
            <a:ext cx="6210886" cy="369332"/>
          </a:xfrm>
          <a:prstGeom prst="rect">
            <a:avLst/>
          </a:prstGeom>
          <a:noFill/>
        </p:spPr>
        <p:txBody>
          <a:bodyPr wrap="square">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800" b="0" i="0" u="none" strike="noStrike" kern="0" cap="none" spc="0" normalizeH="0" baseline="0" noProof="0" dirty="0">
                <a:ln w="3175">
                  <a:solidFill>
                    <a:srgbClr val="A6FF11"/>
                  </a:solidFill>
                </a:ln>
                <a:solidFill>
                  <a:srgbClr val="FFFFFF"/>
                </a:solidFill>
                <a:effectLst/>
                <a:uLnTx/>
                <a:uFillTx/>
                <a:latin typeface="VTF Justina HUM Black" pitchFamily="2" charset="77"/>
                <a:ea typeface="+mn-ea"/>
                <a:cs typeface="Arial"/>
                <a:sym typeface="Arial"/>
              </a:rPr>
              <a:t>WINE CUPS • 16% ABV • 200ml</a:t>
            </a:r>
          </a:p>
        </p:txBody>
      </p:sp>
      <p:pic>
        <p:nvPicPr>
          <p:cNvPr id="44" name="Picture 17" descr="Picture 17">
            <a:extLst>
              <a:ext uri="{FF2B5EF4-FFF2-40B4-BE49-F238E27FC236}">
                <a16:creationId xmlns:a16="http://schemas.microsoft.com/office/drawing/2014/main" id="{1651F122-17BF-CA72-478E-FB41A623F752}"/>
              </a:ext>
            </a:extLst>
          </p:cNvPr>
          <p:cNvPicPr>
            <a:picLocks noChangeAspect="1"/>
          </p:cNvPicPr>
          <p:nvPr/>
        </p:nvPicPr>
        <p:blipFill>
          <a:blip r:embed="rId17"/>
          <a:stretch>
            <a:fillRect/>
          </a:stretch>
        </p:blipFill>
        <p:spPr>
          <a:xfrm>
            <a:off x="11001751" y="3111710"/>
            <a:ext cx="566251" cy="393497"/>
          </a:xfrm>
          <a:prstGeom prst="rect">
            <a:avLst/>
          </a:prstGeom>
          <a:ln w="12700">
            <a:miter lim="400000"/>
          </a:ln>
        </p:spPr>
      </p:pic>
      <p:pic>
        <p:nvPicPr>
          <p:cNvPr id="45" name="Picture 29" descr="Picture 29">
            <a:extLst>
              <a:ext uri="{FF2B5EF4-FFF2-40B4-BE49-F238E27FC236}">
                <a16:creationId xmlns:a16="http://schemas.microsoft.com/office/drawing/2014/main" id="{6F9C2F8D-7300-93ED-DC4B-13C32A6B0D85}"/>
              </a:ext>
            </a:extLst>
          </p:cNvPr>
          <p:cNvPicPr>
            <a:picLocks noChangeAspect="1"/>
          </p:cNvPicPr>
          <p:nvPr/>
        </p:nvPicPr>
        <p:blipFill>
          <a:blip r:embed="rId18"/>
          <a:stretch>
            <a:fillRect/>
          </a:stretch>
        </p:blipFill>
        <p:spPr>
          <a:xfrm>
            <a:off x="10960529" y="696426"/>
            <a:ext cx="566251" cy="393497"/>
          </a:xfrm>
          <a:prstGeom prst="rect">
            <a:avLst/>
          </a:prstGeom>
          <a:ln w="12700">
            <a:miter lim="400000"/>
          </a:ln>
        </p:spPr>
      </p:pic>
      <p:pic>
        <p:nvPicPr>
          <p:cNvPr id="46" name="Picture 31" descr="Picture 31">
            <a:extLst>
              <a:ext uri="{FF2B5EF4-FFF2-40B4-BE49-F238E27FC236}">
                <a16:creationId xmlns:a16="http://schemas.microsoft.com/office/drawing/2014/main" id="{5F0B35CA-EDA9-9C4F-BFE5-57A6CEE47CE4}"/>
              </a:ext>
            </a:extLst>
          </p:cNvPr>
          <p:cNvPicPr>
            <a:picLocks noChangeAspect="1"/>
          </p:cNvPicPr>
          <p:nvPr/>
        </p:nvPicPr>
        <p:blipFill>
          <a:blip r:embed="rId19"/>
          <a:stretch>
            <a:fillRect/>
          </a:stretch>
        </p:blipFill>
        <p:spPr>
          <a:xfrm>
            <a:off x="10996275" y="1773578"/>
            <a:ext cx="566251" cy="393497"/>
          </a:xfrm>
          <a:prstGeom prst="rect">
            <a:avLst/>
          </a:prstGeom>
          <a:ln w="12700">
            <a:miter lim="400000"/>
          </a:ln>
        </p:spPr>
      </p:pic>
      <p:sp>
        <p:nvSpPr>
          <p:cNvPr id="50" name="TextBox 49">
            <a:extLst>
              <a:ext uri="{FF2B5EF4-FFF2-40B4-BE49-F238E27FC236}">
                <a16:creationId xmlns:a16="http://schemas.microsoft.com/office/drawing/2014/main" id="{EC815A8E-9FDE-2E4E-041C-278DC2552327}"/>
              </a:ext>
            </a:extLst>
          </p:cNvPr>
          <p:cNvSpPr txBox="1"/>
          <p:nvPr/>
        </p:nvSpPr>
        <p:spPr>
          <a:xfrm rot="16200000">
            <a:off x="6146527" y="1607094"/>
            <a:ext cx="6210886" cy="369332"/>
          </a:xfrm>
          <a:prstGeom prst="rect">
            <a:avLst/>
          </a:prstGeom>
          <a:noFill/>
        </p:spPr>
        <p:txBody>
          <a:bodyPr wrap="square">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800" b="0" i="0" u="none" strike="noStrike" kern="0" cap="none" spc="0" normalizeH="0" baseline="0" noProof="0" dirty="0">
                <a:ln w="3175">
                  <a:solidFill>
                    <a:srgbClr val="A6FF11"/>
                  </a:solidFill>
                </a:ln>
                <a:solidFill>
                  <a:srgbClr val="FFFFFF"/>
                </a:solidFill>
                <a:effectLst/>
                <a:uLnTx/>
                <a:uFillTx/>
                <a:latin typeface="VTF Justina HUM Black" pitchFamily="2" charset="77"/>
                <a:ea typeface="+mn-ea"/>
                <a:cs typeface="Arial"/>
                <a:sym typeface="Arial"/>
              </a:rPr>
              <a:t>THE JUGZ • 16% ABV • 1 LITER</a:t>
            </a:r>
          </a:p>
        </p:txBody>
      </p:sp>
      <p:pic>
        <p:nvPicPr>
          <p:cNvPr id="57" name="Picture 56" descr="A close-up of a bar code&#10;&#10;Description automatically generated">
            <a:extLst>
              <a:ext uri="{FF2B5EF4-FFF2-40B4-BE49-F238E27FC236}">
                <a16:creationId xmlns:a16="http://schemas.microsoft.com/office/drawing/2014/main" id="{93FF8690-CA9C-635D-0AC4-F7BF0055A6BF}"/>
              </a:ext>
            </a:extLst>
          </p:cNvPr>
          <p:cNvPicPr>
            <a:picLocks noChangeAspect="1"/>
          </p:cNvPicPr>
          <p:nvPr/>
        </p:nvPicPr>
        <p:blipFill>
          <a:blip r:embed="rId20"/>
          <a:stretch>
            <a:fillRect/>
          </a:stretch>
        </p:blipFill>
        <p:spPr>
          <a:xfrm>
            <a:off x="7776808" y="6383602"/>
            <a:ext cx="552192" cy="383727"/>
          </a:xfrm>
          <a:prstGeom prst="rect">
            <a:avLst/>
          </a:prstGeom>
          <a:ln>
            <a:noFill/>
          </a:ln>
        </p:spPr>
      </p:pic>
      <p:pic>
        <p:nvPicPr>
          <p:cNvPr id="58" name="Picture 57" descr="A close-up of a bar code&#10;&#10;Description automatically generated">
            <a:extLst>
              <a:ext uri="{FF2B5EF4-FFF2-40B4-BE49-F238E27FC236}">
                <a16:creationId xmlns:a16="http://schemas.microsoft.com/office/drawing/2014/main" id="{03D5435F-65CB-A203-BDDA-1C97E529AF35}"/>
              </a:ext>
            </a:extLst>
          </p:cNvPr>
          <p:cNvPicPr>
            <a:picLocks noChangeAspect="1"/>
          </p:cNvPicPr>
          <p:nvPr/>
        </p:nvPicPr>
        <p:blipFill>
          <a:blip r:embed="rId20"/>
          <a:stretch>
            <a:fillRect/>
          </a:stretch>
        </p:blipFill>
        <p:spPr>
          <a:xfrm>
            <a:off x="4795956" y="6383602"/>
            <a:ext cx="537316" cy="373389"/>
          </a:xfrm>
          <a:prstGeom prst="rect">
            <a:avLst/>
          </a:prstGeom>
          <a:ln>
            <a:noFill/>
          </a:ln>
        </p:spPr>
      </p:pic>
      <p:pic>
        <p:nvPicPr>
          <p:cNvPr id="59" name="Picture 58" descr="A bar code with numbers&#10;&#10;Description automatically generated">
            <a:extLst>
              <a:ext uri="{FF2B5EF4-FFF2-40B4-BE49-F238E27FC236}">
                <a16:creationId xmlns:a16="http://schemas.microsoft.com/office/drawing/2014/main" id="{F5985DA8-4F17-B7DE-4291-6ADA7E8899DD}"/>
              </a:ext>
            </a:extLst>
          </p:cNvPr>
          <p:cNvPicPr>
            <a:picLocks noChangeAspect="1"/>
          </p:cNvPicPr>
          <p:nvPr/>
        </p:nvPicPr>
        <p:blipFill>
          <a:blip r:embed="rId21"/>
          <a:stretch>
            <a:fillRect/>
          </a:stretch>
        </p:blipFill>
        <p:spPr>
          <a:xfrm>
            <a:off x="370081" y="6383602"/>
            <a:ext cx="575648" cy="400027"/>
          </a:xfrm>
          <a:prstGeom prst="rect">
            <a:avLst/>
          </a:prstGeom>
        </p:spPr>
      </p:pic>
      <p:pic>
        <p:nvPicPr>
          <p:cNvPr id="60" name="Picture 59" descr="A bar code with numbers&#10;&#10;Description automatically generated">
            <a:extLst>
              <a:ext uri="{FF2B5EF4-FFF2-40B4-BE49-F238E27FC236}">
                <a16:creationId xmlns:a16="http://schemas.microsoft.com/office/drawing/2014/main" id="{DADB8554-6284-B01C-92E0-7FF349A503B1}"/>
              </a:ext>
            </a:extLst>
          </p:cNvPr>
          <p:cNvPicPr>
            <a:picLocks noChangeAspect="1"/>
          </p:cNvPicPr>
          <p:nvPr/>
        </p:nvPicPr>
        <p:blipFill>
          <a:blip r:embed="rId22"/>
          <a:stretch>
            <a:fillRect/>
          </a:stretch>
        </p:blipFill>
        <p:spPr>
          <a:xfrm>
            <a:off x="3275590" y="6383602"/>
            <a:ext cx="575462" cy="399897"/>
          </a:xfrm>
          <a:prstGeom prst="rect">
            <a:avLst/>
          </a:prstGeom>
        </p:spPr>
      </p:pic>
      <p:pic>
        <p:nvPicPr>
          <p:cNvPr id="61" name="Picture 60" descr="A bar code with numbers&#10;&#10;Description automatically generated">
            <a:extLst>
              <a:ext uri="{FF2B5EF4-FFF2-40B4-BE49-F238E27FC236}">
                <a16:creationId xmlns:a16="http://schemas.microsoft.com/office/drawing/2014/main" id="{F619BC24-611D-1411-1A7D-745E0CDD1636}"/>
              </a:ext>
            </a:extLst>
          </p:cNvPr>
          <p:cNvPicPr>
            <a:picLocks noChangeAspect="1"/>
          </p:cNvPicPr>
          <p:nvPr/>
        </p:nvPicPr>
        <p:blipFill>
          <a:blip r:embed="rId23"/>
          <a:stretch>
            <a:fillRect/>
          </a:stretch>
        </p:blipFill>
        <p:spPr>
          <a:xfrm>
            <a:off x="1837415" y="6383602"/>
            <a:ext cx="575462" cy="399897"/>
          </a:xfrm>
          <a:prstGeom prst="rect">
            <a:avLst/>
          </a:prstGeom>
        </p:spPr>
      </p:pic>
      <p:pic>
        <p:nvPicPr>
          <p:cNvPr id="62" name="Picture 61" descr="A bar code with numbers&#10;&#10;Description automatically generated">
            <a:extLst>
              <a:ext uri="{FF2B5EF4-FFF2-40B4-BE49-F238E27FC236}">
                <a16:creationId xmlns:a16="http://schemas.microsoft.com/office/drawing/2014/main" id="{ACFC1D99-CFD1-92D8-AD99-815512E1FAA3}"/>
              </a:ext>
            </a:extLst>
          </p:cNvPr>
          <p:cNvPicPr>
            <a:picLocks noChangeAspect="1"/>
          </p:cNvPicPr>
          <p:nvPr/>
        </p:nvPicPr>
        <p:blipFill>
          <a:blip r:embed="rId24"/>
          <a:stretch>
            <a:fillRect/>
          </a:stretch>
        </p:blipFill>
        <p:spPr>
          <a:xfrm>
            <a:off x="6307669" y="6383602"/>
            <a:ext cx="576265" cy="400456"/>
          </a:xfrm>
          <a:prstGeom prst="rect">
            <a:avLst/>
          </a:prstGeom>
        </p:spPr>
      </p:pic>
      <p:pic>
        <p:nvPicPr>
          <p:cNvPr id="63" name="Picture 62" descr="A green beverage container with white text&#10;&#10;Description automatically generated">
            <a:extLst>
              <a:ext uri="{FF2B5EF4-FFF2-40B4-BE49-F238E27FC236}">
                <a16:creationId xmlns:a16="http://schemas.microsoft.com/office/drawing/2014/main" id="{81E7FEF6-25D8-9DB3-222F-178D2FBCB676}"/>
              </a:ext>
            </a:extLst>
          </p:cNvPr>
          <p:cNvPicPr>
            <a:picLocks noChangeAspect="1"/>
          </p:cNvPicPr>
          <p:nvPr/>
        </p:nvPicPr>
        <p:blipFill>
          <a:blip r:embed="rId25"/>
          <a:stretch>
            <a:fillRect/>
          </a:stretch>
        </p:blipFill>
        <p:spPr>
          <a:xfrm>
            <a:off x="2867914" y="3843459"/>
            <a:ext cx="1341532" cy="2755654"/>
          </a:xfrm>
          <a:prstGeom prst="rect">
            <a:avLst/>
          </a:prstGeom>
        </p:spPr>
      </p:pic>
      <p:pic>
        <p:nvPicPr>
          <p:cNvPr id="64" name="Picture 63" descr="A blue and pink can with white text&#10;&#10;Description automatically generated">
            <a:extLst>
              <a:ext uri="{FF2B5EF4-FFF2-40B4-BE49-F238E27FC236}">
                <a16:creationId xmlns:a16="http://schemas.microsoft.com/office/drawing/2014/main" id="{69B0EE49-61E9-9A12-5ECF-EEF4A6AC266D}"/>
              </a:ext>
            </a:extLst>
          </p:cNvPr>
          <p:cNvPicPr>
            <a:picLocks noChangeAspect="1"/>
          </p:cNvPicPr>
          <p:nvPr/>
        </p:nvPicPr>
        <p:blipFill>
          <a:blip r:embed="rId26"/>
          <a:stretch>
            <a:fillRect/>
          </a:stretch>
        </p:blipFill>
        <p:spPr>
          <a:xfrm>
            <a:off x="4367935" y="3843459"/>
            <a:ext cx="1341532" cy="2755654"/>
          </a:xfrm>
          <a:prstGeom prst="rect">
            <a:avLst/>
          </a:prstGeom>
        </p:spPr>
      </p:pic>
      <p:pic>
        <p:nvPicPr>
          <p:cNvPr id="65" name="Picture 64" descr="A red beverage can with white text&#10;&#10;Description automatically generated">
            <a:extLst>
              <a:ext uri="{FF2B5EF4-FFF2-40B4-BE49-F238E27FC236}">
                <a16:creationId xmlns:a16="http://schemas.microsoft.com/office/drawing/2014/main" id="{51D19985-A3FA-0493-97FA-00A7CF54FDA9}"/>
              </a:ext>
            </a:extLst>
          </p:cNvPr>
          <p:cNvPicPr>
            <a:picLocks noChangeAspect="1"/>
          </p:cNvPicPr>
          <p:nvPr/>
        </p:nvPicPr>
        <p:blipFill>
          <a:blip r:embed="rId27"/>
          <a:stretch>
            <a:fillRect/>
          </a:stretch>
        </p:blipFill>
        <p:spPr>
          <a:xfrm>
            <a:off x="1442477" y="3843459"/>
            <a:ext cx="1341532" cy="2755657"/>
          </a:xfrm>
          <a:prstGeom prst="rect">
            <a:avLst/>
          </a:prstGeom>
        </p:spPr>
      </p:pic>
      <p:pic>
        <p:nvPicPr>
          <p:cNvPr id="66" name="Picture 65" descr="A can of soda with an eagle on it&#10;&#10;Description automatically generated">
            <a:extLst>
              <a:ext uri="{FF2B5EF4-FFF2-40B4-BE49-F238E27FC236}">
                <a16:creationId xmlns:a16="http://schemas.microsoft.com/office/drawing/2014/main" id="{F9DBE845-87B8-1C81-24D0-6D62B1461302}"/>
              </a:ext>
            </a:extLst>
          </p:cNvPr>
          <p:cNvPicPr>
            <a:picLocks noChangeAspect="1"/>
          </p:cNvPicPr>
          <p:nvPr/>
        </p:nvPicPr>
        <p:blipFill>
          <a:blip r:embed="rId28"/>
          <a:stretch>
            <a:fillRect/>
          </a:stretch>
        </p:blipFill>
        <p:spPr>
          <a:xfrm>
            <a:off x="7359553" y="3843459"/>
            <a:ext cx="1341532" cy="2755654"/>
          </a:xfrm>
          <a:prstGeom prst="rect">
            <a:avLst/>
          </a:prstGeom>
        </p:spPr>
      </p:pic>
      <p:pic>
        <p:nvPicPr>
          <p:cNvPr id="67" name="Picture 66" descr="A pink and blue beverage can&#10;&#10;Description automatically generated">
            <a:extLst>
              <a:ext uri="{FF2B5EF4-FFF2-40B4-BE49-F238E27FC236}">
                <a16:creationId xmlns:a16="http://schemas.microsoft.com/office/drawing/2014/main" id="{5B165D94-92C6-B4DB-1724-4344AF83218C}"/>
              </a:ext>
            </a:extLst>
          </p:cNvPr>
          <p:cNvPicPr>
            <a:picLocks noChangeAspect="1"/>
          </p:cNvPicPr>
          <p:nvPr/>
        </p:nvPicPr>
        <p:blipFill>
          <a:blip r:embed="rId29"/>
          <a:stretch>
            <a:fillRect/>
          </a:stretch>
        </p:blipFill>
        <p:spPr>
          <a:xfrm>
            <a:off x="-12861" y="3843459"/>
            <a:ext cx="1341532" cy="2755657"/>
          </a:xfrm>
          <a:prstGeom prst="rect">
            <a:avLst/>
          </a:prstGeom>
        </p:spPr>
      </p:pic>
      <p:pic>
        <p:nvPicPr>
          <p:cNvPr id="68" name="Picture 67" descr="A purple and yellow beverage can&#10;&#10;Description automatically generated">
            <a:extLst>
              <a:ext uri="{FF2B5EF4-FFF2-40B4-BE49-F238E27FC236}">
                <a16:creationId xmlns:a16="http://schemas.microsoft.com/office/drawing/2014/main" id="{5C5EF44E-E5D9-C5C9-1D0A-C83682E9EF64}"/>
              </a:ext>
            </a:extLst>
          </p:cNvPr>
          <p:cNvPicPr>
            <a:picLocks noChangeAspect="1"/>
          </p:cNvPicPr>
          <p:nvPr/>
        </p:nvPicPr>
        <p:blipFill>
          <a:blip r:embed="rId30"/>
          <a:stretch>
            <a:fillRect/>
          </a:stretch>
        </p:blipFill>
        <p:spPr>
          <a:xfrm>
            <a:off x="5878100" y="3843459"/>
            <a:ext cx="1341532" cy="2755657"/>
          </a:xfrm>
          <a:prstGeom prst="rect">
            <a:avLst/>
          </a:prstGeom>
        </p:spPr>
      </p:pic>
      <p:sp>
        <p:nvSpPr>
          <p:cNvPr id="69" name="TextBox 68">
            <a:extLst>
              <a:ext uri="{FF2B5EF4-FFF2-40B4-BE49-F238E27FC236}">
                <a16:creationId xmlns:a16="http://schemas.microsoft.com/office/drawing/2014/main" id="{CF2F1A24-60D8-C3B7-DF1C-38DCF6E8422C}"/>
              </a:ext>
            </a:extLst>
          </p:cNvPr>
          <p:cNvSpPr txBox="1"/>
          <p:nvPr/>
        </p:nvSpPr>
        <p:spPr>
          <a:xfrm>
            <a:off x="-1229322" y="3630717"/>
            <a:ext cx="6210886" cy="369332"/>
          </a:xfrm>
          <a:prstGeom prst="rect">
            <a:avLst/>
          </a:prstGeom>
          <a:noFill/>
        </p:spPr>
        <p:txBody>
          <a:bodyPr wrap="square">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800" b="0" i="0" u="none" strike="noStrike" kern="0" cap="none" spc="0" normalizeH="0" baseline="0" noProof="0" dirty="0">
                <a:ln w="3175">
                  <a:solidFill>
                    <a:srgbClr val="A6FF11"/>
                  </a:solidFill>
                </a:ln>
                <a:solidFill>
                  <a:srgbClr val="FFFFFF"/>
                </a:solidFill>
                <a:effectLst/>
                <a:uLnTx/>
                <a:uFillTx/>
                <a:latin typeface="VTF Justina HUM Black" pitchFamily="2" charset="77"/>
                <a:ea typeface="+mn-ea"/>
                <a:cs typeface="Arial"/>
                <a:sym typeface="Arial"/>
              </a:rPr>
              <a:t>TETRA (MALT) • 16% ABV • 330ml</a:t>
            </a:r>
          </a:p>
        </p:txBody>
      </p:sp>
      <p:pic>
        <p:nvPicPr>
          <p:cNvPr id="19" name="Picture 18" descr="A close-up of a bar code&#10;&#10;Description automatically generated">
            <a:extLst>
              <a:ext uri="{FF2B5EF4-FFF2-40B4-BE49-F238E27FC236}">
                <a16:creationId xmlns:a16="http://schemas.microsoft.com/office/drawing/2014/main" id="{DD773050-1E81-5E95-BFDF-22BAA983E8EC}"/>
              </a:ext>
            </a:extLst>
          </p:cNvPr>
          <p:cNvPicPr>
            <a:picLocks noChangeAspect="1"/>
          </p:cNvPicPr>
          <p:nvPr/>
        </p:nvPicPr>
        <p:blipFill>
          <a:blip r:embed="rId31">
            <a:extLst>
              <a:ext uri="{28A0092B-C50C-407E-A947-70E740481C1C}">
                <a14:useLocalDpi xmlns:a14="http://schemas.microsoft.com/office/drawing/2010/main" val="0"/>
              </a:ext>
            </a:extLst>
          </a:blip>
          <a:stretch>
            <a:fillRect/>
          </a:stretch>
        </p:blipFill>
        <p:spPr>
          <a:xfrm>
            <a:off x="10990426" y="4624549"/>
            <a:ext cx="587550" cy="393497"/>
          </a:xfrm>
          <a:prstGeom prst="rect">
            <a:avLst/>
          </a:prstGeom>
        </p:spPr>
      </p:pic>
      <p:pic>
        <p:nvPicPr>
          <p:cNvPr id="23" name="Picture 22" descr="A pink beverage container with a black lid&#10;&#10;AI-generated content may be incorrect.">
            <a:extLst>
              <a:ext uri="{FF2B5EF4-FFF2-40B4-BE49-F238E27FC236}">
                <a16:creationId xmlns:a16="http://schemas.microsoft.com/office/drawing/2014/main" id="{F546C20D-3BF0-B508-ED71-0FBE19496286}"/>
              </a:ext>
            </a:extLst>
          </p:cNvPr>
          <p:cNvPicPr>
            <a:picLocks noChangeAspect="1"/>
          </p:cNvPicPr>
          <p:nvPr/>
        </p:nvPicPr>
        <p:blipFill>
          <a:blip r:embed="rId32">
            <a:extLst>
              <a:ext uri="{28A0092B-C50C-407E-A947-70E740481C1C}">
                <a14:useLocalDpi xmlns:a14="http://schemas.microsoft.com/office/drawing/2010/main" val="0"/>
              </a:ext>
            </a:extLst>
          </a:blip>
          <a:stretch>
            <a:fillRect/>
          </a:stretch>
        </p:blipFill>
        <p:spPr>
          <a:xfrm>
            <a:off x="9558874" y="37661"/>
            <a:ext cx="955345" cy="1222097"/>
          </a:xfrm>
          <a:prstGeom prst="rect">
            <a:avLst/>
          </a:prstGeom>
        </p:spPr>
      </p:pic>
      <p:pic>
        <p:nvPicPr>
          <p:cNvPr id="25" name="Picture 24" descr="A purple jug of juice&#10;&#10;AI-generated content may be incorrect.">
            <a:extLst>
              <a:ext uri="{FF2B5EF4-FFF2-40B4-BE49-F238E27FC236}">
                <a16:creationId xmlns:a16="http://schemas.microsoft.com/office/drawing/2014/main" id="{7D003F1C-A3D8-07EB-D228-E73CA592FF8C}"/>
              </a:ext>
            </a:extLst>
          </p:cNvPr>
          <p:cNvPicPr>
            <a:picLocks noChangeAspect="1"/>
          </p:cNvPicPr>
          <p:nvPr/>
        </p:nvPicPr>
        <p:blipFill>
          <a:blip r:embed="rId33">
            <a:extLst>
              <a:ext uri="{28A0092B-C50C-407E-A947-70E740481C1C}">
                <a14:useLocalDpi xmlns:a14="http://schemas.microsoft.com/office/drawing/2010/main" val="0"/>
              </a:ext>
            </a:extLst>
          </a:blip>
          <a:stretch>
            <a:fillRect/>
          </a:stretch>
        </p:blipFill>
        <p:spPr>
          <a:xfrm>
            <a:off x="9602088" y="1346072"/>
            <a:ext cx="950661" cy="1216106"/>
          </a:xfrm>
          <a:prstGeom prst="rect">
            <a:avLst/>
          </a:prstGeom>
        </p:spPr>
      </p:pic>
      <p:pic>
        <p:nvPicPr>
          <p:cNvPr id="2" name="Picture 1" descr="A green liquid in a jar&#10;&#10;AI-generated content may be incorrect.">
            <a:extLst>
              <a:ext uri="{FF2B5EF4-FFF2-40B4-BE49-F238E27FC236}">
                <a16:creationId xmlns:a16="http://schemas.microsoft.com/office/drawing/2014/main" id="{2D80D9FC-4AF7-844C-6D76-B3C78F7BF29C}"/>
              </a:ext>
            </a:extLst>
          </p:cNvPr>
          <p:cNvPicPr>
            <a:picLocks noChangeAspect="1"/>
          </p:cNvPicPr>
          <p:nvPr/>
        </p:nvPicPr>
        <p:blipFill>
          <a:blip r:embed="rId34"/>
          <a:stretch>
            <a:fillRect/>
          </a:stretch>
        </p:blipFill>
        <p:spPr>
          <a:xfrm>
            <a:off x="4981564" y="539741"/>
            <a:ext cx="1274816" cy="1274816"/>
          </a:xfrm>
          <a:prstGeom prst="rect">
            <a:avLst/>
          </a:prstGeom>
        </p:spPr>
      </p:pic>
      <p:pic>
        <p:nvPicPr>
          <p:cNvPr id="3" name="Picture 2" descr="A pink jar of liquid&#10;&#10;AI-generated content may be incorrect.">
            <a:extLst>
              <a:ext uri="{FF2B5EF4-FFF2-40B4-BE49-F238E27FC236}">
                <a16:creationId xmlns:a16="http://schemas.microsoft.com/office/drawing/2014/main" id="{4A03C3CF-FDEA-EAD3-0056-2AA7419611DD}"/>
              </a:ext>
            </a:extLst>
          </p:cNvPr>
          <p:cNvPicPr>
            <a:picLocks noChangeAspect="1"/>
          </p:cNvPicPr>
          <p:nvPr/>
        </p:nvPicPr>
        <p:blipFill>
          <a:blip r:embed="rId35"/>
          <a:stretch>
            <a:fillRect/>
          </a:stretch>
        </p:blipFill>
        <p:spPr>
          <a:xfrm>
            <a:off x="6836857" y="539741"/>
            <a:ext cx="1274816" cy="1274816"/>
          </a:xfrm>
          <a:prstGeom prst="rect">
            <a:avLst/>
          </a:prstGeom>
        </p:spPr>
      </p:pic>
      <p:sp>
        <p:nvSpPr>
          <p:cNvPr id="5" name="Rectangle 4">
            <a:extLst>
              <a:ext uri="{FF2B5EF4-FFF2-40B4-BE49-F238E27FC236}">
                <a16:creationId xmlns:a16="http://schemas.microsoft.com/office/drawing/2014/main" id="{D98AE537-8E43-AEC6-DFA6-493FBC9E218C}"/>
              </a:ext>
            </a:extLst>
          </p:cNvPr>
          <p:cNvSpPr/>
          <p:nvPr/>
        </p:nvSpPr>
        <p:spPr>
          <a:xfrm>
            <a:off x="5709467" y="198978"/>
            <a:ext cx="1898708" cy="307777"/>
          </a:xfrm>
          <a:prstGeom prst="rect">
            <a:avLst/>
          </a:prstGeom>
          <a:solidFill>
            <a:srgbClr val="FF6060"/>
          </a:solidFill>
          <a:ln>
            <a:solidFill>
              <a:schemeClr val="tx1">
                <a:lumMod val="65000"/>
                <a:lumOff val="35000"/>
              </a:schemeClr>
            </a:solidFill>
          </a:ln>
          <a:effectLst/>
        </p:spPr>
        <p:txBody>
          <a:bodyPr wrap="square" lIns="91440" tIns="45720" rIns="91440" bIns="45720">
            <a:sp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w="22225">
                  <a:noFill/>
                  <a:prstDash val="solid"/>
                </a:ln>
                <a:solidFill>
                  <a:srgbClr val="96FF03"/>
                </a:solidFill>
                <a:effectLst/>
                <a:uLnTx/>
                <a:uFillTx/>
                <a:latin typeface="Source Sans Pro" panose="020B0503030403020204" pitchFamily="34" charset="0"/>
                <a:ea typeface="Source Sans Pro" panose="020B0503030403020204" pitchFamily="34" charset="0"/>
                <a:cs typeface="+mn-cs"/>
                <a:sym typeface="Arial"/>
              </a:rPr>
              <a:t>October 2025</a:t>
            </a:r>
          </a:p>
        </p:txBody>
      </p:sp>
      <p:sp>
        <p:nvSpPr>
          <p:cNvPr id="14" name="Rectangle 13">
            <a:extLst>
              <a:ext uri="{FF2B5EF4-FFF2-40B4-BE49-F238E27FC236}">
                <a16:creationId xmlns:a16="http://schemas.microsoft.com/office/drawing/2014/main" id="{3F64E83B-14CD-1188-1A75-324DB1C66492}"/>
              </a:ext>
            </a:extLst>
          </p:cNvPr>
          <p:cNvSpPr/>
          <p:nvPr/>
        </p:nvSpPr>
        <p:spPr>
          <a:xfrm>
            <a:off x="5697935" y="1791760"/>
            <a:ext cx="1898708" cy="307777"/>
          </a:xfrm>
          <a:prstGeom prst="rect">
            <a:avLst/>
          </a:prstGeom>
          <a:solidFill>
            <a:srgbClr val="FF6060"/>
          </a:solidFill>
          <a:ln>
            <a:solidFill>
              <a:schemeClr val="tx1">
                <a:lumMod val="65000"/>
                <a:lumOff val="35000"/>
              </a:schemeClr>
            </a:solidFill>
          </a:ln>
          <a:effectLst/>
        </p:spPr>
        <p:txBody>
          <a:bodyPr wrap="square" lIns="91440" tIns="45720" rIns="91440" bIns="45720">
            <a:spAutoFit/>
          </a:bodyPr>
          <a:ls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w="22225">
                  <a:noFill/>
                  <a:prstDash val="solid"/>
                </a:ln>
                <a:solidFill>
                  <a:srgbClr val="96FF03"/>
                </a:solidFill>
                <a:effectLst/>
                <a:uLnTx/>
                <a:uFillTx/>
                <a:latin typeface="Source Sans Pro" panose="020B0503030403020204" pitchFamily="34" charset="0"/>
                <a:ea typeface="Source Sans Pro" panose="020B0503030403020204" pitchFamily="34" charset="0"/>
                <a:cs typeface="+mn-cs"/>
                <a:sym typeface="Arial"/>
              </a:rPr>
              <a:t> January 1, 2026</a:t>
            </a:r>
          </a:p>
        </p:txBody>
      </p:sp>
      <p:pic>
        <p:nvPicPr>
          <p:cNvPr id="29" name="Picture 28">
            <a:extLst>
              <a:ext uri="{FF2B5EF4-FFF2-40B4-BE49-F238E27FC236}">
                <a16:creationId xmlns:a16="http://schemas.microsoft.com/office/drawing/2014/main" id="{73D57DFC-7F6C-B028-D97B-FFA30387EBEF}"/>
              </a:ext>
            </a:extLst>
          </p:cNvPr>
          <p:cNvPicPr>
            <a:picLocks noChangeAspect="1"/>
          </p:cNvPicPr>
          <p:nvPr/>
        </p:nvPicPr>
        <p:blipFill>
          <a:blip r:embed="rId36"/>
          <a:stretch>
            <a:fillRect/>
          </a:stretch>
        </p:blipFill>
        <p:spPr>
          <a:xfrm>
            <a:off x="4861709" y="2117236"/>
            <a:ext cx="1268399" cy="1353111"/>
          </a:xfrm>
          <a:prstGeom prst="rect">
            <a:avLst/>
          </a:prstGeom>
        </p:spPr>
      </p:pic>
      <p:pic>
        <p:nvPicPr>
          <p:cNvPr id="30" name="Picture 6" descr="A can of liquid with a label&#10;&#10;AI-generated content may be incorrect.">
            <a:extLst>
              <a:ext uri="{FF2B5EF4-FFF2-40B4-BE49-F238E27FC236}">
                <a16:creationId xmlns:a16="http://schemas.microsoft.com/office/drawing/2014/main" id="{BE85E15F-7E44-D60E-9450-538989B512EF}"/>
              </a:ext>
            </a:extLst>
          </p:cNvPr>
          <p:cNvPicPr>
            <a:picLocks noChangeAspect="1" noChangeArrowheads="1"/>
          </p:cNvPicPr>
          <p:nvPr/>
        </p:nvPicPr>
        <p:blipFill>
          <a:blip r:embed="rId37">
            <a:extLst>
              <a:ext uri="{28A0092B-C50C-407E-A947-70E740481C1C}">
                <a14:useLocalDpi xmlns:a14="http://schemas.microsoft.com/office/drawing/2010/main" val="0"/>
              </a:ext>
            </a:extLst>
          </a:blip>
          <a:srcRect/>
          <a:stretch>
            <a:fillRect/>
          </a:stretch>
        </p:blipFill>
        <p:spPr bwMode="auto">
          <a:xfrm>
            <a:off x="6825332" y="2167075"/>
            <a:ext cx="1328643" cy="1274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1" descr="A blue beverage container with red and white text&#10;&#10;AI-generated content may be incorrect.">
            <a:extLst>
              <a:ext uri="{FF2B5EF4-FFF2-40B4-BE49-F238E27FC236}">
                <a16:creationId xmlns:a16="http://schemas.microsoft.com/office/drawing/2014/main" id="{F43FD964-A463-3839-A11C-5A5719D8925A}"/>
              </a:ext>
            </a:extLst>
          </p:cNvPr>
          <p:cNvPicPr>
            <a:picLocks noChangeAspect="1"/>
          </p:cNvPicPr>
          <p:nvPr/>
        </p:nvPicPr>
        <p:blipFill>
          <a:blip r:embed="rId38">
            <a:extLst>
              <a:ext uri="{28A0092B-C50C-407E-A947-70E740481C1C}">
                <a14:useLocalDpi xmlns:a14="http://schemas.microsoft.com/office/drawing/2010/main" val="0"/>
              </a:ext>
            </a:extLst>
          </a:blip>
          <a:stretch>
            <a:fillRect/>
          </a:stretch>
        </p:blipFill>
        <p:spPr>
          <a:xfrm>
            <a:off x="9629866" y="2677318"/>
            <a:ext cx="962251" cy="1230932"/>
          </a:xfrm>
          <a:prstGeom prst="rect">
            <a:avLst/>
          </a:prstGeom>
        </p:spPr>
      </p:pic>
      <p:pic>
        <p:nvPicPr>
          <p:cNvPr id="27" name="Picture 26" descr="A green beverage container with a black background&#10;&#10;AI-generated content may be incorrect.">
            <a:extLst>
              <a:ext uri="{FF2B5EF4-FFF2-40B4-BE49-F238E27FC236}">
                <a16:creationId xmlns:a16="http://schemas.microsoft.com/office/drawing/2014/main" id="{5A31AF92-63D7-BA6D-D7AF-B0B36C6E56A1}"/>
              </a:ext>
            </a:extLst>
          </p:cNvPr>
          <p:cNvPicPr>
            <a:picLocks noChangeAspect="1"/>
          </p:cNvPicPr>
          <p:nvPr/>
        </p:nvPicPr>
        <p:blipFill>
          <a:blip r:embed="rId39">
            <a:extLst>
              <a:ext uri="{28A0092B-C50C-407E-A947-70E740481C1C}">
                <a14:useLocalDpi xmlns:a14="http://schemas.microsoft.com/office/drawing/2010/main" val="0"/>
              </a:ext>
            </a:extLst>
          </a:blip>
          <a:stretch>
            <a:fillRect/>
          </a:stretch>
        </p:blipFill>
        <p:spPr>
          <a:xfrm>
            <a:off x="9704504" y="4069282"/>
            <a:ext cx="962251" cy="1230932"/>
          </a:xfrm>
          <a:prstGeom prst="rect">
            <a:avLst/>
          </a:prstGeom>
        </p:spPr>
      </p:pic>
      <p:pic>
        <p:nvPicPr>
          <p:cNvPr id="32" name="Picture 31" descr="A plastic jug of strawberry margarita&#10;&#10;AI-generated content may be incorrect.">
            <a:extLst>
              <a:ext uri="{FF2B5EF4-FFF2-40B4-BE49-F238E27FC236}">
                <a16:creationId xmlns:a16="http://schemas.microsoft.com/office/drawing/2014/main" id="{FD8BBB47-F36E-B21E-E3D8-F97CB8AEA846}"/>
              </a:ext>
            </a:extLst>
          </p:cNvPr>
          <p:cNvPicPr>
            <a:picLocks noChangeAspect="1"/>
          </p:cNvPicPr>
          <p:nvPr/>
        </p:nvPicPr>
        <p:blipFill>
          <a:blip r:embed="rId40">
            <a:extLst>
              <a:ext uri="{28A0092B-C50C-407E-A947-70E740481C1C}">
                <a14:useLocalDpi xmlns:a14="http://schemas.microsoft.com/office/drawing/2010/main" val="0"/>
              </a:ext>
            </a:extLst>
          </a:blip>
          <a:stretch>
            <a:fillRect/>
          </a:stretch>
        </p:blipFill>
        <p:spPr>
          <a:xfrm>
            <a:off x="9676249" y="5406951"/>
            <a:ext cx="1047740" cy="1340292"/>
          </a:xfrm>
          <a:prstGeom prst="rect">
            <a:avLst/>
          </a:prstGeom>
        </p:spPr>
      </p:pic>
      <p:pic>
        <p:nvPicPr>
          <p:cNvPr id="34" name="Picture 33" descr="A close-up of a bar code&#10;&#10;AI-generated content may be incorrect.">
            <a:extLst>
              <a:ext uri="{FF2B5EF4-FFF2-40B4-BE49-F238E27FC236}">
                <a16:creationId xmlns:a16="http://schemas.microsoft.com/office/drawing/2014/main" id="{24A3DA67-D64D-9DD0-497E-EE2C03756173}"/>
              </a:ext>
            </a:extLst>
          </p:cNvPr>
          <p:cNvPicPr>
            <a:picLocks noChangeAspect="1"/>
          </p:cNvPicPr>
          <p:nvPr/>
        </p:nvPicPr>
        <p:blipFill>
          <a:blip r:embed="rId41">
            <a:extLst>
              <a:ext uri="{28A0092B-C50C-407E-A947-70E740481C1C}">
                <a14:useLocalDpi xmlns:a14="http://schemas.microsoft.com/office/drawing/2010/main" val="0"/>
              </a:ext>
            </a:extLst>
          </a:blip>
          <a:stretch>
            <a:fillRect/>
          </a:stretch>
        </p:blipFill>
        <p:spPr>
          <a:xfrm>
            <a:off x="10990426" y="5880348"/>
            <a:ext cx="587550" cy="393497"/>
          </a:xfrm>
          <a:prstGeom prst="rect">
            <a:avLst/>
          </a:prstGeom>
        </p:spPr>
      </p:pic>
      <p:pic>
        <p:nvPicPr>
          <p:cNvPr id="6" name="Picture 5" descr="A close-up of a bar code&#10;&#10;AI-generated content may be incorrect.">
            <a:extLst>
              <a:ext uri="{FF2B5EF4-FFF2-40B4-BE49-F238E27FC236}">
                <a16:creationId xmlns:a16="http://schemas.microsoft.com/office/drawing/2014/main" id="{FE12CFFC-11C7-8F7F-D009-A499B486D2C9}"/>
              </a:ext>
            </a:extLst>
          </p:cNvPr>
          <p:cNvPicPr>
            <a:picLocks noChangeAspect="1"/>
          </p:cNvPicPr>
          <p:nvPr/>
        </p:nvPicPr>
        <p:blipFill>
          <a:blip r:embed="rId42"/>
          <a:stretch>
            <a:fillRect/>
          </a:stretch>
        </p:blipFill>
        <p:spPr>
          <a:xfrm>
            <a:off x="6138299" y="998304"/>
            <a:ext cx="679688" cy="455204"/>
          </a:xfrm>
          <a:prstGeom prst="rect">
            <a:avLst/>
          </a:prstGeom>
        </p:spPr>
      </p:pic>
      <p:pic>
        <p:nvPicPr>
          <p:cNvPr id="12" name="Picture 11" descr="A close-up of a bar code&#10;&#10;AI-generated content may be incorrect.">
            <a:extLst>
              <a:ext uri="{FF2B5EF4-FFF2-40B4-BE49-F238E27FC236}">
                <a16:creationId xmlns:a16="http://schemas.microsoft.com/office/drawing/2014/main" id="{26721B32-DC20-B17B-E747-5844605A00A6}"/>
              </a:ext>
            </a:extLst>
          </p:cNvPr>
          <p:cNvPicPr>
            <a:picLocks noChangeAspect="1"/>
          </p:cNvPicPr>
          <p:nvPr/>
        </p:nvPicPr>
        <p:blipFill>
          <a:blip r:embed="rId43"/>
          <a:stretch>
            <a:fillRect/>
          </a:stretch>
        </p:blipFill>
        <p:spPr>
          <a:xfrm>
            <a:off x="7987732" y="1023875"/>
            <a:ext cx="704418" cy="471766"/>
          </a:xfrm>
          <a:prstGeom prst="rect">
            <a:avLst/>
          </a:prstGeom>
        </p:spPr>
      </p:pic>
      <p:pic>
        <p:nvPicPr>
          <p:cNvPr id="20" name="Picture 19" descr="A close-up of a bar code&#10;&#10;AI-generated content may be incorrect.">
            <a:extLst>
              <a:ext uri="{FF2B5EF4-FFF2-40B4-BE49-F238E27FC236}">
                <a16:creationId xmlns:a16="http://schemas.microsoft.com/office/drawing/2014/main" id="{CFFED8EB-AD8D-88B9-00A2-29F8322BF695}"/>
              </a:ext>
            </a:extLst>
          </p:cNvPr>
          <p:cNvPicPr>
            <a:picLocks noChangeAspect="1"/>
          </p:cNvPicPr>
          <p:nvPr/>
        </p:nvPicPr>
        <p:blipFill>
          <a:blip r:embed="rId44"/>
          <a:stretch>
            <a:fillRect/>
          </a:stretch>
        </p:blipFill>
        <p:spPr>
          <a:xfrm>
            <a:off x="7999109" y="2527155"/>
            <a:ext cx="771381" cy="516613"/>
          </a:xfrm>
          <a:prstGeom prst="rect">
            <a:avLst/>
          </a:prstGeom>
          <a:ln w="25400">
            <a:solidFill>
              <a:srgbClr val="99FF00"/>
            </a:solidFill>
          </a:ln>
        </p:spPr>
      </p:pic>
      <p:pic>
        <p:nvPicPr>
          <p:cNvPr id="24" name="Picture 23">
            <a:extLst>
              <a:ext uri="{FF2B5EF4-FFF2-40B4-BE49-F238E27FC236}">
                <a16:creationId xmlns:a16="http://schemas.microsoft.com/office/drawing/2014/main" id="{8BD57E9C-65EF-3BCA-8C63-ED0514E60EAA}"/>
              </a:ext>
            </a:extLst>
          </p:cNvPr>
          <p:cNvPicPr>
            <a:picLocks noChangeAspect="1"/>
          </p:cNvPicPr>
          <p:nvPr/>
        </p:nvPicPr>
        <p:blipFill>
          <a:blip r:embed="rId45"/>
          <a:stretch>
            <a:fillRect/>
          </a:stretch>
        </p:blipFill>
        <p:spPr>
          <a:xfrm>
            <a:off x="6085207" y="2518182"/>
            <a:ext cx="826826" cy="551217"/>
          </a:xfrm>
          <a:prstGeom prst="rect">
            <a:avLst/>
          </a:prstGeom>
        </p:spPr>
      </p:pic>
    </p:spTree>
    <p:extLst>
      <p:ext uri="{BB962C8B-B14F-4D97-AF65-F5344CB8AC3E}">
        <p14:creationId xmlns:p14="http://schemas.microsoft.com/office/powerpoint/2010/main" val="39698115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06B419D2-C25E-B242-1987-BDC029986BFA}"/>
            </a:ext>
          </a:extLst>
        </p:cNvPr>
        <p:cNvGrpSpPr/>
        <p:nvPr/>
      </p:nvGrpSpPr>
      <p:grpSpPr>
        <a:xfrm>
          <a:off x="0" y="0"/>
          <a:ext cx="0" cy="0"/>
          <a:chOff x="0" y="0"/>
          <a:chExt cx="0" cy="0"/>
        </a:xfrm>
      </p:grpSpPr>
      <p:pic>
        <p:nvPicPr>
          <p:cNvPr id="26" name="Picture 25" descr="A black background with a black square&#10;&#10;Description automatically generated with medium confidence">
            <a:extLst>
              <a:ext uri="{FF2B5EF4-FFF2-40B4-BE49-F238E27FC236}">
                <a16:creationId xmlns:a16="http://schemas.microsoft.com/office/drawing/2014/main" id="{C56D13A1-A8D6-572A-D874-369184405A34}"/>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3000"/>
                    </a14:imgEffect>
                  </a14:imgLayer>
                </a14:imgProps>
              </a:ext>
            </a:extLst>
          </a:blip>
          <a:srcRect b="77235"/>
          <a:stretch/>
        </p:blipFill>
        <p:spPr>
          <a:xfrm>
            <a:off x="0" y="0"/>
            <a:ext cx="12192000" cy="6858000"/>
          </a:xfrm>
          <a:prstGeom prst="rect">
            <a:avLst/>
          </a:prstGeom>
        </p:spPr>
      </p:pic>
      <p:pic>
        <p:nvPicPr>
          <p:cNvPr id="15" name="Picture 14" descr="A green can with white text&#10;&#10;Description automatically generated">
            <a:extLst>
              <a:ext uri="{FF2B5EF4-FFF2-40B4-BE49-F238E27FC236}">
                <a16:creationId xmlns:a16="http://schemas.microsoft.com/office/drawing/2014/main" id="{82AD5411-7197-3D20-1330-604F92D26AA3}"/>
              </a:ext>
            </a:extLst>
          </p:cNvPr>
          <p:cNvPicPr>
            <a:picLocks noChangeAspect="1"/>
          </p:cNvPicPr>
          <p:nvPr/>
        </p:nvPicPr>
        <p:blipFill>
          <a:blip r:embed="rId5"/>
          <a:stretch>
            <a:fillRect/>
          </a:stretch>
        </p:blipFill>
        <p:spPr>
          <a:xfrm>
            <a:off x="-215338" y="1152661"/>
            <a:ext cx="1646070" cy="1646070"/>
          </a:xfrm>
          <a:prstGeom prst="rect">
            <a:avLst/>
          </a:prstGeom>
        </p:spPr>
      </p:pic>
      <p:pic>
        <p:nvPicPr>
          <p:cNvPr id="17" name="Picture 16" descr="A jar of strawberry margarita&#10;&#10;Description automatically generated">
            <a:extLst>
              <a:ext uri="{FF2B5EF4-FFF2-40B4-BE49-F238E27FC236}">
                <a16:creationId xmlns:a16="http://schemas.microsoft.com/office/drawing/2014/main" id="{35D7A9D6-A5B5-408A-99E9-C40859784013}"/>
              </a:ext>
            </a:extLst>
          </p:cNvPr>
          <p:cNvPicPr>
            <a:picLocks noChangeAspect="1"/>
          </p:cNvPicPr>
          <p:nvPr/>
        </p:nvPicPr>
        <p:blipFill>
          <a:blip r:embed="rId6"/>
          <a:stretch>
            <a:fillRect/>
          </a:stretch>
        </p:blipFill>
        <p:spPr>
          <a:xfrm>
            <a:off x="1067675" y="1152661"/>
            <a:ext cx="1646070" cy="1646070"/>
          </a:xfrm>
          <a:prstGeom prst="rect">
            <a:avLst/>
          </a:prstGeom>
        </p:spPr>
      </p:pic>
      <p:pic>
        <p:nvPicPr>
          <p:cNvPr id="13" name="Picture 12" descr="A can of yellow liquid&#10;&#10;Description automatically generated">
            <a:extLst>
              <a:ext uri="{FF2B5EF4-FFF2-40B4-BE49-F238E27FC236}">
                <a16:creationId xmlns:a16="http://schemas.microsoft.com/office/drawing/2014/main" id="{D05AA4CC-887B-1E4C-3F3C-EBB14DCAA739}"/>
              </a:ext>
            </a:extLst>
          </p:cNvPr>
          <p:cNvPicPr>
            <a:picLocks noChangeAspect="1"/>
          </p:cNvPicPr>
          <p:nvPr/>
        </p:nvPicPr>
        <p:blipFill>
          <a:blip r:embed="rId7"/>
          <a:stretch>
            <a:fillRect/>
          </a:stretch>
        </p:blipFill>
        <p:spPr>
          <a:xfrm>
            <a:off x="1060125" y="2891902"/>
            <a:ext cx="1612799" cy="1612799"/>
          </a:xfrm>
          <a:prstGeom prst="rect">
            <a:avLst/>
          </a:prstGeom>
        </p:spPr>
      </p:pic>
      <p:pic>
        <p:nvPicPr>
          <p:cNvPr id="31" name="Picture 30" descr="A jar of peanut butter&#10;&#10;Description automatically generated">
            <a:extLst>
              <a:ext uri="{FF2B5EF4-FFF2-40B4-BE49-F238E27FC236}">
                <a16:creationId xmlns:a16="http://schemas.microsoft.com/office/drawing/2014/main" id="{634D226A-5DD1-D4B7-9754-29F355D83D32}"/>
              </a:ext>
            </a:extLst>
          </p:cNvPr>
          <p:cNvPicPr>
            <a:picLocks noChangeAspect="1"/>
          </p:cNvPicPr>
          <p:nvPr/>
        </p:nvPicPr>
        <p:blipFill>
          <a:blip r:embed="rId8"/>
          <a:stretch>
            <a:fillRect/>
          </a:stretch>
        </p:blipFill>
        <p:spPr>
          <a:xfrm>
            <a:off x="2319583" y="1140938"/>
            <a:ext cx="1739241" cy="1739241"/>
          </a:xfrm>
          <a:prstGeom prst="rect">
            <a:avLst/>
          </a:prstGeom>
        </p:spPr>
      </p:pic>
      <p:pic>
        <p:nvPicPr>
          <p:cNvPr id="33" name="Picture 32" descr="A blue can with red and white label&#10;&#10;Description automatically generated">
            <a:extLst>
              <a:ext uri="{FF2B5EF4-FFF2-40B4-BE49-F238E27FC236}">
                <a16:creationId xmlns:a16="http://schemas.microsoft.com/office/drawing/2014/main" id="{A5399116-3581-64E9-6CC2-E30E37EE5596}"/>
              </a:ext>
            </a:extLst>
          </p:cNvPr>
          <p:cNvPicPr>
            <a:picLocks noChangeAspect="1"/>
          </p:cNvPicPr>
          <p:nvPr/>
        </p:nvPicPr>
        <p:blipFill>
          <a:blip r:embed="rId9"/>
          <a:stretch>
            <a:fillRect/>
          </a:stretch>
        </p:blipFill>
        <p:spPr>
          <a:xfrm>
            <a:off x="-276637" y="2798730"/>
            <a:ext cx="1646070" cy="1646070"/>
          </a:xfrm>
          <a:prstGeom prst="rect">
            <a:avLst/>
          </a:prstGeom>
        </p:spPr>
      </p:pic>
      <p:pic>
        <p:nvPicPr>
          <p:cNvPr id="32" name="Picture 31" descr="A plastic jug of strawberry margarita&#10;&#10;AI-generated content may be incorrect.">
            <a:extLst>
              <a:ext uri="{FF2B5EF4-FFF2-40B4-BE49-F238E27FC236}">
                <a16:creationId xmlns:a16="http://schemas.microsoft.com/office/drawing/2014/main" id="{33EC1F30-B309-FC89-B43C-942D8643EBA0}"/>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29262" y="4484392"/>
            <a:ext cx="1777732" cy="2274114"/>
          </a:xfrm>
          <a:prstGeom prst="rect">
            <a:avLst/>
          </a:prstGeom>
        </p:spPr>
      </p:pic>
      <p:pic>
        <p:nvPicPr>
          <p:cNvPr id="27" name="Picture 26" descr="A green beverage container with a black background&#10;&#10;AI-generated content may be incorrect.">
            <a:extLst>
              <a:ext uri="{FF2B5EF4-FFF2-40B4-BE49-F238E27FC236}">
                <a16:creationId xmlns:a16="http://schemas.microsoft.com/office/drawing/2014/main" id="{7C286D26-55F1-7715-0585-324798F70B2A}"/>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033984" y="4501885"/>
            <a:ext cx="1823758" cy="2239128"/>
          </a:xfrm>
          <a:prstGeom prst="rect">
            <a:avLst/>
          </a:prstGeom>
        </p:spPr>
      </p:pic>
      <p:pic>
        <p:nvPicPr>
          <p:cNvPr id="23" name="Picture 22" descr="A pink beverage container with a black lid&#10;&#10;AI-generated content may be incorrect.">
            <a:extLst>
              <a:ext uri="{FF2B5EF4-FFF2-40B4-BE49-F238E27FC236}">
                <a16:creationId xmlns:a16="http://schemas.microsoft.com/office/drawing/2014/main" id="{342D6C3E-A668-8BA9-C8F4-C8C0ECE6DA11}"/>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854014" y="4484392"/>
            <a:ext cx="1924574" cy="2239432"/>
          </a:xfrm>
          <a:prstGeom prst="rect">
            <a:avLst/>
          </a:prstGeom>
        </p:spPr>
      </p:pic>
      <p:pic>
        <p:nvPicPr>
          <p:cNvPr id="16" name="Picture 15" descr="A purple can with a gold lid&#10;&#10;Description automatically generated">
            <a:extLst>
              <a:ext uri="{FF2B5EF4-FFF2-40B4-BE49-F238E27FC236}">
                <a16:creationId xmlns:a16="http://schemas.microsoft.com/office/drawing/2014/main" id="{0D4E2F51-B528-5A5D-A92A-0071E65E7CD4}"/>
              </a:ext>
            </a:extLst>
          </p:cNvPr>
          <p:cNvPicPr>
            <a:picLocks noChangeAspect="1"/>
          </p:cNvPicPr>
          <p:nvPr/>
        </p:nvPicPr>
        <p:blipFill>
          <a:blip r:embed="rId13"/>
          <a:stretch>
            <a:fillRect/>
          </a:stretch>
        </p:blipFill>
        <p:spPr>
          <a:xfrm>
            <a:off x="3627168" y="1122368"/>
            <a:ext cx="1890508" cy="1890508"/>
          </a:xfrm>
          <a:prstGeom prst="rect">
            <a:avLst/>
          </a:prstGeom>
        </p:spPr>
      </p:pic>
      <p:pic>
        <p:nvPicPr>
          <p:cNvPr id="2" name="Picture 1" descr="A green liquid in a jar&#10;&#10;AI-generated content may be incorrect.">
            <a:extLst>
              <a:ext uri="{FF2B5EF4-FFF2-40B4-BE49-F238E27FC236}">
                <a16:creationId xmlns:a16="http://schemas.microsoft.com/office/drawing/2014/main" id="{34069CB8-2DB4-7061-3C69-BEFB6D6F8F33}"/>
              </a:ext>
            </a:extLst>
          </p:cNvPr>
          <p:cNvPicPr>
            <a:picLocks noChangeAspect="1"/>
          </p:cNvPicPr>
          <p:nvPr/>
        </p:nvPicPr>
        <p:blipFill>
          <a:blip r:embed="rId14"/>
          <a:stretch>
            <a:fillRect/>
          </a:stretch>
        </p:blipFill>
        <p:spPr>
          <a:xfrm>
            <a:off x="5048486" y="1095804"/>
            <a:ext cx="1890509" cy="1890509"/>
          </a:xfrm>
          <a:prstGeom prst="rect">
            <a:avLst/>
          </a:prstGeom>
        </p:spPr>
      </p:pic>
      <p:pic>
        <p:nvPicPr>
          <p:cNvPr id="3" name="Picture 2" descr="A pink jar of liquid&#10;&#10;AI-generated content may be incorrect.">
            <a:extLst>
              <a:ext uri="{FF2B5EF4-FFF2-40B4-BE49-F238E27FC236}">
                <a16:creationId xmlns:a16="http://schemas.microsoft.com/office/drawing/2014/main" id="{FBF23B47-04C9-547C-F9F8-435162970F89}"/>
              </a:ext>
            </a:extLst>
          </p:cNvPr>
          <p:cNvPicPr>
            <a:picLocks noChangeAspect="1"/>
          </p:cNvPicPr>
          <p:nvPr/>
        </p:nvPicPr>
        <p:blipFill>
          <a:blip r:embed="rId15"/>
          <a:stretch>
            <a:fillRect/>
          </a:stretch>
        </p:blipFill>
        <p:spPr>
          <a:xfrm>
            <a:off x="6488629" y="1084248"/>
            <a:ext cx="1966748" cy="1966748"/>
          </a:xfrm>
          <a:prstGeom prst="rect">
            <a:avLst/>
          </a:prstGeom>
        </p:spPr>
      </p:pic>
      <p:pic>
        <p:nvPicPr>
          <p:cNvPr id="30" name="Picture 6" descr="A can of liquid with a label&#10;&#10;AI-generated content may be incorrect.">
            <a:extLst>
              <a:ext uri="{FF2B5EF4-FFF2-40B4-BE49-F238E27FC236}">
                <a16:creationId xmlns:a16="http://schemas.microsoft.com/office/drawing/2014/main" id="{6DAB702E-4238-464D-BF75-B9574F52D77E}"/>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997398" y="1191507"/>
            <a:ext cx="2043974" cy="18905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28">
            <a:extLst>
              <a:ext uri="{FF2B5EF4-FFF2-40B4-BE49-F238E27FC236}">
                <a16:creationId xmlns:a16="http://schemas.microsoft.com/office/drawing/2014/main" id="{081EF38D-8B73-5F74-BE3C-3CC0C031ED96}"/>
              </a:ext>
            </a:extLst>
          </p:cNvPr>
          <p:cNvPicPr>
            <a:picLocks noChangeAspect="1"/>
          </p:cNvPicPr>
          <p:nvPr/>
        </p:nvPicPr>
        <p:blipFill>
          <a:blip r:embed="rId17"/>
          <a:stretch>
            <a:fillRect/>
          </a:stretch>
        </p:blipFill>
        <p:spPr>
          <a:xfrm>
            <a:off x="9566661" y="1140938"/>
            <a:ext cx="2094999" cy="2016365"/>
          </a:xfrm>
          <a:prstGeom prst="rect">
            <a:avLst/>
          </a:prstGeom>
        </p:spPr>
      </p:pic>
      <p:sp>
        <p:nvSpPr>
          <p:cNvPr id="4" name="TextBox 3">
            <a:extLst>
              <a:ext uri="{FF2B5EF4-FFF2-40B4-BE49-F238E27FC236}">
                <a16:creationId xmlns:a16="http://schemas.microsoft.com/office/drawing/2014/main" id="{83926E04-0BB7-D28C-D3A8-2B933815899B}"/>
              </a:ext>
            </a:extLst>
          </p:cNvPr>
          <p:cNvSpPr txBox="1"/>
          <p:nvPr/>
        </p:nvSpPr>
        <p:spPr bwMode="auto">
          <a:xfrm>
            <a:off x="0" y="0"/>
            <a:ext cx="12192000" cy="830263"/>
          </a:xfrm>
          <a:prstGeom prst="rect">
            <a:avLst/>
          </a:prstGeom>
          <a:gradFill flip="none" rotWithShape="1">
            <a:gsLst>
              <a:gs pos="0">
                <a:schemeClr val="dk1">
                  <a:lumMod val="67000"/>
                </a:schemeClr>
              </a:gs>
              <a:gs pos="53000">
                <a:schemeClr val="dk1">
                  <a:lumMod val="97000"/>
                  <a:lumOff val="3000"/>
                </a:schemeClr>
              </a:gs>
              <a:gs pos="94000">
                <a:schemeClr val="dk1">
                  <a:lumMod val="60000"/>
                  <a:lumOff val="40000"/>
                </a:schemeClr>
              </a:gs>
            </a:gsLst>
            <a:lin ang="16200000" scaled="1"/>
            <a:tileRect/>
          </a:gra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prst="relaxedInset"/>
          </a:sp3d>
        </p:spPr>
        <p:style>
          <a:lnRef idx="0">
            <a:scrgbClr r="0" g="0" b="0"/>
          </a:lnRef>
          <a:fillRef idx="0">
            <a:scrgbClr r="0" g="0" b="0"/>
          </a:fillRef>
          <a:effectRef idx="0">
            <a:scrgbClr r="0" g="0" b="0"/>
          </a:effectRef>
          <a:fontRef idx="minor">
            <a:schemeClr val="lt1"/>
          </a:fontRef>
        </p:style>
        <p:txBody>
          <a:bodyPr>
            <a:spAutoFit/>
          </a:bodyPr>
          <a:lstStyle/>
          <a:p>
            <a:pPr algn="ctr" eaLnBrk="1" fontAlgn="auto" hangingPunct="1">
              <a:spcBef>
                <a:spcPts val="0"/>
              </a:spcBef>
              <a:spcAft>
                <a:spcPts val="0"/>
              </a:spcAft>
              <a:defRPr/>
            </a:pPr>
            <a:r>
              <a:rPr lang="en-US" sz="4800" b="1" spc="50" dirty="0">
                <a:ln w="0"/>
                <a:solidFill>
                  <a:srgbClr val="9AFB04"/>
                </a:solidFill>
                <a:effectLst>
                  <a:innerShdw blurRad="63500" dist="50800" dir="13500000">
                    <a:srgbClr val="000000">
                      <a:alpha val="50000"/>
                    </a:srgbClr>
                  </a:innerShdw>
                </a:effectLst>
              </a:rPr>
              <a:t>OHIO DIST. PRIORITY FLOW</a:t>
            </a:r>
          </a:p>
        </p:txBody>
      </p:sp>
      <p:sp>
        <p:nvSpPr>
          <p:cNvPr id="24" name="TextBox 23">
            <a:extLst>
              <a:ext uri="{FF2B5EF4-FFF2-40B4-BE49-F238E27FC236}">
                <a16:creationId xmlns:a16="http://schemas.microsoft.com/office/drawing/2014/main" id="{D95C1313-17C5-A7AC-CB59-CA9E3E7328A6}"/>
              </a:ext>
            </a:extLst>
          </p:cNvPr>
          <p:cNvSpPr txBox="1"/>
          <p:nvPr/>
        </p:nvSpPr>
        <p:spPr bwMode="auto">
          <a:xfrm>
            <a:off x="150829" y="808186"/>
            <a:ext cx="4862218" cy="400110"/>
          </a:xfrm>
          <a:prstGeom prst="rect">
            <a:avLst/>
          </a:prstGeom>
          <a:gradFill flip="none" rotWithShape="1">
            <a:gsLst>
              <a:gs pos="0">
                <a:schemeClr val="dk1">
                  <a:lumMod val="67000"/>
                </a:schemeClr>
              </a:gs>
              <a:gs pos="53000">
                <a:schemeClr val="dk1">
                  <a:lumMod val="97000"/>
                  <a:lumOff val="3000"/>
                </a:schemeClr>
              </a:gs>
              <a:gs pos="94000">
                <a:schemeClr val="dk1">
                  <a:lumMod val="60000"/>
                  <a:lumOff val="40000"/>
                </a:schemeClr>
              </a:gs>
            </a:gsLst>
            <a:lin ang="16200000" scaled="1"/>
            <a:tileRect/>
          </a:gra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prst="relaxedInset"/>
          </a:sp3d>
        </p:spPr>
        <p:style>
          <a:lnRef idx="0">
            <a:scrgbClr r="0" g="0" b="0"/>
          </a:lnRef>
          <a:fillRef idx="0">
            <a:scrgbClr r="0" g="0" b="0"/>
          </a:fillRef>
          <a:effectRef idx="0">
            <a:scrgbClr r="0" g="0" b="0"/>
          </a:effectRef>
          <a:fontRef idx="minor">
            <a:schemeClr val="lt1"/>
          </a:fontRef>
        </p:style>
        <p:txBody>
          <a:bodyPr wrap="square">
            <a:spAutoFit/>
          </a:bodyPr>
          <a:lstStyle/>
          <a:p>
            <a:pPr algn="ctr" eaLnBrk="1" fontAlgn="auto" hangingPunct="1">
              <a:spcBef>
                <a:spcPts val="0"/>
              </a:spcBef>
              <a:spcAft>
                <a:spcPts val="0"/>
              </a:spcAft>
              <a:defRPr/>
            </a:pPr>
            <a:r>
              <a:rPr lang="en-US" sz="2000" b="1" spc="50" dirty="0">
                <a:ln w="0"/>
                <a:solidFill>
                  <a:srgbClr val="9AFB04"/>
                </a:solidFill>
                <a:effectLst>
                  <a:innerShdw blurRad="63500" dist="50800" dir="13500000">
                    <a:srgbClr val="000000">
                      <a:alpha val="50000"/>
                    </a:srgbClr>
                  </a:innerShdw>
                </a:effectLst>
              </a:rPr>
              <a:t>CORE 4</a:t>
            </a:r>
          </a:p>
        </p:txBody>
      </p:sp>
      <p:sp>
        <p:nvSpPr>
          <p:cNvPr id="28" name="TextBox 27">
            <a:extLst>
              <a:ext uri="{FF2B5EF4-FFF2-40B4-BE49-F238E27FC236}">
                <a16:creationId xmlns:a16="http://schemas.microsoft.com/office/drawing/2014/main" id="{292C121B-9E61-7315-C1D6-9E99CCDA61BE}"/>
              </a:ext>
            </a:extLst>
          </p:cNvPr>
          <p:cNvSpPr txBox="1"/>
          <p:nvPr/>
        </p:nvSpPr>
        <p:spPr bwMode="auto">
          <a:xfrm>
            <a:off x="5994095" y="808186"/>
            <a:ext cx="5028325" cy="400110"/>
          </a:xfrm>
          <a:prstGeom prst="rect">
            <a:avLst/>
          </a:prstGeom>
          <a:gradFill flip="none" rotWithShape="1">
            <a:gsLst>
              <a:gs pos="0">
                <a:schemeClr val="dk1">
                  <a:lumMod val="67000"/>
                </a:schemeClr>
              </a:gs>
              <a:gs pos="53000">
                <a:schemeClr val="dk1">
                  <a:lumMod val="97000"/>
                  <a:lumOff val="3000"/>
                </a:schemeClr>
              </a:gs>
              <a:gs pos="94000">
                <a:schemeClr val="dk1">
                  <a:lumMod val="60000"/>
                  <a:lumOff val="40000"/>
                </a:schemeClr>
              </a:gs>
            </a:gsLst>
            <a:lin ang="16200000" scaled="1"/>
            <a:tileRect/>
          </a:gra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prst="relaxedInset"/>
          </a:sp3d>
        </p:spPr>
        <p:style>
          <a:lnRef idx="0">
            <a:scrgbClr r="0" g="0" b="0"/>
          </a:lnRef>
          <a:fillRef idx="0">
            <a:scrgbClr r="0" g="0" b="0"/>
          </a:fillRef>
          <a:effectRef idx="0">
            <a:scrgbClr r="0" g="0" b="0"/>
          </a:effectRef>
          <a:fontRef idx="minor">
            <a:schemeClr val="lt1"/>
          </a:fontRef>
        </p:style>
        <p:txBody>
          <a:bodyPr wrap="square">
            <a:spAutoFit/>
          </a:bodyPr>
          <a:lstStyle/>
          <a:p>
            <a:pPr algn="ctr" eaLnBrk="1" fontAlgn="auto" hangingPunct="1">
              <a:spcBef>
                <a:spcPts val="0"/>
              </a:spcBef>
              <a:spcAft>
                <a:spcPts val="0"/>
              </a:spcAft>
              <a:defRPr/>
            </a:pPr>
            <a:r>
              <a:rPr lang="en-US" sz="2000" b="1" spc="50" dirty="0">
                <a:ln w="0"/>
                <a:solidFill>
                  <a:srgbClr val="9AFB04"/>
                </a:solidFill>
                <a:effectLst>
                  <a:innerShdw blurRad="63500" dist="50800" dir="13500000">
                    <a:srgbClr val="000000">
                      <a:alpha val="50000"/>
                    </a:srgbClr>
                  </a:innerShdw>
                </a:effectLst>
              </a:rPr>
              <a:t>INNOVATION ADDITIONS</a:t>
            </a:r>
          </a:p>
        </p:txBody>
      </p:sp>
      <p:sp>
        <p:nvSpPr>
          <p:cNvPr id="35" name="TextBox 34">
            <a:extLst>
              <a:ext uri="{FF2B5EF4-FFF2-40B4-BE49-F238E27FC236}">
                <a16:creationId xmlns:a16="http://schemas.microsoft.com/office/drawing/2014/main" id="{A06B104D-98AA-20B5-0F46-D5EE9DB72472}"/>
              </a:ext>
            </a:extLst>
          </p:cNvPr>
          <p:cNvSpPr txBox="1"/>
          <p:nvPr/>
        </p:nvSpPr>
        <p:spPr bwMode="auto">
          <a:xfrm>
            <a:off x="2621217" y="3344390"/>
            <a:ext cx="4175509" cy="400110"/>
          </a:xfrm>
          <a:prstGeom prst="rect">
            <a:avLst/>
          </a:prstGeom>
          <a:gradFill flip="none" rotWithShape="1">
            <a:gsLst>
              <a:gs pos="0">
                <a:schemeClr val="dk1">
                  <a:lumMod val="67000"/>
                </a:schemeClr>
              </a:gs>
              <a:gs pos="53000">
                <a:schemeClr val="dk1">
                  <a:lumMod val="97000"/>
                  <a:lumOff val="3000"/>
                </a:schemeClr>
              </a:gs>
              <a:gs pos="94000">
                <a:schemeClr val="dk1">
                  <a:lumMod val="60000"/>
                  <a:lumOff val="40000"/>
                </a:schemeClr>
              </a:gs>
            </a:gsLst>
            <a:lin ang="16200000" scaled="1"/>
            <a:tileRect/>
          </a:gra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prst="relaxedInset"/>
          </a:sp3d>
        </p:spPr>
        <p:style>
          <a:lnRef idx="0">
            <a:scrgbClr r="0" g="0" b="0"/>
          </a:lnRef>
          <a:fillRef idx="0">
            <a:scrgbClr r="0" g="0" b="0"/>
          </a:fillRef>
          <a:effectRef idx="0">
            <a:scrgbClr r="0" g="0" b="0"/>
          </a:effectRef>
          <a:fontRef idx="minor">
            <a:schemeClr val="lt1"/>
          </a:fontRef>
        </p:style>
        <p:txBody>
          <a:bodyPr wrap="square">
            <a:spAutoFit/>
          </a:bodyPr>
          <a:lstStyle/>
          <a:p>
            <a:pPr algn="ctr" eaLnBrk="1" fontAlgn="auto" hangingPunct="1">
              <a:spcBef>
                <a:spcPts val="0"/>
              </a:spcBef>
              <a:spcAft>
                <a:spcPts val="0"/>
              </a:spcAft>
              <a:defRPr/>
            </a:pPr>
            <a:r>
              <a:rPr lang="en-US" sz="2000" b="1" spc="50" dirty="0">
                <a:ln w="0"/>
                <a:solidFill>
                  <a:srgbClr val="9AFB04"/>
                </a:solidFill>
                <a:effectLst>
                  <a:innerShdw blurRad="63500" dist="50800" dir="13500000">
                    <a:srgbClr val="000000">
                      <a:alpha val="50000"/>
                    </a:srgbClr>
                  </a:innerShdw>
                </a:effectLst>
              </a:rPr>
              <a:t>MERICA &amp; PINA ADDED LAST</a:t>
            </a:r>
          </a:p>
        </p:txBody>
      </p:sp>
      <p:sp>
        <p:nvSpPr>
          <p:cNvPr id="36" name="TextBox 3">
            <a:extLst>
              <a:ext uri="{FF2B5EF4-FFF2-40B4-BE49-F238E27FC236}">
                <a16:creationId xmlns:a16="http://schemas.microsoft.com/office/drawing/2014/main" id="{7BDBB6AE-07FB-3939-45FE-10F362122435}"/>
              </a:ext>
            </a:extLst>
          </p:cNvPr>
          <p:cNvSpPr txBox="1">
            <a:spLocks noChangeArrowheads="1"/>
          </p:cNvSpPr>
          <p:nvPr/>
        </p:nvSpPr>
        <p:spPr bwMode="auto">
          <a:xfrm>
            <a:off x="6938995" y="3246338"/>
            <a:ext cx="5399861"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2400" dirty="0">
                <a:solidFill>
                  <a:srgbClr val="FFFFFF"/>
                </a:solidFill>
              </a:rPr>
              <a:t>BIG SIPZ CUPS</a:t>
            </a:r>
          </a:p>
          <a:p>
            <a:pPr eaLnBrk="1" hangingPunct="1">
              <a:lnSpc>
                <a:spcPct val="100000"/>
              </a:lnSpc>
              <a:spcBef>
                <a:spcPct val="0"/>
              </a:spcBef>
              <a:buFontTx/>
              <a:buNone/>
            </a:pPr>
            <a:r>
              <a:rPr lang="en-US" altLang="en-US" sz="2400" dirty="0">
                <a:solidFill>
                  <a:srgbClr val="FFFFFF"/>
                </a:solidFill>
              </a:rPr>
              <a:t>CORE 4 ++ (ADD INNOVATIVE SKUS)</a:t>
            </a:r>
          </a:p>
          <a:p>
            <a:pPr eaLnBrk="1" hangingPunct="1">
              <a:lnSpc>
                <a:spcPct val="100000"/>
              </a:lnSpc>
              <a:spcBef>
                <a:spcPct val="0"/>
              </a:spcBef>
              <a:buFontTx/>
              <a:buNone/>
            </a:pPr>
            <a:endParaRPr lang="en-US" altLang="en-US" sz="2400" dirty="0">
              <a:solidFill>
                <a:srgbClr val="FFFFFF"/>
              </a:solidFill>
            </a:endParaRPr>
          </a:p>
          <a:p>
            <a:pPr eaLnBrk="1" hangingPunct="1">
              <a:lnSpc>
                <a:spcPct val="100000"/>
              </a:lnSpc>
              <a:spcBef>
                <a:spcPct val="0"/>
              </a:spcBef>
              <a:buFontTx/>
              <a:buNone/>
            </a:pPr>
            <a:r>
              <a:rPr lang="en-US" altLang="en-US" sz="2000" dirty="0">
                <a:solidFill>
                  <a:srgbClr val="FFFFFF"/>
                </a:solidFill>
              </a:rPr>
              <a:t>SEASONAL PUSH BY REGISTER</a:t>
            </a:r>
          </a:p>
          <a:p>
            <a:pPr eaLnBrk="1" hangingPunct="1">
              <a:lnSpc>
                <a:spcPct val="100000"/>
              </a:lnSpc>
              <a:spcBef>
                <a:spcPct val="0"/>
              </a:spcBef>
              <a:buFontTx/>
              <a:buNone/>
            </a:pPr>
            <a:r>
              <a:rPr lang="en-US" altLang="en-US" sz="2000" dirty="0">
                <a:solidFill>
                  <a:srgbClr val="FFFFFF"/>
                </a:solidFill>
              </a:rPr>
              <a:t>FEB – DIAMOND/CHOCOLATE</a:t>
            </a:r>
          </a:p>
          <a:p>
            <a:pPr eaLnBrk="1" hangingPunct="1">
              <a:lnSpc>
                <a:spcPct val="100000"/>
              </a:lnSpc>
              <a:spcBef>
                <a:spcPct val="0"/>
              </a:spcBef>
              <a:buFontTx/>
              <a:buNone/>
            </a:pPr>
            <a:r>
              <a:rPr lang="en-US" altLang="en-US" sz="2000" dirty="0">
                <a:solidFill>
                  <a:srgbClr val="FFFFFF"/>
                </a:solidFill>
              </a:rPr>
              <a:t>SUMMER – MERICA</a:t>
            </a:r>
          </a:p>
          <a:p>
            <a:pPr eaLnBrk="1" hangingPunct="1">
              <a:lnSpc>
                <a:spcPct val="100000"/>
              </a:lnSpc>
              <a:spcBef>
                <a:spcPct val="0"/>
              </a:spcBef>
              <a:buFontTx/>
              <a:buNone/>
            </a:pPr>
            <a:endParaRPr lang="en-US" altLang="en-US" sz="2000" dirty="0">
              <a:solidFill>
                <a:srgbClr val="FFFFFF"/>
              </a:solidFill>
            </a:endParaRPr>
          </a:p>
          <a:p>
            <a:pPr eaLnBrk="1" hangingPunct="1">
              <a:lnSpc>
                <a:spcPct val="100000"/>
              </a:lnSpc>
              <a:spcBef>
                <a:spcPct val="0"/>
              </a:spcBef>
              <a:buFontTx/>
              <a:buNone/>
            </a:pPr>
            <a:r>
              <a:rPr lang="en-US" altLang="en-US" sz="2000" dirty="0">
                <a:solidFill>
                  <a:srgbClr val="FFFFFF"/>
                </a:solidFill>
              </a:rPr>
              <a:t>FUERZA – ADD TO MEXICAN IMPORT DOOR ON SUCTION AND ON CINCO DISPLAYS</a:t>
            </a:r>
          </a:p>
        </p:txBody>
      </p:sp>
    </p:spTree>
    <p:extLst>
      <p:ext uri="{BB962C8B-B14F-4D97-AF65-F5344CB8AC3E}">
        <p14:creationId xmlns:p14="http://schemas.microsoft.com/office/powerpoint/2010/main" val="3467661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0455EC-2860-0080-E5F7-8C92F874BBBF}"/>
            </a:ext>
          </a:extLst>
        </p:cNvPr>
        <p:cNvGrpSpPr/>
        <p:nvPr/>
      </p:nvGrpSpPr>
      <p:grpSpPr>
        <a:xfrm>
          <a:off x="0" y="0"/>
          <a:ext cx="0" cy="0"/>
          <a:chOff x="0" y="0"/>
          <a:chExt cx="0" cy="0"/>
        </a:xfrm>
      </p:grpSpPr>
      <p:pic>
        <p:nvPicPr>
          <p:cNvPr id="26" name="Picture 25" descr="A black background with a black square&#10;&#10;Description automatically generated with medium confidence">
            <a:extLst>
              <a:ext uri="{FF2B5EF4-FFF2-40B4-BE49-F238E27FC236}">
                <a16:creationId xmlns:a16="http://schemas.microsoft.com/office/drawing/2014/main" id="{90EAC81E-F95A-0ACB-D65F-952C400E95F6}"/>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3000"/>
                    </a14:imgEffect>
                  </a14:imgLayer>
                </a14:imgProps>
              </a:ext>
            </a:extLst>
          </a:blip>
          <a:srcRect b="77235"/>
          <a:stretch/>
        </p:blipFill>
        <p:spPr>
          <a:xfrm>
            <a:off x="0" y="0"/>
            <a:ext cx="12192000" cy="6858000"/>
          </a:xfrm>
          <a:prstGeom prst="rect">
            <a:avLst/>
          </a:prstGeom>
        </p:spPr>
      </p:pic>
      <p:sp>
        <p:nvSpPr>
          <p:cNvPr id="4" name="TextBox 3">
            <a:extLst>
              <a:ext uri="{FF2B5EF4-FFF2-40B4-BE49-F238E27FC236}">
                <a16:creationId xmlns:a16="http://schemas.microsoft.com/office/drawing/2014/main" id="{242E5522-3714-C1A6-6AC6-87D9759248EA}"/>
              </a:ext>
            </a:extLst>
          </p:cNvPr>
          <p:cNvSpPr txBox="1"/>
          <p:nvPr/>
        </p:nvSpPr>
        <p:spPr>
          <a:xfrm>
            <a:off x="50380" y="3812"/>
            <a:ext cx="12091240" cy="1323439"/>
          </a:xfrm>
          <a:prstGeom prst="rect">
            <a:avLst/>
          </a:prstGeom>
          <a:noFill/>
        </p:spPr>
        <p:txBody>
          <a:bodyPr wrap="square" rtlCol="0">
            <a:spAutoFit/>
          </a:bodyPr>
          <a:lstStyle/>
          <a:p>
            <a:pPr algn="ctr" defTabSz="1219170">
              <a:buClr>
                <a:srgbClr val="000000"/>
              </a:buClr>
            </a:pPr>
            <a:r>
              <a:rPr lang="en-US" sz="5333" kern="0" dirty="0">
                <a:ln w="3175">
                  <a:solidFill>
                    <a:srgbClr val="A6FF11"/>
                  </a:solidFill>
                </a:ln>
                <a:solidFill>
                  <a:srgbClr val="FFFFFF"/>
                </a:solidFill>
                <a:latin typeface="VTF Justina HUM Black" pitchFamily="2" charset="77"/>
                <a:cs typeface="Arial"/>
                <a:sym typeface="Arial"/>
              </a:rPr>
              <a:t>WINE CUPS - CORE</a:t>
            </a:r>
          </a:p>
          <a:p>
            <a:pPr algn="ctr" defTabSz="1219170">
              <a:buClr>
                <a:srgbClr val="000000"/>
              </a:buClr>
            </a:pPr>
            <a:r>
              <a:rPr lang="en-US" sz="2667" kern="0" dirty="0">
                <a:ln w="3175">
                  <a:solidFill>
                    <a:srgbClr val="A6FF11"/>
                  </a:solidFill>
                </a:ln>
                <a:solidFill>
                  <a:srgbClr val="FFFFFF"/>
                </a:solidFill>
                <a:latin typeface="VTF Justina HUM Black" pitchFamily="2" charset="77"/>
                <a:cs typeface="Arial"/>
                <a:sym typeface="Arial"/>
              </a:rPr>
              <a:t>16% ABV • 200 ML</a:t>
            </a:r>
          </a:p>
        </p:txBody>
      </p:sp>
      <p:pic>
        <p:nvPicPr>
          <p:cNvPr id="15" name="Picture 14" descr="A green can with white text&#10;&#10;Description automatically generated">
            <a:extLst>
              <a:ext uri="{FF2B5EF4-FFF2-40B4-BE49-F238E27FC236}">
                <a16:creationId xmlns:a16="http://schemas.microsoft.com/office/drawing/2014/main" id="{93B192E8-8940-38CB-50E4-83B088EDA597}"/>
              </a:ext>
            </a:extLst>
          </p:cNvPr>
          <p:cNvPicPr>
            <a:picLocks noChangeAspect="1"/>
          </p:cNvPicPr>
          <p:nvPr/>
        </p:nvPicPr>
        <p:blipFill>
          <a:blip r:embed="rId5"/>
          <a:stretch>
            <a:fillRect/>
          </a:stretch>
        </p:blipFill>
        <p:spPr>
          <a:xfrm>
            <a:off x="1820883" y="1348615"/>
            <a:ext cx="2067341" cy="2067341"/>
          </a:xfrm>
          <a:prstGeom prst="rect">
            <a:avLst/>
          </a:prstGeom>
        </p:spPr>
      </p:pic>
      <p:pic>
        <p:nvPicPr>
          <p:cNvPr id="17" name="Picture 16" descr="A jar of strawberry margarita&#10;&#10;Description automatically generated">
            <a:extLst>
              <a:ext uri="{FF2B5EF4-FFF2-40B4-BE49-F238E27FC236}">
                <a16:creationId xmlns:a16="http://schemas.microsoft.com/office/drawing/2014/main" id="{2ADFB323-FE04-E3CE-3769-AA9821EC2E0E}"/>
              </a:ext>
            </a:extLst>
          </p:cNvPr>
          <p:cNvPicPr>
            <a:picLocks noChangeAspect="1"/>
          </p:cNvPicPr>
          <p:nvPr/>
        </p:nvPicPr>
        <p:blipFill>
          <a:blip r:embed="rId6"/>
          <a:stretch>
            <a:fillRect/>
          </a:stretch>
        </p:blipFill>
        <p:spPr>
          <a:xfrm>
            <a:off x="0" y="1327090"/>
            <a:ext cx="2138435" cy="2138435"/>
          </a:xfrm>
          <a:prstGeom prst="rect">
            <a:avLst/>
          </a:prstGeom>
        </p:spPr>
      </p:pic>
      <p:pic>
        <p:nvPicPr>
          <p:cNvPr id="21" name="Picture 20" descr="A jar of chocolate spread&#10;&#10;Description automatically generated">
            <a:extLst>
              <a:ext uri="{FF2B5EF4-FFF2-40B4-BE49-F238E27FC236}">
                <a16:creationId xmlns:a16="http://schemas.microsoft.com/office/drawing/2014/main" id="{A6FAD539-8AB8-78D5-9B3C-3CC8FD47604A}"/>
              </a:ext>
            </a:extLst>
          </p:cNvPr>
          <p:cNvPicPr>
            <a:picLocks noChangeAspect="1"/>
          </p:cNvPicPr>
          <p:nvPr/>
        </p:nvPicPr>
        <p:blipFill>
          <a:blip r:embed="rId7"/>
          <a:stretch>
            <a:fillRect/>
          </a:stretch>
        </p:blipFill>
        <p:spPr>
          <a:xfrm>
            <a:off x="3606642" y="1355940"/>
            <a:ext cx="2138056" cy="2138056"/>
          </a:xfrm>
          <a:prstGeom prst="rect">
            <a:avLst/>
          </a:prstGeom>
        </p:spPr>
      </p:pic>
      <p:pic>
        <p:nvPicPr>
          <p:cNvPr id="59" name="Picture 58" descr="A can of yellow liquid&#10;&#10;Description automatically generated">
            <a:extLst>
              <a:ext uri="{FF2B5EF4-FFF2-40B4-BE49-F238E27FC236}">
                <a16:creationId xmlns:a16="http://schemas.microsoft.com/office/drawing/2014/main" id="{0D5AE992-738E-412C-562C-FAF88FA6FE66}"/>
              </a:ext>
            </a:extLst>
          </p:cNvPr>
          <p:cNvPicPr>
            <a:picLocks noChangeAspect="1"/>
          </p:cNvPicPr>
          <p:nvPr/>
        </p:nvPicPr>
        <p:blipFill>
          <a:blip r:embed="rId8"/>
          <a:stretch>
            <a:fillRect/>
          </a:stretch>
        </p:blipFill>
        <p:spPr>
          <a:xfrm>
            <a:off x="5420582" y="1366995"/>
            <a:ext cx="2115946" cy="2115946"/>
          </a:xfrm>
          <a:prstGeom prst="rect">
            <a:avLst/>
          </a:prstGeom>
        </p:spPr>
      </p:pic>
      <p:pic>
        <p:nvPicPr>
          <p:cNvPr id="6" name="Picture 5" descr="A jar of liquid with yellow label&#10;&#10;Description automatically generated">
            <a:extLst>
              <a:ext uri="{FF2B5EF4-FFF2-40B4-BE49-F238E27FC236}">
                <a16:creationId xmlns:a16="http://schemas.microsoft.com/office/drawing/2014/main" id="{B6BAAA28-A43C-D71A-1FE5-7E1570A03760}"/>
              </a:ext>
            </a:extLst>
          </p:cNvPr>
          <p:cNvPicPr>
            <a:picLocks noChangeAspect="1"/>
          </p:cNvPicPr>
          <p:nvPr/>
        </p:nvPicPr>
        <p:blipFill>
          <a:blip r:embed="rId9"/>
          <a:stretch>
            <a:fillRect/>
          </a:stretch>
        </p:blipFill>
        <p:spPr>
          <a:xfrm>
            <a:off x="3575774" y="4102659"/>
            <a:ext cx="2115946" cy="2115946"/>
          </a:xfrm>
          <a:prstGeom prst="rect">
            <a:avLst/>
          </a:prstGeom>
        </p:spPr>
      </p:pic>
      <p:pic>
        <p:nvPicPr>
          <p:cNvPr id="7" name="Picture 6" descr="A bar code with numbers&#10;&#10;Description automatically generated">
            <a:extLst>
              <a:ext uri="{FF2B5EF4-FFF2-40B4-BE49-F238E27FC236}">
                <a16:creationId xmlns:a16="http://schemas.microsoft.com/office/drawing/2014/main" id="{A3C15BF1-A52D-BBDF-B9D0-AE2A5842AD61}"/>
              </a:ext>
            </a:extLst>
          </p:cNvPr>
          <p:cNvPicPr>
            <a:picLocks noChangeAspect="1"/>
          </p:cNvPicPr>
          <p:nvPr/>
        </p:nvPicPr>
        <p:blipFill>
          <a:blip r:embed="rId10"/>
          <a:stretch>
            <a:fillRect/>
          </a:stretch>
        </p:blipFill>
        <p:spPr>
          <a:xfrm>
            <a:off x="4240517" y="3441359"/>
            <a:ext cx="872901" cy="606592"/>
          </a:xfrm>
          <a:prstGeom prst="rect">
            <a:avLst/>
          </a:prstGeom>
        </p:spPr>
      </p:pic>
      <p:pic>
        <p:nvPicPr>
          <p:cNvPr id="8" name="Picture 7" descr="A bar code with numbers&#10;&#10;Description automatically generated">
            <a:extLst>
              <a:ext uri="{FF2B5EF4-FFF2-40B4-BE49-F238E27FC236}">
                <a16:creationId xmlns:a16="http://schemas.microsoft.com/office/drawing/2014/main" id="{EA8FACC8-4871-CACF-551B-A3AD0B6F6449}"/>
              </a:ext>
            </a:extLst>
          </p:cNvPr>
          <p:cNvPicPr>
            <a:picLocks noChangeAspect="1"/>
          </p:cNvPicPr>
          <p:nvPr/>
        </p:nvPicPr>
        <p:blipFill>
          <a:blip r:embed="rId11"/>
          <a:stretch>
            <a:fillRect/>
          </a:stretch>
        </p:blipFill>
        <p:spPr>
          <a:xfrm>
            <a:off x="6003972" y="3441359"/>
            <a:ext cx="872901" cy="606592"/>
          </a:xfrm>
          <a:prstGeom prst="rect">
            <a:avLst/>
          </a:prstGeom>
        </p:spPr>
      </p:pic>
      <p:pic>
        <p:nvPicPr>
          <p:cNvPr id="9" name="Picture 8" descr="A bar code with numbers&#10;&#10;Description automatically generated">
            <a:extLst>
              <a:ext uri="{FF2B5EF4-FFF2-40B4-BE49-F238E27FC236}">
                <a16:creationId xmlns:a16="http://schemas.microsoft.com/office/drawing/2014/main" id="{90FF50AD-C226-6A53-CB5C-0D51A4A09E49}"/>
              </a:ext>
            </a:extLst>
          </p:cNvPr>
          <p:cNvPicPr>
            <a:picLocks noChangeAspect="1"/>
          </p:cNvPicPr>
          <p:nvPr/>
        </p:nvPicPr>
        <p:blipFill>
          <a:blip r:embed="rId12"/>
          <a:stretch>
            <a:fillRect/>
          </a:stretch>
        </p:blipFill>
        <p:spPr>
          <a:xfrm>
            <a:off x="2423207" y="3363319"/>
            <a:ext cx="872901" cy="606592"/>
          </a:xfrm>
          <a:prstGeom prst="rect">
            <a:avLst/>
          </a:prstGeom>
        </p:spPr>
      </p:pic>
      <p:pic>
        <p:nvPicPr>
          <p:cNvPr id="10" name="Picture 9" descr="A bar code with numbers&#10;&#10;Description automatically generated">
            <a:extLst>
              <a:ext uri="{FF2B5EF4-FFF2-40B4-BE49-F238E27FC236}">
                <a16:creationId xmlns:a16="http://schemas.microsoft.com/office/drawing/2014/main" id="{0BA6356A-BB6A-44A6-A2EB-5551546C0F49}"/>
              </a:ext>
            </a:extLst>
          </p:cNvPr>
          <p:cNvPicPr>
            <a:picLocks noChangeAspect="1"/>
          </p:cNvPicPr>
          <p:nvPr/>
        </p:nvPicPr>
        <p:blipFill>
          <a:blip r:embed="rId13"/>
          <a:stretch>
            <a:fillRect/>
          </a:stretch>
        </p:blipFill>
        <p:spPr>
          <a:xfrm>
            <a:off x="675186" y="3378743"/>
            <a:ext cx="872901" cy="606592"/>
          </a:xfrm>
          <a:prstGeom prst="rect">
            <a:avLst/>
          </a:prstGeom>
        </p:spPr>
      </p:pic>
      <p:pic>
        <p:nvPicPr>
          <p:cNvPr id="11" name="Picture 10" descr="A bar code with numbers&#10;&#10;Description automatically generated">
            <a:extLst>
              <a:ext uri="{FF2B5EF4-FFF2-40B4-BE49-F238E27FC236}">
                <a16:creationId xmlns:a16="http://schemas.microsoft.com/office/drawing/2014/main" id="{781686FC-C148-9270-4959-D82622DBD499}"/>
              </a:ext>
            </a:extLst>
          </p:cNvPr>
          <p:cNvPicPr>
            <a:picLocks noChangeAspect="1"/>
          </p:cNvPicPr>
          <p:nvPr/>
        </p:nvPicPr>
        <p:blipFill>
          <a:blip r:embed="rId14"/>
          <a:stretch>
            <a:fillRect/>
          </a:stretch>
        </p:blipFill>
        <p:spPr>
          <a:xfrm>
            <a:off x="634044" y="6147323"/>
            <a:ext cx="872901" cy="606592"/>
          </a:xfrm>
          <a:prstGeom prst="rect">
            <a:avLst/>
          </a:prstGeom>
          <a:ln>
            <a:noFill/>
          </a:ln>
        </p:spPr>
      </p:pic>
      <p:pic>
        <p:nvPicPr>
          <p:cNvPr id="12" name="Picture 11" descr="A close-up of a bar code&#10;&#10;Description automatically generated">
            <a:extLst>
              <a:ext uri="{FF2B5EF4-FFF2-40B4-BE49-F238E27FC236}">
                <a16:creationId xmlns:a16="http://schemas.microsoft.com/office/drawing/2014/main" id="{E5B5699E-63B6-3A67-5931-5BD2DBAF097D}"/>
              </a:ext>
            </a:extLst>
          </p:cNvPr>
          <p:cNvPicPr>
            <a:picLocks noChangeAspect="1"/>
          </p:cNvPicPr>
          <p:nvPr/>
        </p:nvPicPr>
        <p:blipFill>
          <a:blip r:embed="rId15"/>
          <a:stretch>
            <a:fillRect/>
          </a:stretch>
        </p:blipFill>
        <p:spPr>
          <a:xfrm>
            <a:off x="4199784" y="6194115"/>
            <a:ext cx="872901" cy="608089"/>
          </a:xfrm>
          <a:prstGeom prst="rect">
            <a:avLst/>
          </a:prstGeom>
        </p:spPr>
      </p:pic>
      <p:pic>
        <p:nvPicPr>
          <p:cNvPr id="16" name="Picture 15" descr="A purple can with a gold lid&#10;&#10;Description automatically generated">
            <a:extLst>
              <a:ext uri="{FF2B5EF4-FFF2-40B4-BE49-F238E27FC236}">
                <a16:creationId xmlns:a16="http://schemas.microsoft.com/office/drawing/2014/main" id="{F4910E39-DD68-E0A7-4D2E-3F2413829AC3}"/>
              </a:ext>
            </a:extLst>
          </p:cNvPr>
          <p:cNvPicPr>
            <a:picLocks noChangeAspect="1"/>
          </p:cNvPicPr>
          <p:nvPr/>
        </p:nvPicPr>
        <p:blipFill>
          <a:blip r:embed="rId16"/>
          <a:stretch>
            <a:fillRect/>
          </a:stretch>
        </p:blipFill>
        <p:spPr>
          <a:xfrm>
            <a:off x="1820882" y="4041516"/>
            <a:ext cx="2067341" cy="2067341"/>
          </a:xfrm>
          <a:prstGeom prst="rect">
            <a:avLst/>
          </a:prstGeom>
        </p:spPr>
      </p:pic>
      <p:pic>
        <p:nvPicPr>
          <p:cNvPr id="18" name="Picture 17" descr="A bar code with numbers&#10;&#10;Description automatically generated">
            <a:extLst>
              <a:ext uri="{FF2B5EF4-FFF2-40B4-BE49-F238E27FC236}">
                <a16:creationId xmlns:a16="http://schemas.microsoft.com/office/drawing/2014/main" id="{2C5A7A3B-3F1C-18C6-270D-8580E04DD169}"/>
              </a:ext>
            </a:extLst>
          </p:cNvPr>
          <p:cNvPicPr>
            <a:picLocks noChangeAspect="1"/>
          </p:cNvPicPr>
          <p:nvPr/>
        </p:nvPicPr>
        <p:blipFill>
          <a:blip r:embed="rId17"/>
          <a:stretch>
            <a:fillRect/>
          </a:stretch>
        </p:blipFill>
        <p:spPr>
          <a:xfrm>
            <a:off x="2418101" y="6127825"/>
            <a:ext cx="872901" cy="606592"/>
          </a:xfrm>
          <a:prstGeom prst="rect">
            <a:avLst/>
          </a:prstGeom>
        </p:spPr>
      </p:pic>
      <p:pic>
        <p:nvPicPr>
          <p:cNvPr id="20" name="Picture 19" descr="A bar code with numbers&#10;&#10;Description automatically generated">
            <a:extLst>
              <a:ext uri="{FF2B5EF4-FFF2-40B4-BE49-F238E27FC236}">
                <a16:creationId xmlns:a16="http://schemas.microsoft.com/office/drawing/2014/main" id="{51067515-FD9C-1C80-A364-C4CD7CD87104}"/>
              </a:ext>
            </a:extLst>
          </p:cNvPr>
          <p:cNvPicPr>
            <a:picLocks noChangeAspect="1"/>
          </p:cNvPicPr>
          <p:nvPr/>
        </p:nvPicPr>
        <p:blipFill>
          <a:blip r:embed="rId18"/>
          <a:stretch>
            <a:fillRect/>
          </a:stretch>
        </p:blipFill>
        <p:spPr>
          <a:xfrm>
            <a:off x="5986605" y="6213648"/>
            <a:ext cx="872901" cy="606592"/>
          </a:xfrm>
          <a:prstGeom prst="rect">
            <a:avLst/>
          </a:prstGeom>
        </p:spPr>
      </p:pic>
      <p:pic>
        <p:nvPicPr>
          <p:cNvPr id="24" name="Picture 23" descr="A jar of lemonade&#10;&#10;Description automatically generated">
            <a:extLst>
              <a:ext uri="{FF2B5EF4-FFF2-40B4-BE49-F238E27FC236}">
                <a16:creationId xmlns:a16="http://schemas.microsoft.com/office/drawing/2014/main" id="{CD91EC24-EC3D-341E-EB3F-4757829A73FA}"/>
              </a:ext>
            </a:extLst>
          </p:cNvPr>
          <p:cNvPicPr>
            <a:picLocks noChangeAspect="1"/>
          </p:cNvPicPr>
          <p:nvPr/>
        </p:nvPicPr>
        <p:blipFill>
          <a:blip r:embed="rId19"/>
          <a:stretch>
            <a:fillRect/>
          </a:stretch>
        </p:blipFill>
        <p:spPr>
          <a:xfrm>
            <a:off x="5376214" y="4128678"/>
            <a:ext cx="2114572" cy="2114572"/>
          </a:xfrm>
          <a:prstGeom prst="rect">
            <a:avLst/>
          </a:prstGeom>
        </p:spPr>
      </p:pic>
      <p:sp>
        <p:nvSpPr>
          <p:cNvPr id="5" name="TextBox 4">
            <a:extLst>
              <a:ext uri="{FF2B5EF4-FFF2-40B4-BE49-F238E27FC236}">
                <a16:creationId xmlns:a16="http://schemas.microsoft.com/office/drawing/2014/main" id="{E9945BD1-AAE5-2896-3AC1-8B3600429254}"/>
              </a:ext>
            </a:extLst>
          </p:cNvPr>
          <p:cNvSpPr txBox="1"/>
          <p:nvPr/>
        </p:nvSpPr>
        <p:spPr>
          <a:xfrm>
            <a:off x="7277056" y="2614744"/>
            <a:ext cx="4724399" cy="1815882"/>
          </a:xfrm>
          <a:prstGeom prst="rect">
            <a:avLst/>
          </a:prstGeom>
          <a:noFill/>
        </p:spPr>
        <p:txBody>
          <a:bodyPr wrap="square">
            <a:spAutoFit/>
          </a:bodyPr>
          <a:lstStyle/>
          <a:p>
            <a:r>
              <a:rPr lang="en-US" sz="1400" kern="0" dirty="0">
                <a:ln w="3175">
                  <a:noFill/>
                </a:ln>
                <a:solidFill>
                  <a:srgbClr val="FFFFFF"/>
                </a:solidFill>
                <a:latin typeface="VTF Justina HUM Black" pitchFamily="2" charset="77"/>
                <a:cs typeface="Arial"/>
              </a:rPr>
              <a:t>At Big </a:t>
            </a:r>
            <a:r>
              <a:rPr lang="en-US" sz="1400" kern="0" dirty="0" err="1">
                <a:ln w="3175">
                  <a:noFill/>
                </a:ln>
                <a:solidFill>
                  <a:srgbClr val="FFFFFF"/>
                </a:solidFill>
                <a:latin typeface="VTF Justina HUM Black" pitchFamily="2" charset="77"/>
                <a:cs typeface="Arial"/>
              </a:rPr>
              <a:t>Sipz</a:t>
            </a:r>
            <a:r>
              <a:rPr lang="en-US" sz="1400" kern="0" dirty="0">
                <a:ln w="3175">
                  <a:noFill/>
                </a:ln>
                <a:solidFill>
                  <a:srgbClr val="FFFFFF"/>
                </a:solidFill>
                <a:latin typeface="VTF Justina HUM Black" pitchFamily="2" charset="77"/>
                <a:cs typeface="Arial"/>
              </a:rPr>
              <a:t> we go big. Period. And we’re here for everyone who likes to go big, laugh big, smile big, dance big and make big </a:t>
            </a:r>
            <a:r>
              <a:rPr lang="en-US" sz="1400" kern="0" dirty="0" err="1">
                <a:ln w="3175">
                  <a:noFill/>
                </a:ln>
                <a:solidFill>
                  <a:srgbClr val="FFFFFF"/>
                </a:solidFill>
                <a:latin typeface="VTF Justina HUM Black" pitchFamily="2" charset="77"/>
                <a:cs typeface="Arial"/>
              </a:rPr>
              <a:t>memoriez</a:t>
            </a:r>
            <a:r>
              <a:rPr lang="en-US" sz="1400" kern="0" dirty="0">
                <a:ln w="3175">
                  <a:noFill/>
                </a:ln>
                <a:solidFill>
                  <a:srgbClr val="FFFFFF"/>
                </a:solidFill>
                <a:latin typeface="VTF Justina HUM Black" pitchFamily="2" charset="77"/>
                <a:cs typeface="Arial"/>
              </a:rPr>
              <a:t>. And whether </a:t>
            </a:r>
            <a:r>
              <a:rPr lang="en-US" sz="1400" kern="0" dirty="0" err="1">
                <a:ln w="3175">
                  <a:noFill/>
                </a:ln>
                <a:solidFill>
                  <a:srgbClr val="FFFFFF"/>
                </a:solidFill>
                <a:latin typeface="VTF Justina HUM Black" pitchFamily="2" charset="77"/>
                <a:cs typeface="Arial"/>
              </a:rPr>
              <a:t>itz</a:t>
            </a:r>
            <a:r>
              <a:rPr lang="en-US" sz="1400" kern="0" dirty="0">
                <a:ln w="3175">
                  <a:noFill/>
                </a:ln>
                <a:solidFill>
                  <a:srgbClr val="FFFFFF"/>
                </a:solidFill>
                <a:latin typeface="VTF Justina HUM Black" pitchFamily="2" charset="77"/>
                <a:cs typeface="Arial"/>
              </a:rPr>
              <a:t> turning up with Waka at a show or giving back to our veterans with Folds of Honor, we give 100% - unless it’s our abv, which is 16% - just how we like it. So </a:t>
            </a:r>
            <a:r>
              <a:rPr lang="en-US" sz="1400" kern="0" dirty="0" err="1">
                <a:ln w="3175">
                  <a:noFill/>
                </a:ln>
                <a:solidFill>
                  <a:srgbClr val="FFFFFF"/>
                </a:solidFill>
                <a:latin typeface="VTF Justina HUM Black" pitchFamily="2" charset="77"/>
                <a:cs typeface="Arial"/>
              </a:rPr>
              <a:t>cheerz</a:t>
            </a:r>
            <a:r>
              <a:rPr lang="en-US" sz="1400" kern="0" dirty="0">
                <a:ln w="3175">
                  <a:noFill/>
                </a:ln>
                <a:solidFill>
                  <a:srgbClr val="FFFFFF"/>
                </a:solidFill>
                <a:latin typeface="VTF Justina HUM Black" pitchFamily="2" charset="77"/>
                <a:cs typeface="Arial"/>
              </a:rPr>
              <a:t> to you, Big </a:t>
            </a:r>
            <a:r>
              <a:rPr lang="en-US" sz="1400" kern="0" dirty="0" err="1">
                <a:ln w="3175">
                  <a:noFill/>
                </a:ln>
                <a:solidFill>
                  <a:srgbClr val="FFFFFF"/>
                </a:solidFill>
                <a:latin typeface="VTF Justina HUM Black" pitchFamily="2" charset="77"/>
                <a:cs typeface="Arial"/>
              </a:rPr>
              <a:t>Sipperz</a:t>
            </a:r>
            <a:r>
              <a:rPr lang="en-US" sz="1400" kern="0" dirty="0">
                <a:ln w="3175">
                  <a:noFill/>
                </a:ln>
                <a:solidFill>
                  <a:srgbClr val="FFFFFF"/>
                </a:solidFill>
                <a:latin typeface="VTF Justina HUM Black" pitchFamily="2" charset="77"/>
                <a:cs typeface="Arial"/>
              </a:rPr>
              <a:t>, we made this for you. Welcome to the Big </a:t>
            </a:r>
            <a:r>
              <a:rPr lang="en-US" sz="1400" kern="0" dirty="0" err="1">
                <a:ln w="3175">
                  <a:noFill/>
                </a:ln>
                <a:solidFill>
                  <a:srgbClr val="FFFFFF"/>
                </a:solidFill>
                <a:latin typeface="VTF Justina HUM Black" pitchFamily="2" charset="77"/>
                <a:cs typeface="Arial"/>
              </a:rPr>
              <a:t>Sipz</a:t>
            </a:r>
            <a:r>
              <a:rPr lang="en-US" sz="1400" kern="0" dirty="0">
                <a:ln w="3175">
                  <a:noFill/>
                </a:ln>
                <a:solidFill>
                  <a:srgbClr val="FFFFFF"/>
                </a:solidFill>
                <a:latin typeface="VTF Justina HUM Black" pitchFamily="2" charset="77"/>
                <a:cs typeface="Arial"/>
              </a:rPr>
              <a:t> fam.</a:t>
            </a:r>
          </a:p>
        </p:txBody>
      </p:sp>
      <p:pic>
        <p:nvPicPr>
          <p:cNvPr id="29" name="Picture 28" descr="A green and white logo&#10;&#10;Description automatically generated">
            <a:extLst>
              <a:ext uri="{FF2B5EF4-FFF2-40B4-BE49-F238E27FC236}">
                <a16:creationId xmlns:a16="http://schemas.microsoft.com/office/drawing/2014/main" id="{7E238FB3-7F28-024C-AA8F-FD59B42A59FA}"/>
              </a:ext>
            </a:extLst>
          </p:cNvPr>
          <p:cNvPicPr>
            <a:picLocks noChangeAspect="1"/>
          </p:cNvPicPr>
          <p:nvPr/>
        </p:nvPicPr>
        <p:blipFill>
          <a:blip r:embed="rId20"/>
          <a:stretch>
            <a:fillRect/>
          </a:stretch>
        </p:blipFill>
        <p:spPr>
          <a:xfrm>
            <a:off x="272305" y="50802"/>
            <a:ext cx="998260" cy="820132"/>
          </a:xfrm>
          <a:prstGeom prst="rect">
            <a:avLst/>
          </a:prstGeom>
        </p:spPr>
      </p:pic>
      <p:pic>
        <p:nvPicPr>
          <p:cNvPr id="32" name="Picture 31" descr="A blue can with red and white label&#10;&#10;Description automatically generated">
            <a:extLst>
              <a:ext uri="{FF2B5EF4-FFF2-40B4-BE49-F238E27FC236}">
                <a16:creationId xmlns:a16="http://schemas.microsoft.com/office/drawing/2014/main" id="{921E305E-C160-04C6-B96A-2450352AD0D6}"/>
              </a:ext>
            </a:extLst>
          </p:cNvPr>
          <p:cNvPicPr>
            <a:picLocks noChangeAspect="1"/>
          </p:cNvPicPr>
          <p:nvPr/>
        </p:nvPicPr>
        <p:blipFill>
          <a:blip r:embed="rId21"/>
          <a:stretch>
            <a:fillRect/>
          </a:stretch>
        </p:blipFill>
        <p:spPr>
          <a:xfrm>
            <a:off x="20346" y="4014555"/>
            <a:ext cx="2179560" cy="2179560"/>
          </a:xfrm>
          <a:prstGeom prst="rect">
            <a:avLst/>
          </a:prstGeom>
        </p:spPr>
      </p:pic>
    </p:spTree>
    <p:extLst>
      <p:ext uri="{BB962C8B-B14F-4D97-AF65-F5344CB8AC3E}">
        <p14:creationId xmlns:p14="http://schemas.microsoft.com/office/powerpoint/2010/main" val="20118464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EDE010-3284-A5F0-F706-7AC9C63438CC}"/>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9B60EF1F-5FF0-3EA1-2B42-6CB3931943C0}"/>
              </a:ext>
            </a:extLst>
          </p:cNvPr>
          <p:cNvSpPr/>
          <p:nvPr/>
        </p:nvSpPr>
        <p:spPr>
          <a:xfrm>
            <a:off x="0" y="0"/>
            <a:ext cx="12192000" cy="6858000"/>
          </a:xfrm>
          <a:prstGeom prst="rect">
            <a:avLst/>
          </a:prstGeom>
          <a:solidFill>
            <a:srgbClr val="69E3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24" name="Picture 23" descr="A black text on a black background&#10;&#10;AI-generated content may be incorrect.">
            <a:extLst>
              <a:ext uri="{FF2B5EF4-FFF2-40B4-BE49-F238E27FC236}">
                <a16:creationId xmlns:a16="http://schemas.microsoft.com/office/drawing/2014/main" id="{63D9A02B-4434-2703-FB7A-5FCA161DF057}"/>
              </a:ext>
            </a:extLst>
          </p:cNvPr>
          <p:cNvPicPr>
            <a:picLocks noChangeAspect="1"/>
          </p:cNvPicPr>
          <p:nvPr/>
        </p:nvPicPr>
        <p:blipFill>
          <a:blip r:embed="rId3"/>
          <a:stretch>
            <a:fillRect/>
          </a:stretch>
        </p:blipFill>
        <p:spPr>
          <a:xfrm>
            <a:off x="6362215" y="3742592"/>
            <a:ext cx="6718300" cy="3352800"/>
          </a:xfrm>
          <a:prstGeom prst="rect">
            <a:avLst/>
          </a:prstGeom>
        </p:spPr>
      </p:pic>
      <p:pic>
        <p:nvPicPr>
          <p:cNvPr id="21" name="Picture 20" descr="A black blot on a black background&#10;&#10;AI-generated content may be incorrect.">
            <a:extLst>
              <a:ext uri="{FF2B5EF4-FFF2-40B4-BE49-F238E27FC236}">
                <a16:creationId xmlns:a16="http://schemas.microsoft.com/office/drawing/2014/main" id="{B21F1BE5-9F02-C18E-CDDA-38AC916F7F23}"/>
              </a:ext>
            </a:extLst>
          </p:cNvPr>
          <p:cNvPicPr>
            <a:picLocks noChangeAspect="1"/>
          </p:cNvPicPr>
          <p:nvPr/>
        </p:nvPicPr>
        <p:blipFill>
          <a:blip r:embed="rId4"/>
          <a:srcRect l="2647" t="32060" r="21125" b="-8226"/>
          <a:stretch/>
        </p:blipFill>
        <p:spPr>
          <a:xfrm>
            <a:off x="6963344" y="432421"/>
            <a:ext cx="5785007" cy="5244860"/>
          </a:xfrm>
          <a:prstGeom prst="rect">
            <a:avLst/>
          </a:prstGeom>
        </p:spPr>
      </p:pic>
      <p:pic>
        <p:nvPicPr>
          <p:cNvPr id="20" name="Picture 19" descr="A black blot on a black background&#10;&#10;AI-generated content may be incorrect.">
            <a:extLst>
              <a:ext uri="{FF2B5EF4-FFF2-40B4-BE49-F238E27FC236}">
                <a16:creationId xmlns:a16="http://schemas.microsoft.com/office/drawing/2014/main" id="{770D7A75-8250-7227-CA44-8A13BD2D7FBC}"/>
              </a:ext>
            </a:extLst>
          </p:cNvPr>
          <p:cNvPicPr>
            <a:picLocks noChangeAspect="1"/>
          </p:cNvPicPr>
          <p:nvPr/>
        </p:nvPicPr>
        <p:blipFill>
          <a:blip r:embed="rId4"/>
          <a:srcRect b="38756"/>
          <a:stretch/>
        </p:blipFill>
        <p:spPr>
          <a:xfrm>
            <a:off x="2248258" y="3124572"/>
            <a:ext cx="6718300" cy="3733428"/>
          </a:xfrm>
          <a:prstGeom prst="rect">
            <a:avLst/>
          </a:prstGeom>
        </p:spPr>
      </p:pic>
      <p:sp>
        <p:nvSpPr>
          <p:cNvPr id="9" name="Rectangle 8">
            <a:extLst>
              <a:ext uri="{FF2B5EF4-FFF2-40B4-BE49-F238E27FC236}">
                <a16:creationId xmlns:a16="http://schemas.microsoft.com/office/drawing/2014/main" id="{0ABDC283-BEE6-4E85-FD49-B1599FBE7C56}"/>
              </a:ext>
            </a:extLst>
          </p:cNvPr>
          <p:cNvSpPr/>
          <p:nvPr/>
        </p:nvSpPr>
        <p:spPr>
          <a:xfrm>
            <a:off x="0" y="0"/>
            <a:ext cx="12192000" cy="126839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7" name="TextBox 6">
            <a:extLst>
              <a:ext uri="{FF2B5EF4-FFF2-40B4-BE49-F238E27FC236}">
                <a16:creationId xmlns:a16="http://schemas.microsoft.com/office/drawing/2014/main" id="{636A7262-9BA1-E08A-71E8-8CB10F6EB647}"/>
              </a:ext>
            </a:extLst>
          </p:cNvPr>
          <p:cNvSpPr txBox="1"/>
          <p:nvPr/>
        </p:nvSpPr>
        <p:spPr>
          <a:xfrm>
            <a:off x="584264" y="194760"/>
            <a:ext cx="4943375" cy="1015663"/>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prstClr val="white"/>
                </a:solidFill>
                <a:effectLst/>
                <a:uLnTx/>
                <a:uFillTx/>
                <a:latin typeface="VTF Justina HUM Black" pitchFamily="2" charset="77"/>
                <a:ea typeface="+mn-ea"/>
                <a:cs typeface="+mn-cs"/>
              </a:rPr>
              <a:t>WARHEADS</a:t>
            </a:r>
          </a:p>
        </p:txBody>
      </p:sp>
      <p:pic>
        <p:nvPicPr>
          <p:cNvPr id="26" name="Picture 25" descr="A black text on a black background&#10;&#10;AI-generated content may be incorrect.">
            <a:extLst>
              <a:ext uri="{FF2B5EF4-FFF2-40B4-BE49-F238E27FC236}">
                <a16:creationId xmlns:a16="http://schemas.microsoft.com/office/drawing/2014/main" id="{50F1BDB3-4CCE-C0F8-9C88-92AD0CD105B5}"/>
              </a:ext>
            </a:extLst>
          </p:cNvPr>
          <p:cNvPicPr>
            <a:picLocks noChangeAspect="1"/>
          </p:cNvPicPr>
          <p:nvPr/>
        </p:nvPicPr>
        <p:blipFill>
          <a:blip r:embed="rId3"/>
          <a:stretch>
            <a:fillRect/>
          </a:stretch>
        </p:blipFill>
        <p:spPr>
          <a:xfrm>
            <a:off x="-666735" y="1045592"/>
            <a:ext cx="6718300" cy="3352800"/>
          </a:xfrm>
          <a:prstGeom prst="rect">
            <a:avLst/>
          </a:prstGeom>
        </p:spPr>
      </p:pic>
      <p:sp>
        <p:nvSpPr>
          <p:cNvPr id="25" name="Rectangle 24">
            <a:extLst>
              <a:ext uri="{FF2B5EF4-FFF2-40B4-BE49-F238E27FC236}">
                <a16:creationId xmlns:a16="http://schemas.microsoft.com/office/drawing/2014/main" id="{0B279C54-390F-A45F-B728-CB7240F43F8E}"/>
              </a:ext>
            </a:extLst>
          </p:cNvPr>
          <p:cNvSpPr/>
          <p:nvPr/>
        </p:nvSpPr>
        <p:spPr>
          <a:xfrm>
            <a:off x="7040042" y="1441182"/>
            <a:ext cx="4947945" cy="524486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TT</a:t>
            </a: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9" name="TextBox 28">
            <a:extLst>
              <a:ext uri="{FF2B5EF4-FFF2-40B4-BE49-F238E27FC236}">
                <a16:creationId xmlns:a16="http://schemas.microsoft.com/office/drawing/2014/main" id="{6C4F9535-5F51-DA40-6591-264AF44AE12F}"/>
              </a:ext>
            </a:extLst>
          </p:cNvPr>
          <p:cNvSpPr txBox="1"/>
          <p:nvPr/>
        </p:nvSpPr>
        <p:spPr>
          <a:xfrm>
            <a:off x="7072462" y="1486348"/>
            <a:ext cx="4947945" cy="267765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Montserrat" pitchFamily="2" charset="77"/>
                <a:ea typeface="+mn-ea"/>
                <a:cs typeface="+mn-cs"/>
              </a:rPr>
              <a:t>We are SO excited to launch our collaboration with Warheads, bringing SOUR SIPZ to the masses. The release will be limited to start, so we wanted to give you all the info possible to make sure you get inventory before it sells out.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Montserrat" pitchFamily="2" charset="77"/>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Montserrat" pitchFamily="2" charset="77"/>
                <a:ea typeface="+mn-ea"/>
                <a:cs typeface="+mn-cs"/>
              </a:rPr>
              <a:t>Warheads </a:t>
            </a:r>
            <a:r>
              <a:rPr kumimoji="0" lang="en-US" sz="1400" b="0" i="0" u="none" strike="noStrike" kern="1200" cap="none" spc="0" normalizeH="0" baseline="0" noProof="0" dirty="0">
                <a:ln>
                  <a:noFill/>
                </a:ln>
                <a:solidFill>
                  <a:prstClr val="black"/>
                </a:solidFill>
                <a:effectLst/>
                <a:uLnTx/>
                <a:uFillTx/>
                <a:latin typeface="Montserrat" pitchFamily="2" charset="77"/>
                <a:ea typeface="+mn-ea"/>
                <a:cs typeface="+mn-cs"/>
              </a:rPr>
              <a:t>has a 93% brand awarenesss nationally, making it one of America’s most recognizable brands. </a:t>
            </a:r>
            <a:r>
              <a:rPr kumimoji="0" lang="en-US" sz="1400" b="1" i="0" u="none" strike="noStrike" kern="1200" cap="none" spc="0" normalizeH="0" baseline="0" noProof="0" dirty="0">
                <a:ln>
                  <a:noFill/>
                </a:ln>
                <a:solidFill>
                  <a:prstClr val="black"/>
                </a:solidFill>
                <a:effectLst/>
                <a:uLnTx/>
                <a:uFillTx/>
                <a:latin typeface="Montserrat" pitchFamily="2" charset="77"/>
                <a:ea typeface="+mn-ea"/>
                <a:cs typeface="+mn-cs"/>
              </a:rPr>
              <a:t>Big </a:t>
            </a:r>
            <a:r>
              <a:rPr kumimoji="0" lang="en-US" sz="1400" b="1" i="0" u="none" strike="noStrike" kern="1200" cap="none" spc="0" normalizeH="0" baseline="0" noProof="0" dirty="0" err="1">
                <a:ln>
                  <a:noFill/>
                </a:ln>
                <a:solidFill>
                  <a:prstClr val="black"/>
                </a:solidFill>
                <a:effectLst/>
                <a:uLnTx/>
                <a:uFillTx/>
                <a:latin typeface="Montserrat" pitchFamily="2" charset="77"/>
                <a:ea typeface="+mn-ea"/>
                <a:cs typeface="+mn-cs"/>
              </a:rPr>
              <a:t>Sipz</a:t>
            </a:r>
            <a:r>
              <a:rPr kumimoji="0" lang="en-US" sz="1400" b="1" i="0" u="none" strike="noStrike" kern="1200" cap="none" spc="0" normalizeH="0" baseline="0" noProof="0" dirty="0">
                <a:ln>
                  <a:noFill/>
                </a:ln>
                <a:solidFill>
                  <a:prstClr val="black"/>
                </a:solidFill>
                <a:effectLst/>
                <a:uLnTx/>
                <a:uFillTx/>
                <a:latin typeface="Montserrat" pitchFamily="2" charset="77"/>
                <a:ea typeface="+mn-ea"/>
                <a:cs typeface="+mn-cs"/>
              </a:rPr>
              <a:t> </a:t>
            </a:r>
            <a:r>
              <a:rPr kumimoji="0" lang="en-US" sz="1400" b="0" i="0" u="none" strike="noStrike" kern="1200" cap="none" spc="0" normalizeH="0" baseline="0" noProof="0" dirty="0">
                <a:ln>
                  <a:noFill/>
                </a:ln>
                <a:solidFill>
                  <a:prstClr val="black"/>
                </a:solidFill>
                <a:effectLst/>
                <a:uLnTx/>
                <a:uFillTx/>
                <a:latin typeface="Montserrat" pitchFamily="2" charset="77"/>
                <a:ea typeface="+mn-ea"/>
                <a:cs typeface="+mn-cs"/>
              </a:rPr>
              <a:t>is the fastest growing brand in the top ten at convenience. Together you get a dream combo of sour magic, in the cup everyone has come to love. </a:t>
            </a:r>
            <a:endParaRPr kumimoji="0" lang="en-US" sz="14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1" name="TextBox 30">
            <a:extLst>
              <a:ext uri="{FF2B5EF4-FFF2-40B4-BE49-F238E27FC236}">
                <a16:creationId xmlns:a16="http://schemas.microsoft.com/office/drawing/2014/main" id="{9E245634-4B4A-0CAE-9580-1AD8EB46F9B5}"/>
              </a:ext>
            </a:extLst>
          </p:cNvPr>
          <p:cNvSpPr txBox="1"/>
          <p:nvPr/>
        </p:nvSpPr>
        <p:spPr>
          <a:xfrm>
            <a:off x="7072462" y="4162617"/>
            <a:ext cx="4915525" cy="1841081"/>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Montserrat Medium" pitchFamily="2" charset="77"/>
                <a:ea typeface="+mn-ea"/>
                <a:cs typeface="+mn-cs"/>
              </a:rPr>
              <a:t>KEY FACTS:</a:t>
            </a:r>
          </a:p>
          <a:p>
            <a:pPr marL="742950" marR="0" lvl="1"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100" b="1" i="0" u="none" strike="noStrike" kern="1200" cap="none" spc="0" normalizeH="0" baseline="0" noProof="0" dirty="0">
                <a:ln>
                  <a:noFill/>
                </a:ln>
                <a:solidFill>
                  <a:prstClr val="black"/>
                </a:solidFill>
                <a:effectLst/>
                <a:uLnTx/>
                <a:uFillTx/>
                <a:latin typeface="Montserrat Medium" pitchFamily="2" charset="77"/>
                <a:ea typeface="+mn-ea"/>
                <a:cs typeface="+mn-cs"/>
              </a:rPr>
              <a:t>LAUNCH DATE: </a:t>
            </a:r>
            <a:r>
              <a:rPr kumimoji="0" lang="en-US" sz="1100" b="0" i="0" u="none" strike="noStrike" kern="1200" cap="none" spc="0" normalizeH="0" baseline="0" noProof="0" dirty="0">
                <a:ln>
                  <a:noFill/>
                </a:ln>
                <a:solidFill>
                  <a:prstClr val="black"/>
                </a:solidFill>
                <a:effectLst/>
                <a:uLnTx/>
                <a:uFillTx/>
                <a:latin typeface="Montserrat Medium" pitchFamily="2" charset="77"/>
                <a:ea typeface="+mn-ea"/>
                <a:cs typeface="+mn-cs"/>
              </a:rPr>
              <a:t>July 1</a:t>
            </a:r>
            <a:r>
              <a:rPr kumimoji="0" lang="en-US" sz="1100" b="0" i="0" u="none" strike="noStrike" kern="1200" cap="none" spc="0" normalizeH="0" baseline="30000" noProof="0" dirty="0">
                <a:ln>
                  <a:noFill/>
                </a:ln>
                <a:solidFill>
                  <a:prstClr val="black"/>
                </a:solidFill>
                <a:effectLst/>
                <a:uLnTx/>
                <a:uFillTx/>
                <a:latin typeface="Montserrat Medium" pitchFamily="2" charset="77"/>
                <a:ea typeface="+mn-ea"/>
                <a:cs typeface="+mn-cs"/>
              </a:rPr>
              <a:t>st</a:t>
            </a:r>
            <a:endParaRPr kumimoji="0" lang="en-US" sz="1100" b="0" i="0" u="none" strike="noStrike" kern="1200" cap="none" spc="0" normalizeH="0" baseline="0" noProof="0" dirty="0">
              <a:ln>
                <a:noFill/>
              </a:ln>
              <a:solidFill>
                <a:prstClr val="black"/>
              </a:solidFill>
              <a:effectLst/>
              <a:uLnTx/>
              <a:uFillTx/>
              <a:latin typeface="Montserrat Medium" pitchFamily="2" charset="77"/>
              <a:ea typeface="+mn-ea"/>
              <a:cs typeface="+mn-cs"/>
            </a:endParaRPr>
          </a:p>
          <a:p>
            <a:pPr marL="742950" marR="0" lvl="1"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100" b="1" i="0" u="none" strike="noStrike" kern="1200" cap="none" spc="0" normalizeH="0" baseline="0" noProof="0" dirty="0">
                <a:ln>
                  <a:noFill/>
                </a:ln>
                <a:solidFill>
                  <a:prstClr val="black"/>
                </a:solidFill>
                <a:effectLst/>
                <a:uLnTx/>
                <a:uFillTx/>
                <a:latin typeface="Montserrat Medium" pitchFamily="2" charset="77"/>
                <a:ea typeface="+mn-ea"/>
                <a:cs typeface="+mn-cs"/>
              </a:rPr>
              <a:t>PO PLACEMENT START DATE: </a:t>
            </a:r>
            <a:r>
              <a:rPr kumimoji="0" lang="en-US" sz="1100" b="0" i="0" u="none" strike="noStrike" kern="1200" cap="none" spc="0" normalizeH="0" baseline="0" noProof="0" dirty="0">
                <a:ln>
                  <a:noFill/>
                </a:ln>
                <a:solidFill>
                  <a:prstClr val="black"/>
                </a:solidFill>
                <a:effectLst/>
                <a:uLnTx/>
                <a:uFillTx/>
                <a:latin typeface="Montserrat Medium" pitchFamily="2" charset="77"/>
                <a:ea typeface="+mn-ea"/>
                <a:cs typeface="+mn-cs"/>
              </a:rPr>
              <a:t>June 1</a:t>
            </a:r>
            <a:r>
              <a:rPr kumimoji="0" lang="en-US" sz="1100" b="0" i="0" u="none" strike="noStrike" kern="1200" cap="none" spc="0" normalizeH="0" baseline="30000" noProof="0" dirty="0">
                <a:ln>
                  <a:noFill/>
                </a:ln>
                <a:solidFill>
                  <a:prstClr val="black"/>
                </a:solidFill>
                <a:effectLst/>
                <a:uLnTx/>
                <a:uFillTx/>
                <a:latin typeface="Montserrat Medium" pitchFamily="2" charset="77"/>
                <a:ea typeface="+mn-ea"/>
                <a:cs typeface="+mn-cs"/>
              </a:rPr>
              <a:t>st</a:t>
            </a:r>
            <a:endParaRPr kumimoji="0" lang="en-US" sz="1100" b="0" i="0" u="none" strike="noStrike" kern="1200" cap="none" spc="0" normalizeH="0" baseline="0" noProof="0" dirty="0">
              <a:ln>
                <a:noFill/>
              </a:ln>
              <a:solidFill>
                <a:prstClr val="black"/>
              </a:solidFill>
              <a:effectLst/>
              <a:uLnTx/>
              <a:uFillTx/>
              <a:latin typeface="Montserrat Medium" pitchFamily="2" charset="77"/>
              <a:ea typeface="+mn-ea"/>
              <a:cs typeface="+mn-cs"/>
            </a:endParaRPr>
          </a:p>
          <a:p>
            <a:pPr marL="742950" marR="0" lvl="1"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100" b="1" i="0" u="none" strike="noStrike" kern="1200" cap="none" spc="0" normalizeH="0" baseline="0" noProof="0" dirty="0">
                <a:ln>
                  <a:noFill/>
                </a:ln>
                <a:solidFill>
                  <a:prstClr val="black"/>
                </a:solidFill>
                <a:effectLst/>
                <a:uLnTx/>
                <a:uFillTx/>
                <a:latin typeface="Montserrat Medium" pitchFamily="2" charset="77"/>
                <a:ea typeface="+mn-ea"/>
                <a:cs typeface="+mn-cs"/>
              </a:rPr>
              <a:t>RESTOCK DATE: </a:t>
            </a:r>
            <a:r>
              <a:rPr kumimoji="0" lang="en-US" sz="1100" b="0" i="0" u="none" strike="noStrike" kern="1200" cap="none" spc="0" normalizeH="0" baseline="0" noProof="0" dirty="0">
                <a:ln>
                  <a:noFill/>
                </a:ln>
                <a:solidFill>
                  <a:prstClr val="black"/>
                </a:solidFill>
                <a:effectLst/>
                <a:uLnTx/>
                <a:uFillTx/>
                <a:latin typeface="Montserrat Medium" pitchFamily="2" charset="77"/>
                <a:ea typeface="+mn-ea"/>
                <a:cs typeface="+mn-cs"/>
              </a:rPr>
              <a:t>August 1</a:t>
            </a:r>
            <a:r>
              <a:rPr kumimoji="0" lang="en-US" sz="1100" b="0" i="0" u="none" strike="noStrike" kern="1200" cap="none" spc="0" normalizeH="0" baseline="30000" noProof="0" dirty="0">
                <a:ln>
                  <a:noFill/>
                </a:ln>
                <a:solidFill>
                  <a:prstClr val="black"/>
                </a:solidFill>
                <a:effectLst/>
                <a:uLnTx/>
                <a:uFillTx/>
                <a:latin typeface="Montserrat Medium" pitchFamily="2" charset="77"/>
                <a:ea typeface="+mn-ea"/>
                <a:cs typeface="+mn-cs"/>
              </a:rPr>
              <a:t>st</a:t>
            </a:r>
            <a:endParaRPr kumimoji="0" lang="en-US" sz="1100" b="1" i="0" u="none" strike="noStrike" kern="1200" cap="none" spc="0" normalizeH="0" baseline="0" noProof="0" dirty="0">
              <a:ln>
                <a:noFill/>
              </a:ln>
              <a:solidFill>
                <a:prstClr val="black"/>
              </a:solidFill>
              <a:effectLst/>
              <a:uLnTx/>
              <a:uFillTx/>
              <a:latin typeface="Montserrat Medium" pitchFamily="2" charset="77"/>
              <a:ea typeface="+mn-ea"/>
              <a:cs typeface="+mn-cs"/>
            </a:endParaRPr>
          </a:p>
          <a:p>
            <a:pPr marL="742950" marR="0" lvl="1"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100" b="1" i="0" u="none" strike="noStrike" kern="1200" cap="none" spc="0" normalizeH="0" baseline="0" noProof="0" dirty="0">
                <a:ln>
                  <a:noFill/>
                </a:ln>
                <a:solidFill>
                  <a:prstClr val="black"/>
                </a:solidFill>
                <a:effectLst/>
                <a:uLnTx/>
                <a:uFillTx/>
                <a:latin typeface="Montserrat Medium" pitchFamily="2" charset="77"/>
                <a:ea typeface="+mn-ea"/>
                <a:cs typeface="+mn-cs"/>
              </a:rPr>
              <a:t>MARKETING SUPPORT: </a:t>
            </a:r>
            <a:r>
              <a:rPr kumimoji="0" lang="en-US" sz="1100" b="0" i="0" u="none" strike="noStrike" kern="1200" cap="none" spc="0" normalizeH="0" baseline="0" noProof="0" dirty="0">
                <a:ln>
                  <a:noFill/>
                </a:ln>
                <a:solidFill>
                  <a:prstClr val="black"/>
                </a:solidFill>
                <a:effectLst/>
                <a:uLnTx/>
                <a:uFillTx/>
                <a:latin typeface="Montserrat Medium" pitchFamily="2" charset="77"/>
                <a:ea typeface="+mn-ea"/>
                <a:cs typeface="+mn-cs"/>
              </a:rPr>
              <a:t> Printable POS, Social (Paid &amp; Organic),, Commercial Content, Out of Home Content</a:t>
            </a:r>
          </a:p>
          <a:p>
            <a:pPr marL="742950" marR="0" lvl="1"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100" b="1" i="0" u="none" strike="noStrike" kern="1200" cap="none" spc="0" normalizeH="0" baseline="0" noProof="0" dirty="0">
                <a:ln>
                  <a:noFill/>
                </a:ln>
                <a:solidFill>
                  <a:prstClr val="black"/>
                </a:solidFill>
                <a:effectLst/>
                <a:uLnTx/>
                <a:uFillTx/>
                <a:latin typeface="Montserrat Medium" pitchFamily="2" charset="77"/>
                <a:ea typeface="+mn-ea"/>
                <a:cs typeface="+mn-cs"/>
              </a:rPr>
              <a:t>FLAVOR NOTES: </a:t>
            </a:r>
            <a:r>
              <a:rPr kumimoji="0" lang="en-US" sz="1100" b="0" i="0" u="none" strike="noStrike" kern="1200" cap="none" spc="0" normalizeH="0" baseline="0" noProof="0" dirty="0">
                <a:ln>
                  <a:noFill/>
                </a:ln>
                <a:solidFill>
                  <a:prstClr val="black"/>
                </a:solidFill>
                <a:effectLst/>
                <a:uLnTx/>
                <a:uFillTx/>
                <a:latin typeface="Montserrat Medium" pitchFamily="2" charset="77"/>
                <a:ea typeface="+mn-ea"/>
                <a:cs typeface="+mn-cs"/>
              </a:rPr>
              <a:t>Extreme Sour with Natural Flavors </a:t>
            </a:r>
            <a:endParaRPr kumimoji="0" lang="en-US" sz="1100" b="1" i="0" u="none" strike="noStrike" kern="1200" cap="none" spc="0" normalizeH="0" baseline="0" noProof="0" dirty="0">
              <a:ln>
                <a:noFill/>
              </a:ln>
              <a:solidFill>
                <a:prstClr val="black"/>
              </a:solidFill>
              <a:effectLst/>
              <a:uLnTx/>
              <a:uFillTx/>
              <a:latin typeface="Montserrat Medium" pitchFamily="2" charset="77"/>
              <a:ea typeface="+mn-ea"/>
              <a:cs typeface="+mn-cs"/>
            </a:endParaRPr>
          </a:p>
        </p:txBody>
      </p:sp>
      <p:pic>
        <p:nvPicPr>
          <p:cNvPr id="35" name="Picture 34" descr="A close-up of a bar code&#10;&#10;AI-generated content may be incorrect.">
            <a:extLst>
              <a:ext uri="{FF2B5EF4-FFF2-40B4-BE49-F238E27FC236}">
                <a16:creationId xmlns:a16="http://schemas.microsoft.com/office/drawing/2014/main" id="{3131A28F-452C-02D3-76CE-791242913646}"/>
              </a:ext>
            </a:extLst>
          </p:cNvPr>
          <p:cNvPicPr>
            <a:picLocks noChangeAspect="1"/>
          </p:cNvPicPr>
          <p:nvPr/>
        </p:nvPicPr>
        <p:blipFill>
          <a:blip r:embed="rId5"/>
          <a:stretch>
            <a:fillRect/>
          </a:stretch>
        </p:blipFill>
        <p:spPr>
          <a:xfrm>
            <a:off x="927462" y="5544707"/>
            <a:ext cx="1704185" cy="1141335"/>
          </a:xfrm>
          <a:prstGeom prst="rect">
            <a:avLst/>
          </a:prstGeom>
        </p:spPr>
      </p:pic>
      <p:sp>
        <p:nvSpPr>
          <p:cNvPr id="13" name="TextBox 12">
            <a:extLst>
              <a:ext uri="{FF2B5EF4-FFF2-40B4-BE49-F238E27FC236}">
                <a16:creationId xmlns:a16="http://schemas.microsoft.com/office/drawing/2014/main" id="{83C798E2-D108-8732-AACA-1E11CAEAA8C7}"/>
              </a:ext>
            </a:extLst>
          </p:cNvPr>
          <p:cNvSpPr txBox="1"/>
          <p:nvPr/>
        </p:nvSpPr>
        <p:spPr>
          <a:xfrm>
            <a:off x="5808554" y="345108"/>
            <a:ext cx="6549528"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FFFFFF"/>
              </a:buClr>
              <a:buSzPts val="3600"/>
              <a:buFont typeface="Arial"/>
              <a:buNone/>
              <a:tabLst/>
              <a:defRPr/>
            </a:pPr>
            <a:r>
              <a:rPr kumimoji="0" lang="en-US" sz="2800" b="1" i="0" u="none" strike="noStrike" kern="1200" cap="none" spc="0" normalizeH="0" baseline="0" noProof="0" dirty="0">
                <a:ln>
                  <a:noFill/>
                </a:ln>
                <a:solidFill>
                  <a:prstClr val="black"/>
                </a:solidFill>
                <a:effectLst>
                  <a:outerShdw blurRad="50800" dist="50800" dir="5400000" algn="ctr" rotWithShape="0">
                    <a:srgbClr val="000000">
                      <a:alpha val="73900"/>
                    </a:srgbClr>
                  </a:outerShdw>
                </a:effectLst>
                <a:uLnTx/>
                <a:uFillTx/>
                <a:latin typeface="Arial"/>
                <a:ea typeface="Arial"/>
                <a:cs typeface="Arial"/>
                <a:sym typeface="Arial"/>
              </a:rPr>
              <a:t>16% ABV      </a:t>
            </a:r>
            <a:r>
              <a:rPr kumimoji="0" lang="en-US" sz="2800" b="1" i="0" u="none" strike="noStrike" kern="1200" cap="none" spc="0" normalizeH="0" baseline="0" noProof="0" dirty="0">
                <a:ln>
                  <a:noFill/>
                </a:ln>
                <a:solidFill>
                  <a:prstClr val="black"/>
                </a:solidFill>
                <a:effectLst>
                  <a:outerShdw blurRad="50800" dist="50800" dir="5400000" algn="ctr" rotWithShape="0">
                    <a:srgbClr val="000000">
                      <a:alpha val="73900"/>
                    </a:srgbClr>
                  </a:outerShdw>
                </a:effectLst>
                <a:uLnTx/>
                <a:uFillTx/>
                <a:latin typeface="Arial" panose="020B0604020202020204" pitchFamily="34" charset="0"/>
                <a:ea typeface="+mn-ea"/>
                <a:cs typeface="Arial" panose="020B0604020202020204" pitchFamily="34" charset="0"/>
              </a:rPr>
              <a:t>200</a:t>
            </a:r>
            <a:r>
              <a:rPr kumimoji="0" lang="en-US" sz="2800" b="1" i="0" u="none" strike="noStrike" kern="1200" cap="none" spc="0" normalizeH="0" baseline="0" noProof="0" dirty="0">
                <a:ln>
                  <a:noFill/>
                </a:ln>
                <a:solidFill>
                  <a:prstClr val="black"/>
                </a:solidFill>
                <a:effectLst>
                  <a:outerShdw blurRad="50800" dist="50800" dir="5400000" algn="ctr" rotWithShape="0">
                    <a:srgbClr val="000000">
                      <a:alpha val="73900"/>
                    </a:srgbClr>
                  </a:outerShdw>
                </a:effectLst>
                <a:uLnTx/>
                <a:uFillTx/>
                <a:latin typeface="Arial"/>
                <a:ea typeface="Arial"/>
                <a:cs typeface="Arial"/>
                <a:sym typeface="Arial"/>
              </a:rPr>
              <a:t>ML</a:t>
            </a:r>
            <a:endParaRPr kumimoji="0" lang="en-US" sz="2800" b="0" i="0" u="none" strike="noStrike" kern="1200" cap="none" spc="0" normalizeH="0" baseline="0" noProof="0" dirty="0">
              <a:ln>
                <a:noFill/>
              </a:ln>
              <a:solidFill>
                <a:prstClr val="black"/>
              </a:solidFill>
              <a:effectLst>
                <a:outerShdw blurRad="50800" dist="50800" dir="5400000" algn="ctr" rotWithShape="0">
                  <a:srgbClr val="000000">
                    <a:alpha val="73900"/>
                  </a:srgbClr>
                </a:outerShdw>
              </a:effectLst>
              <a:uLnTx/>
              <a:uFillTx/>
              <a:latin typeface="Calibri" panose="020F0502020204030204"/>
              <a:ea typeface="+mn-ea"/>
              <a:cs typeface="+mn-cs"/>
            </a:endParaRPr>
          </a:p>
        </p:txBody>
      </p:sp>
      <p:sp>
        <p:nvSpPr>
          <p:cNvPr id="18" name="Oval 17">
            <a:extLst>
              <a:ext uri="{FF2B5EF4-FFF2-40B4-BE49-F238E27FC236}">
                <a16:creationId xmlns:a16="http://schemas.microsoft.com/office/drawing/2014/main" id="{9D3B33B5-9266-BC97-07C8-DDA3A2639657}"/>
              </a:ext>
            </a:extLst>
          </p:cNvPr>
          <p:cNvSpPr/>
          <p:nvPr/>
        </p:nvSpPr>
        <p:spPr>
          <a:xfrm>
            <a:off x="7627381" y="510891"/>
            <a:ext cx="203200" cy="203200"/>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5" name="Rounded Rectangle 44">
            <a:extLst>
              <a:ext uri="{FF2B5EF4-FFF2-40B4-BE49-F238E27FC236}">
                <a16:creationId xmlns:a16="http://schemas.microsoft.com/office/drawing/2014/main" id="{F8A8989E-4A40-55AC-F45B-6D81DBED2687}"/>
              </a:ext>
            </a:extLst>
          </p:cNvPr>
          <p:cNvSpPr/>
          <p:nvPr/>
        </p:nvSpPr>
        <p:spPr>
          <a:xfrm>
            <a:off x="5630797" y="262710"/>
            <a:ext cx="5284853" cy="683047"/>
          </a:xfrm>
          <a:prstGeom prst="roundRect">
            <a:avLst/>
          </a:prstGeom>
          <a:solidFill>
            <a:srgbClr val="FFFA01"/>
          </a:solidFill>
          <a:ln w="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5400" b="0" i="0" u="none" strike="noStrike" kern="1200" cap="none" spc="0" normalizeH="0" baseline="0" noProof="0" dirty="0">
              <a:ln>
                <a:noFill/>
              </a:ln>
              <a:solidFill>
                <a:prstClr val="black"/>
              </a:solidFill>
              <a:effectLst/>
              <a:uLnTx/>
              <a:uFillTx/>
              <a:latin typeface="VTF Justina HUM Black" pitchFamily="2" charset="77"/>
              <a:ea typeface="+mn-ea"/>
              <a:cs typeface="+mn-cs"/>
            </a:endParaRPr>
          </a:p>
        </p:txBody>
      </p:sp>
      <p:sp>
        <p:nvSpPr>
          <p:cNvPr id="46" name="TextBox 45">
            <a:extLst>
              <a:ext uri="{FF2B5EF4-FFF2-40B4-BE49-F238E27FC236}">
                <a16:creationId xmlns:a16="http://schemas.microsoft.com/office/drawing/2014/main" id="{80FC4FA8-EA47-96EE-4A8F-860A5BB70650}"/>
              </a:ext>
            </a:extLst>
          </p:cNvPr>
          <p:cNvSpPr txBox="1"/>
          <p:nvPr/>
        </p:nvSpPr>
        <p:spPr>
          <a:xfrm>
            <a:off x="5711484" y="358566"/>
            <a:ext cx="6549528"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FFFFFF"/>
              </a:buClr>
              <a:buSzPts val="3600"/>
              <a:buFont typeface="Arial"/>
              <a:buNone/>
              <a:tabLst/>
              <a:defRPr/>
            </a:pPr>
            <a:r>
              <a:rPr kumimoji="0" lang="en-US" sz="2800" b="1" i="0" u="none" strike="noStrike" kern="1200" cap="none" spc="0" normalizeH="0" baseline="0" noProof="0" dirty="0">
                <a:ln>
                  <a:noFill/>
                </a:ln>
                <a:solidFill>
                  <a:prstClr val="black"/>
                </a:solidFill>
                <a:effectLst>
                  <a:outerShdw blurRad="50800" dist="50800" dir="5400000" algn="ctr" rotWithShape="0">
                    <a:prstClr val="white">
                      <a:alpha val="74000"/>
                    </a:prstClr>
                  </a:outerShdw>
                </a:effectLst>
                <a:uLnTx/>
                <a:uFillTx/>
                <a:latin typeface="Arial"/>
                <a:ea typeface="Arial"/>
                <a:cs typeface="Arial"/>
                <a:sym typeface="Arial"/>
              </a:rPr>
              <a:t>16% ABV      </a:t>
            </a:r>
            <a:r>
              <a:rPr kumimoji="0" lang="en-US" sz="2800" b="1" i="0" u="none" strike="noStrike" kern="1200" cap="none" spc="0" normalizeH="0" baseline="0" noProof="0" dirty="0">
                <a:ln>
                  <a:noFill/>
                </a:ln>
                <a:solidFill>
                  <a:prstClr val="black"/>
                </a:solidFill>
                <a:effectLst>
                  <a:outerShdw blurRad="50800" dist="50800" dir="5400000" algn="ctr" rotWithShape="0">
                    <a:prstClr val="white">
                      <a:alpha val="74000"/>
                    </a:prstClr>
                  </a:outerShdw>
                </a:effectLst>
                <a:uLnTx/>
                <a:uFillTx/>
                <a:latin typeface="Arial" panose="020B0604020202020204" pitchFamily="34" charset="0"/>
                <a:ea typeface="+mn-ea"/>
                <a:cs typeface="Arial" panose="020B0604020202020204" pitchFamily="34" charset="0"/>
              </a:rPr>
              <a:t>200</a:t>
            </a:r>
            <a:r>
              <a:rPr kumimoji="0" lang="en-US" sz="2800" b="1" i="0" u="none" strike="noStrike" kern="1200" cap="none" spc="0" normalizeH="0" baseline="0" noProof="0" dirty="0">
                <a:ln>
                  <a:noFill/>
                </a:ln>
                <a:solidFill>
                  <a:prstClr val="black"/>
                </a:solidFill>
                <a:effectLst>
                  <a:outerShdw blurRad="50800" dist="50800" dir="5400000" algn="ctr" rotWithShape="0">
                    <a:prstClr val="white">
                      <a:alpha val="74000"/>
                    </a:prstClr>
                  </a:outerShdw>
                </a:effectLst>
                <a:uLnTx/>
                <a:uFillTx/>
                <a:latin typeface="Arial"/>
                <a:ea typeface="Arial"/>
                <a:cs typeface="Arial"/>
                <a:sym typeface="Arial"/>
              </a:rPr>
              <a:t>ML</a:t>
            </a:r>
            <a:endParaRPr kumimoji="0" lang="en-US" sz="2800" b="0" i="0" u="none" strike="noStrike" kern="1200" cap="none" spc="0" normalizeH="0" baseline="0" noProof="0" dirty="0">
              <a:ln>
                <a:noFill/>
              </a:ln>
              <a:solidFill>
                <a:prstClr val="black"/>
              </a:solidFill>
              <a:effectLst>
                <a:outerShdw blurRad="50800" dist="50800" dir="5400000" algn="ctr" rotWithShape="0">
                  <a:prstClr val="white">
                    <a:alpha val="74000"/>
                  </a:prstClr>
                </a:outerShdw>
              </a:effectLst>
              <a:uLnTx/>
              <a:uFillTx/>
              <a:latin typeface="Calibri" panose="020F0502020204030204"/>
              <a:ea typeface="+mn-ea"/>
              <a:cs typeface="+mn-cs"/>
            </a:endParaRPr>
          </a:p>
        </p:txBody>
      </p:sp>
      <p:sp>
        <p:nvSpPr>
          <p:cNvPr id="47" name="Oval 46">
            <a:extLst>
              <a:ext uri="{FF2B5EF4-FFF2-40B4-BE49-F238E27FC236}">
                <a16:creationId xmlns:a16="http://schemas.microsoft.com/office/drawing/2014/main" id="{C73DF378-C403-6964-B6BD-6FFC0E897E30}"/>
              </a:ext>
            </a:extLst>
          </p:cNvPr>
          <p:cNvSpPr/>
          <p:nvPr/>
        </p:nvSpPr>
        <p:spPr>
          <a:xfrm>
            <a:off x="7530311" y="524349"/>
            <a:ext cx="203200" cy="203200"/>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2" name="Picture 1" descr="A close-up of a bar code&#10;&#10;AI-generated content may be incorrect.">
            <a:extLst>
              <a:ext uri="{FF2B5EF4-FFF2-40B4-BE49-F238E27FC236}">
                <a16:creationId xmlns:a16="http://schemas.microsoft.com/office/drawing/2014/main" id="{864BBB28-1D4A-DF7C-4245-36C2DC99DA02}"/>
              </a:ext>
            </a:extLst>
          </p:cNvPr>
          <p:cNvPicPr>
            <a:picLocks noChangeAspect="1"/>
          </p:cNvPicPr>
          <p:nvPr/>
        </p:nvPicPr>
        <p:blipFill>
          <a:blip r:embed="rId6"/>
          <a:stretch>
            <a:fillRect/>
          </a:stretch>
        </p:blipFill>
        <p:spPr>
          <a:xfrm>
            <a:off x="4467155" y="5544707"/>
            <a:ext cx="1652058" cy="1106424"/>
          </a:xfrm>
          <a:prstGeom prst="rect">
            <a:avLst/>
          </a:prstGeom>
        </p:spPr>
      </p:pic>
      <p:sp>
        <p:nvSpPr>
          <p:cNvPr id="5" name="Oval 4">
            <a:extLst>
              <a:ext uri="{FF2B5EF4-FFF2-40B4-BE49-F238E27FC236}">
                <a16:creationId xmlns:a16="http://schemas.microsoft.com/office/drawing/2014/main" id="{60B528D3-2E75-9938-FC88-C6763512EB93}"/>
              </a:ext>
            </a:extLst>
          </p:cNvPr>
          <p:cNvSpPr/>
          <p:nvPr/>
        </p:nvSpPr>
        <p:spPr>
          <a:xfrm>
            <a:off x="9233698" y="518576"/>
            <a:ext cx="203200" cy="203200"/>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8" name="TextBox 7">
            <a:extLst>
              <a:ext uri="{FF2B5EF4-FFF2-40B4-BE49-F238E27FC236}">
                <a16:creationId xmlns:a16="http://schemas.microsoft.com/office/drawing/2014/main" id="{31080CE3-49CF-DDBC-E467-38AB31CBB4DB}"/>
              </a:ext>
            </a:extLst>
          </p:cNvPr>
          <p:cNvSpPr txBox="1"/>
          <p:nvPr/>
        </p:nvSpPr>
        <p:spPr>
          <a:xfrm>
            <a:off x="9655942" y="372024"/>
            <a:ext cx="6876410"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outerShdw blurRad="50800" dist="50800" dir="5400000" algn="ctr" rotWithShape="0">
                    <a:prstClr val="white">
                      <a:alpha val="74000"/>
                    </a:prstClr>
                  </a:outerShdw>
                </a:effectLst>
                <a:uLnTx/>
                <a:uFillTx/>
                <a:latin typeface="Arial" panose="020B0604020202020204" pitchFamily="34" charset="0"/>
                <a:ea typeface="+mn-ea"/>
                <a:cs typeface="Arial" panose="020B0604020202020204" pitchFamily="34" charset="0"/>
              </a:rPr>
              <a:t>$</a:t>
            </a:r>
            <a:r>
              <a:rPr kumimoji="0" lang="en-US" sz="2800" b="1" i="0" u="none" strike="noStrike" kern="1200" cap="none" spc="0" normalizeH="0" baseline="0" noProof="0" dirty="0" err="1">
                <a:ln>
                  <a:noFill/>
                </a:ln>
                <a:solidFill>
                  <a:prstClr val="black"/>
                </a:solidFill>
                <a:effectLst>
                  <a:outerShdw blurRad="50800" dist="50800" dir="5400000" algn="ctr" rotWithShape="0">
                    <a:prstClr val="white">
                      <a:alpha val="74000"/>
                    </a:prstClr>
                  </a:outerShdw>
                </a:effectLst>
                <a:uLnTx/>
                <a:uFillTx/>
                <a:latin typeface="Arial" panose="020B0604020202020204" pitchFamily="34" charset="0"/>
                <a:ea typeface="+mn-ea"/>
                <a:cs typeface="Arial" panose="020B0604020202020204" pitchFamily="34" charset="0"/>
              </a:rPr>
              <a:t>x.xx</a:t>
            </a:r>
            <a:endPar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6" name="Picture 5" descr="A jar of pink liquid&#10;&#10;AI-generated content may be incorrect.">
            <a:extLst>
              <a:ext uri="{FF2B5EF4-FFF2-40B4-BE49-F238E27FC236}">
                <a16:creationId xmlns:a16="http://schemas.microsoft.com/office/drawing/2014/main" id="{06D9DEAB-5A2E-FC2B-51AE-8BFCB5838B3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232776" y="1463150"/>
            <a:ext cx="4089836" cy="4089836"/>
          </a:xfrm>
          <a:prstGeom prst="rect">
            <a:avLst/>
          </a:prstGeom>
        </p:spPr>
      </p:pic>
      <p:pic>
        <p:nvPicPr>
          <p:cNvPr id="10" name="Picture 9" descr="A green liquid in a jar&#10;&#10;AI-generated content may be incorrect.">
            <a:extLst>
              <a:ext uri="{FF2B5EF4-FFF2-40B4-BE49-F238E27FC236}">
                <a16:creationId xmlns:a16="http://schemas.microsoft.com/office/drawing/2014/main" id="{8606FDCB-1CBA-CA33-8916-C0362C226F8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65364" y="1463150"/>
            <a:ext cx="4089836" cy="4089836"/>
          </a:xfrm>
          <a:prstGeom prst="rect">
            <a:avLst/>
          </a:prstGeom>
        </p:spPr>
      </p:pic>
    </p:spTree>
    <p:extLst>
      <p:ext uri="{BB962C8B-B14F-4D97-AF65-F5344CB8AC3E}">
        <p14:creationId xmlns:p14="http://schemas.microsoft.com/office/powerpoint/2010/main" val="18365918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22887F-5FA6-864C-70EF-00F5A56BA249}"/>
            </a:ext>
          </a:extLst>
        </p:cNvPr>
        <p:cNvGrpSpPr/>
        <p:nvPr/>
      </p:nvGrpSpPr>
      <p:grpSpPr>
        <a:xfrm>
          <a:off x="0" y="0"/>
          <a:ext cx="0" cy="0"/>
          <a:chOff x="0" y="0"/>
          <a:chExt cx="0" cy="0"/>
        </a:xfrm>
      </p:grpSpPr>
      <p:pic>
        <p:nvPicPr>
          <p:cNvPr id="22" name="Picture 21">
            <a:extLst>
              <a:ext uri="{FF2B5EF4-FFF2-40B4-BE49-F238E27FC236}">
                <a16:creationId xmlns:a16="http://schemas.microsoft.com/office/drawing/2014/main" id="{EAAE9FD2-A0D2-29AE-0CE0-83281ACDE6C0}"/>
              </a:ext>
            </a:extLst>
          </p:cNvPr>
          <p:cNvPicPr>
            <a:picLocks noChangeAspect="1"/>
          </p:cNvPicPr>
          <p:nvPr/>
        </p:nvPicPr>
        <p:blipFill>
          <a:blip r:embed="rId3"/>
          <a:srcRect t="6587" b="6587"/>
          <a:stretch/>
        </p:blipFill>
        <p:spPr>
          <a:xfrm>
            <a:off x="0" y="3504"/>
            <a:ext cx="12192000" cy="6854496"/>
          </a:xfrm>
          <a:prstGeom prst="rect">
            <a:avLst/>
          </a:prstGeom>
        </p:spPr>
      </p:pic>
      <p:pic>
        <p:nvPicPr>
          <p:cNvPr id="3" name="Picture 2">
            <a:extLst>
              <a:ext uri="{FF2B5EF4-FFF2-40B4-BE49-F238E27FC236}">
                <a16:creationId xmlns:a16="http://schemas.microsoft.com/office/drawing/2014/main" id="{89529518-4252-1EBE-04DC-9D3059C12C3A}"/>
              </a:ext>
            </a:extLst>
          </p:cNvPr>
          <p:cNvPicPr>
            <a:picLocks noChangeAspect="1"/>
          </p:cNvPicPr>
          <p:nvPr/>
        </p:nvPicPr>
        <p:blipFill>
          <a:blip r:embed="rId4"/>
          <a:srcRect/>
          <a:stretch/>
        </p:blipFill>
        <p:spPr>
          <a:xfrm>
            <a:off x="658297" y="-309774"/>
            <a:ext cx="4910379" cy="5762179"/>
          </a:xfrm>
          <a:prstGeom prst="rect">
            <a:avLst/>
          </a:prstGeom>
        </p:spPr>
      </p:pic>
      <p:sp>
        <p:nvSpPr>
          <p:cNvPr id="4" name="Rectangle 3">
            <a:extLst>
              <a:ext uri="{FF2B5EF4-FFF2-40B4-BE49-F238E27FC236}">
                <a16:creationId xmlns:a16="http://schemas.microsoft.com/office/drawing/2014/main" id="{DA1C7882-D5B9-BDBC-5C8B-6D1C3216F4F0}"/>
              </a:ext>
            </a:extLst>
          </p:cNvPr>
          <p:cNvSpPr/>
          <p:nvPr/>
        </p:nvSpPr>
        <p:spPr>
          <a:xfrm>
            <a:off x="5462490" y="216494"/>
            <a:ext cx="6695643" cy="637402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TT</a:t>
            </a: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34F4E4D8-DDEE-01C3-DEF2-487CDB8E573F}"/>
              </a:ext>
            </a:extLst>
          </p:cNvPr>
          <p:cNvSpPr txBox="1"/>
          <p:nvPr/>
        </p:nvSpPr>
        <p:spPr>
          <a:xfrm>
            <a:off x="6475675" y="338248"/>
            <a:ext cx="4943375" cy="461665"/>
          </a:xfrm>
          <a:prstGeom prst="rect">
            <a:avLst/>
          </a:prstGeom>
          <a:no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VTF Justina HUM Black" pitchFamily="2" charset="77"/>
                <a:ea typeface="+mn-ea"/>
                <a:cs typeface="+mn-cs"/>
              </a:rPr>
              <a:t>REASONS TO BELIEVE </a:t>
            </a:r>
          </a:p>
        </p:txBody>
      </p:sp>
      <p:sp>
        <p:nvSpPr>
          <p:cNvPr id="6" name="TextBox 5">
            <a:extLst>
              <a:ext uri="{FF2B5EF4-FFF2-40B4-BE49-F238E27FC236}">
                <a16:creationId xmlns:a16="http://schemas.microsoft.com/office/drawing/2014/main" id="{09BF64AA-8FB4-2E66-CF59-E9EE320632E9}"/>
              </a:ext>
            </a:extLst>
          </p:cNvPr>
          <p:cNvSpPr txBox="1"/>
          <p:nvPr/>
        </p:nvSpPr>
        <p:spPr>
          <a:xfrm>
            <a:off x="5528546" y="673850"/>
            <a:ext cx="6618224" cy="6924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prstClr val="black"/>
                </a:solidFill>
                <a:effectLst/>
                <a:uLnTx/>
                <a:uFillTx/>
                <a:latin typeface="Montserrat" pitchFamily="2" charset="77"/>
                <a:ea typeface="+mn-ea"/>
                <a:cs typeface="+mn-cs"/>
              </a:rPr>
              <a:t>We are seeing major trends in ambiguous flavors names grabbing market share. The customer is on the look for something unique and there is nothing more so than a </a:t>
            </a:r>
            <a:r>
              <a:rPr kumimoji="0" lang="en-US" sz="1300" b="1" i="0" u="none" strike="noStrike" kern="1200" cap="none" spc="0" normalizeH="0" baseline="0" noProof="0" dirty="0">
                <a:ln>
                  <a:noFill/>
                </a:ln>
                <a:solidFill>
                  <a:prstClr val="black"/>
                </a:solidFill>
                <a:effectLst/>
                <a:uLnTx/>
                <a:uFillTx/>
                <a:latin typeface="Montserrat" pitchFamily="2" charset="77"/>
                <a:ea typeface="+mn-ea"/>
                <a:cs typeface="+mn-cs"/>
              </a:rPr>
              <a:t>Diamond. </a:t>
            </a:r>
            <a:endParaRPr kumimoji="0" lang="en-US" sz="13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 name="TextBox 12">
            <a:extLst>
              <a:ext uri="{FF2B5EF4-FFF2-40B4-BE49-F238E27FC236}">
                <a16:creationId xmlns:a16="http://schemas.microsoft.com/office/drawing/2014/main" id="{AA44F72F-C1C2-ABC5-A8E3-B77185BDF29E}"/>
              </a:ext>
            </a:extLst>
          </p:cNvPr>
          <p:cNvSpPr txBox="1"/>
          <p:nvPr/>
        </p:nvSpPr>
        <p:spPr>
          <a:xfrm>
            <a:off x="5542035" y="1257269"/>
            <a:ext cx="6479636" cy="579005"/>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Montserrat Medium" pitchFamily="2" charset="77"/>
                <a:ea typeface="+mn-ea"/>
                <a:cs typeface="+mn-cs"/>
              </a:rPr>
              <a:t>The Flavor</a:t>
            </a:r>
            <a:r>
              <a:rPr kumimoji="0" lang="en-US" sz="1000" b="1" i="0" u="none" strike="noStrike" kern="1200" cap="none" spc="0" normalizeH="0" baseline="0" noProof="0" dirty="0">
                <a:ln>
                  <a:noFill/>
                </a:ln>
                <a:solidFill>
                  <a:prstClr val="black"/>
                </a:solidFill>
                <a:effectLst/>
                <a:uLnTx/>
                <a:uFillTx/>
                <a:latin typeface="Montserrat Medium" pitchFamily="2" charset="77"/>
                <a:ea typeface="+mn-ea"/>
                <a:cs typeface="+mn-cs"/>
              </a:rPr>
              <a:t>:</a:t>
            </a:r>
          </a:p>
          <a:p>
            <a:pPr marL="742950" marR="0" lvl="1"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100" b="1" i="0" u="none" strike="noStrike" kern="1200" cap="none" spc="0" normalizeH="0" baseline="0" noProof="0" dirty="0">
                <a:ln>
                  <a:noFill/>
                </a:ln>
                <a:solidFill>
                  <a:srgbClr val="222222"/>
                </a:solidFill>
                <a:effectLst/>
                <a:uLnTx/>
                <a:uFillTx/>
                <a:latin typeface="VTF Justina HUM Black" pitchFamily="2" charset="77"/>
                <a:ea typeface="+mn-ea"/>
                <a:cs typeface="+mn-cs"/>
              </a:rPr>
              <a:t>A citrus mixed berry flavor. Notes of raspberry, blueberry, cranberry, citrus.</a:t>
            </a:r>
            <a:r>
              <a:rPr kumimoji="0" lang="en-US" sz="1100" b="1" i="0" u="none" strike="noStrike" kern="1200" cap="none" spc="0" normalizeH="0" baseline="0" noProof="0" dirty="0">
                <a:ln>
                  <a:noFill/>
                </a:ln>
                <a:solidFill>
                  <a:prstClr val="black"/>
                </a:solidFill>
                <a:effectLst/>
                <a:uLnTx/>
                <a:uFillTx/>
                <a:latin typeface="VTF Justina HUM Black" pitchFamily="2" charset="77"/>
                <a:ea typeface="+mn-ea"/>
                <a:cs typeface="+mn-cs"/>
              </a:rPr>
              <a:t> </a:t>
            </a:r>
          </a:p>
        </p:txBody>
      </p:sp>
      <p:graphicFrame>
        <p:nvGraphicFramePr>
          <p:cNvPr id="14" name="Table 13">
            <a:extLst>
              <a:ext uri="{FF2B5EF4-FFF2-40B4-BE49-F238E27FC236}">
                <a16:creationId xmlns:a16="http://schemas.microsoft.com/office/drawing/2014/main" id="{BA595982-87E3-ECD3-0284-7835E157A01E}"/>
              </a:ext>
            </a:extLst>
          </p:cNvPr>
          <p:cNvGraphicFramePr>
            <a:graphicFrameLocks noGrp="1"/>
          </p:cNvGraphicFramePr>
          <p:nvPr/>
        </p:nvGraphicFramePr>
        <p:xfrm>
          <a:off x="109502" y="5512582"/>
          <a:ext cx="5314018" cy="1285240"/>
        </p:xfrm>
        <a:graphic>
          <a:graphicData uri="http://schemas.openxmlformats.org/drawingml/2006/table">
            <a:tbl>
              <a:tblPr bandRow="1">
                <a:tableStyleId>{073A0DAA-6AF3-43AB-8588-CEC1D06C72B9}</a:tableStyleId>
              </a:tblPr>
              <a:tblGrid>
                <a:gridCol w="2033323">
                  <a:extLst>
                    <a:ext uri="{9D8B030D-6E8A-4147-A177-3AD203B41FA5}">
                      <a16:colId xmlns:a16="http://schemas.microsoft.com/office/drawing/2014/main" val="4204144058"/>
                    </a:ext>
                  </a:extLst>
                </a:gridCol>
                <a:gridCol w="3280695">
                  <a:extLst>
                    <a:ext uri="{9D8B030D-6E8A-4147-A177-3AD203B41FA5}">
                      <a16:colId xmlns:a16="http://schemas.microsoft.com/office/drawing/2014/main" val="1344855021"/>
                    </a:ext>
                  </a:extLst>
                </a:gridCol>
              </a:tblGrid>
              <a:tr h="0">
                <a:tc>
                  <a:txBody>
                    <a:bodyPr/>
                    <a:lstStyle/>
                    <a:p>
                      <a:r>
                        <a:rPr lang="en-US" sz="1400" dirty="0">
                          <a:solidFill>
                            <a:schemeClr val="tx1">
                              <a:lumMod val="75000"/>
                              <a:lumOff val="25000"/>
                            </a:schemeClr>
                          </a:solidFill>
                          <a:latin typeface="Source Sans Pro" panose="020B0503030403020204" pitchFamily="34" charset="0"/>
                          <a:ea typeface="Source Sans Pro" panose="020B0503030403020204" pitchFamily="34" charset="0"/>
                        </a:rPr>
                        <a:t>SIZE: 200ml</a:t>
                      </a:r>
                    </a:p>
                  </a:txBody>
                  <a:tcPr/>
                </a:tc>
                <a:tc>
                  <a:txBody>
                    <a:bodyPr/>
                    <a:lstStyle/>
                    <a:p>
                      <a:r>
                        <a:rPr lang="en-US" sz="1400" dirty="0">
                          <a:solidFill>
                            <a:schemeClr val="tx1">
                              <a:lumMod val="75000"/>
                              <a:lumOff val="25000"/>
                            </a:schemeClr>
                          </a:solidFill>
                          <a:latin typeface="Source Sans Pro" panose="020B0503030403020204" pitchFamily="34" charset="0"/>
                          <a:ea typeface="Source Sans Pro" panose="020B0503030403020204" pitchFamily="34" charset="0"/>
                        </a:rPr>
                        <a:t>READY TO SHIP: September 1</a:t>
                      </a:r>
                      <a:r>
                        <a:rPr lang="en-US" sz="1400" baseline="30000" dirty="0">
                          <a:solidFill>
                            <a:schemeClr val="tx1">
                              <a:lumMod val="75000"/>
                              <a:lumOff val="25000"/>
                            </a:schemeClr>
                          </a:solidFill>
                          <a:latin typeface="Source Sans Pro" panose="020B0503030403020204" pitchFamily="34" charset="0"/>
                          <a:ea typeface="Source Sans Pro" panose="020B0503030403020204" pitchFamily="34" charset="0"/>
                        </a:rPr>
                        <a:t>st</a:t>
                      </a:r>
                      <a:r>
                        <a:rPr lang="en-US" sz="1400" dirty="0">
                          <a:solidFill>
                            <a:schemeClr val="tx1">
                              <a:lumMod val="75000"/>
                              <a:lumOff val="25000"/>
                            </a:schemeClr>
                          </a:solidFill>
                          <a:latin typeface="Source Sans Pro" panose="020B0503030403020204" pitchFamily="34" charset="0"/>
                          <a:ea typeface="Source Sans Pro" panose="020B0503030403020204" pitchFamily="34" charset="0"/>
                        </a:rPr>
                        <a:t> 2025</a:t>
                      </a:r>
                    </a:p>
                  </a:txBody>
                  <a:tcPr/>
                </a:tc>
                <a:extLst>
                  <a:ext uri="{0D108BD9-81ED-4DB2-BD59-A6C34878D82A}">
                    <a16:rowId xmlns:a16="http://schemas.microsoft.com/office/drawing/2014/main" val="494657100"/>
                  </a:ext>
                </a:extLst>
              </a:tr>
              <a:tr h="370840">
                <a:tc>
                  <a:txBody>
                    <a:bodyPr/>
                    <a:lstStyle/>
                    <a:p>
                      <a:r>
                        <a:rPr lang="en-US" sz="1400" dirty="0">
                          <a:solidFill>
                            <a:schemeClr val="tx1">
                              <a:lumMod val="75000"/>
                              <a:lumOff val="25000"/>
                            </a:schemeClr>
                          </a:solidFill>
                          <a:latin typeface="Source Sans Pro" panose="020B0503030403020204" pitchFamily="34" charset="0"/>
                          <a:ea typeface="Source Sans Pro" panose="020B0503030403020204" pitchFamily="34" charset="0"/>
                        </a:rPr>
                        <a:t>PACK: 24</a:t>
                      </a:r>
                    </a:p>
                  </a:txBody>
                  <a:tcPr/>
                </a:tc>
                <a:tc>
                  <a:txBody>
                    <a:bodyPr/>
                    <a:lstStyle/>
                    <a:p>
                      <a:r>
                        <a:rPr lang="en-US" sz="1400" dirty="0">
                          <a:solidFill>
                            <a:schemeClr val="tx1">
                              <a:lumMod val="75000"/>
                              <a:lumOff val="25000"/>
                            </a:schemeClr>
                          </a:solidFill>
                          <a:latin typeface="Source Sans Pro" panose="020B0503030403020204" pitchFamily="34" charset="0"/>
                          <a:ea typeface="Source Sans Pro" panose="020B0503030403020204" pitchFamily="34" charset="0"/>
                        </a:rPr>
                        <a:t>IN-MARKET: September 15</a:t>
                      </a:r>
                      <a:r>
                        <a:rPr lang="en-US" sz="1400" baseline="30000" dirty="0">
                          <a:solidFill>
                            <a:schemeClr val="tx1">
                              <a:lumMod val="75000"/>
                              <a:lumOff val="25000"/>
                            </a:schemeClr>
                          </a:solidFill>
                          <a:latin typeface="Source Sans Pro" panose="020B0503030403020204" pitchFamily="34" charset="0"/>
                          <a:ea typeface="Source Sans Pro" panose="020B0503030403020204" pitchFamily="34" charset="0"/>
                        </a:rPr>
                        <a:t>th</a:t>
                      </a:r>
                      <a:r>
                        <a:rPr lang="en-US" sz="1400" dirty="0">
                          <a:solidFill>
                            <a:schemeClr val="tx1">
                              <a:lumMod val="75000"/>
                              <a:lumOff val="25000"/>
                            </a:schemeClr>
                          </a:solidFill>
                          <a:latin typeface="Source Sans Pro" panose="020B0503030403020204" pitchFamily="34" charset="0"/>
                          <a:ea typeface="Source Sans Pro" panose="020B0503030403020204" pitchFamily="34" charset="0"/>
                        </a:rPr>
                        <a:t> 2025</a:t>
                      </a:r>
                    </a:p>
                  </a:txBody>
                  <a:tcPr/>
                </a:tc>
                <a:extLst>
                  <a:ext uri="{0D108BD9-81ED-4DB2-BD59-A6C34878D82A}">
                    <a16:rowId xmlns:a16="http://schemas.microsoft.com/office/drawing/2014/main" val="2700834294"/>
                  </a:ext>
                </a:extLst>
              </a:tr>
              <a:tr h="0">
                <a:tc>
                  <a:txBody>
                    <a:bodyPr/>
                    <a:lstStyle/>
                    <a:p>
                      <a:r>
                        <a:rPr lang="en-US" sz="1400" dirty="0">
                          <a:solidFill>
                            <a:schemeClr val="tx1">
                              <a:lumMod val="75000"/>
                              <a:lumOff val="25000"/>
                            </a:schemeClr>
                          </a:solidFill>
                          <a:latin typeface="Source Sans Pro" panose="020B0503030403020204" pitchFamily="34" charset="0"/>
                          <a:ea typeface="Source Sans Pro" panose="020B0503030403020204" pitchFamily="34" charset="0"/>
                        </a:rPr>
                        <a:t>PROOF: 16% ABV</a:t>
                      </a:r>
                    </a:p>
                  </a:txBody>
                  <a:tcPr/>
                </a:tc>
                <a:tc>
                  <a:txBody>
                    <a:bodyPr/>
                    <a:lstStyle/>
                    <a:p>
                      <a:r>
                        <a:rPr lang="en-US" sz="1400" dirty="0">
                          <a:solidFill>
                            <a:schemeClr val="tx1">
                              <a:lumMod val="75000"/>
                              <a:lumOff val="25000"/>
                            </a:schemeClr>
                          </a:solidFill>
                          <a:latin typeface="Source Sans Pro" panose="020B0503030403020204" pitchFamily="34" charset="0"/>
                          <a:ea typeface="Source Sans Pro" panose="020B0503030403020204" pitchFamily="34" charset="0"/>
                        </a:rPr>
                        <a:t>SRP: $3.49</a:t>
                      </a:r>
                    </a:p>
                  </a:txBody>
                  <a:tcPr/>
                </a:tc>
                <a:extLst>
                  <a:ext uri="{0D108BD9-81ED-4DB2-BD59-A6C34878D82A}">
                    <a16:rowId xmlns:a16="http://schemas.microsoft.com/office/drawing/2014/main" val="4093632965"/>
                  </a:ext>
                </a:extLst>
              </a:tr>
              <a:tr h="0">
                <a:tc>
                  <a:txBody>
                    <a:bodyPr/>
                    <a:lstStyle/>
                    <a:p>
                      <a:r>
                        <a:rPr lang="en-US" sz="1400" dirty="0">
                          <a:solidFill>
                            <a:schemeClr val="tx1">
                              <a:lumMod val="75000"/>
                              <a:lumOff val="25000"/>
                            </a:schemeClr>
                          </a:solidFill>
                          <a:latin typeface="Source Sans Pro" panose="020B0503030403020204" pitchFamily="34" charset="0"/>
                          <a:ea typeface="Source Sans Pro" panose="020B0503030403020204" pitchFamily="34" charset="0"/>
                        </a:rPr>
                        <a:t>UPC: </a:t>
                      </a:r>
                      <a:r>
                        <a:rPr lang="en-US" sz="1400" kern="1200" dirty="0">
                          <a:solidFill>
                            <a:schemeClr val="tx1">
                              <a:lumMod val="75000"/>
                              <a:lumOff val="25000"/>
                            </a:schemeClr>
                          </a:solidFill>
                          <a:latin typeface="Source Sans Pro" panose="020B0503030403020204" pitchFamily="34" charset="0"/>
                          <a:ea typeface="Source Sans Pro" panose="020B0503030403020204" pitchFamily="34" charset="0"/>
                          <a:cs typeface="+mn-cs"/>
                          <a:hlinkClick r:id="rId5">
                            <a:extLst>
                              <a:ext uri="{A12FA001-AC4F-418D-AE19-62706E023703}">
                                <ahyp:hlinkClr xmlns:ahyp="http://schemas.microsoft.com/office/drawing/2018/hyperlinkcolor" val="tx"/>
                              </a:ext>
                            </a:extLst>
                          </a:hlinkClick>
                        </a:rPr>
                        <a:t>850066929254</a:t>
                      </a:r>
                      <a:endParaRPr lang="en-US" sz="1400" kern="1200" dirty="0">
                        <a:solidFill>
                          <a:schemeClr val="tx1">
                            <a:lumMod val="75000"/>
                            <a:lumOff val="25000"/>
                          </a:schemeClr>
                        </a:solidFill>
                        <a:latin typeface="Source Sans Pro" panose="020B0503030403020204" pitchFamily="34" charset="0"/>
                        <a:ea typeface="Source Sans Pro" panose="020B0503030403020204" pitchFamily="34" charset="0"/>
                        <a:cs typeface="+mn-cs"/>
                      </a:endParaRPr>
                    </a:p>
                  </a:txBody>
                  <a:tcPr/>
                </a:tc>
                <a:tc>
                  <a:txBody>
                    <a:bodyPr/>
                    <a:lstStyle/>
                    <a:p>
                      <a:r>
                        <a:rPr lang="en-US" sz="1400" dirty="0">
                          <a:solidFill>
                            <a:schemeClr val="tx1">
                              <a:lumMod val="75000"/>
                              <a:lumOff val="25000"/>
                            </a:schemeClr>
                          </a:solidFill>
                          <a:latin typeface="Source Sans Pro" panose="020B0503030403020204" pitchFamily="34" charset="0"/>
                          <a:ea typeface="Source Sans Pro" panose="020B0503030403020204" pitchFamily="34" charset="0"/>
                        </a:rPr>
                        <a:t>MARKETING</a:t>
                      </a:r>
                      <a:r>
                        <a:rPr lang="en-US" sz="1400" baseline="0" dirty="0">
                          <a:solidFill>
                            <a:schemeClr val="tx1">
                              <a:lumMod val="75000"/>
                              <a:lumOff val="25000"/>
                            </a:schemeClr>
                          </a:solidFill>
                          <a:latin typeface="Source Sans Pro" panose="020B0503030403020204" pitchFamily="34" charset="0"/>
                          <a:ea typeface="Source Sans Pro" panose="020B0503030403020204" pitchFamily="34" charset="0"/>
                        </a:rPr>
                        <a:t> INVESMENT: $TBD</a:t>
                      </a:r>
                      <a:endParaRPr lang="en-US" sz="1400" dirty="0">
                        <a:solidFill>
                          <a:schemeClr val="tx1">
                            <a:lumMod val="75000"/>
                            <a:lumOff val="25000"/>
                          </a:schemeClr>
                        </a:solidFill>
                        <a:latin typeface="Source Sans Pro" panose="020B0503030403020204" pitchFamily="34" charset="0"/>
                        <a:ea typeface="Source Sans Pro" panose="020B0503030403020204" pitchFamily="34" charset="0"/>
                      </a:endParaRPr>
                    </a:p>
                  </a:txBody>
                  <a:tcPr/>
                </a:tc>
                <a:extLst>
                  <a:ext uri="{0D108BD9-81ED-4DB2-BD59-A6C34878D82A}">
                    <a16:rowId xmlns:a16="http://schemas.microsoft.com/office/drawing/2014/main" val="4163538652"/>
                  </a:ext>
                </a:extLst>
              </a:tr>
            </a:tbl>
          </a:graphicData>
        </a:graphic>
      </p:graphicFrame>
      <p:sp>
        <p:nvSpPr>
          <p:cNvPr id="25" name="TextBox 24">
            <a:extLst>
              <a:ext uri="{FF2B5EF4-FFF2-40B4-BE49-F238E27FC236}">
                <a16:creationId xmlns:a16="http://schemas.microsoft.com/office/drawing/2014/main" id="{1801B5B4-07E1-7F5A-3875-C7E29A41C28A}"/>
              </a:ext>
            </a:extLst>
          </p:cNvPr>
          <p:cNvSpPr txBox="1"/>
          <p:nvPr/>
        </p:nvSpPr>
        <p:spPr>
          <a:xfrm>
            <a:off x="5542035" y="1701949"/>
            <a:ext cx="6604735" cy="3759619"/>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Montserrat Medium" pitchFamily="2" charset="77"/>
                <a:ea typeface="+mn-ea"/>
                <a:cs typeface="+mn-cs"/>
              </a:rPr>
              <a:t>The Data: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Aptos" panose="02110004020202020204"/>
                <a:ea typeface="+mn-ea"/>
                <a:cs typeface="+mn-cs"/>
              </a:rPr>
              <a:t>Category</a:t>
            </a:r>
            <a:r>
              <a:rPr kumimoji="0" lang="en-US" sz="1000" b="0" i="0" u="none" strike="noStrike" kern="1200" cap="none" spc="0" normalizeH="0" baseline="0" noProof="0" dirty="0">
                <a:ln>
                  <a:noFill/>
                </a:ln>
                <a:solidFill>
                  <a:prstClr val="black"/>
                </a:solidFill>
                <a:effectLst/>
                <a:uLnTx/>
                <a:uFillTx/>
                <a:latin typeface="Aptos" panose="02110004020202020204"/>
                <a:ea typeface="+mn-ea"/>
                <a:cs typeface="+mn-cs"/>
              </a:rPr>
              <a:t>: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prstClr val="black"/>
                </a:solidFill>
                <a:effectLst/>
                <a:uLnTx/>
                <a:uFillTx/>
                <a:latin typeface="Aptos" panose="02110004020202020204"/>
                <a:ea typeface="+mn-ea"/>
                <a:cs typeface="+mn-cs"/>
              </a:rPr>
              <a:t>Premixed Cocktails is the #1 fastest-growing category, up +25% in dollar sales, outpacing all other categories across Beer, Wine and Spirits (Convenience)</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prstClr val="black"/>
                </a:solidFill>
                <a:effectLst/>
                <a:uLnTx/>
                <a:uFillTx/>
                <a:latin typeface="Aptos" panose="02110004020202020204"/>
                <a:ea typeface="+mn-ea"/>
                <a:cs typeface="+mn-cs"/>
              </a:rPr>
              <a:t>Wine Based Cocktails is the #1 fastest-growing Wine category in the U.S., up +30% in dollar sales last 52 weeks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Aptos" panose="02110004020202020204"/>
                <a:ea typeface="+mn-ea"/>
                <a:cs typeface="+mn-cs"/>
              </a:rPr>
              <a:t>Size/Format: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prstClr val="black"/>
                </a:solidFill>
                <a:effectLst/>
                <a:uLnTx/>
                <a:uFillTx/>
                <a:latin typeface="Aptos" panose="02110004020202020204"/>
                <a:ea typeface="+mn-ea"/>
                <a:cs typeface="+mn-cs"/>
              </a:rPr>
              <a:t>200 MLs is the #1 fastest growing Top 5 size in Wine Based Cocktails, up +186% in dollar sales last 52 weeks, generating over $62M annually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Aptos" panose="02110004020202020204"/>
                <a:ea typeface="+mn-ea"/>
                <a:cs typeface="+mn-cs"/>
              </a:rPr>
              <a:t>Brand</a:t>
            </a:r>
            <a:r>
              <a:rPr kumimoji="0" lang="en-US" sz="1000" b="0" i="0" u="none" strike="noStrike" kern="1200" cap="none" spc="0" normalizeH="0" baseline="0" noProof="0" dirty="0">
                <a:ln>
                  <a:noFill/>
                </a:ln>
                <a:solidFill>
                  <a:prstClr val="black"/>
                </a:solidFill>
                <a:effectLst/>
                <a:uLnTx/>
                <a:uFillTx/>
                <a:latin typeface="Aptos" panose="02110004020202020204"/>
                <a:ea typeface="+mn-ea"/>
                <a:cs typeface="+mn-cs"/>
              </a:rPr>
              <a:t>: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prstClr val="black"/>
                </a:solidFill>
                <a:effectLst/>
                <a:uLnTx/>
                <a:uFillTx/>
                <a:latin typeface="Aptos" panose="02110004020202020204"/>
                <a:ea typeface="+mn-ea"/>
                <a:cs typeface="+mn-cs"/>
              </a:rPr>
              <a:t>Big </a:t>
            </a:r>
            <a:r>
              <a:rPr kumimoji="0" lang="en-US" sz="1000" b="0" i="0" u="none" strike="noStrike" kern="1200" cap="none" spc="0" normalizeH="0" baseline="0" noProof="0" dirty="0" err="1">
                <a:ln>
                  <a:noFill/>
                </a:ln>
                <a:solidFill>
                  <a:prstClr val="black"/>
                </a:solidFill>
                <a:effectLst/>
                <a:uLnTx/>
                <a:uFillTx/>
                <a:latin typeface="Aptos" panose="02110004020202020204"/>
                <a:ea typeface="+mn-ea"/>
                <a:cs typeface="+mn-cs"/>
              </a:rPr>
              <a:t>Sipz</a:t>
            </a:r>
            <a:r>
              <a:rPr kumimoji="0" lang="en-US" sz="1000" b="0" i="0" u="none" strike="noStrike" kern="1200" cap="none" spc="0" normalizeH="0" baseline="0" noProof="0" dirty="0">
                <a:ln>
                  <a:noFill/>
                </a:ln>
                <a:solidFill>
                  <a:prstClr val="black"/>
                </a:solidFill>
                <a:effectLst/>
                <a:uLnTx/>
                <a:uFillTx/>
                <a:latin typeface="Aptos" panose="02110004020202020204"/>
                <a:ea typeface="+mn-ea"/>
                <a:cs typeface="+mn-cs"/>
              </a:rPr>
              <a:t> is the #3 Wine Based RTD Brand in the U.S., up +177% in dollar sales last 52 weeks, more than double the growth rate of its Top 2 competitors </a:t>
            </a:r>
            <a:r>
              <a:rPr kumimoji="0" lang="en-US" sz="1000" b="0" i="0" u="none" strike="noStrike" kern="1200" cap="none" spc="0" normalizeH="0" baseline="0" noProof="0" dirty="0" err="1">
                <a:ln>
                  <a:noFill/>
                </a:ln>
                <a:solidFill>
                  <a:prstClr val="black"/>
                </a:solidFill>
                <a:effectLst/>
                <a:uLnTx/>
                <a:uFillTx/>
                <a:latin typeface="Aptos" panose="02110004020202020204"/>
                <a:ea typeface="+mn-ea"/>
                <a:cs typeface="+mn-cs"/>
              </a:rPr>
              <a:t>Buzzballz</a:t>
            </a:r>
            <a:r>
              <a:rPr kumimoji="0" lang="en-US" sz="1000" b="0" i="0" u="none" strike="noStrike" kern="1200" cap="none" spc="0" normalizeH="0" baseline="0" noProof="0" dirty="0">
                <a:ln>
                  <a:noFill/>
                </a:ln>
                <a:solidFill>
                  <a:prstClr val="black"/>
                </a:solidFill>
                <a:effectLst/>
                <a:uLnTx/>
                <a:uFillTx/>
                <a:latin typeface="Aptos" panose="02110004020202020204"/>
                <a:ea typeface="+mn-ea"/>
                <a:cs typeface="+mn-cs"/>
              </a:rPr>
              <a:t> and Beatbox</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Aptos" panose="02110004020202020204"/>
                <a:ea typeface="+mn-ea"/>
                <a:cs typeface="+mn-cs"/>
              </a:rPr>
              <a:t>Flavor</a:t>
            </a:r>
            <a:r>
              <a:rPr kumimoji="0" lang="en-US" sz="1000" b="0" i="0" u="none" strike="noStrike" kern="1200" cap="none" spc="0" normalizeH="0" baseline="0" noProof="0" dirty="0">
                <a:ln>
                  <a:noFill/>
                </a:ln>
                <a:solidFill>
                  <a:prstClr val="black"/>
                </a:solidFill>
                <a:effectLst/>
                <a:uLnTx/>
                <a:uFillTx/>
                <a:latin typeface="Aptos" panose="02110004020202020204"/>
                <a:ea typeface="+mn-ea"/>
                <a:cs typeface="+mn-cs"/>
              </a:rPr>
              <a:t>: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prstClr val="black"/>
                </a:solidFill>
                <a:effectLst/>
                <a:uLnTx/>
                <a:uFillTx/>
                <a:latin typeface="Aptos" panose="02110004020202020204"/>
                <a:ea typeface="+mn-ea"/>
                <a:cs typeface="+mn-cs"/>
              </a:rPr>
              <a:t>Citrus Flavors continue to trend and lead the RTD/RTS category, with flavors such as Lime leading the charge as #1 overall flavor in Pre-Mixed cocktails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prstClr val="black"/>
                </a:solidFill>
                <a:effectLst/>
                <a:uLnTx/>
                <a:uFillTx/>
                <a:latin typeface="Aptos" panose="02110004020202020204"/>
                <a:ea typeface="+mn-ea"/>
                <a:cs typeface="+mn-cs"/>
              </a:rPr>
              <a:t>Cranberry is a Top 20 trending flavor within Pre-Mixed Cocktails, up +57% in dollar sales last 52 weeks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prstClr val="black"/>
                </a:solidFill>
                <a:effectLst/>
                <a:uLnTx/>
                <a:uFillTx/>
                <a:latin typeface="Aptos" panose="02110004020202020204"/>
                <a:ea typeface="+mn-ea"/>
                <a:cs typeface="+mn-cs"/>
              </a:rPr>
              <a:t>Other berry flavors such as Raspberry/Black  Raspberry are also seeing growth, up +55% in dollar sales last 52 weeks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Aptos" panose="02110004020202020204"/>
                <a:ea typeface="+mn-ea"/>
                <a:cs typeface="+mn-cs"/>
              </a:rPr>
              <a:t>RTD/RTD Consumer Trends: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prstClr val="black"/>
                </a:solidFill>
                <a:effectLst/>
                <a:uLnTx/>
                <a:uFillTx/>
                <a:latin typeface="Aptos" panose="02110004020202020204"/>
                <a:ea typeface="+mn-ea"/>
                <a:cs typeface="+mn-cs"/>
              </a:rPr>
              <a:t>Unique RTD flavors are key traits amongst consumers, outranking importance of other product features such as ABV, spirit/base, and brand.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prstClr val="black"/>
                </a:solidFill>
                <a:effectLst/>
                <a:uLnTx/>
                <a:uFillTx/>
                <a:latin typeface="Aptos" panose="02110004020202020204"/>
                <a:ea typeface="+mn-ea"/>
                <a:cs typeface="+mn-cs"/>
              </a:rPr>
              <a:t>According to consumer preference research, Blueberry ranked Top 10 in emerging flavors</a:t>
            </a:r>
          </a:p>
          <a:p>
            <a:pPr marL="742950" marR="0" lvl="1"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endParaRPr kumimoji="0" lang="en-US" sz="1000" b="0" i="0" u="none" strike="noStrike" kern="1200" cap="none" spc="0" normalizeH="0" baseline="0" noProof="0" dirty="0">
              <a:ln>
                <a:noFill/>
              </a:ln>
              <a:solidFill>
                <a:prstClr val="black"/>
              </a:solidFill>
              <a:effectLst/>
              <a:uLnTx/>
              <a:uFillTx/>
              <a:latin typeface="Montserrat" pitchFamily="2" charset="77"/>
              <a:ea typeface="+mn-ea"/>
              <a:cs typeface="+mn-cs"/>
            </a:endParaRPr>
          </a:p>
        </p:txBody>
      </p:sp>
      <p:sp>
        <p:nvSpPr>
          <p:cNvPr id="8" name="TextBox 7">
            <a:extLst>
              <a:ext uri="{FF2B5EF4-FFF2-40B4-BE49-F238E27FC236}">
                <a16:creationId xmlns:a16="http://schemas.microsoft.com/office/drawing/2014/main" id="{5D7267B9-9432-BB40-DC6E-6FE5983D3671}"/>
              </a:ext>
            </a:extLst>
          </p:cNvPr>
          <p:cNvSpPr txBox="1"/>
          <p:nvPr/>
        </p:nvSpPr>
        <p:spPr>
          <a:xfrm>
            <a:off x="5539205" y="5116145"/>
            <a:ext cx="5463557" cy="1474378"/>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Montserrat Medium" pitchFamily="2" charset="77"/>
                <a:ea typeface="+mn-ea"/>
                <a:cs typeface="+mn-cs"/>
              </a:rPr>
              <a:t>Marketing Support:</a:t>
            </a:r>
          </a:p>
          <a:p>
            <a:pPr marL="742950" marR="0" lvl="1"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000" b="1" i="0" u="none" strike="noStrike" kern="1200" cap="none" spc="0" normalizeH="0" baseline="0" noProof="0" dirty="0">
                <a:ln>
                  <a:noFill/>
                </a:ln>
                <a:solidFill>
                  <a:prstClr val="black"/>
                </a:solidFill>
                <a:effectLst/>
                <a:uLnTx/>
                <a:uFillTx/>
                <a:latin typeface="Montserrat Medium" pitchFamily="2" charset="77"/>
                <a:ea typeface="+mn-ea"/>
                <a:cs typeface="+mn-cs"/>
              </a:rPr>
              <a:t>PRINTABLE POS &amp; PACKAGING</a:t>
            </a:r>
            <a:endParaRPr kumimoji="0" lang="en-US" sz="1000" b="0" i="0" u="none" strike="noStrike" kern="1200" cap="none" spc="0" normalizeH="0" baseline="0" noProof="0" dirty="0">
              <a:ln>
                <a:noFill/>
              </a:ln>
              <a:solidFill>
                <a:prstClr val="black"/>
              </a:solidFill>
              <a:effectLst/>
              <a:uLnTx/>
              <a:uFillTx/>
              <a:latin typeface="Montserrat Medium" pitchFamily="2" charset="77"/>
              <a:ea typeface="+mn-ea"/>
              <a:cs typeface="+mn-cs"/>
            </a:endParaRPr>
          </a:p>
          <a:p>
            <a:pPr marL="742950" marR="0" lvl="1"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prstClr val="black"/>
                </a:solidFill>
                <a:effectLst/>
                <a:uLnTx/>
                <a:uFillTx/>
                <a:latin typeface="Montserrat Medium" pitchFamily="2" charset="77"/>
                <a:ea typeface="+mn-ea"/>
                <a:cs typeface="+mn-cs"/>
              </a:rPr>
              <a:t>INFLUENCER PARTNERSHIPS</a:t>
            </a:r>
          </a:p>
          <a:p>
            <a:pPr marL="742950" marR="0" lvl="1"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prstClr val="black"/>
                </a:solidFill>
                <a:effectLst/>
                <a:uLnTx/>
                <a:uFillTx/>
                <a:latin typeface="Montserrat Medium" pitchFamily="2" charset="77"/>
                <a:ea typeface="+mn-ea"/>
                <a:cs typeface="+mn-cs"/>
              </a:rPr>
              <a:t>PRINT READY POS</a:t>
            </a:r>
          </a:p>
          <a:p>
            <a:pPr marL="742950" marR="0" lvl="1"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prstClr val="black"/>
                </a:solidFill>
                <a:effectLst/>
                <a:uLnTx/>
                <a:uFillTx/>
                <a:latin typeface="Montserrat Medium" pitchFamily="2" charset="77"/>
                <a:ea typeface="+mn-ea"/>
                <a:cs typeface="+mn-cs"/>
              </a:rPr>
              <a:t>PAID SOCIAL</a:t>
            </a:r>
          </a:p>
          <a:p>
            <a:pPr marL="742950" marR="0" lvl="1"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000" b="0" i="0" u="none" strike="noStrike" kern="1200" cap="none" spc="0" normalizeH="0" baseline="0" noProof="0" dirty="0">
                <a:ln>
                  <a:noFill/>
                </a:ln>
                <a:solidFill>
                  <a:prstClr val="black"/>
                </a:solidFill>
                <a:effectLst/>
                <a:uLnTx/>
                <a:uFillTx/>
                <a:latin typeface="Montserrat Medium" pitchFamily="2" charset="77"/>
                <a:ea typeface="+mn-ea"/>
                <a:cs typeface="+mn-cs"/>
              </a:rPr>
              <a:t>GIVEAWAYS</a:t>
            </a:r>
          </a:p>
        </p:txBody>
      </p:sp>
      <p:sp>
        <p:nvSpPr>
          <p:cNvPr id="27" name="TextBox 26">
            <a:extLst>
              <a:ext uri="{FF2B5EF4-FFF2-40B4-BE49-F238E27FC236}">
                <a16:creationId xmlns:a16="http://schemas.microsoft.com/office/drawing/2014/main" id="{B9AA0BDD-4CCA-F823-89DA-B6C7AB2D70C1}"/>
              </a:ext>
            </a:extLst>
          </p:cNvPr>
          <p:cNvSpPr txBox="1"/>
          <p:nvPr/>
        </p:nvSpPr>
        <p:spPr>
          <a:xfrm>
            <a:off x="8091406" y="6539596"/>
            <a:ext cx="616373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1" u="none" strike="noStrike" kern="1200" cap="none" spc="0" normalizeH="0" baseline="0" noProof="0" dirty="0">
                <a:ln>
                  <a:noFill/>
                </a:ln>
                <a:solidFill>
                  <a:prstClr val="black"/>
                </a:solidFill>
                <a:effectLst/>
                <a:uLnTx/>
                <a:uFillTx/>
                <a:latin typeface="Aptos" panose="02110004020202020204"/>
                <a:ea typeface="+mn-ea"/>
                <a:cs typeface="+mn-cs"/>
                <a:hlinkClick r:id="rId6">
                  <a:extLst>
                    <a:ext uri="{A12FA001-AC4F-418D-AE19-62706E023703}">
                      <ahyp:hlinkClr xmlns:ahyp="http://schemas.microsoft.com/office/drawing/2018/hyperlinkcolor" val="tx"/>
                    </a:ext>
                  </a:extLst>
                </a:hlinkClick>
              </a:rPr>
              <a:t>https://www.convenience.org/Media/Daily/2025/February/14/4-Unique-Flavors-Drive-RTD-Beverage-Sales_Research</a:t>
            </a:r>
            <a:endParaRPr kumimoji="0" lang="en-US" sz="600" b="0" i="1"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1" u="none" strike="noStrike" kern="1200" cap="none" spc="0" normalizeH="0" baseline="0" noProof="0" dirty="0">
                <a:ln>
                  <a:noFill/>
                </a:ln>
                <a:solidFill>
                  <a:prstClr val="black"/>
                </a:solidFill>
                <a:effectLst/>
                <a:uLnTx/>
                <a:uFillTx/>
                <a:latin typeface="Aptos" panose="02110004020202020204"/>
                <a:ea typeface="+mn-ea"/>
                <a:cs typeface="+mn-cs"/>
              </a:rPr>
              <a:t>Nielsen Total US </a:t>
            </a:r>
            <a:r>
              <a:rPr kumimoji="0" lang="en-US" sz="600" b="0" i="1" u="none" strike="noStrike" kern="1200" cap="none" spc="0" normalizeH="0" baseline="0" noProof="0" dirty="0" err="1">
                <a:ln>
                  <a:noFill/>
                </a:ln>
                <a:solidFill>
                  <a:prstClr val="black"/>
                </a:solidFill>
                <a:effectLst/>
                <a:uLnTx/>
                <a:uFillTx/>
                <a:latin typeface="Aptos" panose="02110004020202020204"/>
                <a:ea typeface="+mn-ea"/>
                <a:cs typeface="+mn-cs"/>
              </a:rPr>
              <a:t>xAOC</a:t>
            </a:r>
            <a:r>
              <a:rPr kumimoji="0" lang="en-US" sz="600" b="0" i="1" u="none" strike="noStrike" kern="1200" cap="none" spc="0" normalizeH="0" baseline="0" noProof="0" dirty="0">
                <a:ln>
                  <a:noFill/>
                </a:ln>
                <a:solidFill>
                  <a:prstClr val="black"/>
                </a:solidFill>
                <a:effectLst/>
                <a:uLnTx/>
                <a:uFillTx/>
                <a:latin typeface="Aptos" panose="02110004020202020204"/>
                <a:ea typeface="+mn-ea"/>
                <a:cs typeface="+mn-cs"/>
              </a:rPr>
              <a:t> + </a:t>
            </a:r>
            <a:r>
              <a:rPr kumimoji="0" lang="en-US" sz="600" b="0" i="1" u="none" strike="noStrike" kern="1200" cap="none" spc="0" normalizeH="0" baseline="0" noProof="0" dirty="0" err="1">
                <a:ln>
                  <a:noFill/>
                </a:ln>
                <a:solidFill>
                  <a:prstClr val="black"/>
                </a:solidFill>
                <a:effectLst/>
                <a:uLnTx/>
                <a:uFillTx/>
                <a:latin typeface="Aptos" panose="02110004020202020204"/>
                <a:ea typeface="+mn-ea"/>
                <a:cs typeface="+mn-cs"/>
              </a:rPr>
              <a:t>Liq</a:t>
            </a:r>
            <a:r>
              <a:rPr kumimoji="0" lang="en-US" sz="600" b="0" i="1" u="none" strike="noStrike" kern="1200" cap="none" spc="0" normalizeH="0" baseline="0" noProof="0" dirty="0">
                <a:ln>
                  <a:noFill/>
                </a:ln>
                <a:solidFill>
                  <a:prstClr val="black"/>
                </a:solidFill>
                <a:effectLst/>
                <a:uLnTx/>
                <a:uFillTx/>
                <a:latin typeface="Aptos" panose="02110004020202020204"/>
                <a:ea typeface="+mn-ea"/>
                <a:cs typeface="+mn-cs"/>
              </a:rPr>
              <a:t> + Conv / 52 weeks ending / Wine / Wine Based Cocktails / All Data thru 4-19-2025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1" u="none" strike="noStrike" kern="1200" cap="none" spc="0" normalizeH="0" baseline="0" noProof="0" dirty="0" err="1">
                <a:ln>
                  <a:noFill/>
                </a:ln>
                <a:solidFill>
                  <a:prstClr val="black"/>
                </a:solidFill>
                <a:effectLst/>
                <a:uLnTx/>
                <a:uFillTx/>
                <a:latin typeface="Aptos" panose="02110004020202020204"/>
                <a:ea typeface="+mn-ea"/>
                <a:cs typeface="+mn-cs"/>
              </a:rPr>
              <a:t>Circana</a:t>
            </a:r>
            <a:r>
              <a:rPr kumimoji="0" lang="en-US" sz="600" b="0" i="1" u="none" strike="noStrike" kern="1200" cap="none" spc="0" normalizeH="0" baseline="0" noProof="0" dirty="0">
                <a:ln>
                  <a:noFill/>
                </a:ln>
                <a:solidFill>
                  <a:prstClr val="black"/>
                </a:solidFill>
                <a:effectLst/>
                <a:uLnTx/>
                <a:uFillTx/>
                <a:latin typeface="Aptos" panose="02110004020202020204"/>
                <a:ea typeface="+mn-ea"/>
                <a:cs typeface="+mn-cs"/>
              </a:rPr>
              <a:t> MULO + Conv / 52 weeks ending / Pre-Mixed Cocktails / All Data Thru 5-04-2025</a:t>
            </a:r>
          </a:p>
        </p:txBody>
      </p:sp>
      <p:pic>
        <p:nvPicPr>
          <p:cNvPr id="2" name="Picture 1">
            <a:extLst>
              <a:ext uri="{FF2B5EF4-FFF2-40B4-BE49-F238E27FC236}">
                <a16:creationId xmlns:a16="http://schemas.microsoft.com/office/drawing/2014/main" id="{8AE8C994-E762-0EAC-C657-1865CF9FEE2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9502" y="29687"/>
            <a:ext cx="2240974" cy="1899956"/>
          </a:xfrm>
          <a:prstGeom prst="rect">
            <a:avLst/>
          </a:prstGeom>
        </p:spPr>
      </p:pic>
      <p:pic>
        <p:nvPicPr>
          <p:cNvPr id="7" name="Picture 6" descr="A can of liquid with a label&#10;&#10;AI-generated content may be incorrect.">
            <a:extLst>
              <a:ext uri="{FF2B5EF4-FFF2-40B4-BE49-F238E27FC236}">
                <a16:creationId xmlns:a16="http://schemas.microsoft.com/office/drawing/2014/main" id="{FF6E2A12-944F-4042-CB7E-0A7E13914C2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382086">
            <a:off x="1066058" y="240114"/>
            <a:ext cx="4893075" cy="4893075"/>
          </a:xfrm>
          <a:prstGeom prst="rect">
            <a:avLst/>
          </a:prstGeom>
        </p:spPr>
      </p:pic>
      <p:sp>
        <p:nvSpPr>
          <p:cNvPr id="9" name="TextBox 8">
            <a:extLst>
              <a:ext uri="{FF2B5EF4-FFF2-40B4-BE49-F238E27FC236}">
                <a16:creationId xmlns:a16="http://schemas.microsoft.com/office/drawing/2014/main" id="{C1241D69-C4A9-A5F4-5173-FEAD5766310A}"/>
              </a:ext>
            </a:extLst>
          </p:cNvPr>
          <p:cNvSpPr txBox="1"/>
          <p:nvPr/>
        </p:nvSpPr>
        <p:spPr>
          <a:xfrm>
            <a:off x="2462764" y="5155888"/>
            <a:ext cx="2457450"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7eleven LAUNCH</a:t>
            </a:r>
          </a:p>
        </p:txBody>
      </p:sp>
      <p:pic>
        <p:nvPicPr>
          <p:cNvPr id="11" name="Picture 10" descr="A close-up of a bar code&#10;&#10;AI-generated content may be incorrect.">
            <a:extLst>
              <a:ext uri="{FF2B5EF4-FFF2-40B4-BE49-F238E27FC236}">
                <a16:creationId xmlns:a16="http://schemas.microsoft.com/office/drawing/2014/main" id="{278D1D41-5F69-DCFE-CCDF-C280A49FB8BE}"/>
              </a:ext>
            </a:extLst>
          </p:cNvPr>
          <p:cNvPicPr>
            <a:picLocks noChangeAspect="1"/>
          </p:cNvPicPr>
          <p:nvPr/>
        </p:nvPicPr>
        <p:blipFill>
          <a:blip r:embed="rId9"/>
          <a:stretch>
            <a:fillRect/>
          </a:stretch>
        </p:blipFill>
        <p:spPr>
          <a:xfrm>
            <a:off x="8691916" y="5452405"/>
            <a:ext cx="1384300" cy="927100"/>
          </a:xfrm>
          <a:prstGeom prst="rect">
            <a:avLst/>
          </a:prstGeom>
          <a:ln w="25400">
            <a:solidFill>
              <a:srgbClr val="99FF00"/>
            </a:solidFill>
          </a:ln>
        </p:spPr>
      </p:pic>
      <p:sp>
        <p:nvSpPr>
          <p:cNvPr id="10" name="TextBox 9">
            <a:extLst>
              <a:ext uri="{FF2B5EF4-FFF2-40B4-BE49-F238E27FC236}">
                <a16:creationId xmlns:a16="http://schemas.microsoft.com/office/drawing/2014/main" id="{048F7573-9184-DB8A-F52F-EEDEFE9E1BB1}"/>
              </a:ext>
            </a:extLst>
          </p:cNvPr>
          <p:cNvSpPr txBox="1"/>
          <p:nvPr/>
        </p:nvSpPr>
        <p:spPr>
          <a:xfrm>
            <a:off x="8568659" y="5109346"/>
            <a:ext cx="5463557" cy="317587"/>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Montserrat Medium" pitchFamily="2" charset="77"/>
                <a:ea typeface="+mn-ea"/>
                <a:cs typeface="+mn-cs"/>
              </a:rPr>
              <a:t>UPC</a:t>
            </a:r>
          </a:p>
        </p:txBody>
      </p:sp>
      <p:pic>
        <p:nvPicPr>
          <p:cNvPr id="15" name="Picture 14" descr="A bar code with numbers&#10;&#10;AI-generated content may be incorrect.">
            <a:extLst>
              <a:ext uri="{FF2B5EF4-FFF2-40B4-BE49-F238E27FC236}">
                <a16:creationId xmlns:a16="http://schemas.microsoft.com/office/drawing/2014/main" id="{FED1F60A-611C-9B4A-03C3-1965C8480591}"/>
              </a:ext>
            </a:extLst>
          </p:cNvPr>
          <p:cNvPicPr>
            <a:picLocks noChangeAspect="1"/>
          </p:cNvPicPr>
          <p:nvPr/>
        </p:nvPicPr>
        <p:blipFill>
          <a:blip r:embed="rId10"/>
          <a:stretch>
            <a:fillRect/>
          </a:stretch>
        </p:blipFill>
        <p:spPr>
          <a:xfrm>
            <a:off x="10188411" y="5421145"/>
            <a:ext cx="1728383" cy="1051044"/>
          </a:xfrm>
          <a:prstGeom prst="rect">
            <a:avLst/>
          </a:prstGeom>
          <a:ln w="25400">
            <a:solidFill>
              <a:srgbClr val="0070C0"/>
            </a:solidFill>
          </a:ln>
        </p:spPr>
      </p:pic>
      <p:sp>
        <p:nvSpPr>
          <p:cNvPr id="16" name="TextBox 15">
            <a:extLst>
              <a:ext uri="{FF2B5EF4-FFF2-40B4-BE49-F238E27FC236}">
                <a16:creationId xmlns:a16="http://schemas.microsoft.com/office/drawing/2014/main" id="{C055D324-042A-A8EC-E292-817B1C85A691}"/>
              </a:ext>
            </a:extLst>
          </p:cNvPr>
          <p:cNvSpPr txBox="1"/>
          <p:nvPr/>
        </p:nvSpPr>
        <p:spPr>
          <a:xfrm>
            <a:off x="10123652" y="5116145"/>
            <a:ext cx="5463557" cy="317587"/>
          </a:xfrm>
          <a:prstGeom prst="rect">
            <a:avLst/>
          </a:prstGeom>
          <a:noFill/>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Montserrat Medium" pitchFamily="2" charset="77"/>
                <a:ea typeface="+mn-ea"/>
                <a:cs typeface="+mn-cs"/>
              </a:rPr>
              <a:t>SCC</a:t>
            </a:r>
          </a:p>
        </p:txBody>
      </p:sp>
    </p:spTree>
    <p:extLst>
      <p:ext uri="{BB962C8B-B14F-4D97-AF65-F5344CB8AC3E}">
        <p14:creationId xmlns:p14="http://schemas.microsoft.com/office/powerpoint/2010/main" val="10078480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rgbClr val="000000"/>
            </a:gs>
            <a:gs pos="45000">
              <a:srgbClr val="000000"/>
            </a:gs>
            <a:gs pos="100000">
              <a:srgbClr val="DE0706"/>
            </a:gs>
          </a:gsLst>
          <a:lin ang="5400000" scaled="1"/>
        </a:gradFill>
        <a:effectLst/>
      </p:bgPr>
    </p:bg>
    <p:spTree>
      <p:nvGrpSpPr>
        <p:cNvPr id="1" name=""/>
        <p:cNvGrpSpPr/>
        <p:nvPr/>
      </p:nvGrpSpPr>
      <p:grpSpPr>
        <a:xfrm>
          <a:off x="0" y="0"/>
          <a:ext cx="0" cy="0"/>
          <a:chOff x="0" y="0"/>
          <a:chExt cx="0" cy="0"/>
        </a:xfrm>
      </p:grpSpPr>
      <p:pic>
        <p:nvPicPr>
          <p:cNvPr id="6" name="Picture 5" descr="A black background with a black square">
            <a:extLst>
              <a:ext uri="{FF2B5EF4-FFF2-40B4-BE49-F238E27FC236}">
                <a16:creationId xmlns:a16="http://schemas.microsoft.com/office/drawing/2014/main" id="{C17BCC12-C050-D212-B20F-6E5A0C9A8BD5}"/>
              </a:ext>
            </a:extLst>
          </p:cNvPr>
          <p:cNvPicPr>
            <a:picLocks noChangeAspect="1"/>
          </p:cNvPicPr>
          <p:nvPr/>
        </p:nvPicPr>
        <p:blipFill rotWithShape="1">
          <a:blip r:embed="rId3">
            <a:duotone>
              <a:prstClr val="black"/>
              <a:schemeClr val="tx2">
                <a:tint val="45000"/>
                <a:satMod val="400000"/>
              </a:schemeClr>
            </a:duotone>
          </a:blip>
          <a:srcRect r="1" b="77359"/>
          <a:stretch>
            <a:fillRect/>
          </a:stretch>
        </p:blipFill>
        <p:spPr>
          <a:xfrm rot="10800000">
            <a:off x="20" y="247582"/>
            <a:ext cx="12191980" cy="6857990"/>
          </a:xfrm>
          <a:prstGeom prst="rect">
            <a:avLst/>
          </a:prstGeom>
        </p:spPr>
      </p:pic>
      <p:pic>
        <p:nvPicPr>
          <p:cNvPr id="86019" name="Picture 17">
            <a:extLst>
              <a:ext uri="{FF2B5EF4-FFF2-40B4-BE49-F238E27FC236}">
                <a16:creationId xmlns:a16="http://schemas.microsoft.com/office/drawing/2014/main" id="{2FE43B7D-9073-D1E8-974E-01CE8045087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3011" t="22871" r="-15694" b="-3651"/>
          <a:stretch>
            <a:fillRect/>
          </a:stretch>
        </p:blipFill>
        <p:spPr bwMode="auto">
          <a:xfrm>
            <a:off x="0" y="34925"/>
            <a:ext cx="4087813" cy="3313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6020" name="Picture 7">
            <a:extLst>
              <a:ext uri="{FF2B5EF4-FFF2-40B4-BE49-F238E27FC236}">
                <a16:creationId xmlns:a16="http://schemas.microsoft.com/office/drawing/2014/main" id="{5CB74E6F-2144-14BF-9150-BAE4A6D8153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781" t="2" r="41100" b="39650"/>
          <a:stretch>
            <a:fillRect/>
          </a:stretch>
        </p:blipFill>
        <p:spPr bwMode="auto">
          <a:xfrm>
            <a:off x="-22225" y="-4763"/>
            <a:ext cx="7315200" cy="422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6021" name="Picture 10">
            <a:extLst>
              <a:ext uri="{FF2B5EF4-FFF2-40B4-BE49-F238E27FC236}">
                <a16:creationId xmlns:a16="http://schemas.microsoft.com/office/drawing/2014/main" id="{00984E6D-02D5-9A1E-C1BE-C8B51A5382C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4650" y="1730375"/>
            <a:ext cx="6567488" cy="187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6" descr="FR LOGO - 4 IN' STICKER – FUERZA REGIDA">
            <a:extLst>
              <a:ext uri="{FF2B5EF4-FFF2-40B4-BE49-F238E27FC236}">
                <a16:creationId xmlns:a16="http://schemas.microsoft.com/office/drawing/2014/main" id="{2D7B6549-6517-8513-4223-AFF300078B4B}"/>
              </a:ext>
            </a:extLst>
          </p:cNvPr>
          <p:cNvPicPr>
            <a:picLocks noChangeAspect="1" noChangeArrowheads="1"/>
          </p:cNvPicPr>
          <p:nvPr/>
        </p:nvPicPr>
        <p:blipFill>
          <a:blip r:embed="rId7">
            <a:duotone>
              <a:prstClr val="black"/>
              <a:schemeClr val="tx2">
                <a:tint val="45000"/>
                <a:satMod val="400000"/>
              </a:schemeClr>
            </a:duotone>
          </a:blip>
          <a:srcRect/>
          <a:stretch>
            <a:fillRect/>
          </a:stretch>
        </p:blipFill>
        <p:spPr bwMode="auto">
          <a:xfrm>
            <a:off x="10951156" y="197098"/>
            <a:ext cx="936043" cy="691632"/>
          </a:xfrm>
          <a:prstGeom prst="rect">
            <a:avLst/>
          </a:prstGeom>
          <a:noFill/>
        </p:spPr>
      </p:pic>
      <p:sp>
        <p:nvSpPr>
          <p:cNvPr id="86023" name="TextBox 15">
            <a:extLst>
              <a:ext uri="{FF2B5EF4-FFF2-40B4-BE49-F238E27FC236}">
                <a16:creationId xmlns:a16="http://schemas.microsoft.com/office/drawing/2014/main" id="{0C845542-DA25-1489-23BC-81FD10B0EC74}"/>
              </a:ext>
            </a:extLst>
          </p:cNvPr>
          <p:cNvSpPr txBox="1">
            <a:spLocks noChangeArrowheads="1"/>
          </p:cNvSpPr>
          <p:nvPr/>
        </p:nvSpPr>
        <p:spPr bwMode="auto">
          <a:xfrm>
            <a:off x="7313613" y="1158875"/>
            <a:ext cx="4808537" cy="280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Aptos" panose="020B000402020202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Aptos" panose="020B0004020202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Aptos" panose="020B0004020202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Aptos" panose="020B0004020202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Aptos" panose="020B00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ptos" panose="020B00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ptos" panose="020B00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ptos" panose="020B00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ptos" panose="020B00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srgbClr val="FFFFFF"/>
                </a:solidFill>
                <a:effectLst/>
                <a:uLnTx/>
                <a:uFillTx/>
                <a:latin typeface="Source Sans Pro" panose="020B0503030403020204" pitchFamily="34" charset="0"/>
                <a:ea typeface="Source Sans Pro" panose="020B0503030403020204" pitchFamily="34" charset="0"/>
                <a:cs typeface="Source Sans Pro" panose="020B0503030403020204" pitchFamily="34" charset="0"/>
              </a:rPr>
              <a:t>Introducing Big Sipz x Fuerza Regida: An AMAZING collaboration with the chart-topping Latin sensation shaking up music across the U.S.!</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600" b="0" i="0" u="none" strike="noStrike" kern="1200" cap="none" spc="0" normalizeH="0" baseline="0" noProof="0">
              <a:ln>
                <a:noFill/>
              </a:ln>
              <a:solidFill>
                <a:srgbClr val="FFFFFF"/>
              </a:solidFill>
              <a:effectLst/>
              <a:uLnTx/>
              <a:uFillTx/>
              <a:latin typeface="Source Sans Pro" panose="020B0503030403020204" pitchFamily="34" charset="0"/>
              <a:ea typeface="Source Sans Pro" panose="020B0503030403020204" pitchFamily="34" charset="0"/>
              <a:cs typeface="Source Sans Pro" panose="020B0503030403020204" pitchFamily="34" charset="0"/>
            </a:endParaRPr>
          </a:p>
          <a:p>
            <a:pPr marL="742950" marR="0" lvl="1"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altLang="en-US" sz="1600" b="0" i="0" u="none" strike="noStrike" kern="1200" cap="none" spc="0" normalizeH="0" baseline="0" noProof="0">
                <a:ln>
                  <a:noFill/>
                </a:ln>
                <a:solidFill>
                  <a:srgbClr val="FFFFFF"/>
                </a:solidFill>
                <a:effectLst/>
                <a:uLnTx/>
                <a:uFillTx/>
                <a:latin typeface="Source Sans Pro" panose="020B0503030403020204" pitchFamily="34" charset="0"/>
                <a:ea typeface="Source Sans Pro" panose="020B0503030403020204" pitchFamily="34" charset="0"/>
                <a:cs typeface="Source Sans Pro" panose="020B0503030403020204" pitchFamily="34" charset="0"/>
              </a:rPr>
              <a:t>Over 36M monthly listeners on Spotify / YouTube</a:t>
            </a:r>
          </a:p>
          <a:p>
            <a:pPr marL="742950" marR="0" lvl="1"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altLang="en-US" sz="1600" b="0" i="0" u="none" strike="noStrike" kern="1200" cap="none" spc="0" normalizeH="0" baseline="0" noProof="0">
                <a:ln>
                  <a:noFill/>
                </a:ln>
                <a:solidFill>
                  <a:srgbClr val="FFFFFF"/>
                </a:solidFill>
                <a:effectLst/>
                <a:uLnTx/>
                <a:uFillTx/>
                <a:latin typeface="Source Sans Pro" panose="020B0503030403020204" pitchFamily="34" charset="0"/>
                <a:ea typeface="Source Sans Pro" panose="020B0503030403020204" pitchFamily="34" charset="0"/>
                <a:cs typeface="Source Sans Pro" panose="020B0503030403020204" pitchFamily="34" charset="0"/>
              </a:rPr>
              <a:t>#2 Billboard 200</a:t>
            </a:r>
          </a:p>
          <a:p>
            <a:pPr marL="742950" marR="0" lvl="1"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altLang="en-US" sz="1600" b="0" i="0" u="none" strike="noStrike" kern="1200" cap="none" spc="0" normalizeH="0" baseline="0" noProof="0">
                <a:ln>
                  <a:noFill/>
                </a:ln>
                <a:solidFill>
                  <a:srgbClr val="FFFFFF"/>
                </a:solidFill>
                <a:effectLst/>
                <a:uLnTx/>
                <a:uFillTx/>
                <a:latin typeface="Source Sans Pro" panose="020B0503030403020204" pitchFamily="34" charset="0"/>
                <a:ea typeface="Source Sans Pro" panose="020B0503030403020204" pitchFamily="34" charset="0"/>
                <a:cs typeface="Source Sans Pro" panose="020B0503030403020204" pitchFamily="34" charset="0"/>
              </a:rPr>
              <a:t>9.4M Instagram / 6.8M Tik Tok</a:t>
            </a:r>
          </a:p>
          <a:p>
            <a:pPr marL="742950" marR="0" lvl="1"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altLang="en-US" sz="1600" b="0" i="0" u="none" strike="noStrike" kern="1200" cap="none" spc="0" normalizeH="0" baseline="0" noProof="0">
                <a:ln>
                  <a:noFill/>
                </a:ln>
                <a:solidFill>
                  <a:srgbClr val="FFFFFF"/>
                </a:solidFill>
                <a:effectLst/>
                <a:uLnTx/>
                <a:uFillTx/>
                <a:latin typeface="Source Sans Pro" panose="020B0503030403020204" pitchFamily="34" charset="0"/>
                <a:ea typeface="Source Sans Pro" panose="020B0503030403020204" pitchFamily="34" charset="0"/>
                <a:cs typeface="Source Sans Pro" panose="020B0503030403020204" pitchFamily="34" charset="0"/>
              </a:rPr>
              <a:t>This partnership hits home with our key audience: men and women, 21-34 years old, embracing diversity</a:t>
            </a:r>
          </a:p>
        </p:txBody>
      </p:sp>
      <p:pic>
        <p:nvPicPr>
          <p:cNvPr id="86024" name="Picture 4">
            <a:extLst>
              <a:ext uri="{FF2B5EF4-FFF2-40B4-BE49-F238E27FC236}">
                <a16:creationId xmlns:a16="http://schemas.microsoft.com/office/drawing/2014/main" id="{4B297DA2-A845-1B7B-3DA9-FFE07183BE1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159625" y="82550"/>
            <a:ext cx="3790950" cy="909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ounded Rectangle 1">
            <a:extLst>
              <a:ext uri="{FF2B5EF4-FFF2-40B4-BE49-F238E27FC236}">
                <a16:creationId xmlns:a16="http://schemas.microsoft.com/office/drawing/2014/main" id="{C61319A1-7DC0-4ED3-918A-F0B2F13B1D43}"/>
              </a:ext>
            </a:extLst>
          </p:cNvPr>
          <p:cNvSpPr>
            <a:spLocks noChangeAspect="1"/>
          </p:cNvSpPr>
          <p:nvPr/>
        </p:nvSpPr>
        <p:spPr>
          <a:xfrm>
            <a:off x="173038" y="4450334"/>
            <a:ext cx="2743200" cy="319088"/>
          </a:xfrm>
          <a:prstGeom prst="roundRect">
            <a:avLst/>
          </a:prstGeom>
          <a:solidFill>
            <a:srgbClr val="EDE9E8"/>
          </a:solidFill>
          <a:ln w="38100">
            <a:solidFill>
              <a:srgbClr val="DE0706"/>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VTF Justina HUM Black" pitchFamily="2" charset="77"/>
                <a:ea typeface="+mn-ea"/>
                <a:cs typeface="+mn-cs"/>
              </a:rPr>
              <a:t>#1 MEXICAN ARTIST IN THE WORLD</a:t>
            </a:r>
          </a:p>
        </p:txBody>
      </p:sp>
      <p:sp>
        <p:nvSpPr>
          <p:cNvPr id="21" name="Rounded Rectangle 5">
            <a:extLst>
              <a:ext uri="{FF2B5EF4-FFF2-40B4-BE49-F238E27FC236}">
                <a16:creationId xmlns:a16="http://schemas.microsoft.com/office/drawing/2014/main" id="{6FBA6988-9E38-D695-AAFD-C4C9B96B84C0}"/>
              </a:ext>
            </a:extLst>
          </p:cNvPr>
          <p:cNvSpPr>
            <a:spLocks/>
          </p:cNvSpPr>
          <p:nvPr/>
        </p:nvSpPr>
        <p:spPr>
          <a:xfrm>
            <a:off x="153988" y="4894834"/>
            <a:ext cx="2743200" cy="320675"/>
          </a:xfrm>
          <a:prstGeom prst="roundRect">
            <a:avLst/>
          </a:prstGeom>
          <a:solidFill>
            <a:srgbClr val="EDE9E8"/>
          </a:solidFill>
          <a:ln w="38100">
            <a:solidFill>
              <a:srgbClr val="DE0706"/>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VTF Justina HUM Black" pitchFamily="2" charset="77"/>
                <a:ea typeface="+mn-ea"/>
                <a:cs typeface="+mn-cs"/>
              </a:rPr>
              <a:t>TOP 50 ARTIST IN THE WORLD</a:t>
            </a:r>
          </a:p>
        </p:txBody>
      </p:sp>
      <p:sp>
        <p:nvSpPr>
          <p:cNvPr id="22" name="Rounded Rectangle 6">
            <a:extLst>
              <a:ext uri="{FF2B5EF4-FFF2-40B4-BE49-F238E27FC236}">
                <a16:creationId xmlns:a16="http://schemas.microsoft.com/office/drawing/2014/main" id="{1ACB4DA6-8964-478F-9273-512DF3D5FEEB}"/>
              </a:ext>
            </a:extLst>
          </p:cNvPr>
          <p:cNvSpPr>
            <a:spLocks/>
          </p:cNvSpPr>
          <p:nvPr/>
        </p:nvSpPr>
        <p:spPr>
          <a:xfrm>
            <a:off x="153988" y="5352034"/>
            <a:ext cx="2743200" cy="320675"/>
          </a:xfrm>
          <a:prstGeom prst="roundRect">
            <a:avLst/>
          </a:prstGeom>
          <a:solidFill>
            <a:srgbClr val="EDE9E8"/>
          </a:solidFill>
          <a:ln w="38100">
            <a:solidFill>
              <a:srgbClr val="DE0706"/>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VTF Justina HUM Black" pitchFamily="2" charset="77"/>
                <a:ea typeface="+mn-ea"/>
                <a:cs typeface="+mn-cs"/>
              </a:rPr>
              <a:t>20+ BILLION STREAMS </a:t>
            </a:r>
          </a:p>
        </p:txBody>
      </p:sp>
      <p:sp>
        <p:nvSpPr>
          <p:cNvPr id="86048" name="TextBox 6">
            <a:extLst>
              <a:ext uri="{FF2B5EF4-FFF2-40B4-BE49-F238E27FC236}">
                <a16:creationId xmlns:a16="http://schemas.microsoft.com/office/drawing/2014/main" id="{1193DF0D-4118-8346-0C89-88E6F01BD2D0}"/>
              </a:ext>
            </a:extLst>
          </p:cNvPr>
          <p:cNvSpPr txBox="1">
            <a:spLocks noChangeArrowheads="1"/>
          </p:cNvSpPr>
          <p:nvPr/>
        </p:nvSpPr>
        <p:spPr bwMode="auto">
          <a:xfrm>
            <a:off x="3040063" y="3367088"/>
            <a:ext cx="61182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Aptos" panose="020B000402020202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Aptos" panose="020B0004020202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Aptos" panose="020B0004020202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Aptos" panose="020B0004020202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Aptos" panose="020B00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ptos" panose="020B00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ptos" panose="020B00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ptos" panose="020B00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ptos" panose="020B00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Aptos" panose="020B0004020202020204" pitchFamily="34" charset="0"/>
                <a:ea typeface="+mn-ea"/>
                <a:cs typeface="+mn-cs"/>
              </a:rPr>
              <a:t> </a:t>
            </a:r>
          </a:p>
        </p:txBody>
      </p:sp>
      <p:sp>
        <p:nvSpPr>
          <p:cNvPr id="86049" name="TextBox 9">
            <a:extLst>
              <a:ext uri="{FF2B5EF4-FFF2-40B4-BE49-F238E27FC236}">
                <a16:creationId xmlns:a16="http://schemas.microsoft.com/office/drawing/2014/main" id="{AFF24981-9B4B-E7F1-BF60-DFF9188A308C}"/>
              </a:ext>
            </a:extLst>
          </p:cNvPr>
          <p:cNvSpPr txBox="1">
            <a:spLocks noChangeArrowheads="1"/>
          </p:cNvSpPr>
          <p:nvPr/>
        </p:nvSpPr>
        <p:spPr bwMode="auto">
          <a:xfrm>
            <a:off x="3040063" y="3367088"/>
            <a:ext cx="61182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Aptos" panose="020B000402020202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Aptos" panose="020B0004020202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Aptos" panose="020B0004020202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Aptos" panose="020B0004020202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Aptos" panose="020B00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ptos" panose="020B00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ptos" panose="020B00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ptos" panose="020B00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ptos" panose="020B00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Aptos" panose="020B0004020202020204" pitchFamily="34" charset="0"/>
                <a:ea typeface="+mn-ea"/>
                <a:cs typeface="+mn-cs"/>
              </a:rPr>
              <a:t> </a:t>
            </a:r>
          </a:p>
        </p:txBody>
      </p:sp>
      <p:sp>
        <p:nvSpPr>
          <p:cNvPr id="86050" name="TextBox 12">
            <a:extLst>
              <a:ext uri="{FF2B5EF4-FFF2-40B4-BE49-F238E27FC236}">
                <a16:creationId xmlns:a16="http://schemas.microsoft.com/office/drawing/2014/main" id="{7DEDE77C-5F83-B157-BC07-6102EA919C7F}"/>
              </a:ext>
            </a:extLst>
          </p:cNvPr>
          <p:cNvSpPr txBox="1">
            <a:spLocks noChangeArrowheads="1"/>
          </p:cNvSpPr>
          <p:nvPr/>
        </p:nvSpPr>
        <p:spPr bwMode="auto">
          <a:xfrm>
            <a:off x="3040063" y="3367088"/>
            <a:ext cx="61182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Aptos" panose="020B000402020202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Aptos" panose="020B000402020202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Aptos" panose="020B000402020202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Aptos" panose="020B000402020202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Aptos" panose="020B000402020202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ptos" panose="020B000402020202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ptos" panose="020B000402020202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ptos" panose="020B000402020202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Aptos" panose="020B00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Aptos" panose="020B0004020202020204" pitchFamily="34" charset="0"/>
                <a:ea typeface="+mn-ea"/>
                <a:cs typeface="+mn-cs"/>
              </a:rPr>
              <a:t> </a:t>
            </a:r>
          </a:p>
        </p:txBody>
      </p:sp>
      <p:pic>
        <p:nvPicPr>
          <p:cNvPr id="2" name="Picture 1">
            <a:extLst>
              <a:ext uri="{FF2B5EF4-FFF2-40B4-BE49-F238E27FC236}">
                <a16:creationId xmlns:a16="http://schemas.microsoft.com/office/drawing/2014/main" id="{655E403E-E7B6-7A7B-1B15-6D8DCF7BC640}"/>
              </a:ext>
            </a:extLst>
          </p:cNvPr>
          <p:cNvPicPr>
            <a:picLocks noChangeAspect="1"/>
          </p:cNvPicPr>
          <p:nvPr/>
        </p:nvPicPr>
        <p:blipFill>
          <a:blip r:embed="rId9"/>
          <a:srcRect t="29027"/>
          <a:stretch>
            <a:fillRect/>
          </a:stretch>
        </p:blipFill>
        <p:spPr>
          <a:xfrm>
            <a:off x="71120" y="5746013"/>
            <a:ext cx="2947037" cy="1176529"/>
          </a:xfrm>
          <a:prstGeom prst="rect">
            <a:avLst/>
          </a:prstGeom>
        </p:spPr>
      </p:pic>
      <p:pic>
        <p:nvPicPr>
          <p:cNvPr id="3" name="Picture 2">
            <a:extLst>
              <a:ext uri="{FF2B5EF4-FFF2-40B4-BE49-F238E27FC236}">
                <a16:creationId xmlns:a16="http://schemas.microsoft.com/office/drawing/2014/main" id="{03F5FFA9-8C37-3FA8-FD17-770DB32EBFA0}"/>
              </a:ext>
            </a:extLst>
          </p:cNvPr>
          <p:cNvPicPr>
            <a:picLocks noChangeAspect="1"/>
          </p:cNvPicPr>
          <p:nvPr/>
        </p:nvPicPr>
        <p:blipFill>
          <a:blip r:embed="rId10"/>
          <a:stretch>
            <a:fillRect/>
          </a:stretch>
        </p:blipFill>
        <p:spPr>
          <a:xfrm>
            <a:off x="4737419" y="4212773"/>
            <a:ext cx="2537549" cy="2707023"/>
          </a:xfrm>
          <a:prstGeom prst="rect">
            <a:avLst/>
          </a:prstGeom>
        </p:spPr>
      </p:pic>
      <p:pic>
        <p:nvPicPr>
          <p:cNvPr id="4" name="Picture 3">
            <a:extLst>
              <a:ext uri="{FF2B5EF4-FFF2-40B4-BE49-F238E27FC236}">
                <a16:creationId xmlns:a16="http://schemas.microsoft.com/office/drawing/2014/main" id="{DD486F52-A300-03D2-8366-866D25AAEEDD}"/>
              </a:ext>
            </a:extLst>
          </p:cNvPr>
          <p:cNvPicPr>
            <a:picLocks noChangeAspect="1"/>
          </p:cNvPicPr>
          <p:nvPr/>
        </p:nvPicPr>
        <p:blipFill>
          <a:blip r:embed="rId11"/>
          <a:stretch>
            <a:fillRect/>
          </a:stretch>
        </p:blipFill>
        <p:spPr>
          <a:xfrm>
            <a:off x="2734302" y="4209471"/>
            <a:ext cx="2707023" cy="2707023"/>
          </a:xfrm>
          <a:prstGeom prst="rect">
            <a:avLst/>
          </a:prstGeom>
        </p:spPr>
      </p:pic>
      <p:pic>
        <p:nvPicPr>
          <p:cNvPr id="8" name="Picture 7">
            <a:extLst>
              <a:ext uri="{FF2B5EF4-FFF2-40B4-BE49-F238E27FC236}">
                <a16:creationId xmlns:a16="http://schemas.microsoft.com/office/drawing/2014/main" id="{9EE53AD0-8BEA-15C6-85BD-8A35B938B691}"/>
              </a:ext>
            </a:extLst>
          </p:cNvPr>
          <p:cNvPicPr>
            <a:picLocks noChangeAspect="1"/>
          </p:cNvPicPr>
          <p:nvPr/>
        </p:nvPicPr>
        <p:blipFill>
          <a:blip r:embed="rId12"/>
          <a:stretch>
            <a:fillRect/>
          </a:stretch>
        </p:blipFill>
        <p:spPr>
          <a:xfrm>
            <a:off x="8474428" y="4647253"/>
            <a:ext cx="2944749" cy="1963166"/>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flip="none" rotWithShape="1">
          <a:gsLst>
            <a:gs pos="45000">
              <a:schemeClr val="tx1"/>
            </a:gs>
            <a:gs pos="100000">
              <a:srgbClr val="DE0706"/>
            </a:gs>
          </a:gsLst>
          <a:lin ang="5400000" scaled="1"/>
          <a:tileRect/>
        </a:gradFill>
        <a:effectLst/>
      </p:bgPr>
    </p:bg>
    <p:spTree>
      <p:nvGrpSpPr>
        <p:cNvPr id="1" name="">
          <a:extLst>
            <a:ext uri="{FF2B5EF4-FFF2-40B4-BE49-F238E27FC236}">
              <a16:creationId xmlns:a16="http://schemas.microsoft.com/office/drawing/2014/main" id="{45772B03-9EEA-33E7-6291-5930793001F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FC259BD-E245-1285-2D68-8F7BBE453C94}"/>
              </a:ext>
            </a:extLst>
          </p:cNvPr>
          <p:cNvSpPr txBox="1"/>
          <p:nvPr/>
        </p:nvSpPr>
        <p:spPr>
          <a:xfrm>
            <a:off x="-523144" y="192006"/>
            <a:ext cx="13238287" cy="646331"/>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solidFill>
                    <a:srgbClr val="DE0706"/>
                  </a:solidFill>
                </a:ln>
                <a:solidFill>
                  <a:prstClr val="black"/>
                </a:solidFill>
                <a:effectLst/>
                <a:uLnTx/>
                <a:uFillTx/>
                <a:latin typeface="VTF Justina HUM Black" pitchFamily="2" charset="77"/>
                <a:ea typeface="Source Sans Pro" panose="020B0503030403020204" pitchFamily="34" charset="0"/>
                <a:cs typeface="+mn-cs"/>
              </a:rPr>
              <a:t>CHERRY MANIFEST</a:t>
            </a:r>
          </a:p>
        </p:txBody>
      </p:sp>
      <p:pic>
        <p:nvPicPr>
          <p:cNvPr id="17" name="Picture 6" descr="FR LOGO - 4 IN' STICKER – FUERZA REGIDA">
            <a:extLst>
              <a:ext uri="{FF2B5EF4-FFF2-40B4-BE49-F238E27FC236}">
                <a16:creationId xmlns:a16="http://schemas.microsoft.com/office/drawing/2014/main" id="{DF5D3196-9A41-7D88-163C-2C439F2B073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875900"/>
            <a:ext cx="1329158" cy="982100"/>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9" descr="A close up of a jar&#10;&#10;AI-generated content may be incorrect.">
            <a:extLst>
              <a:ext uri="{FF2B5EF4-FFF2-40B4-BE49-F238E27FC236}">
                <a16:creationId xmlns:a16="http://schemas.microsoft.com/office/drawing/2014/main" id="{D3F4D186-1B0A-2B43-0C81-AA5EEE6FB196}"/>
              </a:ext>
            </a:extLst>
          </p:cNvPr>
          <p:cNvPicPr>
            <a:picLocks noChangeAspect="1"/>
          </p:cNvPicPr>
          <p:nvPr/>
        </p:nvPicPr>
        <p:blipFill>
          <a:blip r:embed="rId4"/>
          <a:stretch>
            <a:fillRect/>
          </a:stretch>
        </p:blipFill>
        <p:spPr>
          <a:xfrm>
            <a:off x="381384" y="782849"/>
            <a:ext cx="4297680" cy="4297680"/>
          </a:xfrm>
          <a:prstGeom prst="rect">
            <a:avLst/>
          </a:prstGeom>
        </p:spPr>
      </p:pic>
      <p:pic>
        <p:nvPicPr>
          <p:cNvPr id="22" name="Picture 21" descr="A jar of red liquid&#10;&#10;AI-generated content may be incorrect.">
            <a:extLst>
              <a:ext uri="{FF2B5EF4-FFF2-40B4-BE49-F238E27FC236}">
                <a16:creationId xmlns:a16="http://schemas.microsoft.com/office/drawing/2014/main" id="{8387EDA8-DB31-6674-CBD7-2E98E2B7F378}"/>
              </a:ext>
            </a:extLst>
          </p:cNvPr>
          <p:cNvPicPr>
            <a:picLocks noChangeAspect="1"/>
          </p:cNvPicPr>
          <p:nvPr/>
        </p:nvPicPr>
        <p:blipFill>
          <a:blip r:embed="rId5"/>
          <a:stretch>
            <a:fillRect/>
          </a:stretch>
        </p:blipFill>
        <p:spPr>
          <a:xfrm>
            <a:off x="4047422" y="782849"/>
            <a:ext cx="4297680" cy="4297680"/>
          </a:xfrm>
          <a:prstGeom prst="rect">
            <a:avLst/>
          </a:prstGeom>
        </p:spPr>
      </p:pic>
      <p:pic>
        <p:nvPicPr>
          <p:cNvPr id="24" name="Picture 23" descr="A jar of red liquid&#10;&#10;AI-generated content may be incorrect.">
            <a:extLst>
              <a:ext uri="{FF2B5EF4-FFF2-40B4-BE49-F238E27FC236}">
                <a16:creationId xmlns:a16="http://schemas.microsoft.com/office/drawing/2014/main" id="{ECAEAF29-DCEA-3CF9-7EEF-7D23BF3C4907}"/>
              </a:ext>
            </a:extLst>
          </p:cNvPr>
          <p:cNvPicPr>
            <a:picLocks noChangeAspect="1"/>
          </p:cNvPicPr>
          <p:nvPr/>
        </p:nvPicPr>
        <p:blipFill>
          <a:blip r:embed="rId6"/>
          <a:stretch>
            <a:fillRect/>
          </a:stretch>
        </p:blipFill>
        <p:spPr>
          <a:xfrm>
            <a:off x="7613197" y="883112"/>
            <a:ext cx="4297680" cy="4297680"/>
          </a:xfrm>
          <a:prstGeom prst="rect">
            <a:avLst/>
          </a:prstGeom>
        </p:spPr>
      </p:pic>
      <p:pic>
        <p:nvPicPr>
          <p:cNvPr id="5" name="Picture 4">
            <a:extLst>
              <a:ext uri="{FF2B5EF4-FFF2-40B4-BE49-F238E27FC236}">
                <a16:creationId xmlns:a16="http://schemas.microsoft.com/office/drawing/2014/main" id="{06730F2D-C75F-3459-0423-7D20AD933676}"/>
              </a:ext>
            </a:extLst>
          </p:cNvPr>
          <p:cNvPicPr>
            <a:picLocks noChangeAspect="1"/>
          </p:cNvPicPr>
          <p:nvPr/>
        </p:nvPicPr>
        <p:blipFill>
          <a:blip r:embed="rId7"/>
          <a:stretch>
            <a:fillRect/>
          </a:stretch>
        </p:blipFill>
        <p:spPr>
          <a:xfrm>
            <a:off x="9165166" y="5475110"/>
            <a:ext cx="2074334" cy="1382889"/>
          </a:xfrm>
          <a:prstGeom prst="rect">
            <a:avLst/>
          </a:prstGeom>
        </p:spPr>
      </p:pic>
    </p:spTree>
    <p:extLst>
      <p:ext uri="{BB962C8B-B14F-4D97-AF65-F5344CB8AC3E}">
        <p14:creationId xmlns:p14="http://schemas.microsoft.com/office/powerpoint/2010/main" val="29654350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 name="JUGZ-POS-10x15 (1) copy.jpg" descr="JUGZ-POS-10x15 (1) copy.jpg"/>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50899" y="0"/>
            <a:ext cx="12293798" cy="6882753"/>
          </a:xfrm>
          <a:prstGeom prst="rect">
            <a:avLst/>
          </a:prstGeom>
          <a:ln w="12700">
            <a:miter lim="400000"/>
          </a:ln>
        </p:spPr>
      </p:pic>
      <p:sp>
        <p:nvSpPr>
          <p:cNvPr id="127" name="TextBox 23"/>
          <p:cNvSpPr txBox="1"/>
          <p:nvPr/>
        </p:nvSpPr>
        <p:spPr>
          <a:xfrm>
            <a:off x="7912980" y="235805"/>
            <a:ext cx="5986832" cy="789941"/>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marL="0" marR="0" lvl="1" indent="457200" algn="l" defTabSz="914400" rtl="0" eaLnBrk="1" fontAlgn="auto" latinLnBrk="0" hangingPunct="0">
              <a:lnSpc>
                <a:spcPct val="100000"/>
              </a:lnSpc>
              <a:spcBef>
                <a:spcPts val="0"/>
              </a:spcBef>
              <a:spcAft>
                <a:spcPts val="0"/>
              </a:spcAft>
              <a:buClrTx/>
              <a:buSzTx/>
              <a:buFontTx/>
              <a:buNone/>
              <a:tabLst/>
              <a:defRPr sz="3200">
                <a:ln w="12700">
                  <a:solidFill>
                    <a:srgbClr val="000000"/>
                  </a:solidFill>
                </a:ln>
                <a:solidFill>
                  <a:srgbClr val="FFFFFF"/>
                </a:solidFill>
                <a:effectLst>
                  <a:outerShdw blurRad="50800" dist="50800" dir="5400000" rotWithShape="0">
                    <a:srgbClr val="000000">
                      <a:alpha val="0"/>
                    </a:srgbClr>
                  </a:outerShdw>
                </a:effectLst>
                <a:latin typeface="VTF Justina HUM"/>
                <a:ea typeface="VTF Justina HUM"/>
                <a:cs typeface="VTF Justina HUM"/>
                <a:sym typeface="VTF Justina HUM"/>
              </a:defRPr>
            </a:pPr>
            <a:r>
              <a:rPr kumimoji="0" sz="3200" b="0" i="0" u="none" strike="noStrike" kern="0" cap="none" spc="0" normalizeH="0" baseline="0" noProof="0" dirty="0">
                <a:ln w="12700">
                  <a:solidFill>
                    <a:srgbClr val="000000"/>
                  </a:solidFill>
                </a:ln>
                <a:solidFill>
                  <a:srgbClr val="FFFFFF"/>
                </a:solidFill>
                <a:effectLst>
                  <a:outerShdw blurRad="50800" dist="50800" dir="5400000" rotWithShape="0">
                    <a:srgbClr val="000000">
                      <a:alpha val="0"/>
                    </a:srgbClr>
                  </a:outerShdw>
                </a:effectLst>
                <a:uLnTx/>
                <a:uFillTx/>
                <a:latin typeface="VTF Justina HUM"/>
                <a:sym typeface="VTF Justina HUM"/>
              </a:rPr>
              <a:t>1 LITER. • 16% ABV</a:t>
            </a:r>
          </a:p>
        </p:txBody>
      </p:sp>
      <p:pic>
        <p:nvPicPr>
          <p:cNvPr id="128" name="Picture 17" descr="Picture 17"/>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551530" y="5279464"/>
            <a:ext cx="1281625" cy="890621"/>
          </a:xfrm>
          <a:prstGeom prst="rect">
            <a:avLst/>
          </a:prstGeom>
          <a:ln w="12700">
            <a:miter lim="400000"/>
          </a:ln>
        </p:spPr>
      </p:pic>
      <p:pic>
        <p:nvPicPr>
          <p:cNvPr id="129" name="Picture 29" descr="Picture 29"/>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659380" y="5279961"/>
            <a:ext cx="1281625" cy="890621"/>
          </a:xfrm>
          <a:prstGeom prst="rect">
            <a:avLst/>
          </a:prstGeom>
          <a:ln w="12700">
            <a:miter lim="400000"/>
          </a:ln>
        </p:spPr>
      </p:pic>
      <p:pic>
        <p:nvPicPr>
          <p:cNvPr id="130" name="Picture 31" descr="Picture 31"/>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3023647" y="5287502"/>
            <a:ext cx="1281625" cy="890621"/>
          </a:xfrm>
          <a:prstGeom prst="rect">
            <a:avLst/>
          </a:prstGeom>
          <a:ln w="12700">
            <a:miter lim="400000"/>
          </a:ln>
        </p:spPr>
      </p:pic>
      <p:pic>
        <p:nvPicPr>
          <p:cNvPr id="137" name="pasted-image.tiff" descr="pasted-image.tiff"/>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229167" y="92797"/>
            <a:ext cx="5584961" cy="2159462"/>
          </a:xfrm>
          <a:prstGeom prst="rect">
            <a:avLst/>
          </a:prstGeom>
          <a:ln w="12700">
            <a:miter lim="400000"/>
          </a:ln>
        </p:spPr>
      </p:pic>
      <p:pic>
        <p:nvPicPr>
          <p:cNvPr id="13" name="Picture 12" descr="A close-up of a bar code&#10;&#10;Description automatically generated">
            <a:extLst>
              <a:ext uri="{FF2B5EF4-FFF2-40B4-BE49-F238E27FC236}">
                <a16:creationId xmlns:a16="http://schemas.microsoft.com/office/drawing/2014/main" id="{62A98D19-655D-242B-0232-3E557A25104E}"/>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7868871" y="5287502"/>
            <a:ext cx="1329831" cy="890621"/>
          </a:xfrm>
          <a:prstGeom prst="rect">
            <a:avLst/>
          </a:prstGeom>
        </p:spPr>
      </p:pic>
      <p:pic>
        <p:nvPicPr>
          <p:cNvPr id="3" name="Picture 2" descr="A blue beverage container with red and white text&#10;&#10;AI-generated content may be incorrect.">
            <a:extLst>
              <a:ext uri="{FF2B5EF4-FFF2-40B4-BE49-F238E27FC236}">
                <a16:creationId xmlns:a16="http://schemas.microsoft.com/office/drawing/2014/main" id="{8DBD56C2-033A-1E66-0F51-A61348C22A4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891257" y="2179580"/>
            <a:ext cx="2423206" cy="3099816"/>
          </a:xfrm>
          <a:prstGeom prst="rect">
            <a:avLst/>
          </a:prstGeom>
        </p:spPr>
      </p:pic>
      <p:pic>
        <p:nvPicPr>
          <p:cNvPr id="5" name="Picture 4" descr="A pink beverage container with a black lid&#10;&#10;AI-generated content may be incorrect.">
            <a:extLst>
              <a:ext uri="{FF2B5EF4-FFF2-40B4-BE49-F238E27FC236}">
                <a16:creationId xmlns:a16="http://schemas.microsoft.com/office/drawing/2014/main" id="{8562480B-E9C1-1A52-3EBB-06AF126AA195}"/>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676" y="2162594"/>
            <a:ext cx="2423206" cy="3099816"/>
          </a:xfrm>
          <a:prstGeom prst="rect">
            <a:avLst/>
          </a:prstGeom>
        </p:spPr>
      </p:pic>
      <p:pic>
        <p:nvPicPr>
          <p:cNvPr id="7" name="Picture 6" descr="A purple jug of juice&#10;&#10;AI-generated content may be incorrect.">
            <a:extLst>
              <a:ext uri="{FF2B5EF4-FFF2-40B4-BE49-F238E27FC236}">
                <a16:creationId xmlns:a16="http://schemas.microsoft.com/office/drawing/2014/main" id="{E81DC3F7-55E8-24A3-4ADB-7DA1CF0A0681}"/>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449761" y="2162594"/>
            <a:ext cx="2423206" cy="3099816"/>
          </a:xfrm>
          <a:prstGeom prst="rect">
            <a:avLst/>
          </a:prstGeom>
        </p:spPr>
      </p:pic>
      <p:pic>
        <p:nvPicPr>
          <p:cNvPr id="12" name="Picture 11" descr="A green beverage container with a black background&#10;&#10;AI-generated content may be incorrect.">
            <a:extLst>
              <a:ext uri="{FF2B5EF4-FFF2-40B4-BE49-F238E27FC236}">
                <a16:creationId xmlns:a16="http://schemas.microsoft.com/office/drawing/2014/main" id="{4B5F23C5-8E49-BCC2-4076-0809BA6CDB30}"/>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356643" y="2179580"/>
            <a:ext cx="2423206" cy="3099816"/>
          </a:xfrm>
          <a:prstGeom prst="rect">
            <a:avLst/>
          </a:prstGeom>
        </p:spPr>
      </p:pic>
      <p:pic>
        <p:nvPicPr>
          <p:cNvPr id="8" name="Picture 7" descr="A plastic jug of strawberry margarita&#10;&#10;AI-generated content may be incorrect.">
            <a:extLst>
              <a:ext uri="{FF2B5EF4-FFF2-40B4-BE49-F238E27FC236}">
                <a16:creationId xmlns:a16="http://schemas.microsoft.com/office/drawing/2014/main" id="{2F8BAD40-06D5-3F4A-FB41-7B59B657B58B}"/>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9787831" y="2171474"/>
            <a:ext cx="2423206" cy="3099816"/>
          </a:xfrm>
          <a:prstGeom prst="rect">
            <a:avLst/>
          </a:prstGeom>
        </p:spPr>
      </p:pic>
      <p:pic>
        <p:nvPicPr>
          <p:cNvPr id="11" name="Picture 10" descr="A close-up of a bar code&#10;&#10;AI-generated content may be incorrect.">
            <a:extLst>
              <a:ext uri="{FF2B5EF4-FFF2-40B4-BE49-F238E27FC236}">
                <a16:creationId xmlns:a16="http://schemas.microsoft.com/office/drawing/2014/main" id="{1130FCAB-96A5-24C2-1E31-64E127CCC329}"/>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0697369" y="5364285"/>
            <a:ext cx="974022" cy="652327"/>
          </a:xfrm>
          <a:prstGeom prst="rect">
            <a:avLst/>
          </a:prstGeom>
        </p:spPr>
      </p:pic>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FDB258-3052-C069-5C9A-35A0F41FD3F2}"/>
            </a:ext>
          </a:extLst>
        </p:cNvPr>
        <p:cNvGrpSpPr/>
        <p:nvPr/>
      </p:nvGrpSpPr>
      <p:grpSpPr>
        <a:xfrm>
          <a:off x="0" y="0"/>
          <a:ext cx="0" cy="0"/>
          <a:chOff x="0" y="0"/>
          <a:chExt cx="0" cy="0"/>
        </a:xfrm>
      </p:grpSpPr>
      <p:pic>
        <p:nvPicPr>
          <p:cNvPr id="26" name="Picture 25" descr="A black background with a black square&#10;&#10;Description automatically generated with medium confidence">
            <a:extLst>
              <a:ext uri="{FF2B5EF4-FFF2-40B4-BE49-F238E27FC236}">
                <a16:creationId xmlns:a16="http://schemas.microsoft.com/office/drawing/2014/main" id="{AB9B6369-A1FD-E568-9B75-2F185BEE91CC}"/>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3000"/>
                    </a14:imgEffect>
                  </a14:imgLayer>
                </a14:imgProps>
              </a:ext>
            </a:extLst>
          </a:blip>
          <a:srcRect b="77235"/>
          <a:stretch/>
        </p:blipFill>
        <p:spPr>
          <a:xfrm>
            <a:off x="0" y="-50802"/>
            <a:ext cx="12192000" cy="6858000"/>
          </a:xfrm>
          <a:prstGeom prst="rect">
            <a:avLst/>
          </a:prstGeom>
        </p:spPr>
      </p:pic>
      <p:sp>
        <p:nvSpPr>
          <p:cNvPr id="4" name="TextBox 3">
            <a:extLst>
              <a:ext uri="{FF2B5EF4-FFF2-40B4-BE49-F238E27FC236}">
                <a16:creationId xmlns:a16="http://schemas.microsoft.com/office/drawing/2014/main" id="{906D0F3D-1D7F-AC27-30FB-30E60BF7AFAB}"/>
              </a:ext>
            </a:extLst>
          </p:cNvPr>
          <p:cNvSpPr txBox="1"/>
          <p:nvPr/>
        </p:nvSpPr>
        <p:spPr>
          <a:xfrm>
            <a:off x="45801" y="0"/>
            <a:ext cx="12091240" cy="1323439"/>
          </a:xfrm>
          <a:prstGeom prst="rect">
            <a:avLst/>
          </a:prstGeom>
          <a:noFill/>
        </p:spPr>
        <p:txBody>
          <a:bodyPr wrap="square" rtlCol="0">
            <a:spAutoFit/>
          </a:bodyPr>
          <a:lstStyle/>
          <a:p>
            <a:pPr algn="ctr" defTabSz="1219170">
              <a:buClr>
                <a:srgbClr val="000000"/>
              </a:buClr>
            </a:pPr>
            <a:r>
              <a:rPr lang="en-US" sz="5333" kern="0" dirty="0">
                <a:ln w="3175">
                  <a:solidFill>
                    <a:srgbClr val="A6FF11"/>
                  </a:solidFill>
                </a:ln>
                <a:solidFill>
                  <a:srgbClr val="FFFFFF"/>
                </a:solidFill>
                <a:latin typeface="VTF Justina HUM Black" pitchFamily="2" charset="77"/>
                <a:cs typeface="Arial"/>
                <a:sym typeface="Arial"/>
              </a:rPr>
              <a:t>TETRA</a:t>
            </a:r>
          </a:p>
          <a:p>
            <a:pPr algn="ctr" defTabSz="1219170">
              <a:buClr>
                <a:srgbClr val="000000"/>
              </a:buClr>
            </a:pPr>
            <a:r>
              <a:rPr lang="en-US" sz="2667" kern="0" dirty="0">
                <a:ln w="3175">
                  <a:solidFill>
                    <a:srgbClr val="A6FF11"/>
                  </a:solidFill>
                </a:ln>
                <a:solidFill>
                  <a:srgbClr val="FFFFFF"/>
                </a:solidFill>
                <a:latin typeface="VTF Justina HUM Black" pitchFamily="2" charset="77"/>
                <a:cs typeface="Arial"/>
                <a:sym typeface="Arial"/>
              </a:rPr>
              <a:t>16% ABV • 330 ML</a:t>
            </a:r>
          </a:p>
        </p:txBody>
      </p:sp>
      <p:pic>
        <p:nvPicPr>
          <p:cNvPr id="2" name="Picture 1" descr="A close-up of a bar code&#10;&#10;Description automatically generated">
            <a:extLst>
              <a:ext uri="{FF2B5EF4-FFF2-40B4-BE49-F238E27FC236}">
                <a16:creationId xmlns:a16="http://schemas.microsoft.com/office/drawing/2014/main" id="{C9DC06D8-DE85-27E4-5730-A1877811FE51}"/>
              </a:ext>
            </a:extLst>
          </p:cNvPr>
          <p:cNvPicPr>
            <a:picLocks noChangeAspect="1"/>
          </p:cNvPicPr>
          <p:nvPr/>
        </p:nvPicPr>
        <p:blipFill>
          <a:blip r:embed="rId5"/>
          <a:stretch>
            <a:fillRect/>
          </a:stretch>
        </p:blipFill>
        <p:spPr>
          <a:xfrm>
            <a:off x="9463038" y="4801281"/>
            <a:ext cx="940676" cy="653690"/>
          </a:xfrm>
          <a:prstGeom prst="rect">
            <a:avLst/>
          </a:prstGeom>
          <a:ln>
            <a:noFill/>
          </a:ln>
        </p:spPr>
      </p:pic>
      <p:pic>
        <p:nvPicPr>
          <p:cNvPr id="3" name="Picture 2" descr="A close-up of a bar code&#10;&#10;Description automatically generated">
            <a:extLst>
              <a:ext uri="{FF2B5EF4-FFF2-40B4-BE49-F238E27FC236}">
                <a16:creationId xmlns:a16="http://schemas.microsoft.com/office/drawing/2014/main" id="{B2D39DEF-A5C7-1C64-B763-E1BD2E71AB8D}"/>
              </a:ext>
            </a:extLst>
          </p:cNvPr>
          <p:cNvPicPr>
            <a:picLocks noChangeAspect="1"/>
          </p:cNvPicPr>
          <p:nvPr/>
        </p:nvPicPr>
        <p:blipFill>
          <a:blip r:embed="rId5"/>
          <a:stretch>
            <a:fillRect/>
          </a:stretch>
        </p:blipFill>
        <p:spPr>
          <a:xfrm>
            <a:off x="6703007" y="4801281"/>
            <a:ext cx="915336" cy="636080"/>
          </a:xfrm>
          <a:prstGeom prst="rect">
            <a:avLst/>
          </a:prstGeom>
          <a:ln>
            <a:noFill/>
          </a:ln>
        </p:spPr>
      </p:pic>
      <p:pic>
        <p:nvPicPr>
          <p:cNvPr id="5" name="Picture 4" descr="A bar code with numbers&#10;&#10;Description automatically generated">
            <a:extLst>
              <a:ext uri="{FF2B5EF4-FFF2-40B4-BE49-F238E27FC236}">
                <a16:creationId xmlns:a16="http://schemas.microsoft.com/office/drawing/2014/main" id="{0EE3E9FA-4F6C-C5E1-D8B8-1914A3BB9596}"/>
              </a:ext>
            </a:extLst>
          </p:cNvPr>
          <p:cNvPicPr>
            <a:picLocks noChangeAspect="1"/>
          </p:cNvPicPr>
          <p:nvPr/>
        </p:nvPicPr>
        <p:blipFill>
          <a:blip r:embed="rId6"/>
          <a:stretch>
            <a:fillRect/>
          </a:stretch>
        </p:blipFill>
        <p:spPr>
          <a:xfrm>
            <a:off x="2370325" y="4801281"/>
            <a:ext cx="980633" cy="681457"/>
          </a:xfrm>
          <a:prstGeom prst="rect">
            <a:avLst/>
          </a:prstGeom>
        </p:spPr>
      </p:pic>
      <p:pic>
        <p:nvPicPr>
          <p:cNvPr id="6" name="Picture 5" descr="A bar code with numbers&#10;&#10;Description automatically generated">
            <a:extLst>
              <a:ext uri="{FF2B5EF4-FFF2-40B4-BE49-F238E27FC236}">
                <a16:creationId xmlns:a16="http://schemas.microsoft.com/office/drawing/2014/main" id="{A2C9058A-3646-F894-95E4-55C01E393956}"/>
              </a:ext>
            </a:extLst>
          </p:cNvPr>
          <p:cNvPicPr>
            <a:picLocks noChangeAspect="1"/>
          </p:cNvPicPr>
          <p:nvPr/>
        </p:nvPicPr>
        <p:blipFill>
          <a:blip r:embed="rId7"/>
          <a:stretch>
            <a:fillRect/>
          </a:stretch>
        </p:blipFill>
        <p:spPr>
          <a:xfrm>
            <a:off x="5245688" y="4801282"/>
            <a:ext cx="980316" cy="681236"/>
          </a:xfrm>
          <a:prstGeom prst="rect">
            <a:avLst/>
          </a:prstGeom>
        </p:spPr>
      </p:pic>
      <p:pic>
        <p:nvPicPr>
          <p:cNvPr id="7" name="Picture 6" descr="A bar code with numbers&#10;&#10;Description automatically generated">
            <a:extLst>
              <a:ext uri="{FF2B5EF4-FFF2-40B4-BE49-F238E27FC236}">
                <a16:creationId xmlns:a16="http://schemas.microsoft.com/office/drawing/2014/main" id="{9F74B090-C8DE-1D14-2275-2EBFBF18E0CC}"/>
              </a:ext>
            </a:extLst>
          </p:cNvPr>
          <p:cNvPicPr>
            <a:picLocks noChangeAspect="1"/>
          </p:cNvPicPr>
          <p:nvPr/>
        </p:nvPicPr>
        <p:blipFill>
          <a:blip r:embed="rId8"/>
          <a:stretch>
            <a:fillRect/>
          </a:stretch>
        </p:blipFill>
        <p:spPr>
          <a:xfrm>
            <a:off x="3774273" y="4801281"/>
            <a:ext cx="980318" cy="681237"/>
          </a:xfrm>
          <a:prstGeom prst="rect">
            <a:avLst/>
          </a:prstGeom>
        </p:spPr>
      </p:pic>
      <p:pic>
        <p:nvPicPr>
          <p:cNvPr id="8" name="Picture 7" descr="A bar code with numbers&#10;&#10;Description automatically generated">
            <a:extLst>
              <a:ext uri="{FF2B5EF4-FFF2-40B4-BE49-F238E27FC236}">
                <a16:creationId xmlns:a16="http://schemas.microsoft.com/office/drawing/2014/main" id="{C6231999-81B7-52CE-466F-B0BB59C8B324}"/>
              </a:ext>
            </a:extLst>
          </p:cNvPr>
          <p:cNvPicPr>
            <a:picLocks noChangeAspect="1"/>
          </p:cNvPicPr>
          <p:nvPr/>
        </p:nvPicPr>
        <p:blipFill>
          <a:blip r:embed="rId9"/>
          <a:stretch>
            <a:fillRect/>
          </a:stretch>
        </p:blipFill>
        <p:spPr>
          <a:xfrm>
            <a:off x="8051924" y="4801281"/>
            <a:ext cx="981686" cy="682189"/>
          </a:xfrm>
          <a:prstGeom prst="rect">
            <a:avLst/>
          </a:prstGeom>
        </p:spPr>
      </p:pic>
      <p:pic>
        <p:nvPicPr>
          <p:cNvPr id="9" name="Picture 8" descr="A green beverage container with white text&#10;&#10;Description automatically generated">
            <a:extLst>
              <a:ext uri="{FF2B5EF4-FFF2-40B4-BE49-F238E27FC236}">
                <a16:creationId xmlns:a16="http://schemas.microsoft.com/office/drawing/2014/main" id="{D95E559A-602B-A909-0845-A64058BEF02F}"/>
              </a:ext>
            </a:extLst>
          </p:cNvPr>
          <p:cNvPicPr>
            <a:picLocks noChangeAspect="1"/>
          </p:cNvPicPr>
          <p:nvPr/>
        </p:nvPicPr>
        <p:blipFill>
          <a:blip r:embed="rId10"/>
          <a:stretch>
            <a:fillRect/>
          </a:stretch>
        </p:blipFill>
        <p:spPr>
          <a:xfrm>
            <a:off x="4877087" y="1477547"/>
            <a:ext cx="1717517" cy="3527969"/>
          </a:xfrm>
          <a:prstGeom prst="rect">
            <a:avLst/>
          </a:prstGeom>
        </p:spPr>
      </p:pic>
      <p:pic>
        <p:nvPicPr>
          <p:cNvPr id="10" name="Picture 9" descr="A blue and pink can with white text&#10;&#10;Description automatically generated">
            <a:extLst>
              <a:ext uri="{FF2B5EF4-FFF2-40B4-BE49-F238E27FC236}">
                <a16:creationId xmlns:a16="http://schemas.microsoft.com/office/drawing/2014/main" id="{77F6C6D1-C599-981B-34F1-C33B505D021C}"/>
              </a:ext>
            </a:extLst>
          </p:cNvPr>
          <p:cNvPicPr>
            <a:picLocks noChangeAspect="1"/>
          </p:cNvPicPr>
          <p:nvPr/>
        </p:nvPicPr>
        <p:blipFill>
          <a:blip r:embed="rId11"/>
          <a:stretch>
            <a:fillRect/>
          </a:stretch>
        </p:blipFill>
        <p:spPr>
          <a:xfrm>
            <a:off x="6269426" y="1477547"/>
            <a:ext cx="1717517" cy="3527969"/>
          </a:xfrm>
          <a:prstGeom prst="rect">
            <a:avLst/>
          </a:prstGeom>
        </p:spPr>
      </p:pic>
      <p:pic>
        <p:nvPicPr>
          <p:cNvPr id="11" name="Picture 10" descr="A red beverage can with white text&#10;&#10;Description automatically generated">
            <a:extLst>
              <a:ext uri="{FF2B5EF4-FFF2-40B4-BE49-F238E27FC236}">
                <a16:creationId xmlns:a16="http://schemas.microsoft.com/office/drawing/2014/main" id="{87EC18B8-9FE2-05E1-D448-1762D8F94EA3}"/>
              </a:ext>
            </a:extLst>
          </p:cNvPr>
          <p:cNvPicPr>
            <a:picLocks noChangeAspect="1"/>
          </p:cNvPicPr>
          <p:nvPr/>
        </p:nvPicPr>
        <p:blipFill>
          <a:blip r:embed="rId12"/>
          <a:stretch>
            <a:fillRect/>
          </a:stretch>
        </p:blipFill>
        <p:spPr>
          <a:xfrm>
            <a:off x="3458964" y="1477547"/>
            <a:ext cx="1717517" cy="3527972"/>
          </a:xfrm>
          <a:prstGeom prst="rect">
            <a:avLst/>
          </a:prstGeom>
        </p:spPr>
      </p:pic>
      <p:pic>
        <p:nvPicPr>
          <p:cNvPr id="12" name="Picture 11" descr="A can of soda with an eagle on it&#10;&#10;Description automatically generated">
            <a:extLst>
              <a:ext uri="{FF2B5EF4-FFF2-40B4-BE49-F238E27FC236}">
                <a16:creationId xmlns:a16="http://schemas.microsoft.com/office/drawing/2014/main" id="{5A53D3EB-53E2-9C59-BBF7-CCCD277EE893}"/>
              </a:ext>
            </a:extLst>
          </p:cNvPr>
          <p:cNvPicPr>
            <a:picLocks noChangeAspect="1"/>
          </p:cNvPicPr>
          <p:nvPr/>
        </p:nvPicPr>
        <p:blipFill>
          <a:blip r:embed="rId13"/>
          <a:stretch>
            <a:fillRect/>
          </a:stretch>
        </p:blipFill>
        <p:spPr>
          <a:xfrm>
            <a:off x="9054104" y="1477547"/>
            <a:ext cx="1717517" cy="3527969"/>
          </a:xfrm>
          <a:prstGeom prst="rect">
            <a:avLst/>
          </a:prstGeom>
        </p:spPr>
      </p:pic>
      <p:pic>
        <p:nvPicPr>
          <p:cNvPr id="14" name="Picture 13" descr="A pink and blue beverage can&#10;&#10;Description automatically generated">
            <a:extLst>
              <a:ext uri="{FF2B5EF4-FFF2-40B4-BE49-F238E27FC236}">
                <a16:creationId xmlns:a16="http://schemas.microsoft.com/office/drawing/2014/main" id="{0B7DFACC-AE61-CEDE-D42A-115C1183165B}"/>
              </a:ext>
            </a:extLst>
          </p:cNvPr>
          <p:cNvPicPr>
            <a:picLocks noChangeAspect="1"/>
          </p:cNvPicPr>
          <p:nvPr/>
        </p:nvPicPr>
        <p:blipFill>
          <a:blip r:embed="rId14"/>
          <a:stretch>
            <a:fillRect/>
          </a:stretch>
        </p:blipFill>
        <p:spPr>
          <a:xfrm>
            <a:off x="2066625" y="1477547"/>
            <a:ext cx="1717517" cy="3527972"/>
          </a:xfrm>
          <a:prstGeom prst="rect">
            <a:avLst/>
          </a:prstGeom>
        </p:spPr>
      </p:pic>
      <p:pic>
        <p:nvPicPr>
          <p:cNvPr id="15" name="Picture 14" descr="A purple and yellow beverage can&#10;&#10;Description automatically generated">
            <a:extLst>
              <a:ext uri="{FF2B5EF4-FFF2-40B4-BE49-F238E27FC236}">
                <a16:creationId xmlns:a16="http://schemas.microsoft.com/office/drawing/2014/main" id="{B29CEFA7-870B-3A7C-308B-FDE3C3383BE9}"/>
              </a:ext>
            </a:extLst>
          </p:cNvPr>
          <p:cNvPicPr>
            <a:picLocks noChangeAspect="1"/>
          </p:cNvPicPr>
          <p:nvPr/>
        </p:nvPicPr>
        <p:blipFill>
          <a:blip r:embed="rId15"/>
          <a:stretch>
            <a:fillRect/>
          </a:stretch>
        </p:blipFill>
        <p:spPr>
          <a:xfrm>
            <a:off x="7661765" y="1477547"/>
            <a:ext cx="1717517" cy="3527972"/>
          </a:xfrm>
          <a:prstGeom prst="rect">
            <a:avLst/>
          </a:prstGeom>
        </p:spPr>
      </p:pic>
      <p:pic>
        <p:nvPicPr>
          <p:cNvPr id="16" name="Picture 15" descr="A green and white logo&#10;&#10;Description automatically generated">
            <a:extLst>
              <a:ext uri="{FF2B5EF4-FFF2-40B4-BE49-F238E27FC236}">
                <a16:creationId xmlns:a16="http://schemas.microsoft.com/office/drawing/2014/main" id="{FCDD4F50-FF8A-E427-7320-17793F285159}"/>
              </a:ext>
            </a:extLst>
          </p:cNvPr>
          <p:cNvPicPr>
            <a:picLocks noChangeAspect="1"/>
          </p:cNvPicPr>
          <p:nvPr/>
        </p:nvPicPr>
        <p:blipFill>
          <a:blip r:embed="rId16"/>
          <a:stretch>
            <a:fillRect/>
          </a:stretch>
        </p:blipFill>
        <p:spPr>
          <a:xfrm>
            <a:off x="272305" y="50802"/>
            <a:ext cx="998260" cy="820132"/>
          </a:xfrm>
          <a:prstGeom prst="rect">
            <a:avLst/>
          </a:prstGeom>
        </p:spPr>
      </p:pic>
    </p:spTree>
    <p:extLst>
      <p:ext uri="{BB962C8B-B14F-4D97-AF65-F5344CB8AC3E}">
        <p14:creationId xmlns:p14="http://schemas.microsoft.com/office/powerpoint/2010/main" val="42052878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24A2407-1ECA-E116-F9A5-9F8612A5BF9D}"/>
              </a:ext>
            </a:extLst>
          </p:cNvPr>
          <p:cNvSpPr/>
          <p:nvPr/>
        </p:nvSpPr>
        <p:spPr>
          <a:xfrm>
            <a:off x="-9427" y="0"/>
            <a:ext cx="12188857" cy="6858001"/>
          </a:xfrm>
          <a:prstGeom prst="rect">
            <a:avLst/>
          </a:prstGeom>
          <a:solidFill>
            <a:srgbClr val="F6F6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a:extLst>
              <a:ext uri="{FF2B5EF4-FFF2-40B4-BE49-F238E27FC236}">
                <a16:creationId xmlns:a16="http://schemas.microsoft.com/office/drawing/2014/main" id="{F8E83517-796E-94E3-9A08-E38E3633E807}"/>
              </a:ext>
            </a:extLst>
          </p:cNvPr>
          <p:cNvSpPr/>
          <p:nvPr/>
        </p:nvSpPr>
        <p:spPr>
          <a:xfrm>
            <a:off x="-21995" y="0"/>
            <a:ext cx="12213995" cy="673677"/>
          </a:xfrm>
          <a:prstGeom prst="rect">
            <a:avLst/>
          </a:prstGeom>
          <a:solidFill>
            <a:srgbClr val="19AB4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VTF Justina HUM Black" pitchFamily="2" charset="77"/>
              <a:ea typeface="+mn-ea"/>
              <a:cs typeface="+mn-cs"/>
            </a:endParaRPr>
          </a:p>
        </p:txBody>
      </p:sp>
      <p:pic>
        <p:nvPicPr>
          <p:cNvPr id="26" name="Picture 25" descr="A can of strawberry splash&#10;&#10;Description automatically generated">
            <a:extLst>
              <a:ext uri="{FF2B5EF4-FFF2-40B4-BE49-F238E27FC236}">
                <a16:creationId xmlns:a16="http://schemas.microsoft.com/office/drawing/2014/main" id="{992A36C4-6714-DF4E-CFF9-C08F35A45F45}"/>
              </a:ext>
            </a:extLst>
          </p:cNvPr>
          <p:cNvPicPr>
            <a:picLocks noChangeAspect="1"/>
          </p:cNvPicPr>
          <p:nvPr/>
        </p:nvPicPr>
        <p:blipFill>
          <a:blip r:embed="rId3"/>
          <a:stretch>
            <a:fillRect/>
          </a:stretch>
        </p:blipFill>
        <p:spPr>
          <a:xfrm>
            <a:off x="3209004" y="733592"/>
            <a:ext cx="2546290" cy="5230361"/>
          </a:xfrm>
          <a:prstGeom prst="rect">
            <a:avLst/>
          </a:prstGeom>
        </p:spPr>
      </p:pic>
      <p:grpSp>
        <p:nvGrpSpPr>
          <p:cNvPr id="28" name="Group 27">
            <a:extLst>
              <a:ext uri="{FF2B5EF4-FFF2-40B4-BE49-F238E27FC236}">
                <a16:creationId xmlns:a16="http://schemas.microsoft.com/office/drawing/2014/main" id="{61B0B153-DA33-C4D0-CA8C-8B7A7205E604}"/>
              </a:ext>
            </a:extLst>
          </p:cNvPr>
          <p:cNvGrpSpPr/>
          <p:nvPr/>
        </p:nvGrpSpPr>
        <p:grpSpPr>
          <a:xfrm rot="5400000">
            <a:off x="5948654" y="-5296972"/>
            <a:ext cx="272699" cy="12213998"/>
            <a:chOff x="2824719" y="-7684"/>
            <a:chExt cx="265023" cy="6865684"/>
          </a:xfrm>
        </p:grpSpPr>
        <p:cxnSp>
          <p:nvCxnSpPr>
            <p:cNvPr id="29" name="Straight Connector 28">
              <a:extLst>
                <a:ext uri="{FF2B5EF4-FFF2-40B4-BE49-F238E27FC236}">
                  <a16:creationId xmlns:a16="http://schemas.microsoft.com/office/drawing/2014/main" id="{F4264C96-3EBE-D02A-AC47-CE9627271928}"/>
                </a:ext>
              </a:extLst>
            </p:cNvPr>
            <p:cNvCxnSpPr>
              <a:cxnSpLocks/>
            </p:cNvCxnSpPr>
            <p:nvPr/>
          </p:nvCxnSpPr>
          <p:spPr>
            <a:xfrm>
              <a:off x="2958656" y="-7683"/>
              <a:ext cx="0" cy="6865683"/>
            </a:xfrm>
            <a:prstGeom prst="line">
              <a:avLst/>
            </a:prstGeom>
            <a:ln w="101600">
              <a:solidFill>
                <a:srgbClr val="127350"/>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EF7FB80-C128-4DC7-9DEC-8937FCF58168}"/>
                </a:ext>
              </a:extLst>
            </p:cNvPr>
            <p:cNvCxnSpPr>
              <a:cxnSpLocks/>
            </p:cNvCxnSpPr>
            <p:nvPr/>
          </p:nvCxnSpPr>
          <p:spPr>
            <a:xfrm rot="16200000" flipH="1">
              <a:off x="-599430" y="3416465"/>
              <a:ext cx="6865684" cy="17385"/>
            </a:xfrm>
            <a:prstGeom prst="line">
              <a:avLst/>
            </a:prstGeom>
            <a:ln w="73025">
              <a:solidFill>
                <a:srgbClr val="FF6C02"/>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C97A9B4E-0CC9-0CC3-E9E0-902949C2EE92}"/>
                </a:ext>
              </a:extLst>
            </p:cNvPr>
            <p:cNvCxnSpPr>
              <a:cxnSpLocks/>
            </p:cNvCxnSpPr>
            <p:nvPr/>
          </p:nvCxnSpPr>
          <p:spPr>
            <a:xfrm rot="16200000" flipH="1">
              <a:off x="-342459" y="3424517"/>
              <a:ext cx="6864401" cy="0"/>
            </a:xfrm>
            <a:prstGeom prst="line">
              <a:avLst/>
            </a:prstGeom>
            <a:ln w="73025">
              <a:solidFill>
                <a:srgbClr val="EC0D2A"/>
              </a:solidFill>
            </a:ln>
          </p:spPr>
          <p:style>
            <a:lnRef idx="1">
              <a:schemeClr val="accent1"/>
            </a:lnRef>
            <a:fillRef idx="0">
              <a:schemeClr val="accent1"/>
            </a:fillRef>
            <a:effectRef idx="0">
              <a:schemeClr val="accent1"/>
            </a:effectRef>
            <a:fontRef idx="minor">
              <a:schemeClr val="tx1"/>
            </a:fontRef>
          </p:style>
        </p:cxnSp>
      </p:grpSp>
      <p:pic>
        <p:nvPicPr>
          <p:cNvPr id="34" name="Picture 33" descr="A can of soda with a green and yellow design&#10;&#10;Description automatically generated">
            <a:extLst>
              <a:ext uri="{FF2B5EF4-FFF2-40B4-BE49-F238E27FC236}">
                <a16:creationId xmlns:a16="http://schemas.microsoft.com/office/drawing/2014/main" id="{4931803F-F6DB-E793-C5BF-1C4AAF6373A9}"/>
              </a:ext>
            </a:extLst>
          </p:cNvPr>
          <p:cNvPicPr>
            <a:picLocks noChangeAspect="1"/>
          </p:cNvPicPr>
          <p:nvPr/>
        </p:nvPicPr>
        <p:blipFill>
          <a:blip r:embed="rId4"/>
          <a:stretch>
            <a:fillRect/>
          </a:stretch>
        </p:blipFill>
        <p:spPr>
          <a:xfrm>
            <a:off x="5334932" y="721013"/>
            <a:ext cx="2546290" cy="5230362"/>
          </a:xfrm>
          <a:prstGeom prst="rect">
            <a:avLst/>
          </a:prstGeom>
        </p:spPr>
      </p:pic>
      <p:pic>
        <p:nvPicPr>
          <p:cNvPr id="36" name="Picture 35" descr="A blue and white beverage can&#10;&#10;Description automatically generated">
            <a:extLst>
              <a:ext uri="{FF2B5EF4-FFF2-40B4-BE49-F238E27FC236}">
                <a16:creationId xmlns:a16="http://schemas.microsoft.com/office/drawing/2014/main" id="{EBCD9E8D-6EBE-27A5-BEAC-218C24037245}"/>
              </a:ext>
            </a:extLst>
          </p:cNvPr>
          <p:cNvPicPr>
            <a:picLocks noChangeAspect="1"/>
          </p:cNvPicPr>
          <p:nvPr/>
        </p:nvPicPr>
        <p:blipFill>
          <a:blip r:embed="rId5"/>
          <a:stretch>
            <a:fillRect/>
          </a:stretch>
        </p:blipFill>
        <p:spPr>
          <a:xfrm>
            <a:off x="7453064" y="719504"/>
            <a:ext cx="2546290" cy="5230362"/>
          </a:xfrm>
          <a:prstGeom prst="rect">
            <a:avLst/>
          </a:prstGeom>
        </p:spPr>
      </p:pic>
      <p:pic>
        <p:nvPicPr>
          <p:cNvPr id="38" name="Picture 37" descr="A yellow and purple can with white text&#10;&#10;Description automatically generated">
            <a:extLst>
              <a:ext uri="{FF2B5EF4-FFF2-40B4-BE49-F238E27FC236}">
                <a16:creationId xmlns:a16="http://schemas.microsoft.com/office/drawing/2014/main" id="{29EE9106-D4A4-6F33-FA2A-2B8ACF67D3C6}"/>
              </a:ext>
            </a:extLst>
          </p:cNvPr>
          <p:cNvPicPr>
            <a:picLocks noChangeAspect="1"/>
          </p:cNvPicPr>
          <p:nvPr/>
        </p:nvPicPr>
        <p:blipFill>
          <a:blip r:embed="rId6"/>
          <a:stretch>
            <a:fillRect/>
          </a:stretch>
        </p:blipFill>
        <p:spPr>
          <a:xfrm>
            <a:off x="9578826" y="700973"/>
            <a:ext cx="2546290" cy="5230362"/>
          </a:xfrm>
          <a:prstGeom prst="rect">
            <a:avLst/>
          </a:prstGeom>
        </p:spPr>
      </p:pic>
      <p:pic>
        <p:nvPicPr>
          <p:cNvPr id="39" name="Picture 38" descr="A white text with a yellow circle&#10;&#10;Description automatically generated">
            <a:extLst>
              <a:ext uri="{FF2B5EF4-FFF2-40B4-BE49-F238E27FC236}">
                <a16:creationId xmlns:a16="http://schemas.microsoft.com/office/drawing/2014/main" id="{D7BDE0FD-8DDC-2142-9CFE-77B2DB6835E7}"/>
              </a:ext>
            </a:extLst>
          </p:cNvPr>
          <p:cNvPicPr>
            <a:picLocks noChangeAspect="1"/>
          </p:cNvPicPr>
          <p:nvPr/>
        </p:nvPicPr>
        <p:blipFill>
          <a:blip r:embed="rId7"/>
          <a:stretch>
            <a:fillRect/>
          </a:stretch>
        </p:blipFill>
        <p:spPr>
          <a:xfrm rot="480684">
            <a:off x="57130" y="51560"/>
            <a:ext cx="803836" cy="607779"/>
          </a:xfrm>
          <a:prstGeom prst="rect">
            <a:avLst/>
          </a:prstGeom>
        </p:spPr>
      </p:pic>
      <p:pic>
        <p:nvPicPr>
          <p:cNvPr id="41" name="Picture 40">
            <a:extLst>
              <a:ext uri="{FF2B5EF4-FFF2-40B4-BE49-F238E27FC236}">
                <a16:creationId xmlns:a16="http://schemas.microsoft.com/office/drawing/2014/main" id="{4138B7B4-5A48-78CF-9C20-A70F5D684163}"/>
              </a:ext>
            </a:extLst>
          </p:cNvPr>
          <p:cNvPicPr>
            <a:picLocks noChangeAspect="1"/>
          </p:cNvPicPr>
          <p:nvPr/>
        </p:nvPicPr>
        <p:blipFill>
          <a:blip r:embed="rId8"/>
          <a:stretch>
            <a:fillRect/>
          </a:stretch>
        </p:blipFill>
        <p:spPr>
          <a:xfrm>
            <a:off x="7980724" y="5568443"/>
            <a:ext cx="1498600" cy="1041400"/>
          </a:xfrm>
          <a:prstGeom prst="rect">
            <a:avLst/>
          </a:prstGeom>
        </p:spPr>
      </p:pic>
      <p:pic>
        <p:nvPicPr>
          <p:cNvPr id="43" name="Picture 42" descr="A bar code with numbers&#10;&#10;Description automatically generated">
            <a:extLst>
              <a:ext uri="{FF2B5EF4-FFF2-40B4-BE49-F238E27FC236}">
                <a16:creationId xmlns:a16="http://schemas.microsoft.com/office/drawing/2014/main" id="{3F1F9788-6A07-BA27-0DE1-C670FD224C8D}"/>
              </a:ext>
            </a:extLst>
          </p:cNvPr>
          <p:cNvPicPr>
            <a:picLocks noChangeAspect="1"/>
          </p:cNvPicPr>
          <p:nvPr/>
        </p:nvPicPr>
        <p:blipFill>
          <a:blip r:embed="rId9"/>
          <a:stretch>
            <a:fillRect/>
          </a:stretch>
        </p:blipFill>
        <p:spPr>
          <a:xfrm>
            <a:off x="5854962" y="5581215"/>
            <a:ext cx="1498600" cy="1041400"/>
          </a:xfrm>
          <a:prstGeom prst="rect">
            <a:avLst/>
          </a:prstGeom>
        </p:spPr>
      </p:pic>
      <p:pic>
        <p:nvPicPr>
          <p:cNvPr id="45" name="Picture 44" descr="A bar code with numbers&#10;&#10;Description automatically generated">
            <a:extLst>
              <a:ext uri="{FF2B5EF4-FFF2-40B4-BE49-F238E27FC236}">
                <a16:creationId xmlns:a16="http://schemas.microsoft.com/office/drawing/2014/main" id="{80F54357-E143-7D17-02A7-1D0DF9D83E83}"/>
              </a:ext>
            </a:extLst>
          </p:cNvPr>
          <p:cNvPicPr>
            <a:picLocks noChangeAspect="1"/>
          </p:cNvPicPr>
          <p:nvPr/>
        </p:nvPicPr>
        <p:blipFill>
          <a:blip r:embed="rId10"/>
          <a:stretch>
            <a:fillRect/>
          </a:stretch>
        </p:blipFill>
        <p:spPr>
          <a:xfrm>
            <a:off x="3709976" y="5560668"/>
            <a:ext cx="1498600" cy="1041400"/>
          </a:xfrm>
          <a:prstGeom prst="rect">
            <a:avLst/>
          </a:prstGeom>
        </p:spPr>
      </p:pic>
      <p:pic>
        <p:nvPicPr>
          <p:cNvPr id="47" name="Picture 46" descr="A bar code with numbers&#10;&#10;Description automatically generated">
            <a:extLst>
              <a:ext uri="{FF2B5EF4-FFF2-40B4-BE49-F238E27FC236}">
                <a16:creationId xmlns:a16="http://schemas.microsoft.com/office/drawing/2014/main" id="{A6448759-E23E-4B5A-1AA3-147F1FB01BE2}"/>
              </a:ext>
            </a:extLst>
          </p:cNvPr>
          <p:cNvPicPr>
            <a:picLocks noChangeAspect="1"/>
          </p:cNvPicPr>
          <p:nvPr/>
        </p:nvPicPr>
        <p:blipFill>
          <a:blip r:embed="rId11"/>
          <a:stretch>
            <a:fillRect/>
          </a:stretch>
        </p:blipFill>
        <p:spPr>
          <a:xfrm>
            <a:off x="10102671" y="5523756"/>
            <a:ext cx="1498600" cy="1041400"/>
          </a:xfrm>
          <a:prstGeom prst="rect">
            <a:avLst/>
          </a:prstGeom>
        </p:spPr>
      </p:pic>
      <p:graphicFrame>
        <p:nvGraphicFramePr>
          <p:cNvPr id="3" name="Table 2">
            <a:extLst>
              <a:ext uri="{FF2B5EF4-FFF2-40B4-BE49-F238E27FC236}">
                <a16:creationId xmlns:a16="http://schemas.microsoft.com/office/drawing/2014/main" id="{B87ABF0F-4959-C9A7-A51B-9C8ED99F1709}"/>
              </a:ext>
            </a:extLst>
          </p:cNvPr>
          <p:cNvGraphicFramePr>
            <a:graphicFrameLocks noGrp="1"/>
          </p:cNvGraphicFramePr>
          <p:nvPr/>
        </p:nvGraphicFramePr>
        <p:xfrm>
          <a:off x="124701" y="5134102"/>
          <a:ext cx="3262082" cy="1674495"/>
        </p:xfrm>
        <a:graphic>
          <a:graphicData uri="http://schemas.openxmlformats.org/drawingml/2006/table">
            <a:tbl>
              <a:tblPr/>
              <a:tblGrid>
                <a:gridCol w="1368581">
                  <a:extLst>
                    <a:ext uri="{9D8B030D-6E8A-4147-A177-3AD203B41FA5}">
                      <a16:colId xmlns:a16="http://schemas.microsoft.com/office/drawing/2014/main" val="760605496"/>
                    </a:ext>
                  </a:extLst>
                </a:gridCol>
                <a:gridCol w="568050">
                  <a:extLst>
                    <a:ext uri="{9D8B030D-6E8A-4147-A177-3AD203B41FA5}">
                      <a16:colId xmlns:a16="http://schemas.microsoft.com/office/drawing/2014/main" val="2344370867"/>
                    </a:ext>
                  </a:extLst>
                </a:gridCol>
                <a:gridCol w="568050">
                  <a:extLst>
                    <a:ext uri="{9D8B030D-6E8A-4147-A177-3AD203B41FA5}">
                      <a16:colId xmlns:a16="http://schemas.microsoft.com/office/drawing/2014/main" val="1541584985"/>
                    </a:ext>
                  </a:extLst>
                </a:gridCol>
                <a:gridCol w="757401">
                  <a:extLst>
                    <a:ext uri="{9D8B030D-6E8A-4147-A177-3AD203B41FA5}">
                      <a16:colId xmlns:a16="http://schemas.microsoft.com/office/drawing/2014/main" val="3725188983"/>
                    </a:ext>
                  </a:extLst>
                </a:gridCol>
              </a:tblGrid>
              <a:tr h="80175">
                <a:tc>
                  <a:txBody>
                    <a:bodyPr/>
                    <a:lstStyle/>
                    <a:p>
                      <a:pPr algn="ctr" fontAlgn="base"/>
                      <a:r>
                        <a:rPr lang="en-US" sz="1050" b="1">
                          <a:solidFill>
                            <a:srgbClr val="FFFFFF"/>
                          </a:solidFill>
                          <a:effectLst/>
                          <a:latin typeface="Arial" panose="020B0604020202020204" pitchFamily="34" charset="0"/>
                        </a:rPr>
                        <a:t>Item</a:t>
                      </a:r>
                      <a:endParaRPr lang="en-US" sz="1100">
                        <a:effectLst/>
                        <a:latin typeface="Calibri" panose="020F0502020204030204" pitchFamily="34" charset="0"/>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FF6D00"/>
                    </a:solidFill>
                  </a:tcPr>
                </a:tc>
                <a:tc>
                  <a:txBody>
                    <a:bodyPr/>
                    <a:lstStyle/>
                    <a:p>
                      <a:pPr algn="ctr" fontAlgn="base"/>
                      <a:r>
                        <a:rPr lang="en-US" sz="1050" b="1">
                          <a:solidFill>
                            <a:srgbClr val="FFFFFF"/>
                          </a:solidFill>
                          <a:effectLst/>
                          <a:latin typeface="Arial" panose="020B0604020202020204" pitchFamily="34" charset="0"/>
                        </a:rPr>
                        <a:t>SLIN</a:t>
                      </a:r>
                      <a:endParaRPr lang="en-US" sz="1100">
                        <a:effectLst/>
                        <a:latin typeface="Calibri" panose="020F0502020204030204" pitchFamily="34" charset="0"/>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FF6D00"/>
                    </a:solidFill>
                  </a:tcPr>
                </a:tc>
                <a:tc>
                  <a:txBody>
                    <a:bodyPr/>
                    <a:lstStyle/>
                    <a:p>
                      <a:pPr algn="ctr" fontAlgn="base"/>
                      <a:r>
                        <a:rPr lang="en-US" sz="1050" b="1">
                          <a:solidFill>
                            <a:srgbClr val="FFFFFF"/>
                          </a:solidFill>
                          <a:effectLst/>
                          <a:latin typeface="Arial" panose="020B0604020202020204" pitchFamily="34" charset="0"/>
                        </a:rPr>
                        <a:t>PDI</a:t>
                      </a:r>
                      <a:endParaRPr lang="en-US" sz="1100">
                        <a:effectLst/>
                        <a:latin typeface="Calibri" panose="020F0502020204030204" pitchFamily="34" charset="0"/>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FF6D00"/>
                    </a:solidFill>
                  </a:tcPr>
                </a:tc>
                <a:tc>
                  <a:txBody>
                    <a:bodyPr/>
                    <a:lstStyle/>
                    <a:p>
                      <a:pPr algn="ctr" fontAlgn="base"/>
                      <a:r>
                        <a:rPr lang="en-US" sz="1050" b="1">
                          <a:solidFill>
                            <a:srgbClr val="FFFFFF"/>
                          </a:solidFill>
                          <a:effectLst/>
                          <a:latin typeface="Arial" panose="020B0604020202020204" pitchFamily="34" charset="0"/>
                        </a:rPr>
                        <a:t>SPDWY ID</a:t>
                      </a:r>
                      <a:endParaRPr lang="en-US" sz="1100">
                        <a:effectLst/>
                        <a:latin typeface="Calibri" panose="020F0502020204030204" pitchFamily="34" charset="0"/>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FF6D00"/>
                    </a:solidFill>
                  </a:tcPr>
                </a:tc>
                <a:extLst>
                  <a:ext uri="{0D108BD9-81ED-4DB2-BD59-A6C34878D82A}">
                    <a16:rowId xmlns:a16="http://schemas.microsoft.com/office/drawing/2014/main" val="1316032420"/>
                  </a:ext>
                </a:extLst>
              </a:tr>
              <a:tr h="314325">
                <a:tc>
                  <a:txBody>
                    <a:bodyPr/>
                    <a:lstStyle/>
                    <a:p>
                      <a:pPr algn="ctr" fontAlgn="base"/>
                      <a:r>
                        <a:rPr lang="en-US" sz="1000">
                          <a:solidFill>
                            <a:srgbClr val="000000"/>
                          </a:solidFill>
                          <a:effectLst/>
                          <a:latin typeface="inherit"/>
                        </a:rPr>
                        <a:t>Strawberry Splash 16.9oz</a:t>
                      </a:r>
                      <a:endParaRPr lang="en-US" sz="1100">
                        <a:effectLst/>
                        <a:latin typeface="Calibri" panose="020F0502020204030204" pitchFamily="34" charset="0"/>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BE5D6"/>
                    </a:solidFill>
                  </a:tcPr>
                </a:tc>
                <a:tc>
                  <a:txBody>
                    <a:bodyPr/>
                    <a:lstStyle/>
                    <a:p>
                      <a:pPr algn="ctr" fontAlgn="base"/>
                      <a:r>
                        <a:rPr lang="en-US" sz="1000" dirty="0">
                          <a:solidFill>
                            <a:srgbClr val="000000"/>
                          </a:solidFill>
                          <a:effectLst/>
                          <a:latin typeface="inherit"/>
                        </a:rPr>
                        <a:t>105774</a:t>
                      </a:r>
                      <a:endParaRPr lang="en-US" sz="1100" dirty="0">
                        <a:effectLst/>
                        <a:latin typeface="Calibri" panose="020F0502020204030204" pitchFamily="34" charset="0"/>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BE5D6"/>
                    </a:solidFill>
                  </a:tcPr>
                </a:tc>
                <a:tc>
                  <a:txBody>
                    <a:bodyPr/>
                    <a:lstStyle/>
                    <a:p>
                      <a:pPr algn="ctr" fontAlgn="base"/>
                      <a:r>
                        <a:rPr lang="en-US" sz="1000">
                          <a:solidFill>
                            <a:srgbClr val="000000"/>
                          </a:solidFill>
                          <a:effectLst/>
                          <a:latin typeface="inherit"/>
                        </a:rPr>
                        <a:t>136536</a:t>
                      </a:r>
                      <a:endParaRPr lang="en-US" sz="1100">
                        <a:effectLst/>
                        <a:latin typeface="Calibri" panose="020F0502020204030204" pitchFamily="34" charset="0"/>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BE5D6"/>
                    </a:solidFill>
                  </a:tcPr>
                </a:tc>
                <a:tc>
                  <a:txBody>
                    <a:bodyPr/>
                    <a:lstStyle/>
                    <a:p>
                      <a:pPr algn="ctr" fontAlgn="base"/>
                      <a:r>
                        <a:rPr lang="en-US" sz="1000">
                          <a:solidFill>
                            <a:srgbClr val="000000"/>
                          </a:solidFill>
                          <a:effectLst/>
                          <a:latin typeface="inherit"/>
                        </a:rPr>
                        <a:t>1159297</a:t>
                      </a:r>
                      <a:endParaRPr lang="en-US" sz="1100">
                        <a:effectLst/>
                        <a:latin typeface="Calibri" panose="020F0502020204030204" pitchFamily="34" charset="0"/>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BE5D6"/>
                    </a:solidFill>
                  </a:tcPr>
                </a:tc>
                <a:extLst>
                  <a:ext uri="{0D108BD9-81ED-4DB2-BD59-A6C34878D82A}">
                    <a16:rowId xmlns:a16="http://schemas.microsoft.com/office/drawing/2014/main" val="4030485516"/>
                  </a:ext>
                </a:extLst>
              </a:tr>
              <a:tr h="295275">
                <a:tc>
                  <a:txBody>
                    <a:bodyPr/>
                    <a:lstStyle/>
                    <a:p>
                      <a:pPr algn="ctr" fontAlgn="base"/>
                      <a:r>
                        <a:rPr lang="en-US" sz="1000">
                          <a:solidFill>
                            <a:srgbClr val="000000"/>
                          </a:solidFill>
                          <a:effectLst/>
                          <a:latin typeface="inherit"/>
                        </a:rPr>
                        <a:t>Pina Colada 16.9oz</a:t>
                      </a:r>
                      <a:endParaRPr lang="en-US" sz="1100">
                        <a:effectLst/>
                        <a:latin typeface="Calibri" panose="020F0502020204030204" pitchFamily="34" charset="0"/>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BE5D6"/>
                    </a:solidFill>
                  </a:tcPr>
                </a:tc>
                <a:tc>
                  <a:txBody>
                    <a:bodyPr/>
                    <a:lstStyle/>
                    <a:p>
                      <a:pPr algn="ctr" fontAlgn="base"/>
                      <a:r>
                        <a:rPr lang="en-US" sz="1000">
                          <a:solidFill>
                            <a:srgbClr val="000000"/>
                          </a:solidFill>
                          <a:effectLst/>
                          <a:latin typeface="inherit"/>
                        </a:rPr>
                        <a:t>105775</a:t>
                      </a:r>
                      <a:endParaRPr lang="en-US" sz="1100">
                        <a:effectLst/>
                        <a:latin typeface="Calibri" panose="020F0502020204030204" pitchFamily="34" charset="0"/>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BE5D6"/>
                    </a:solidFill>
                  </a:tcPr>
                </a:tc>
                <a:tc>
                  <a:txBody>
                    <a:bodyPr/>
                    <a:lstStyle/>
                    <a:p>
                      <a:pPr algn="ctr" fontAlgn="base"/>
                      <a:r>
                        <a:rPr lang="en-US" sz="1000">
                          <a:solidFill>
                            <a:srgbClr val="000000"/>
                          </a:solidFill>
                          <a:effectLst/>
                          <a:latin typeface="inherit"/>
                        </a:rPr>
                        <a:t>136538</a:t>
                      </a:r>
                      <a:endParaRPr lang="en-US" sz="1100">
                        <a:effectLst/>
                        <a:latin typeface="Calibri" panose="020F0502020204030204" pitchFamily="34" charset="0"/>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BE5D6"/>
                    </a:solidFill>
                  </a:tcPr>
                </a:tc>
                <a:tc>
                  <a:txBody>
                    <a:bodyPr/>
                    <a:lstStyle/>
                    <a:p>
                      <a:pPr algn="ctr" fontAlgn="base"/>
                      <a:r>
                        <a:rPr lang="en-US" sz="1000">
                          <a:solidFill>
                            <a:srgbClr val="000000"/>
                          </a:solidFill>
                          <a:effectLst/>
                          <a:latin typeface="inherit"/>
                        </a:rPr>
                        <a:t>1159296</a:t>
                      </a:r>
                      <a:endParaRPr lang="en-US" sz="1100">
                        <a:effectLst/>
                        <a:latin typeface="Calibri" panose="020F0502020204030204" pitchFamily="34" charset="0"/>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BE5D6"/>
                    </a:solidFill>
                  </a:tcPr>
                </a:tc>
                <a:extLst>
                  <a:ext uri="{0D108BD9-81ED-4DB2-BD59-A6C34878D82A}">
                    <a16:rowId xmlns:a16="http://schemas.microsoft.com/office/drawing/2014/main" val="2983998818"/>
                  </a:ext>
                </a:extLst>
              </a:tr>
              <a:tr h="295275">
                <a:tc>
                  <a:txBody>
                    <a:bodyPr/>
                    <a:lstStyle/>
                    <a:p>
                      <a:pPr algn="ctr" fontAlgn="base"/>
                      <a:r>
                        <a:rPr lang="en-US" sz="1000">
                          <a:solidFill>
                            <a:srgbClr val="000000"/>
                          </a:solidFill>
                          <a:effectLst/>
                          <a:latin typeface="inherit"/>
                        </a:rPr>
                        <a:t>Blue Blast 16.9oz</a:t>
                      </a:r>
                      <a:endParaRPr lang="en-US" sz="1100">
                        <a:effectLst/>
                        <a:latin typeface="Calibri" panose="020F0502020204030204" pitchFamily="34" charset="0"/>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BE5D6"/>
                    </a:solidFill>
                  </a:tcPr>
                </a:tc>
                <a:tc>
                  <a:txBody>
                    <a:bodyPr/>
                    <a:lstStyle/>
                    <a:p>
                      <a:pPr algn="ctr" fontAlgn="base"/>
                      <a:r>
                        <a:rPr lang="en-US" sz="1000">
                          <a:solidFill>
                            <a:srgbClr val="000000"/>
                          </a:solidFill>
                          <a:effectLst/>
                          <a:latin typeface="inherit"/>
                        </a:rPr>
                        <a:t>105776</a:t>
                      </a:r>
                      <a:endParaRPr lang="en-US" sz="1100">
                        <a:effectLst/>
                        <a:latin typeface="Calibri" panose="020F0502020204030204" pitchFamily="34" charset="0"/>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BE5D6"/>
                    </a:solidFill>
                  </a:tcPr>
                </a:tc>
                <a:tc>
                  <a:txBody>
                    <a:bodyPr/>
                    <a:lstStyle/>
                    <a:p>
                      <a:pPr algn="ctr" fontAlgn="base"/>
                      <a:r>
                        <a:rPr lang="en-US" sz="1000">
                          <a:solidFill>
                            <a:srgbClr val="000000"/>
                          </a:solidFill>
                          <a:effectLst/>
                          <a:latin typeface="inherit"/>
                        </a:rPr>
                        <a:t>136537</a:t>
                      </a:r>
                      <a:endParaRPr lang="en-US" sz="1100">
                        <a:effectLst/>
                        <a:latin typeface="Calibri" panose="020F0502020204030204" pitchFamily="34" charset="0"/>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BE5D6"/>
                    </a:solidFill>
                  </a:tcPr>
                </a:tc>
                <a:tc>
                  <a:txBody>
                    <a:bodyPr/>
                    <a:lstStyle/>
                    <a:p>
                      <a:pPr algn="ctr" fontAlgn="base"/>
                      <a:r>
                        <a:rPr lang="en-US" sz="1000">
                          <a:solidFill>
                            <a:srgbClr val="000000"/>
                          </a:solidFill>
                          <a:effectLst/>
                          <a:latin typeface="inherit"/>
                        </a:rPr>
                        <a:t>1159295</a:t>
                      </a:r>
                      <a:endParaRPr lang="en-US" sz="1100">
                        <a:effectLst/>
                        <a:latin typeface="Calibri" panose="020F0502020204030204" pitchFamily="34" charset="0"/>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BE5D6"/>
                    </a:solidFill>
                  </a:tcPr>
                </a:tc>
                <a:extLst>
                  <a:ext uri="{0D108BD9-81ED-4DB2-BD59-A6C34878D82A}">
                    <a16:rowId xmlns:a16="http://schemas.microsoft.com/office/drawing/2014/main" val="806229683"/>
                  </a:ext>
                </a:extLst>
              </a:tr>
              <a:tr h="295275">
                <a:tc>
                  <a:txBody>
                    <a:bodyPr/>
                    <a:lstStyle/>
                    <a:p>
                      <a:pPr algn="ctr" fontAlgn="base"/>
                      <a:r>
                        <a:rPr lang="en-US" sz="1000">
                          <a:solidFill>
                            <a:srgbClr val="000000"/>
                          </a:solidFill>
                          <a:effectLst/>
                          <a:latin typeface="inherit"/>
                        </a:rPr>
                        <a:t>Tropical Punch 16.9oz</a:t>
                      </a:r>
                      <a:endParaRPr lang="en-US" sz="1100">
                        <a:effectLst/>
                        <a:latin typeface="Calibri" panose="020F0502020204030204" pitchFamily="34" charset="0"/>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BE5D6"/>
                    </a:solidFill>
                  </a:tcPr>
                </a:tc>
                <a:tc>
                  <a:txBody>
                    <a:bodyPr/>
                    <a:lstStyle/>
                    <a:p>
                      <a:pPr algn="ctr" fontAlgn="base"/>
                      <a:r>
                        <a:rPr lang="en-US" sz="1000">
                          <a:solidFill>
                            <a:srgbClr val="000000"/>
                          </a:solidFill>
                          <a:effectLst/>
                          <a:latin typeface="inherit"/>
                        </a:rPr>
                        <a:t>105778</a:t>
                      </a:r>
                      <a:endParaRPr lang="en-US" sz="1100">
                        <a:effectLst/>
                        <a:latin typeface="Calibri" panose="020F0502020204030204" pitchFamily="34" charset="0"/>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BE5D6"/>
                    </a:solidFill>
                  </a:tcPr>
                </a:tc>
                <a:tc>
                  <a:txBody>
                    <a:bodyPr/>
                    <a:lstStyle/>
                    <a:p>
                      <a:pPr algn="ctr" fontAlgn="base"/>
                      <a:r>
                        <a:rPr lang="en-US" sz="1000">
                          <a:solidFill>
                            <a:srgbClr val="000000"/>
                          </a:solidFill>
                          <a:effectLst/>
                          <a:latin typeface="inherit"/>
                        </a:rPr>
                        <a:t>136539</a:t>
                      </a:r>
                      <a:endParaRPr lang="en-US" sz="1100">
                        <a:effectLst/>
                        <a:latin typeface="Calibri" panose="020F0502020204030204" pitchFamily="34" charset="0"/>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BE5D6"/>
                    </a:solidFill>
                  </a:tcPr>
                </a:tc>
                <a:tc>
                  <a:txBody>
                    <a:bodyPr/>
                    <a:lstStyle/>
                    <a:p>
                      <a:pPr algn="ctr" fontAlgn="base"/>
                      <a:r>
                        <a:rPr lang="en-US" sz="1000" dirty="0">
                          <a:solidFill>
                            <a:srgbClr val="000000"/>
                          </a:solidFill>
                          <a:effectLst/>
                          <a:latin typeface="inherit"/>
                        </a:rPr>
                        <a:t>1159298</a:t>
                      </a: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BE5D6"/>
                    </a:solidFill>
                  </a:tcPr>
                </a:tc>
                <a:extLst>
                  <a:ext uri="{0D108BD9-81ED-4DB2-BD59-A6C34878D82A}">
                    <a16:rowId xmlns:a16="http://schemas.microsoft.com/office/drawing/2014/main" val="1647693869"/>
                  </a:ext>
                </a:extLst>
              </a:tr>
              <a:tr h="295275">
                <a:tc>
                  <a:txBody>
                    <a:bodyPr/>
                    <a:lstStyle/>
                    <a:p>
                      <a:pPr algn="ctr" fontAlgn="base"/>
                      <a:r>
                        <a:rPr lang="en-US" sz="1100" dirty="0">
                          <a:effectLst/>
                          <a:latin typeface="Calibri" panose="020F0502020204030204" pitchFamily="34" charset="0"/>
                        </a:rPr>
                        <a:t>Mystery Flavor 16.9oz</a:t>
                      </a: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BE5D6"/>
                    </a:solidFill>
                  </a:tcPr>
                </a:tc>
                <a:tc>
                  <a:txBody>
                    <a:bodyPr/>
                    <a:lstStyle/>
                    <a:p>
                      <a:pPr algn="ctr" fontAlgn="base"/>
                      <a:endParaRPr lang="en-US" sz="1100" dirty="0">
                        <a:effectLst/>
                        <a:latin typeface="Calibri" panose="020F0502020204030204" pitchFamily="34" charset="0"/>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BE5D6"/>
                    </a:solidFill>
                  </a:tcPr>
                </a:tc>
                <a:tc>
                  <a:txBody>
                    <a:bodyPr/>
                    <a:lstStyle/>
                    <a:p>
                      <a:pPr algn="ctr" fontAlgn="base"/>
                      <a:endParaRPr lang="en-US" sz="1100">
                        <a:effectLst/>
                        <a:latin typeface="Calibri" panose="020F0502020204030204" pitchFamily="34" charset="0"/>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BE5D6"/>
                    </a:solidFill>
                  </a:tcPr>
                </a:tc>
                <a:tc>
                  <a:txBody>
                    <a:bodyPr/>
                    <a:lstStyle/>
                    <a:p>
                      <a:pPr algn="ctr" fontAlgn="base"/>
                      <a:endParaRPr lang="en-US" sz="1000" dirty="0">
                        <a:solidFill>
                          <a:srgbClr val="000000"/>
                        </a:solidFill>
                        <a:effectLst/>
                        <a:latin typeface="inherit"/>
                      </a:endParaRPr>
                    </a:p>
                  </a:txBody>
                  <a:tcPr marL="9525" marR="9525" marT="9525" marB="9525"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BE5D6"/>
                    </a:solidFill>
                  </a:tcPr>
                </a:tc>
                <a:extLst>
                  <a:ext uri="{0D108BD9-81ED-4DB2-BD59-A6C34878D82A}">
                    <a16:rowId xmlns:a16="http://schemas.microsoft.com/office/drawing/2014/main" val="958952988"/>
                  </a:ext>
                </a:extLst>
              </a:tr>
            </a:tbl>
          </a:graphicData>
        </a:graphic>
      </p:graphicFrame>
      <p:pic>
        <p:nvPicPr>
          <p:cNvPr id="4" name="Picture 3">
            <a:extLst>
              <a:ext uri="{FF2B5EF4-FFF2-40B4-BE49-F238E27FC236}">
                <a16:creationId xmlns:a16="http://schemas.microsoft.com/office/drawing/2014/main" id="{15DA4424-DA0D-ACA5-6479-024D2DBBAF8D}"/>
              </a:ext>
            </a:extLst>
          </p:cNvPr>
          <p:cNvPicPr>
            <a:picLocks noChangeAspect="1"/>
          </p:cNvPicPr>
          <p:nvPr/>
        </p:nvPicPr>
        <p:blipFill>
          <a:blip r:embed="rId12"/>
          <a:stretch>
            <a:fillRect/>
          </a:stretch>
        </p:blipFill>
        <p:spPr>
          <a:xfrm>
            <a:off x="386580" y="-314191"/>
            <a:ext cx="2426418" cy="5328366"/>
          </a:xfrm>
          <a:prstGeom prst="rect">
            <a:avLst/>
          </a:prstGeom>
        </p:spPr>
      </p:pic>
      <p:sp>
        <p:nvSpPr>
          <p:cNvPr id="6" name="object 2">
            <a:extLst>
              <a:ext uri="{FF2B5EF4-FFF2-40B4-BE49-F238E27FC236}">
                <a16:creationId xmlns:a16="http://schemas.microsoft.com/office/drawing/2014/main" id="{7A1F557F-128F-8E80-D268-8D0416A6FAFF}"/>
              </a:ext>
            </a:extLst>
          </p:cNvPr>
          <p:cNvSpPr txBox="1">
            <a:spLocks/>
          </p:cNvSpPr>
          <p:nvPr/>
        </p:nvSpPr>
        <p:spPr>
          <a:xfrm>
            <a:off x="2197338" y="90712"/>
            <a:ext cx="7162829" cy="443070"/>
          </a:xfrm>
          <a:prstGeom prst="rect">
            <a:avLst/>
          </a:prstGeom>
        </p:spPr>
        <p:txBody>
          <a:bodyPr vert="horz" wrap="square" lIns="0" tIns="12065" rIns="0" bIns="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12700" marR="0" lvl="0" indent="0" algn="ctr" defTabSz="914400" rtl="0" eaLnBrk="1" fontAlgn="auto" latinLnBrk="0" hangingPunct="1">
              <a:lnSpc>
                <a:spcPct val="100000"/>
              </a:lnSpc>
              <a:spcBef>
                <a:spcPts val="95"/>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rial"/>
                <a:ea typeface="+mj-ea"/>
                <a:cs typeface="Arial"/>
              </a:rPr>
              <a:t>500 ML | 12% ABV WINE BASED TETRAS</a:t>
            </a:r>
          </a:p>
        </p:txBody>
      </p:sp>
      <p:pic>
        <p:nvPicPr>
          <p:cNvPr id="7" name="object 6">
            <a:extLst>
              <a:ext uri="{FF2B5EF4-FFF2-40B4-BE49-F238E27FC236}">
                <a16:creationId xmlns:a16="http://schemas.microsoft.com/office/drawing/2014/main" id="{003AB3AE-E59D-AF02-84E1-0EECBAAE0CBE}"/>
              </a:ext>
            </a:extLst>
          </p:cNvPr>
          <p:cNvPicPr/>
          <p:nvPr/>
        </p:nvPicPr>
        <p:blipFill>
          <a:blip r:embed="rId13" cstate="print"/>
          <a:stretch>
            <a:fillRect/>
          </a:stretch>
        </p:blipFill>
        <p:spPr>
          <a:xfrm>
            <a:off x="9392031" y="39857"/>
            <a:ext cx="413600" cy="549033"/>
          </a:xfrm>
          <a:prstGeom prst="rect">
            <a:avLst/>
          </a:prstGeom>
        </p:spPr>
      </p:pic>
      <p:pic>
        <p:nvPicPr>
          <p:cNvPr id="8" name="Picture 7">
            <a:extLst>
              <a:ext uri="{FF2B5EF4-FFF2-40B4-BE49-F238E27FC236}">
                <a16:creationId xmlns:a16="http://schemas.microsoft.com/office/drawing/2014/main" id="{F09B4D05-B99F-D24E-D18E-AC168A737C9A}"/>
              </a:ext>
            </a:extLst>
          </p:cNvPr>
          <p:cNvPicPr>
            <a:picLocks noChangeAspect="1"/>
          </p:cNvPicPr>
          <p:nvPr/>
        </p:nvPicPr>
        <p:blipFill>
          <a:blip r:embed="rId14"/>
          <a:stretch>
            <a:fillRect/>
          </a:stretch>
        </p:blipFill>
        <p:spPr>
          <a:xfrm>
            <a:off x="9837495" y="21569"/>
            <a:ext cx="2328874" cy="597460"/>
          </a:xfrm>
          <a:prstGeom prst="rect">
            <a:avLst/>
          </a:prstGeom>
        </p:spPr>
      </p:pic>
    </p:spTree>
    <p:extLst>
      <p:ext uri="{BB962C8B-B14F-4D97-AF65-F5344CB8AC3E}">
        <p14:creationId xmlns:p14="http://schemas.microsoft.com/office/powerpoint/2010/main" val="21471236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065" rIns="0" bIns="0" rtlCol="0">
            <a:spAutoFit/>
          </a:bodyPr>
          <a:lstStyle/>
          <a:p>
            <a:pPr marL="12700">
              <a:lnSpc>
                <a:spcPct val="100000"/>
              </a:lnSpc>
              <a:spcBef>
                <a:spcPts val="95"/>
              </a:spcBef>
            </a:pPr>
            <a:r>
              <a:rPr dirty="0"/>
              <a:t>200</a:t>
            </a:r>
            <a:r>
              <a:rPr spc="-55" dirty="0"/>
              <a:t> </a:t>
            </a:r>
            <a:r>
              <a:rPr dirty="0"/>
              <a:t>ML</a:t>
            </a:r>
            <a:r>
              <a:rPr spc="-35" dirty="0"/>
              <a:t> </a:t>
            </a:r>
            <a:r>
              <a:rPr dirty="0"/>
              <a:t>|</a:t>
            </a:r>
            <a:r>
              <a:rPr spc="-45" dirty="0"/>
              <a:t> </a:t>
            </a:r>
            <a:r>
              <a:rPr dirty="0"/>
              <a:t>16%</a:t>
            </a:r>
            <a:r>
              <a:rPr spc="-50" dirty="0"/>
              <a:t> </a:t>
            </a:r>
            <a:r>
              <a:rPr dirty="0"/>
              <a:t>ABV</a:t>
            </a:r>
            <a:r>
              <a:rPr spc="-50" dirty="0"/>
              <a:t> </a:t>
            </a:r>
            <a:r>
              <a:rPr dirty="0"/>
              <a:t>WINE</a:t>
            </a:r>
            <a:r>
              <a:rPr spc="-50" dirty="0"/>
              <a:t> </a:t>
            </a:r>
            <a:r>
              <a:rPr dirty="0"/>
              <a:t>BASED</a:t>
            </a:r>
            <a:r>
              <a:rPr spc="-30" dirty="0"/>
              <a:t> </a:t>
            </a:r>
            <a:r>
              <a:rPr spc="-20" dirty="0"/>
              <a:t>CUPS</a:t>
            </a:r>
          </a:p>
        </p:txBody>
      </p:sp>
      <p:pic>
        <p:nvPicPr>
          <p:cNvPr id="3" name="object 3"/>
          <p:cNvPicPr/>
          <p:nvPr/>
        </p:nvPicPr>
        <p:blipFill>
          <a:blip r:embed="rId2" cstate="print"/>
          <a:stretch>
            <a:fillRect/>
          </a:stretch>
        </p:blipFill>
        <p:spPr>
          <a:xfrm>
            <a:off x="193547" y="2220467"/>
            <a:ext cx="4396740" cy="3761232"/>
          </a:xfrm>
          <a:prstGeom prst="rect">
            <a:avLst/>
          </a:prstGeom>
        </p:spPr>
      </p:pic>
      <p:pic>
        <p:nvPicPr>
          <p:cNvPr id="4" name="object 4"/>
          <p:cNvPicPr/>
          <p:nvPr/>
        </p:nvPicPr>
        <p:blipFill>
          <a:blip r:embed="rId3" cstate="print"/>
          <a:stretch>
            <a:fillRect/>
          </a:stretch>
        </p:blipFill>
        <p:spPr>
          <a:xfrm>
            <a:off x="240474" y="2244369"/>
            <a:ext cx="4301998" cy="3667252"/>
          </a:xfrm>
          <a:prstGeom prst="rect">
            <a:avLst/>
          </a:prstGeom>
        </p:spPr>
      </p:pic>
      <p:graphicFrame>
        <p:nvGraphicFramePr>
          <p:cNvPr id="5" name="object 5"/>
          <p:cNvGraphicFramePr>
            <a:graphicFrameLocks noGrp="1"/>
          </p:cNvGraphicFramePr>
          <p:nvPr/>
        </p:nvGraphicFramePr>
        <p:xfrm>
          <a:off x="235712" y="2239581"/>
          <a:ext cx="4301488" cy="3663946"/>
        </p:xfrm>
        <a:graphic>
          <a:graphicData uri="http://schemas.openxmlformats.org/drawingml/2006/table">
            <a:tbl>
              <a:tblPr firstRow="1" bandRow="1">
                <a:tableStyleId>{2D5ABB26-0587-4C30-8999-92F81FD0307C}</a:tableStyleId>
              </a:tblPr>
              <a:tblGrid>
                <a:gridCol w="1729105">
                  <a:extLst>
                    <a:ext uri="{9D8B030D-6E8A-4147-A177-3AD203B41FA5}">
                      <a16:colId xmlns:a16="http://schemas.microsoft.com/office/drawing/2014/main" val="20000"/>
                    </a:ext>
                  </a:extLst>
                </a:gridCol>
                <a:gridCol w="847725">
                  <a:extLst>
                    <a:ext uri="{9D8B030D-6E8A-4147-A177-3AD203B41FA5}">
                      <a16:colId xmlns:a16="http://schemas.microsoft.com/office/drawing/2014/main" val="20001"/>
                    </a:ext>
                  </a:extLst>
                </a:gridCol>
                <a:gridCol w="756919">
                  <a:extLst>
                    <a:ext uri="{9D8B030D-6E8A-4147-A177-3AD203B41FA5}">
                      <a16:colId xmlns:a16="http://schemas.microsoft.com/office/drawing/2014/main" val="20002"/>
                    </a:ext>
                  </a:extLst>
                </a:gridCol>
                <a:gridCol w="967739">
                  <a:extLst>
                    <a:ext uri="{9D8B030D-6E8A-4147-A177-3AD203B41FA5}">
                      <a16:colId xmlns:a16="http://schemas.microsoft.com/office/drawing/2014/main" val="20003"/>
                    </a:ext>
                  </a:extLst>
                </a:gridCol>
              </a:tblGrid>
              <a:tr h="365125">
                <a:tc>
                  <a:txBody>
                    <a:bodyPr/>
                    <a:lstStyle/>
                    <a:p>
                      <a:pPr marL="74930" algn="ctr">
                        <a:lnSpc>
                          <a:spcPct val="100000"/>
                        </a:lnSpc>
                        <a:spcBef>
                          <a:spcPts val="570"/>
                        </a:spcBef>
                      </a:pPr>
                      <a:r>
                        <a:rPr sz="1050" b="1" spc="-20" dirty="0">
                          <a:solidFill>
                            <a:srgbClr val="FFFFFF"/>
                          </a:solidFill>
                          <a:latin typeface="Arial"/>
                          <a:cs typeface="Arial"/>
                        </a:rPr>
                        <a:t>Item</a:t>
                      </a:r>
                      <a:endParaRPr sz="1050">
                        <a:latin typeface="Arial"/>
                        <a:cs typeface="Arial"/>
                      </a:endParaRPr>
                    </a:p>
                  </a:txBody>
                  <a:tcPr marL="0" marR="0" marT="72390" marB="0">
                    <a:lnL w="9525">
                      <a:solidFill>
                        <a:srgbClr val="B8C3B8"/>
                      </a:solidFill>
                      <a:prstDash val="solid"/>
                    </a:lnL>
                    <a:lnT w="9525">
                      <a:solidFill>
                        <a:srgbClr val="B8C3B8"/>
                      </a:solidFill>
                      <a:prstDash val="solid"/>
                    </a:lnT>
                  </a:tcPr>
                </a:tc>
                <a:tc>
                  <a:txBody>
                    <a:bodyPr/>
                    <a:lstStyle/>
                    <a:p>
                      <a:pPr marL="89535" algn="ctr">
                        <a:lnSpc>
                          <a:spcPct val="100000"/>
                        </a:lnSpc>
                        <a:spcBef>
                          <a:spcPts val="570"/>
                        </a:spcBef>
                      </a:pPr>
                      <a:r>
                        <a:rPr sz="1050" b="1" spc="-20" dirty="0">
                          <a:solidFill>
                            <a:srgbClr val="FFFFFF"/>
                          </a:solidFill>
                          <a:latin typeface="Arial"/>
                          <a:cs typeface="Arial"/>
                        </a:rPr>
                        <a:t>SLIN</a:t>
                      </a:r>
                      <a:endParaRPr sz="1050">
                        <a:latin typeface="Arial"/>
                        <a:cs typeface="Arial"/>
                      </a:endParaRPr>
                    </a:p>
                  </a:txBody>
                  <a:tcPr marL="0" marR="0" marT="72390" marB="0">
                    <a:lnT w="9525">
                      <a:solidFill>
                        <a:srgbClr val="B8C3B8"/>
                      </a:solidFill>
                      <a:prstDash val="solid"/>
                    </a:lnT>
                  </a:tcPr>
                </a:tc>
                <a:tc>
                  <a:txBody>
                    <a:bodyPr/>
                    <a:lstStyle/>
                    <a:p>
                      <a:pPr algn="ctr">
                        <a:lnSpc>
                          <a:spcPct val="100000"/>
                        </a:lnSpc>
                        <a:spcBef>
                          <a:spcPts val="570"/>
                        </a:spcBef>
                      </a:pPr>
                      <a:r>
                        <a:rPr sz="1050" b="1" spc="-25" dirty="0">
                          <a:solidFill>
                            <a:srgbClr val="FFFFFF"/>
                          </a:solidFill>
                          <a:latin typeface="Arial"/>
                          <a:cs typeface="Arial"/>
                        </a:rPr>
                        <a:t>PDI</a:t>
                      </a:r>
                      <a:endParaRPr sz="1050">
                        <a:latin typeface="Arial"/>
                        <a:cs typeface="Arial"/>
                      </a:endParaRPr>
                    </a:p>
                  </a:txBody>
                  <a:tcPr marL="0" marR="0" marT="72390" marB="0">
                    <a:lnT w="9525">
                      <a:solidFill>
                        <a:srgbClr val="B8C3B8"/>
                      </a:solidFill>
                      <a:prstDash val="solid"/>
                    </a:lnT>
                  </a:tcPr>
                </a:tc>
                <a:tc>
                  <a:txBody>
                    <a:bodyPr/>
                    <a:lstStyle/>
                    <a:p>
                      <a:pPr marR="9525" algn="ctr">
                        <a:lnSpc>
                          <a:spcPct val="100000"/>
                        </a:lnSpc>
                        <a:spcBef>
                          <a:spcPts val="570"/>
                        </a:spcBef>
                      </a:pPr>
                      <a:r>
                        <a:rPr sz="1050" b="1" dirty="0">
                          <a:solidFill>
                            <a:srgbClr val="FFFFFF"/>
                          </a:solidFill>
                          <a:latin typeface="Arial"/>
                          <a:cs typeface="Arial"/>
                        </a:rPr>
                        <a:t>SPDWY</a:t>
                      </a:r>
                      <a:r>
                        <a:rPr sz="1050" b="1" spc="-40" dirty="0">
                          <a:solidFill>
                            <a:srgbClr val="FFFFFF"/>
                          </a:solidFill>
                          <a:latin typeface="Arial"/>
                          <a:cs typeface="Arial"/>
                        </a:rPr>
                        <a:t> </a:t>
                      </a:r>
                      <a:r>
                        <a:rPr sz="1050" b="1" spc="-25" dirty="0">
                          <a:solidFill>
                            <a:srgbClr val="FFFFFF"/>
                          </a:solidFill>
                          <a:latin typeface="Arial"/>
                          <a:cs typeface="Arial"/>
                        </a:rPr>
                        <a:t>ID</a:t>
                      </a:r>
                      <a:endParaRPr sz="1050">
                        <a:latin typeface="Arial"/>
                        <a:cs typeface="Arial"/>
                      </a:endParaRPr>
                    </a:p>
                  </a:txBody>
                  <a:tcPr marL="0" marR="0" marT="72390" marB="0">
                    <a:lnR w="9525">
                      <a:solidFill>
                        <a:srgbClr val="B8C3B8"/>
                      </a:solidFill>
                      <a:prstDash val="solid"/>
                    </a:lnR>
                    <a:lnT w="9525">
                      <a:solidFill>
                        <a:srgbClr val="B8C3B8"/>
                      </a:solidFill>
                      <a:prstDash val="solid"/>
                    </a:lnT>
                  </a:tcPr>
                </a:tc>
                <a:extLst>
                  <a:ext uri="{0D108BD9-81ED-4DB2-BD59-A6C34878D82A}">
                    <a16:rowId xmlns:a16="http://schemas.microsoft.com/office/drawing/2014/main" val="10000"/>
                  </a:ext>
                </a:extLst>
              </a:tr>
              <a:tr h="453390">
                <a:tc>
                  <a:txBody>
                    <a:bodyPr/>
                    <a:lstStyle/>
                    <a:p>
                      <a:pPr marL="74930" algn="ctr">
                        <a:lnSpc>
                          <a:spcPct val="100000"/>
                        </a:lnSpc>
                        <a:spcBef>
                          <a:spcPts val="990"/>
                        </a:spcBef>
                      </a:pPr>
                      <a:r>
                        <a:rPr sz="1000" dirty="0">
                          <a:latin typeface="Arial MT"/>
                          <a:cs typeface="Arial MT"/>
                        </a:rPr>
                        <a:t>Strawberry</a:t>
                      </a:r>
                      <a:r>
                        <a:rPr sz="1000" spc="-60" dirty="0">
                          <a:latin typeface="Arial MT"/>
                          <a:cs typeface="Arial MT"/>
                        </a:rPr>
                        <a:t> </a:t>
                      </a:r>
                      <a:r>
                        <a:rPr sz="1000" spc="-10" dirty="0">
                          <a:latin typeface="Arial MT"/>
                          <a:cs typeface="Arial MT"/>
                        </a:rPr>
                        <a:t>Margarita</a:t>
                      </a:r>
                      <a:endParaRPr sz="1000">
                        <a:latin typeface="Arial MT"/>
                        <a:cs typeface="Arial MT"/>
                      </a:endParaRPr>
                    </a:p>
                  </a:txBody>
                  <a:tcPr marL="0" marR="0" marT="125730" marB="0">
                    <a:lnL w="9525">
                      <a:solidFill>
                        <a:srgbClr val="B8C3B8"/>
                      </a:solidFill>
                      <a:prstDash val="solid"/>
                    </a:lnL>
                  </a:tcPr>
                </a:tc>
                <a:tc>
                  <a:txBody>
                    <a:bodyPr/>
                    <a:lstStyle/>
                    <a:p>
                      <a:pPr marL="91440" algn="ctr">
                        <a:lnSpc>
                          <a:spcPct val="100000"/>
                        </a:lnSpc>
                        <a:spcBef>
                          <a:spcPts val="930"/>
                        </a:spcBef>
                      </a:pPr>
                      <a:r>
                        <a:rPr sz="1100" spc="-10" dirty="0">
                          <a:latin typeface="Arial MT"/>
                          <a:cs typeface="Arial MT"/>
                        </a:rPr>
                        <a:t>109280</a:t>
                      </a:r>
                      <a:endParaRPr sz="1100">
                        <a:latin typeface="Arial MT"/>
                        <a:cs typeface="Arial MT"/>
                      </a:endParaRPr>
                    </a:p>
                  </a:txBody>
                  <a:tcPr marL="0" marR="0" marT="118110" marB="0"/>
                </a:tc>
                <a:tc>
                  <a:txBody>
                    <a:bodyPr/>
                    <a:lstStyle/>
                    <a:p>
                      <a:pPr algn="ctr">
                        <a:lnSpc>
                          <a:spcPct val="100000"/>
                        </a:lnSpc>
                        <a:spcBef>
                          <a:spcPts val="930"/>
                        </a:spcBef>
                      </a:pPr>
                      <a:r>
                        <a:rPr sz="1100" spc="-10" dirty="0">
                          <a:latin typeface="Arial MT"/>
                          <a:cs typeface="Arial MT"/>
                        </a:rPr>
                        <a:t>128948</a:t>
                      </a:r>
                      <a:endParaRPr sz="1100">
                        <a:latin typeface="Arial MT"/>
                        <a:cs typeface="Arial MT"/>
                      </a:endParaRPr>
                    </a:p>
                  </a:txBody>
                  <a:tcPr marL="0" marR="0" marT="118110" marB="0"/>
                </a:tc>
                <a:tc>
                  <a:txBody>
                    <a:bodyPr/>
                    <a:lstStyle/>
                    <a:p>
                      <a:pPr marR="8255" algn="ctr">
                        <a:lnSpc>
                          <a:spcPct val="100000"/>
                        </a:lnSpc>
                        <a:spcBef>
                          <a:spcPts val="930"/>
                        </a:spcBef>
                      </a:pPr>
                      <a:r>
                        <a:rPr sz="1100" spc="-10" dirty="0">
                          <a:latin typeface="Arial MT"/>
                          <a:cs typeface="Arial MT"/>
                        </a:rPr>
                        <a:t>1158005</a:t>
                      </a:r>
                      <a:endParaRPr sz="1100">
                        <a:latin typeface="Arial MT"/>
                        <a:cs typeface="Arial MT"/>
                      </a:endParaRPr>
                    </a:p>
                  </a:txBody>
                  <a:tcPr marL="0" marR="0" marT="118110" marB="0">
                    <a:lnR w="9525">
                      <a:solidFill>
                        <a:srgbClr val="B8C3B8"/>
                      </a:solidFill>
                      <a:prstDash val="solid"/>
                    </a:lnR>
                  </a:tcPr>
                </a:tc>
                <a:extLst>
                  <a:ext uri="{0D108BD9-81ED-4DB2-BD59-A6C34878D82A}">
                    <a16:rowId xmlns:a16="http://schemas.microsoft.com/office/drawing/2014/main" val="10001"/>
                  </a:ext>
                </a:extLst>
              </a:tr>
              <a:tr h="481330">
                <a:tc>
                  <a:txBody>
                    <a:bodyPr/>
                    <a:lstStyle/>
                    <a:p>
                      <a:pPr>
                        <a:lnSpc>
                          <a:spcPct val="100000"/>
                        </a:lnSpc>
                        <a:spcBef>
                          <a:spcPts val="120"/>
                        </a:spcBef>
                      </a:pPr>
                      <a:endParaRPr sz="1000">
                        <a:latin typeface="Times New Roman"/>
                        <a:cs typeface="Times New Roman"/>
                      </a:endParaRPr>
                    </a:p>
                    <a:p>
                      <a:pPr marL="75565" algn="ctr">
                        <a:lnSpc>
                          <a:spcPct val="100000"/>
                        </a:lnSpc>
                        <a:spcBef>
                          <a:spcPts val="5"/>
                        </a:spcBef>
                      </a:pPr>
                      <a:r>
                        <a:rPr sz="1000" dirty="0">
                          <a:latin typeface="Arial MT"/>
                          <a:cs typeface="Arial MT"/>
                        </a:rPr>
                        <a:t>Lime</a:t>
                      </a:r>
                      <a:r>
                        <a:rPr sz="1000" spc="-25" dirty="0">
                          <a:latin typeface="Arial MT"/>
                          <a:cs typeface="Arial MT"/>
                        </a:rPr>
                        <a:t> </a:t>
                      </a:r>
                      <a:r>
                        <a:rPr sz="1000" spc="-10" dirty="0">
                          <a:latin typeface="Arial MT"/>
                          <a:cs typeface="Arial MT"/>
                        </a:rPr>
                        <a:t>Margarita</a:t>
                      </a:r>
                      <a:endParaRPr sz="1000">
                        <a:latin typeface="Arial MT"/>
                        <a:cs typeface="Arial MT"/>
                      </a:endParaRPr>
                    </a:p>
                  </a:txBody>
                  <a:tcPr marL="0" marR="0" marT="15240" marB="0">
                    <a:lnL w="9525">
                      <a:solidFill>
                        <a:srgbClr val="B8C3B8"/>
                      </a:solidFill>
                      <a:prstDash val="solid"/>
                    </a:lnL>
                  </a:tcPr>
                </a:tc>
                <a:tc>
                  <a:txBody>
                    <a:bodyPr/>
                    <a:lstStyle/>
                    <a:p>
                      <a:pPr marL="91440" algn="ctr">
                        <a:lnSpc>
                          <a:spcPct val="100000"/>
                        </a:lnSpc>
                        <a:spcBef>
                          <a:spcPts val="1210"/>
                        </a:spcBef>
                      </a:pPr>
                      <a:r>
                        <a:rPr sz="1100" spc="-10" dirty="0">
                          <a:latin typeface="Arial MT"/>
                          <a:cs typeface="Arial MT"/>
                        </a:rPr>
                        <a:t>109281</a:t>
                      </a:r>
                      <a:endParaRPr sz="1100">
                        <a:latin typeface="Arial MT"/>
                        <a:cs typeface="Arial MT"/>
                      </a:endParaRPr>
                    </a:p>
                  </a:txBody>
                  <a:tcPr marL="0" marR="0" marT="153670" marB="0"/>
                </a:tc>
                <a:tc>
                  <a:txBody>
                    <a:bodyPr/>
                    <a:lstStyle/>
                    <a:p>
                      <a:pPr algn="ctr">
                        <a:lnSpc>
                          <a:spcPct val="100000"/>
                        </a:lnSpc>
                        <a:spcBef>
                          <a:spcPts val="1210"/>
                        </a:spcBef>
                      </a:pPr>
                      <a:r>
                        <a:rPr sz="1100" spc="-10" dirty="0">
                          <a:latin typeface="Arial MT"/>
                          <a:cs typeface="Arial MT"/>
                        </a:rPr>
                        <a:t>128946</a:t>
                      </a:r>
                      <a:endParaRPr sz="1100">
                        <a:latin typeface="Arial MT"/>
                        <a:cs typeface="Arial MT"/>
                      </a:endParaRPr>
                    </a:p>
                  </a:txBody>
                  <a:tcPr marL="0" marR="0" marT="153670" marB="0"/>
                </a:tc>
                <a:tc>
                  <a:txBody>
                    <a:bodyPr/>
                    <a:lstStyle/>
                    <a:p>
                      <a:pPr marR="8255" algn="ctr">
                        <a:lnSpc>
                          <a:spcPct val="100000"/>
                        </a:lnSpc>
                        <a:spcBef>
                          <a:spcPts val="1210"/>
                        </a:spcBef>
                      </a:pPr>
                      <a:r>
                        <a:rPr sz="1100" spc="-10" dirty="0">
                          <a:latin typeface="Arial MT"/>
                          <a:cs typeface="Arial MT"/>
                        </a:rPr>
                        <a:t>1158009</a:t>
                      </a:r>
                      <a:endParaRPr sz="1100">
                        <a:latin typeface="Arial MT"/>
                        <a:cs typeface="Arial MT"/>
                      </a:endParaRPr>
                    </a:p>
                  </a:txBody>
                  <a:tcPr marL="0" marR="0" marT="153670" marB="0">
                    <a:lnR w="9525">
                      <a:solidFill>
                        <a:srgbClr val="B8C3B8"/>
                      </a:solidFill>
                      <a:prstDash val="solid"/>
                    </a:lnR>
                  </a:tcPr>
                </a:tc>
                <a:extLst>
                  <a:ext uri="{0D108BD9-81ED-4DB2-BD59-A6C34878D82A}">
                    <a16:rowId xmlns:a16="http://schemas.microsoft.com/office/drawing/2014/main" val="10002"/>
                  </a:ext>
                </a:extLst>
              </a:tr>
              <a:tr h="473709">
                <a:tc>
                  <a:txBody>
                    <a:bodyPr/>
                    <a:lstStyle/>
                    <a:p>
                      <a:pPr>
                        <a:lnSpc>
                          <a:spcPct val="100000"/>
                        </a:lnSpc>
                        <a:spcBef>
                          <a:spcPts val="60"/>
                        </a:spcBef>
                      </a:pPr>
                      <a:endParaRPr sz="1000">
                        <a:latin typeface="Times New Roman"/>
                        <a:cs typeface="Times New Roman"/>
                      </a:endParaRPr>
                    </a:p>
                    <a:p>
                      <a:pPr marL="74930" algn="ctr">
                        <a:lnSpc>
                          <a:spcPct val="100000"/>
                        </a:lnSpc>
                      </a:pPr>
                      <a:r>
                        <a:rPr sz="1000" dirty="0">
                          <a:latin typeface="Arial MT"/>
                          <a:cs typeface="Arial MT"/>
                        </a:rPr>
                        <a:t>Chocolate</a:t>
                      </a:r>
                      <a:r>
                        <a:rPr sz="1000" spc="-35" dirty="0">
                          <a:latin typeface="Arial MT"/>
                          <a:cs typeface="Arial MT"/>
                        </a:rPr>
                        <a:t> </a:t>
                      </a:r>
                      <a:r>
                        <a:rPr sz="1000" spc="-10" dirty="0">
                          <a:latin typeface="Arial MT"/>
                          <a:cs typeface="Arial MT"/>
                        </a:rPr>
                        <a:t>Martini</a:t>
                      </a:r>
                      <a:endParaRPr sz="1000">
                        <a:latin typeface="Arial MT"/>
                        <a:cs typeface="Arial MT"/>
                      </a:endParaRPr>
                    </a:p>
                  </a:txBody>
                  <a:tcPr marL="0" marR="0" marT="7620" marB="0">
                    <a:lnL w="9525">
                      <a:solidFill>
                        <a:srgbClr val="B8C3B8"/>
                      </a:solidFill>
                      <a:prstDash val="solid"/>
                    </a:lnL>
                  </a:tcPr>
                </a:tc>
                <a:tc>
                  <a:txBody>
                    <a:bodyPr/>
                    <a:lstStyle/>
                    <a:p>
                      <a:pPr marL="91440" algn="ctr">
                        <a:lnSpc>
                          <a:spcPct val="100000"/>
                        </a:lnSpc>
                        <a:spcBef>
                          <a:spcPts val="1145"/>
                        </a:spcBef>
                      </a:pPr>
                      <a:r>
                        <a:rPr sz="1100" spc="-10" dirty="0">
                          <a:latin typeface="Arial MT"/>
                          <a:cs typeface="Arial MT"/>
                        </a:rPr>
                        <a:t>109282</a:t>
                      </a:r>
                      <a:endParaRPr sz="1100">
                        <a:latin typeface="Arial MT"/>
                        <a:cs typeface="Arial MT"/>
                      </a:endParaRPr>
                    </a:p>
                  </a:txBody>
                  <a:tcPr marL="0" marR="0" marT="145415" marB="0"/>
                </a:tc>
                <a:tc>
                  <a:txBody>
                    <a:bodyPr/>
                    <a:lstStyle/>
                    <a:p>
                      <a:pPr algn="ctr">
                        <a:lnSpc>
                          <a:spcPct val="100000"/>
                        </a:lnSpc>
                        <a:spcBef>
                          <a:spcPts val="1145"/>
                        </a:spcBef>
                      </a:pPr>
                      <a:r>
                        <a:rPr sz="1100" spc="-10" dirty="0">
                          <a:latin typeface="Arial MT"/>
                          <a:cs typeface="Arial MT"/>
                        </a:rPr>
                        <a:t>128945</a:t>
                      </a:r>
                      <a:endParaRPr sz="1100">
                        <a:latin typeface="Arial MT"/>
                        <a:cs typeface="Arial MT"/>
                      </a:endParaRPr>
                    </a:p>
                  </a:txBody>
                  <a:tcPr marL="0" marR="0" marT="145415" marB="0"/>
                </a:tc>
                <a:tc>
                  <a:txBody>
                    <a:bodyPr/>
                    <a:lstStyle/>
                    <a:p>
                      <a:pPr marR="8255" algn="ctr">
                        <a:lnSpc>
                          <a:spcPct val="100000"/>
                        </a:lnSpc>
                        <a:spcBef>
                          <a:spcPts val="1145"/>
                        </a:spcBef>
                      </a:pPr>
                      <a:r>
                        <a:rPr sz="1100" spc="-10" dirty="0">
                          <a:latin typeface="Arial MT"/>
                          <a:cs typeface="Arial MT"/>
                        </a:rPr>
                        <a:t>1158011</a:t>
                      </a:r>
                      <a:endParaRPr sz="1100">
                        <a:latin typeface="Arial MT"/>
                        <a:cs typeface="Arial MT"/>
                      </a:endParaRPr>
                    </a:p>
                  </a:txBody>
                  <a:tcPr marL="0" marR="0" marT="145415" marB="0">
                    <a:lnR w="9525">
                      <a:solidFill>
                        <a:srgbClr val="B8C3B8"/>
                      </a:solidFill>
                      <a:prstDash val="solid"/>
                    </a:lnR>
                  </a:tcPr>
                </a:tc>
                <a:extLst>
                  <a:ext uri="{0D108BD9-81ED-4DB2-BD59-A6C34878D82A}">
                    <a16:rowId xmlns:a16="http://schemas.microsoft.com/office/drawing/2014/main" val="10003"/>
                  </a:ext>
                </a:extLst>
              </a:tr>
              <a:tr h="473709">
                <a:tc>
                  <a:txBody>
                    <a:bodyPr/>
                    <a:lstStyle/>
                    <a:p>
                      <a:pPr>
                        <a:lnSpc>
                          <a:spcPct val="100000"/>
                        </a:lnSpc>
                        <a:spcBef>
                          <a:spcPts val="60"/>
                        </a:spcBef>
                      </a:pPr>
                      <a:endParaRPr sz="1000">
                        <a:latin typeface="Times New Roman"/>
                        <a:cs typeface="Times New Roman"/>
                      </a:endParaRPr>
                    </a:p>
                    <a:p>
                      <a:pPr marL="76200" algn="ctr">
                        <a:lnSpc>
                          <a:spcPct val="100000"/>
                        </a:lnSpc>
                      </a:pPr>
                      <a:r>
                        <a:rPr sz="1000" dirty="0">
                          <a:latin typeface="Arial MT"/>
                          <a:cs typeface="Arial MT"/>
                        </a:rPr>
                        <a:t>Piña</a:t>
                      </a:r>
                      <a:r>
                        <a:rPr sz="1000" spc="-25" dirty="0">
                          <a:latin typeface="Arial MT"/>
                          <a:cs typeface="Arial MT"/>
                        </a:rPr>
                        <a:t> </a:t>
                      </a:r>
                      <a:r>
                        <a:rPr sz="1000" spc="-10" dirty="0">
                          <a:latin typeface="Arial MT"/>
                          <a:cs typeface="Arial MT"/>
                        </a:rPr>
                        <a:t>Colada</a:t>
                      </a:r>
                      <a:endParaRPr sz="1000">
                        <a:latin typeface="Arial MT"/>
                        <a:cs typeface="Arial MT"/>
                      </a:endParaRPr>
                    </a:p>
                  </a:txBody>
                  <a:tcPr marL="0" marR="0" marT="7620" marB="0">
                    <a:lnL w="9525">
                      <a:solidFill>
                        <a:srgbClr val="B8C3B8"/>
                      </a:solidFill>
                      <a:prstDash val="solid"/>
                    </a:lnL>
                  </a:tcPr>
                </a:tc>
                <a:tc>
                  <a:txBody>
                    <a:bodyPr/>
                    <a:lstStyle/>
                    <a:p>
                      <a:pPr marL="91440" algn="ctr">
                        <a:lnSpc>
                          <a:spcPct val="100000"/>
                        </a:lnSpc>
                        <a:spcBef>
                          <a:spcPts val="1150"/>
                        </a:spcBef>
                      </a:pPr>
                      <a:r>
                        <a:rPr sz="1100" spc="-10" dirty="0">
                          <a:latin typeface="Arial MT"/>
                          <a:cs typeface="Arial MT"/>
                        </a:rPr>
                        <a:t>109283</a:t>
                      </a:r>
                      <a:endParaRPr sz="1100">
                        <a:latin typeface="Arial MT"/>
                        <a:cs typeface="Arial MT"/>
                      </a:endParaRPr>
                    </a:p>
                  </a:txBody>
                  <a:tcPr marL="0" marR="0" marT="146050" marB="0"/>
                </a:tc>
                <a:tc>
                  <a:txBody>
                    <a:bodyPr/>
                    <a:lstStyle/>
                    <a:p>
                      <a:pPr algn="ctr">
                        <a:lnSpc>
                          <a:spcPct val="100000"/>
                        </a:lnSpc>
                        <a:spcBef>
                          <a:spcPts val="1150"/>
                        </a:spcBef>
                      </a:pPr>
                      <a:r>
                        <a:rPr sz="1100" spc="-10" dirty="0">
                          <a:latin typeface="Arial MT"/>
                          <a:cs typeface="Arial MT"/>
                        </a:rPr>
                        <a:t>128947</a:t>
                      </a:r>
                      <a:endParaRPr sz="1100">
                        <a:latin typeface="Arial MT"/>
                        <a:cs typeface="Arial MT"/>
                      </a:endParaRPr>
                    </a:p>
                  </a:txBody>
                  <a:tcPr marL="0" marR="0" marT="146050" marB="0"/>
                </a:tc>
                <a:tc>
                  <a:txBody>
                    <a:bodyPr/>
                    <a:lstStyle/>
                    <a:p>
                      <a:pPr marR="8255" algn="ctr">
                        <a:lnSpc>
                          <a:spcPct val="100000"/>
                        </a:lnSpc>
                        <a:spcBef>
                          <a:spcPts val="1150"/>
                        </a:spcBef>
                      </a:pPr>
                      <a:r>
                        <a:rPr sz="1100" spc="-10" dirty="0">
                          <a:latin typeface="Arial MT"/>
                          <a:cs typeface="Arial MT"/>
                        </a:rPr>
                        <a:t>1158010</a:t>
                      </a:r>
                      <a:endParaRPr sz="1100">
                        <a:latin typeface="Arial MT"/>
                        <a:cs typeface="Arial MT"/>
                      </a:endParaRPr>
                    </a:p>
                  </a:txBody>
                  <a:tcPr marL="0" marR="0" marT="146050" marB="0">
                    <a:lnR w="9525">
                      <a:solidFill>
                        <a:srgbClr val="B8C3B8"/>
                      </a:solidFill>
                      <a:prstDash val="solid"/>
                    </a:lnR>
                  </a:tcPr>
                </a:tc>
                <a:extLst>
                  <a:ext uri="{0D108BD9-81ED-4DB2-BD59-A6C34878D82A}">
                    <a16:rowId xmlns:a16="http://schemas.microsoft.com/office/drawing/2014/main" val="10004"/>
                  </a:ext>
                </a:extLst>
              </a:tr>
              <a:tr h="473709">
                <a:tc>
                  <a:txBody>
                    <a:bodyPr/>
                    <a:lstStyle/>
                    <a:p>
                      <a:pPr>
                        <a:lnSpc>
                          <a:spcPct val="100000"/>
                        </a:lnSpc>
                        <a:spcBef>
                          <a:spcPts val="60"/>
                        </a:spcBef>
                      </a:pPr>
                      <a:endParaRPr sz="1000">
                        <a:latin typeface="Times New Roman"/>
                        <a:cs typeface="Times New Roman"/>
                      </a:endParaRPr>
                    </a:p>
                    <a:p>
                      <a:pPr marL="76200" algn="ctr">
                        <a:lnSpc>
                          <a:spcPct val="100000"/>
                        </a:lnSpc>
                      </a:pPr>
                      <a:r>
                        <a:rPr sz="1000" spc="-10" dirty="0">
                          <a:latin typeface="Arial MT"/>
                          <a:cs typeface="Arial MT"/>
                        </a:rPr>
                        <a:t>Diamond</a:t>
                      </a:r>
                      <a:endParaRPr sz="1000">
                        <a:latin typeface="Arial MT"/>
                        <a:cs typeface="Arial MT"/>
                      </a:endParaRPr>
                    </a:p>
                  </a:txBody>
                  <a:tcPr marL="0" marR="0" marT="7620" marB="0">
                    <a:lnL w="9525">
                      <a:solidFill>
                        <a:srgbClr val="B8C3B8"/>
                      </a:solidFill>
                      <a:prstDash val="solid"/>
                    </a:lnL>
                  </a:tcPr>
                </a:tc>
                <a:tc>
                  <a:txBody>
                    <a:bodyPr/>
                    <a:lstStyle/>
                    <a:p>
                      <a:pPr marL="91440" algn="ctr">
                        <a:lnSpc>
                          <a:spcPct val="100000"/>
                        </a:lnSpc>
                        <a:spcBef>
                          <a:spcPts val="1145"/>
                        </a:spcBef>
                      </a:pPr>
                      <a:r>
                        <a:rPr sz="1100" spc="-10" dirty="0">
                          <a:latin typeface="Arial MT"/>
                          <a:cs typeface="Arial MT"/>
                        </a:rPr>
                        <a:t>601664</a:t>
                      </a:r>
                      <a:endParaRPr sz="1100">
                        <a:latin typeface="Arial MT"/>
                        <a:cs typeface="Arial MT"/>
                      </a:endParaRPr>
                    </a:p>
                  </a:txBody>
                  <a:tcPr marL="0" marR="0" marT="145415" marB="0"/>
                </a:tc>
                <a:tc>
                  <a:txBody>
                    <a:bodyPr/>
                    <a:lstStyle/>
                    <a:p>
                      <a:pPr>
                        <a:lnSpc>
                          <a:spcPct val="100000"/>
                        </a:lnSpc>
                      </a:pPr>
                      <a:endParaRPr sz="1200" dirty="0">
                        <a:latin typeface="Times New Roman"/>
                        <a:cs typeface="Times New Roman"/>
                      </a:endParaRPr>
                    </a:p>
                  </a:txBody>
                  <a:tcPr marL="0" marR="0" marT="0" marB="0"/>
                </a:tc>
                <a:tc>
                  <a:txBody>
                    <a:bodyPr/>
                    <a:lstStyle/>
                    <a:p>
                      <a:pPr>
                        <a:lnSpc>
                          <a:spcPct val="100000"/>
                        </a:lnSpc>
                      </a:pPr>
                      <a:endParaRPr sz="1200" dirty="0">
                        <a:latin typeface="Times New Roman"/>
                        <a:cs typeface="Times New Roman"/>
                      </a:endParaRPr>
                    </a:p>
                  </a:txBody>
                  <a:tcPr marL="0" marR="0" marT="0" marB="0">
                    <a:lnR w="9525">
                      <a:solidFill>
                        <a:srgbClr val="B8C3B8"/>
                      </a:solidFill>
                      <a:prstDash val="solid"/>
                    </a:lnR>
                  </a:tcPr>
                </a:tc>
                <a:extLst>
                  <a:ext uri="{0D108BD9-81ED-4DB2-BD59-A6C34878D82A}">
                    <a16:rowId xmlns:a16="http://schemas.microsoft.com/office/drawing/2014/main" val="10005"/>
                  </a:ext>
                </a:extLst>
              </a:tr>
              <a:tr h="473709">
                <a:tc>
                  <a:txBody>
                    <a:bodyPr/>
                    <a:lstStyle/>
                    <a:p>
                      <a:pPr marL="74930" algn="ctr">
                        <a:lnSpc>
                          <a:spcPct val="100000"/>
                        </a:lnSpc>
                        <a:spcBef>
                          <a:spcPts val="1150"/>
                        </a:spcBef>
                      </a:pPr>
                      <a:r>
                        <a:rPr sz="1100" spc="-10" dirty="0">
                          <a:latin typeface="Arial MT"/>
                          <a:cs typeface="Arial MT"/>
                        </a:rPr>
                        <a:t>Merica</a:t>
                      </a:r>
                      <a:endParaRPr sz="1100">
                        <a:latin typeface="Arial MT"/>
                        <a:cs typeface="Arial MT"/>
                      </a:endParaRPr>
                    </a:p>
                  </a:txBody>
                  <a:tcPr marL="0" marR="0" marT="146050" marB="0">
                    <a:lnL w="9525">
                      <a:solidFill>
                        <a:srgbClr val="B8C3B8"/>
                      </a:solidFill>
                      <a:prstDash val="solid"/>
                    </a:lnL>
                  </a:tcPr>
                </a:tc>
                <a:tc>
                  <a:txBody>
                    <a:bodyPr/>
                    <a:lstStyle/>
                    <a:p>
                      <a:pPr marL="91440" algn="ctr">
                        <a:lnSpc>
                          <a:spcPct val="100000"/>
                        </a:lnSpc>
                        <a:spcBef>
                          <a:spcPts val="1150"/>
                        </a:spcBef>
                      </a:pPr>
                      <a:r>
                        <a:rPr sz="1100" spc="-10" dirty="0">
                          <a:latin typeface="Arial MT"/>
                          <a:cs typeface="Arial MT"/>
                        </a:rPr>
                        <a:t>106554</a:t>
                      </a:r>
                      <a:endParaRPr sz="1100">
                        <a:latin typeface="Arial MT"/>
                        <a:cs typeface="Arial MT"/>
                      </a:endParaRPr>
                    </a:p>
                  </a:txBody>
                  <a:tcPr marL="0" marR="0" marT="146050" marB="0"/>
                </a:tc>
                <a:tc>
                  <a:txBody>
                    <a:bodyPr/>
                    <a:lstStyle/>
                    <a:p>
                      <a:pPr algn="ctr">
                        <a:lnSpc>
                          <a:spcPct val="100000"/>
                        </a:lnSpc>
                        <a:spcBef>
                          <a:spcPts val="1150"/>
                        </a:spcBef>
                      </a:pPr>
                      <a:r>
                        <a:rPr sz="1100" spc="-10" dirty="0">
                          <a:latin typeface="Arial MT"/>
                          <a:cs typeface="Arial MT"/>
                        </a:rPr>
                        <a:t>137720</a:t>
                      </a:r>
                      <a:endParaRPr sz="1100">
                        <a:latin typeface="Arial MT"/>
                        <a:cs typeface="Arial MT"/>
                      </a:endParaRPr>
                    </a:p>
                  </a:txBody>
                  <a:tcPr marL="0" marR="0" marT="146050" marB="0"/>
                </a:tc>
                <a:tc>
                  <a:txBody>
                    <a:bodyPr/>
                    <a:lstStyle/>
                    <a:p>
                      <a:pPr marR="8255" algn="ctr">
                        <a:lnSpc>
                          <a:spcPct val="100000"/>
                        </a:lnSpc>
                        <a:spcBef>
                          <a:spcPts val="1150"/>
                        </a:spcBef>
                      </a:pPr>
                      <a:r>
                        <a:rPr sz="1100" spc="-10" dirty="0">
                          <a:latin typeface="Arial MT"/>
                          <a:cs typeface="Arial MT"/>
                        </a:rPr>
                        <a:t>1159941</a:t>
                      </a:r>
                      <a:endParaRPr sz="1100">
                        <a:latin typeface="Arial MT"/>
                        <a:cs typeface="Arial MT"/>
                      </a:endParaRPr>
                    </a:p>
                  </a:txBody>
                  <a:tcPr marL="0" marR="0" marT="146050" marB="0">
                    <a:lnR w="9525">
                      <a:solidFill>
                        <a:srgbClr val="B8C3B8"/>
                      </a:solidFill>
                      <a:prstDash val="solid"/>
                    </a:lnR>
                  </a:tcPr>
                </a:tc>
                <a:extLst>
                  <a:ext uri="{0D108BD9-81ED-4DB2-BD59-A6C34878D82A}">
                    <a16:rowId xmlns:a16="http://schemas.microsoft.com/office/drawing/2014/main" val="10006"/>
                  </a:ext>
                </a:extLst>
              </a:tr>
              <a:tr h="469265">
                <a:tc>
                  <a:txBody>
                    <a:bodyPr/>
                    <a:lstStyle/>
                    <a:p>
                      <a:pPr marL="76200" algn="ctr">
                        <a:lnSpc>
                          <a:spcPct val="100000"/>
                        </a:lnSpc>
                        <a:spcBef>
                          <a:spcPts val="1145"/>
                        </a:spcBef>
                      </a:pPr>
                      <a:r>
                        <a:rPr sz="1100" dirty="0">
                          <a:latin typeface="Arial MT"/>
                          <a:cs typeface="Arial MT"/>
                        </a:rPr>
                        <a:t>Purple</a:t>
                      </a:r>
                      <a:r>
                        <a:rPr sz="1100" spc="-35" dirty="0">
                          <a:latin typeface="Arial MT"/>
                          <a:cs typeface="Arial MT"/>
                        </a:rPr>
                        <a:t> </a:t>
                      </a:r>
                      <a:r>
                        <a:rPr sz="1100" spc="-10" dirty="0">
                          <a:latin typeface="Arial MT"/>
                          <a:cs typeface="Arial MT"/>
                        </a:rPr>
                        <a:t>Punch</a:t>
                      </a:r>
                      <a:endParaRPr sz="1100">
                        <a:latin typeface="Arial MT"/>
                        <a:cs typeface="Arial MT"/>
                      </a:endParaRPr>
                    </a:p>
                  </a:txBody>
                  <a:tcPr marL="0" marR="0" marT="145415" marB="0">
                    <a:lnL w="9525">
                      <a:solidFill>
                        <a:srgbClr val="B8C3B8"/>
                      </a:solidFill>
                      <a:prstDash val="solid"/>
                    </a:lnL>
                    <a:lnB w="9525">
                      <a:solidFill>
                        <a:srgbClr val="B8C3B8"/>
                      </a:solidFill>
                      <a:prstDash val="solid"/>
                    </a:lnB>
                  </a:tcPr>
                </a:tc>
                <a:tc>
                  <a:txBody>
                    <a:bodyPr/>
                    <a:lstStyle/>
                    <a:p>
                      <a:pPr marL="91440" algn="ctr">
                        <a:lnSpc>
                          <a:spcPct val="100000"/>
                        </a:lnSpc>
                        <a:spcBef>
                          <a:spcPts val="1145"/>
                        </a:spcBef>
                      </a:pPr>
                      <a:r>
                        <a:rPr sz="1100" spc="-10" dirty="0">
                          <a:latin typeface="Arial MT"/>
                          <a:cs typeface="Arial MT"/>
                        </a:rPr>
                        <a:t>109290</a:t>
                      </a:r>
                      <a:endParaRPr sz="1100">
                        <a:latin typeface="Arial MT"/>
                        <a:cs typeface="Arial MT"/>
                      </a:endParaRPr>
                    </a:p>
                  </a:txBody>
                  <a:tcPr marL="0" marR="0" marT="145415" marB="0">
                    <a:lnB w="9525">
                      <a:solidFill>
                        <a:srgbClr val="B8C3B8"/>
                      </a:solidFill>
                      <a:prstDash val="solid"/>
                    </a:lnB>
                  </a:tcPr>
                </a:tc>
                <a:tc>
                  <a:txBody>
                    <a:bodyPr/>
                    <a:lstStyle/>
                    <a:p>
                      <a:pPr algn="ctr">
                        <a:lnSpc>
                          <a:spcPct val="100000"/>
                        </a:lnSpc>
                        <a:spcBef>
                          <a:spcPts val="1145"/>
                        </a:spcBef>
                      </a:pPr>
                      <a:r>
                        <a:rPr sz="1100" spc="-10" dirty="0">
                          <a:latin typeface="Arial MT"/>
                          <a:cs typeface="Arial MT"/>
                        </a:rPr>
                        <a:t>135842</a:t>
                      </a:r>
                      <a:endParaRPr sz="1100">
                        <a:latin typeface="Arial MT"/>
                        <a:cs typeface="Arial MT"/>
                      </a:endParaRPr>
                    </a:p>
                  </a:txBody>
                  <a:tcPr marL="0" marR="0" marT="145415" marB="0">
                    <a:lnB w="9525">
                      <a:solidFill>
                        <a:srgbClr val="B8C3B8"/>
                      </a:solidFill>
                      <a:prstDash val="solid"/>
                    </a:lnB>
                  </a:tcPr>
                </a:tc>
                <a:tc>
                  <a:txBody>
                    <a:bodyPr/>
                    <a:lstStyle/>
                    <a:p>
                      <a:pPr marR="8255" algn="ctr">
                        <a:lnSpc>
                          <a:spcPct val="100000"/>
                        </a:lnSpc>
                        <a:spcBef>
                          <a:spcPts val="1145"/>
                        </a:spcBef>
                      </a:pPr>
                      <a:r>
                        <a:rPr sz="1100" spc="-10" dirty="0">
                          <a:latin typeface="Arial MT"/>
                          <a:cs typeface="Arial MT"/>
                        </a:rPr>
                        <a:t>1160864</a:t>
                      </a:r>
                      <a:endParaRPr sz="1100" dirty="0">
                        <a:latin typeface="Arial MT"/>
                        <a:cs typeface="Arial MT"/>
                      </a:endParaRPr>
                    </a:p>
                  </a:txBody>
                  <a:tcPr marL="0" marR="0" marT="145415" marB="0">
                    <a:lnR w="9525">
                      <a:solidFill>
                        <a:srgbClr val="B8C3B8"/>
                      </a:solidFill>
                      <a:prstDash val="solid"/>
                    </a:lnR>
                    <a:lnB w="9525">
                      <a:solidFill>
                        <a:srgbClr val="B8C3B8"/>
                      </a:solidFill>
                      <a:prstDash val="solid"/>
                    </a:lnB>
                  </a:tcPr>
                </a:tc>
                <a:extLst>
                  <a:ext uri="{0D108BD9-81ED-4DB2-BD59-A6C34878D82A}">
                    <a16:rowId xmlns:a16="http://schemas.microsoft.com/office/drawing/2014/main" val="10007"/>
                  </a:ext>
                </a:extLst>
              </a:tr>
            </a:tbl>
          </a:graphicData>
        </a:graphic>
      </p:graphicFrame>
      <p:pic>
        <p:nvPicPr>
          <p:cNvPr id="6" name="object 6"/>
          <p:cNvPicPr/>
          <p:nvPr/>
        </p:nvPicPr>
        <p:blipFill>
          <a:blip r:embed="rId4" cstate="print"/>
          <a:stretch>
            <a:fillRect/>
          </a:stretch>
        </p:blipFill>
        <p:spPr>
          <a:xfrm>
            <a:off x="9114281" y="31610"/>
            <a:ext cx="413600" cy="549033"/>
          </a:xfrm>
          <a:prstGeom prst="rect">
            <a:avLst/>
          </a:prstGeom>
        </p:spPr>
      </p:pic>
      <p:grpSp>
        <p:nvGrpSpPr>
          <p:cNvPr id="7" name="object 7"/>
          <p:cNvGrpSpPr/>
          <p:nvPr/>
        </p:nvGrpSpPr>
        <p:grpSpPr>
          <a:xfrm>
            <a:off x="0" y="21056"/>
            <a:ext cx="12192000" cy="6685280"/>
            <a:chOff x="0" y="21056"/>
            <a:chExt cx="12192000" cy="6685280"/>
          </a:xfrm>
        </p:grpSpPr>
        <p:pic>
          <p:nvPicPr>
            <p:cNvPr id="8" name="object 8"/>
            <p:cNvPicPr/>
            <p:nvPr/>
          </p:nvPicPr>
          <p:blipFill>
            <a:blip r:embed="rId5" cstate="print"/>
            <a:stretch>
              <a:fillRect/>
            </a:stretch>
          </p:blipFill>
          <p:spPr>
            <a:xfrm>
              <a:off x="6187693" y="855726"/>
              <a:ext cx="2404491" cy="2404491"/>
            </a:xfrm>
            <a:prstGeom prst="rect">
              <a:avLst/>
            </a:prstGeom>
          </p:spPr>
        </p:pic>
        <p:pic>
          <p:nvPicPr>
            <p:cNvPr id="9" name="object 9"/>
            <p:cNvPicPr/>
            <p:nvPr/>
          </p:nvPicPr>
          <p:blipFill>
            <a:blip r:embed="rId6" cstate="print"/>
            <a:stretch>
              <a:fillRect/>
            </a:stretch>
          </p:blipFill>
          <p:spPr>
            <a:xfrm>
              <a:off x="4286123" y="844676"/>
              <a:ext cx="2358898" cy="2413889"/>
            </a:xfrm>
            <a:prstGeom prst="rect">
              <a:avLst/>
            </a:prstGeom>
          </p:spPr>
        </p:pic>
        <p:pic>
          <p:nvPicPr>
            <p:cNvPr id="10" name="object 10"/>
            <p:cNvPicPr/>
            <p:nvPr/>
          </p:nvPicPr>
          <p:blipFill>
            <a:blip r:embed="rId7" cstate="print"/>
            <a:stretch>
              <a:fillRect/>
            </a:stretch>
          </p:blipFill>
          <p:spPr>
            <a:xfrm>
              <a:off x="4962906" y="3767340"/>
              <a:ext cx="2449576" cy="2413876"/>
            </a:xfrm>
            <a:prstGeom prst="rect">
              <a:avLst/>
            </a:prstGeom>
          </p:spPr>
        </p:pic>
        <p:pic>
          <p:nvPicPr>
            <p:cNvPr id="11" name="object 11"/>
            <p:cNvPicPr/>
            <p:nvPr/>
          </p:nvPicPr>
          <p:blipFill>
            <a:blip r:embed="rId8" cstate="print"/>
            <a:stretch>
              <a:fillRect/>
            </a:stretch>
          </p:blipFill>
          <p:spPr>
            <a:xfrm>
              <a:off x="7986776" y="819912"/>
              <a:ext cx="2461005" cy="2461006"/>
            </a:xfrm>
            <a:prstGeom prst="rect">
              <a:avLst/>
            </a:prstGeom>
          </p:spPr>
        </p:pic>
        <p:pic>
          <p:nvPicPr>
            <p:cNvPr id="12" name="object 12"/>
            <p:cNvPicPr/>
            <p:nvPr/>
          </p:nvPicPr>
          <p:blipFill>
            <a:blip r:embed="rId9" cstate="print"/>
            <a:stretch>
              <a:fillRect/>
            </a:stretch>
          </p:blipFill>
          <p:spPr>
            <a:xfrm>
              <a:off x="8939403" y="3732873"/>
              <a:ext cx="2404491" cy="2413889"/>
            </a:xfrm>
            <a:prstGeom prst="rect">
              <a:avLst/>
            </a:prstGeom>
          </p:spPr>
        </p:pic>
        <p:pic>
          <p:nvPicPr>
            <p:cNvPr id="13" name="object 13"/>
            <p:cNvPicPr/>
            <p:nvPr/>
          </p:nvPicPr>
          <p:blipFill>
            <a:blip r:embed="rId10" cstate="print"/>
            <a:stretch>
              <a:fillRect/>
            </a:stretch>
          </p:blipFill>
          <p:spPr>
            <a:xfrm>
              <a:off x="5779388" y="6099187"/>
              <a:ext cx="872896" cy="606551"/>
            </a:xfrm>
            <a:prstGeom prst="rect">
              <a:avLst/>
            </a:prstGeom>
          </p:spPr>
        </p:pic>
        <p:pic>
          <p:nvPicPr>
            <p:cNvPr id="14" name="object 14"/>
            <p:cNvPicPr/>
            <p:nvPr/>
          </p:nvPicPr>
          <p:blipFill>
            <a:blip r:embed="rId11" cstate="print"/>
            <a:stretch>
              <a:fillRect/>
            </a:stretch>
          </p:blipFill>
          <p:spPr>
            <a:xfrm>
              <a:off x="8783954" y="3160776"/>
              <a:ext cx="872896" cy="606551"/>
            </a:xfrm>
            <a:prstGeom prst="rect">
              <a:avLst/>
            </a:prstGeom>
          </p:spPr>
        </p:pic>
        <p:pic>
          <p:nvPicPr>
            <p:cNvPr id="15" name="object 15"/>
            <p:cNvPicPr/>
            <p:nvPr/>
          </p:nvPicPr>
          <p:blipFill>
            <a:blip r:embed="rId12" cstate="print"/>
            <a:stretch>
              <a:fillRect/>
            </a:stretch>
          </p:blipFill>
          <p:spPr>
            <a:xfrm>
              <a:off x="6925182" y="3174365"/>
              <a:ext cx="872896" cy="606552"/>
            </a:xfrm>
            <a:prstGeom prst="rect">
              <a:avLst/>
            </a:prstGeom>
          </p:spPr>
        </p:pic>
        <p:pic>
          <p:nvPicPr>
            <p:cNvPr id="16" name="object 16"/>
            <p:cNvPicPr/>
            <p:nvPr/>
          </p:nvPicPr>
          <p:blipFill>
            <a:blip r:embed="rId13" cstate="print"/>
            <a:stretch>
              <a:fillRect/>
            </a:stretch>
          </p:blipFill>
          <p:spPr>
            <a:xfrm>
              <a:off x="5022468" y="3160776"/>
              <a:ext cx="872896" cy="606551"/>
            </a:xfrm>
            <a:prstGeom prst="rect">
              <a:avLst/>
            </a:prstGeom>
          </p:spPr>
        </p:pic>
        <p:pic>
          <p:nvPicPr>
            <p:cNvPr id="17" name="object 17"/>
            <p:cNvPicPr/>
            <p:nvPr/>
          </p:nvPicPr>
          <p:blipFill>
            <a:blip r:embed="rId14" cstate="print"/>
            <a:stretch>
              <a:fillRect/>
            </a:stretch>
          </p:blipFill>
          <p:spPr>
            <a:xfrm>
              <a:off x="9816973" y="6099187"/>
              <a:ext cx="872896" cy="606551"/>
            </a:xfrm>
            <a:prstGeom prst="rect">
              <a:avLst/>
            </a:prstGeom>
          </p:spPr>
        </p:pic>
        <p:pic>
          <p:nvPicPr>
            <p:cNvPr id="18" name="object 18"/>
            <p:cNvPicPr/>
            <p:nvPr/>
          </p:nvPicPr>
          <p:blipFill>
            <a:blip r:embed="rId15" cstate="print"/>
            <a:stretch>
              <a:fillRect/>
            </a:stretch>
          </p:blipFill>
          <p:spPr>
            <a:xfrm>
              <a:off x="7021194" y="3747262"/>
              <a:ext cx="2404491" cy="2404491"/>
            </a:xfrm>
            <a:prstGeom prst="rect">
              <a:avLst/>
            </a:prstGeom>
          </p:spPr>
        </p:pic>
        <p:pic>
          <p:nvPicPr>
            <p:cNvPr id="19" name="object 19"/>
            <p:cNvPicPr/>
            <p:nvPr/>
          </p:nvPicPr>
          <p:blipFill>
            <a:blip r:embed="rId16" cstate="print"/>
            <a:stretch>
              <a:fillRect/>
            </a:stretch>
          </p:blipFill>
          <p:spPr>
            <a:xfrm>
              <a:off x="7798180" y="6084468"/>
              <a:ext cx="872896" cy="606552"/>
            </a:xfrm>
            <a:prstGeom prst="rect">
              <a:avLst/>
            </a:prstGeom>
          </p:spPr>
        </p:pic>
        <p:pic>
          <p:nvPicPr>
            <p:cNvPr id="20" name="object 20"/>
            <p:cNvPicPr/>
            <p:nvPr/>
          </p:nvPicPr>
          <p:blipFill>
            <a:blip r:embed="rId17" cstate="print"/>
            <a:stretch>
              <a:fillRect/>
            </a:stretch>
          </p:blipFill>
          <p:spPr>
            <a:xfrm>
              <a:off x="0" y="1139393"/>
              <a:ext cx="4846319" cy="1163116"/>
            </a:xfrm>
            <a:prstGeom prst="rect">
              <a:avLst/>
            </a:prstGeom>
          </p:spPr>
        </p:pic>
        <p:pic>
          <p:nvPicPr>
            <p:cNvPr id="21" name="object 21"/>
            <p:cNvPicPr/>
            <p:nvPr/>
          </p:nvPicPr>
          <p:blipFill>
            <a:blip r:embed="rId18" cstate="print"/>
            <a:stretch>
              <a:fillRect/>
            </a:stretch>
          </p:blipFill>
          <p:spPr>
            <a:xfrm>
              <a:off x="9721723" y="31635"/>
              <a:ext cx="1579626" cy="558152"/>
            </a:xfrm>
            <a:prstGeom prst="rect">
              <a:avLst/>
            </a:prstGeom>
          </p:spPr>
        </p:pic>
        <p:pic>
          <p:nvPicPr>
            <p:cNvPr id="22" name="object 22"/>
            <p:cNvPicPr/>
            <p:nvPr/>
          </p:nvPicPr>
          <p:blipFill>
            <a:blip r:embed="rId19" cstate="print"/>
            <a:stretch>
              <a:fillRect/>
            </a:stretch>
          </p:blipFill>
          <p:spPr>
            <a:xfrm>
              <a:off x="11426952" y="21056"/>
              <a:ext cx="626833" cy="597560"/>
            </a:xfrm>
            <a:prstGeom prst="rect">
              <a:avLst/>
            </a:prstGeom>
          </p:spPr>
        </p:pic>
        <p:pic>
          <p:nvPicPr>
            <p:cNvPr id="23" name="object 23"/>
            <p:cNvPicPr/>
            <p:nvPr/>
          </p:nvPicPr>
          <p:blipFill>
            <a:blip r:embed="rId20" cstate="print"/>
            <a:stretch>
              <a:fillRect/>
            </a:stretch>
          </p:blipFill>
          <p:spPr>
            <a:xfrm>
              <a:off x="9588627" y="604774"/>
              <a:ext cx="2603372" cy="2883280"/>
            </a:xfrm>
            <a:prstGeom prst="rect">
              <a:avLst/>
            </a:prstGeom>
          </p:spPr>
        </p:pic>
        <p:pic>
          <p:nvPicPr>
            <p:cNvPr id="24" name="object 24"/>
            <p:cNvPicPr/>
            <p:nvPr/>
          </p:nvPicPr>
          <p:blipFill>
            <a:blip r:embed="rId21" cstate="print"/>
            <a:stretch>
              <a:fillRect/>
            </a:stretch>
          </p:blipFill>
          <p:spPr>
            <a:xfrm>
              <a:off x="10627614" y="3218992"/>
              <a:ext cx="872896" cy="571195"/>
            </a:xfrm>
            <a:prstGeom prst="rect">
              <a:avLst/>
            </a:prstGeom>
          </p:spPr>
        </p:pic>
      </p:grpSp>
      <p:pic>
        <p:nvPicPr>
          <p:cNvPr id="26" name="Picture 25" descr="A green and white logo&#10;&#10;AI-generated content may be incorrect.">
            <a:extLst>
              <a:ext uri="{FF2B5EF4-FFF2-40B4-BE49-F238E27FC236}">
                <a16:creationId xmlns:a16="http://schemas.microsoft.com/office/drawing/2014/main" id="{9C4677E7-58B6-3667-7A48-66F958ADF6D4}"/>
              </a:ext>
            </a:extLst>
          </p:cNvPr>
          <p:cNvPicPr>
            <a:picLocks noChangeAspect="1"/>
          </p:cNvPicPr>
          <p:nvPr/>
        </p:nvPicPr>
        <p:blipFill>
          <a:blip r:embed="rId22"/>
          <a:stretch>
            <a:fillRect/>
          </a:stretch>
        </p:blipFill>
        <p:spPr>
          <a:xfrm>
            <a:off x="235712" y="-18288"/>
            <a:ext cx="800139" cy="666657"/>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9_Office Theme">
  <a:themeElements>
    <a:clrScheme name="Office Theme">
      <a:dk1>
        <a:srgbClr val="000000"/>
      </a:dk1>
      <a:lt1>
        <a:srgbClr val="FFFFFF"/>
      </a:lt1>
      <a:dk2>
        <a:srgbClr val="A7A7A7"/>
      </a:dk2>
      <a:lt2>
        <a:srgbClr val="535353"/>
      </a:lt2>
      <a:accent1>
        <a:srgbClr val="156082"/>
      </a:accent1>
      <a:accent2>
        <a:srgbClr val="E97132"/>
      </a:accent2>
      <a:accent3>
        <a:srgbClr val="196B24"/>
      </a:accent3>
      <a:accent4>
        <a:srgbClr val="0F9ED5"/>
      </a:accent4>
      <a:accent5>
        <a:srgbClr val="A02B93"/>
      </a:accent5>
      <a:accent6>
        <a:srgbClr val="4EA72E"/>
      </a:accent6>
      <a:hlink>
        <a:srgbClr val="0000FF"/>
      </a:hlink>
      <a:folHlink>
        <a:srgbClr val="FF00FF"/>
      </a:folHlink>
    </a:clrScheme>
    <a:fontScheme name="Office Theme">
      <a:majorFont>
        <a:latin typeface="Helvetica"/>
        <a:ea typeface="Helvetica"/>
        <a:cs typeface="Helvetica"/>
      </a:majorFont>
      <a:minorFont>
        <a:latin typeface="Aptos"/>
        <a:ea typeface="Aptos"/>
        <a:cs typeface="Aptos"/>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905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pto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905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Apto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5.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1390</TotalTime>
  <Words>1019</Words>
  <Application>Microsoft Office PowerPoint</Application>
  <PresentationFormat>Widescreen</PresentationFormat>
  <Paragraphs>167</Paragraphs>
  <Slides>12</Slides>
  <Notes>11</Notes>
  <HiddenSlides>0</HiddenSlides>
  <MMClips>0</MMClips>
  <ScaleCrop>false</ScaleCrop>
  <HeadingPairs>
    <vt:vector size="6" baseType="variant">
      <vt:variant>
        <vt:lpstr>Fonts Used</vt:lpstr>
      </vt:variant>
      <vt:variant>
        <vt:i4>12</vt:i4>
      </vt:variant>
      <vt:variant>
        <vt:lpstr>Theme</vt:lpstr>
      </vt:variant>
      <vt:variant>
        <vt:i4>5</vt:i4>
      </vt:variant>
      <vt:variant>
        <vt:lpstr>Slide Titles</vt:lpstr>
      </vt:variant>
      <vt:variant>
        <vt:i4>12</vt:i4>
      </vt:variant>
    </vt:vector>
  </HeadingPairs>
  <TitlesOfParts>
    <vt:vector size="29" baseType="lpstr">
      <vt:lpstr>Aptos</vt:lpstr>
      <vt:lpstr>Aptos Display</vt:lpstr>
      <vt:lpstr>Arial</vt:lpstr>
      <vt:lpstr>Arial MT</vt:lpstr>
      <vt:lpstr>Calibri</vt:lpstr>
      <vt:lpstr>inherit</vt:lpstr>
      <vt:lpstr>Montserrat</vt:lpstr>
      <vt:lpstr>Montserrat Medium</vt:lpstr>
      <vt:lpstr>Source Sans Pro</vt:lpstr>
      <vt:lpstr>Times New Roman</vt:lpstr>
      <vt:lpstr>VTF Justina HUM</vt:lpstr>
      <vt:lpstr>VTF Justina HUM Black</vt:lpstr>
      <vt:lpstr>Office Theme</vt:lpstr>
      <vt:lpstr>2_Office Theme</vt:lpstr>
      <vt:lpstr>Simple Light</vt:lpstr>
      <vt:lpstr>9_Office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200 ML | 16% ABV WINE BASED CUPS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Miles T</dc:creator>
  <cp:lastModifiedBy>Harrison, Kyle</cp:lastModifiedBy>
  <cp:revision>27</cp:revision>
  <dcterms:created xsi:type="dcterms:W3CDTF">2024-12-09T18:52:58Z</dcterms:created>
  <dcterms:modified xsi:type="dcterms:W3CDTF">2025-11-25T20:10:17Z</dcterms:modified>
</cp:coreProperties>
</file>