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75EE-3B65-FB48-B96F-2BF2FB159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F1A86-FBFE-020D-0540-E8FAD1F96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5FF6C-9E15-2BB4-D22A-AA9E1281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13CBA-08C6-36C9-0798-36EE8652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099DB-E83F-DBEA-B6C8-D037ABE5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5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06072-E81F-4E81-6BD8-DF068760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F2DA0-9814-09FC-FEE7-8D4FEC800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0A816-012A-620A-5588-CF885A7F9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4168C-2018-8320-532E-BA0B0BFA1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89C8E-03E6-E690-9B29-73A000FF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6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AFB7F-EFAB-013A-A0C6-84428866C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41EF7-1C3D-4240-7238-39F0ED510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0D335-0B8D-8D74-6E4F-366F00015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A5A3F-BBEC-C1CD-33A8-8270524E5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E110D-AB76-C652-3FAF-E7E3B769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79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626A2-FFCA-2B95-D62B-958CD5F4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D91C1-C888-121C-C2C6-5B63BFB24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3B0D7-03BD-6D43-19E7-58BF9B543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4DC7C-05F0-438A-35B8-BFDE1C5D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A981A-A31D-B852-D9B2-B44D40730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136CE-0B0D-1484-B220-F538A23C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292C6-D145-CB5F-83EE-41608527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70F41-0130-EC60-7201-7C8A2787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A6A63-EDE5-35A1-EF24-04CEAB569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D95CB-A837-1F03-947F-FF6D9007B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58DA6F-2635-EE9C-7516-CF1391812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6C81A-E25B-0FA0-DE1C-288A21956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0167A5-9CE1-EF17-BBBE-9B18A118F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4165E6-914E-4A90-8E7F-EEDBFCED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F495E-581D-D268-ADC2-83C5E1E7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FED61-A024-AF25-46FD-7D26DF78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A1E1E4-682A-3331-AC1E-0D66DAB6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8FE67-9A76-D52C-3F88-CA0AEB16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7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DEC118-6AFF-34E2-F965-8971FF86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935EE4-B323-5659-E77E-2087482CF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C347E-746B-D128-E728-839F3CC29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264AD-8E78-B7AE-C35C-48782CE5B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A3FF-4946-FDAF-9D1C-B333E8126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33864-62F5-0536-7D23-C3A8CE8FF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0562D4-C9A7-D2B5-1DD8-74FFCF80E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E072D-F23D-400F-A66B-E11E2138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8C962-A709-6981-FF3F-EE076E6B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6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9019-D302-DC56-2070-8B77364D7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DCC92B-79BE-213B-3BE8-63840A290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03F09-7069-0170-665B-4F296F822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291CB-C210-4B0C-BF09-1E36F78E9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6435F-9195-57A9-F7EC-847670EE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1BDE9-B717-A9B4-4CE7-09BDA5545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0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01A9-0BBB-C69B-A1D2-D5B7CAECE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962BDC-340A-A863-841F-C70F0E7F6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F373F-CC65-FC5A-47CE-52856E9C9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2B578-12EF-E40F-C869-D0795E99F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8345C-EB5E-C0DD-8D1A-0DE5BC56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0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7F951-B121-62C3-0B46-85F9EAD97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F564C-D545-4E01-0AFD-21458C81E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2F577-2BFF-069D-0DA9-50CA9404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321C3-47FD-DD12-803C-CDF508D9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DD611-A98B-71AC-32CF-79E64082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1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9C7094-5DFA-7B0C-AF2D-B8AC7A368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26DD8-0910-B4F3-48EF-CA708B4AD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0708C-A053-BD0E-EA2D-BD5D203004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70931-8D1B-4807-A01D-E7439E024858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14B32-4513-0134-0F80-F7139B6246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C4DE2-9390-A100-290E-8ECFDC413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64813-BA66-4EB9-A788-30896D37F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3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F357202-42D0-D6E9-C0E4-493876D80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1"/>
            <a:ext cx="12192000" cy="68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7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C621B3D9-4C1E-FBD2-145F-D905F459F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77C85B4-7F73-3079-136D-AC9311FE5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3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D2B754D6-7240-4195-AF61-EC63020F9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88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5E47B91B-1A71-4301-C5C3-00C02DB28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"/>
            <a:ext cx="12192000" cy="685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8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FE5541E6-B9EE-50F1-D42B-2A7F8686D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" y="0"/>
            <a:ext cx="12183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79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0FFB8120-35E3-14CA-FF2E-84B970CD0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meline&#10;&#10;Description automatically generated">
            <a:extLst>
              <a:ext uri="{FF2B5EF4-FFF2-40B4-BE49-F238E27FC236}">
                <a16:creationId xmlns:a16="http://schemas.microsoft.com/office/drawing/2014/main" id="{7B4411AA-A80F-C6E5-DBCA-CF0DF88F2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9"/>
            <a:ext cx="12192000" cy="685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07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1171C21-871B-D7AC-98AA-8C26C1FE4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7"/>
            <a:ext cx="12192000" cy="685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64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3C2B76B-A017-A863-F3ED-ED8680D4D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2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38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Tyan Mullen</dc:creator>
  <cp:lastModifiedBy>Harrison, Kyle</cp:lastModifiedBy>
  <cp:revision>2</cp:revision>
  <dcterms:created xsi:type="dcterms:W3CDTF">2023-03-27T17:07:11Z</dcterms:created>
  <dcterms:modified xsi:type="dcterms:W3CDTF">2023-04-11T17:05:23Z</dcterms:modified>
</cp:coreProperties>
</file>