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"/>
  </p:notesMasterIdLst>
  <p:sldIdLst>
    <p:sldId id="256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0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365E07-4394-4C17-91B1-4246FA32CBC4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5B7E32-A8C5-48D0-A79E-074E144AA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204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1688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1060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4460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9935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558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42417"/>
            <a:ext cx="1203452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1834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.png"/><Relationship Id="rId21" Type="http://schemas.openxmlformats.org/officeDocument/2006/relationships/image" Target="../media/image20.jpg"/><Relationship Id="rId42" Type="http://schemas.openxmlformats.org/officeDocument/2006/relationships/image" Target="../media/image41.png"/><Relationship Id="rId47" Type="http://schemas.openxmlformats.org/officeDocument/2006/relationships/image" Target="../media/image46.jpg"/><Relationship Id="rId63" Type="http://schemas.openxmlformats.org/officeDocument/2006/relationships/image" Target="../media/image62.jpg"/><Relationship Id="rId68" Type="http://schemas.openxmlformats.org/officeDocument/2006/relationships/image" Target="../media/image67.jpg"/><Relationship Id="rId16" Type="http://schemas.openxmlformats.org/officeDocument/2006/relationships/image" Target="../media/image15.jpg"/><Relationship Id="rId11" Type="http://schemas.openxmlformats.org/officeDocument/2006/relationships/image" Target="../media/image10.jpg"/><Relationship Id="rId32" Type="http://schemas.openxmlformats.org/officeDocument/2006/relationships/image" Target="../media/image31.png"/><Relationship Id="rId37" Type="http://schemas.openxmlformats.org/officeDocument/2006/relationships/image" Target="../media/image36.jpg"/><Relationship Id="rId53" Type="http://schemas.openxmlformats.org/officeDocument/2006/relationships/image" Target="../media/image52.jpg"/><Relationship Id="rId58" Type="http://schemas.openxmlformats.org/officeDocument/2006/relationships/image" Target="../media/image57.png"/><Relationship Id="rId74" Type="http://schemas.openxmlformats.org/officeDocument/2006/relationships/image" Target="../media/image73.jpg"/><Relationship Id="rId79" Type="http://schemas.openxmlformats.org/officeDocument/2006/relationships/image" Target="../media/image78.jpg"/><Relationship Id="rId5" Type="http://schemas.openxmlformats.org/officeDocument/2006/relationships/image" Target="../media/image4.jpg"/><Relationship Id="rId61" Type="http://schemas.openxmlformats.org/officeDocument/2006/relationships/image" Target="../media/image60.jpg"/><Relationship Id="rId19" Type="http://schemas.openxmlformats.org/officeDocument/2006/relationships/image" Target="../media/image18.png"/><Relationship Id="rId14" Type="http://schemas.openxmlformats.org/officeDocument/2006/relationships/image" Target="../media/image13.jpg"/><Relationship Id="rId22" Type="http://schemas.openxmlformats.org/officeDocument/2006/relationships/image" Target="../media/image21.jpg"/><Relationship Id="rId27" Type="http://schemas.openxmlformats.org/officeDocument/2006/relationships/image" Target="../media/image26.png"/><Relationship Id="rId30" Type="http://schemas.openxmlformats.org/officeDocument/2006/relationships/image" Target="../media/image29.jpg"/><Relationship Id="rId35" Type="http://schemas.openxmlformats.org/officeDocument/2006/relationships/image" Target="../media/image34.jpg"/><Relationship Id="rId43" Type="http://schemas.openxmlformats.org/officeDocument/2006/relationships/image" Target="../media/image42.png"/><Relationship Id="rId48" Type="http://schemas.openxmlformats.org/officeDocument/2006/relationships/image" Target="../media/image47.jpg"/><Relationship Id="rId56" Type="http://schemas.openxmlformats.org/officeDocument/2006/relationships/image" Target="../media/image55.jpg"/><Relationship Id="rId64" Type="http://schemas.openxmlformats.org/officeDocument/2006/relationships/image" Target="../media/image63.png"/><Relationship Id="rId69" Type="http://schemas.openxmlformats.org/officeDocument/2006/relationships/image" Target="../media/image68.jpg"/><Relationship Id="rId77" Type="http://schemas.openxmlformats.org/officeDocument/2006/relationships/image" Target="../media/image76.jpg"/><Relationship Id="rId8" Type="http://schemas.openxmlformats.org/officeDocument/2006/relationships/image" Target="../media/image7.png"/><Relationship Id="rId51" Type="http://schemas.openxmlformats.org/officeDocument/2006/relationships/image" Target="../media/image50.jpg"/><Relationship Id="rId72" Type="http://schemas.openxmlformats.org/officeDocument/2006/relationships/image" Target="../media/image71.jpg"/><Relationship Id="rId80" Type="http://schemas.openxmlformats.org/officeDocument/2006/relationships/image" Target="../media/image79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jp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jpg"/><Relationship Id="rId46" Type="http://schemas.openxmlformats.org/officeDocument/2006/relationships/image" Target="../media/image45.png"/><Relationship Id="rId59" Type="http://schemas.openxmlformats.org/officeDocument/2006/relationships/image" Target="../media/image58.png"/><Relationship Id="rId67" Type="http://schemas.openxmlformats.org/officeDocument/2006/relationships/image" Target="../media/image66.jp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54" Type="http://schemas.openxmlformats.org/officeDocument/2006/relationships/image" Target="../media/image53.jpg"/><Relationship Id="rId62" Type="http://schemas.openxmlformats.org/officeDocument/2006/relationships/image" Target="../media/image61.jpg"/><Relationship Id="rId70" Type="http://schemas.openxmlformats.org/officeDocument/2006/relationships/image" Target="../media/image69.jpg"/><Relationship Id="rId75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5" Type="http://schemas.openxmlformats.org/officeDocument/2006/relationships/image" Target="../media/image14.jpg"/><Relationship Id="rId23" Type="http://schemas.openxmlformats.org/officeDocument/2006/relationships/image" Target="../media/image22.png"/><Relationship Id="rId28" Type="http://schemas.openxmlformats.org/officeDocument/2006/relationships/image" Target="../media/image27.jpg"/><Relationship Id="rId36" Type="http://schemas.openxmlformats.org/officeDocument/2006/relationships/image" Target="../media/image35.jpg"/><Relationship Id="rId49" Type="http://schemas.openxmlformats.org/officeDocument/2006/relationships/image" Target="../media/image48.jpg"/><Relationship Id="rId57" Type="http://schemas.openxmlformats.org/officeDocument/2006/relationships/image" Target="../media/image56.jpg"/><Relationship Id="rId10" Type="http://schemas.openxmlformats.org/officeDocument/2006/relationships/image" Target="../media/image9.png"/><Relationship Id="rId31" Type="http://schemas.openxmlformats.org/officeDocument/2006/relationships/image" Target="../media/image30.jpg"/><Relationship Id="rId44" Type="http://schemas.openxmlformats.org/officeDocument/2006/relationships/image" Target="../media/image43.png"/><Relationship Id="rId52" Type="http://schemas.openxmlformats.org/officeDocument/2006/relationships/image" Target="../media/image51.jpg"/><Relationship Id="rId60" Type="http://schemas.openxmlformats.org/officeDocument/2006/relationships/image" Target="../media/image59.png"/><Relationship Id="rId65" Type="http://schemas.openxmlformats.org/officeDocument/2006/relationships/image" Target="../media/image64.jpg"/><Relationship Id="rId73" Type="http://schemas.openxmlformats.org/officeDocument/2006/relationships/image" Target="../media/image72.jpg"/><Relationship Id="rId78" Type="http://schemas.openxmlformats.org/officeDocument/2006/relationships/image" Target="../media/image77.jpg"/><Relationship Id="rId81" Type="http://schemas.openxmlformats.org/officeDocument/2006/relationships/image" Target="../media/image80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jpg"/><Relationship Id="rId39" Type="http://schemas.openxmlformats.org/officeDocument/2006/relationships/image" Target="../media/image38.png"/><Relationship Id="rId34" Type="http://schemas.openxmlformats.org/officeDocument/2006/relationships/image" Target="../media/image33.jpg"/><Relationship Id="rId50" Type="http://schemas.openxmlformats.org/officeDocument/2006/relationships/image" Target="../media/image49.jpg"/><Relationship Id="rId55" Type="http://schemas.openxmlformats.org/officeDocument/2006/relationships/image" Target="../media/image54.jpg"/><Relationship Id="rId76" Type="http://schemas.openxmlformats.org/officeDocument/2006/relationships/image" Target="../media/image75.jpg"/><Relationship Id="rId7" Type="http://schemas.openxmlformats.org/officeDocument/2006/relationships/image" Target="../media/image6.png"/><Relationship Id="rId71" Type="http://schemas.openxmlformats.org/officeDocument/2006/relationships/image" Target="../media/image70.jpg"/><Relationship Id="rId2" Type="http://schemas.openxmlformats.org/officeDocument/2006/relationships/image" Target="../media/image1.png"/><Relationship Id="rId29" Type="http://schemas.openxmlformats.org/officeDocument/2006/relationships/image" Target="../media/image28.png"/><Relationship Id="rId24" Type="http://schemas.openxmlformats.org/officeDocument/2006/relationships/image" Target="../media/image23.png"/><Relationship Id="rId40" Type="http://schemas.openxmlformats.org/officeDocument/2006/relationships/image" Target="../media/image39.jpg"/><Relationship Id="rId45" Type="http://schemas.openxmlformats.org/officeDocument/2006/relationships/image" Target="../media/image44.png"/><Relationship Id="rId66" Type="http://schemas.openxmlformats.org/officeDocument/2006/relationships/image" Target="../media/image6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36148" y="6586829"/>
            <a:ext cx="11766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ANHEUSER-BUSCH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97056" y="6527290"/>
            <a:ext cx="348996" cy="2636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2513" y="6700266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088623" y="0"/>
            <a:ext cx="1103376" cy="795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67413" y="5244084"/>
            <a:ext cx="815282" cy="3124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93291" y="2197607"/>
            <a:ext cx="789432" cy="3429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8739" y="42417"/>
            <a:ext cx="2293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Market</a:t>
            </a:r>
            <a:r>
              <a:rPr spc="-160" dirty="0"/>
              <a:t> </a:t>
            </a:r>
            <a:r>
              <a:rPr spc="-5" dirty="0"/>
              <a:t>Partitions</a:t>
            </a:r>
          </a:p>
        </p:txBody>
      </p:sp>
      <p:sp>
        <p:nvSpPr>
          <p:cNvPr id="9" name="object 9"/>
          <p:cNvSpPr/>
          <p:nvPr/>
        </p:nvSpPr>
        <p:spPr>
          <a:xfrm>
            <a:off x="2436876" y="1362455"/>
            <a:ext cx="0" cy="5029200"/>
          </a:xfrm>
          <a:custGeom>
            <a:avLst/>
            <a:gdLst/>
            <a:ahLst/>
            <a:cxnLst/>
            <a:rect l="l" t="t" r="r" b="b"/>
            <a:pathLst>
              <a:path h="5029200">
                <a:moveTo>
                  <a:pt x="0" y="0"/>
                </a:moveTo>
                <a:lnTo>
                  <a:pt x="0" y="5029200"/>
                </a:lnTo>
              </a:path>
            </a:pathLst>
          </a:custGeom>
          <a:ln w="6096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3088" y="1168908"/>
            <a:ext cx="1603375" cy="0"/>
          </a:xfrm>
          <a:custGeom>
            <a:avLst/>
            <a:gdLst/>
            <a:ahLst/>
            <a:cxnLst/>
            <a:rect l="l" t="t" r="r" b="b"/>
            <a:pathLst>
              <a:path w="1603375">
                <a:moveTo>
                  <a:pt x="0" y="0"/>
                </a:moveTo>
                <a:lnTo>
                  <a:pt x="1603375" y="0"/>
                </a:lnTo>
              </a:path>
            </a:pathLst>
          </a:custGeom>
          <a:ln w="9144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7327" y="914145"/>
            <a:ext cx="4394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V</a:t>
            </a:r>
            <a:r>
              <a:rPr kumimoji="0" sz="1400" b="1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al</a:t>
            </a:r>
            <a:r>
              <a:rPr kumimoji="0" sz="1400" b="1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ue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32959" y="1351788"/>
            <a:ext cx="0" cy="5029200"/>
          </a:xfrm>
          <a:custGeom>
            <a:avLst/>
            <a:gdLst/>
            <a:ahLst/>
            <a:cxnLst/>
            <a:rect l="l" t="t" r="r" b="b"/>
            <a:pathLst>
              <a:path h="5029200">
                <a:moveTo>
                  <a:pt x="0" y="0"/>
                </a:moveTo>
                <a:lnTo>
                  <a:pt x="0" y="5029200"/>
                </a:lnTo>
              </a:path>
            </a:pathLst>
          </a:custGeom>
          <a:ln w="6096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459735" y="1159763"/>
            <a:ext cx="1603375" cy="0"/>
          </a:xfrm>
          <a:custGeom>
            <a:avLst/>
            <a:gdLst/>
            <a:ahLst/>
            <a:cxnLst/>
            <a:rect l="l" t="t" r="r" b="b"/>
            <a:pathLst>
              <a:path w="1603375">
                <a:moveTo>
                  <a:pt x="0" y="0"/>
                </a:moveTo>
                <a:lnTo>
                  <a:pt x="1603375" y="0"/>
                </a:lnTo>
              </a:path>
            </a:pathLst>
          </a:custGeom>
          <a:ln w="9144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94026" y="904494"/>
            <a:ext cx="3683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Cor</a:t>
            </a:r>
            <a:r>
              <a:rPr kumimoji="0" sz="14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e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851904" y="1360932"/>
            <a:ext cx="0" cy="5029200"/>
          </a:xfrm>
          <a:custGeom>
            <a:avLst/>
            <a:gdLst/>
            <a:ahLst/>
            <a:cxnLst/>
            <a:rect l="l" t="t" r="r" b="b"/>
            <a:pathLst>
              <a:path h="5029200">
                <a:moveTo>
                  <a:pt x="0" y="0"/>
                </a:moveTo>
                <a:lnTo>
                  <a:pt x="0" y="5029200"/>
                </a:lnTo>
              </a:path>
            </a:pathLst>
          </a:custGeom>
          <a:ln w="6096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78679" y="1158239"/>
            <a:ext cx="1603375" cy="0"/>
          </a:xfrm>
          <a:custGeom>
            <a:avLst/>
            <a:gdLst/>
            <a:ahLst/>
            <a:cxnLst/>
            <a:rect l="l" t="t" r="r" b="b"/>
            <a:pathLst>
              <a:path w="1603375">
                <a:moveTo>
                  <a:pt x="0" y="0"/>
                </a:moveTo>
                <a:lnTo>
                  <a:pt x="1603375" y="0"/>
                </a:lnTo>
              </a:path>
            </a:pathLst>
          </a:custGeom>
          <a:ln w="9144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14113" y="903224"/>
            <a:ext cx="7023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Premium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920483" y="1159763"/>
            <a:ext cx="1603375" cy="0"/>
          </a:xfrm>
          <a:custGeom>
            <a:avLst/>
            <a:gdLst/>
            <a:ahLst/>
            <a:cxnLst/>
            <a:rect l="l" t="t" r="r" b="b"/>
            <a:pathLst>
              <a:path w="1603375">
                <a:moveTo>
                  <a:pt x="0" y="0"/>
                </a:moveTo>
                <a:lnTo>
                  <a:pt x="1603375" y="0"/>
                </a:lnTo>
              </a:path>
            </a:pathLst>
          </a:custGeom>
          <a:ln w="9144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55281" y="904494"/>
            <a:ext cx="11684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Super</a:t>
            </a:r>
            <a:r>
              <a:rPr kumimoji="0" sz="1400" b="1" i="0" u="none" strike="noStrike" kern="1200" cap="none" spc="-1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1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Premium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704588" y="3934967"/>
            <a:ext cx="1603375" cy="0"/>
          </a:xfrm>
          <a:custGeom>
            <a:avLst/>
            <a:gdLst/>
            <a:ahLst/>
            <a:cxnLst/>
            <a:rect l="l" t="t" r="r" b="b"/>
            <a:pathLst>
              <a:path w="1603375">
                <a:moveTo>
                  <a:pt x="0" y="0"/>
                </a:moveTo>
                <a:lnTo>
                  <a:pt x="1603375" y="0"/>
                </a:lnTo>
              </a:path>
            </a:pathLst>
          </a:custGeom>
          <a:ln w="9144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40021" y="3680282"/>
            <a:ext cx="96456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Beyond</a:t>
            </a:r>
            <a:r>
              <a:rPr kumimoji="0" sz="1400" b="1" i="0" u="none" strike="noStrike" kern="1200" cap="none" spc="-2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1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Beer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12035" y="3086100"/>
            <a:ext cx="513588" cy="513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93547" y="1856232"/>
            <a:ext cx="794004" cy="3429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93547" y="1353311"/>
            <a:ext cx="544068" cy="4572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93547" y="3060192"/>
            <a:ext cx="545592" cy="4572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23088" y="3930396"/>
            <a:ext cx="1603375" cy="0"/>
          </a:xfrm>
          <a:custGeom>
            <a:avLst/>
            <a:gdLst/>
            <a:ahLst/>
            <a:cxnLst/>
            <a:rect l="l" t="t" r="r" b="b"/>
            <a:pathLst>
              <a:path w="1603375">
                <a:moveTo>
                  <a:pt x="0" y="0"/>
                </a:moveTo>
                <a:lnTo>
                  <a:pt x="1603375" y="0"/>
                </a:lnTo>
              </a:path>
            </a:pathLst>
          </a:custGeom>
          <a:ln w="9144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7327" y="3675329"/>
            <a:ext cx="94741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No</a:t>
            </a:r>
            <a:r>
              <a:rPr kumimoji="0" sz="1400" b="1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n</a:t>
            </a:r>
            <a:r>
              <a:rPr kumimoji="0" sz="1400" b="1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-</a:t>
            </a:r>
            <a:r>
              <a:rPr kumimoji="0" sz="1400" b="1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Al</a:t>
            </a:r>
            <a:r>
              <a:rPr kumimoji="0" sz="1400" b="1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c</a:t>
            </a:r>
            <a:r>
              <a:rPr kumimoji="0" sz="1400" b="1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ohol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63295" y="4088891"/>
            <a:ext cx="1463040" cy="2148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775204" y="2095500"/>
            <a:ext cx="589788" cy="38557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636520" y="1575816"/>
            <a:ext cx="868680" cy="28193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703320" y="1501139"/>
            <a:ext cx="745236" cy="4206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516059" y="3742561"/>
            <a:ext cx="1603375" cy="0"/>
          </a:xfrm>
          <a:custGeom>
            <a:avLst/>
            <a:gdLst/>
            <a:ahLst/>
            <a:cxnLst/>
            <a:rect l="l" t="t" r="r" b="b"/>
            <a:pathLst>
              <a:path w="1603375">
                <a:moveTo>
                  <a:pt x="0" y="0"/>
                </a:moveTo>
                <a:lnTo>
                  <a:pt x="1603375" y="0"/>
                </a:lnTo>
              </a:path>
            </a:pathLst>
          </a:custGeom>
          <a:ln w="9144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508453" y="3486911"/>
            <a:ext cx="49403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Core</a:t>
            </a:r>
            <a:r>
              <a:rPr kumimoji="0" sz="1400" b="1" i="0" u="none" strike="noStrike" kern="1200" cap="none" spc="-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 </a:t>
            </a:r>
            <a:r>
              <a:rPr kumimoji="0" sz="1400" b="1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+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518031" y="3857243"/>
            <a:ext cx="623316" cy="4191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976115" y="5602223"/>
            <a:ext cx="580643" cy="42976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491739" y="5608320"/>
            <a:ext cx="734568" cy="26212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469261" y="4631268"/>
            <a:ext cx="795527" cy="25450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290698" y="3837431"/>
            <a:ext cx="566927" cy="32461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4730084" y="4047744"/>
            <a:ext cx="440436" cy="43738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202428" y="4646785"/>
            <a:ext cx="571500" cy="62788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744970" y="5909494"/>
            <a:ext cx="409704" cy="56523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8430935" y="2923032"/>
            <a:ext cx="734199" cy="40836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1324843" y="2223516"/>
            <a:ext cx="736092" cy="36576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987540" y="2839211"/>
            <a:ext cx="594359" cy="59436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0290047" y="2897123"/>
            <a:ext cx="644651" cy="47853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749540" y="2901695"/>
            <a:ext cx="467868" cy="469391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1428476" y="1501139"/>
            <a:ext cx="565403" cy="39014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9668256" y="2161032"/>
            <a:ext cx="490727" cy="49072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9675876" y="1386839"/>
            <a:ext cx="473964" cy="61874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7036307" y="1453896"/>
            <a:ext cx="858011" cy="48463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8811768" y="1434083"/>
            <a:ext cx="644651" cy="52425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7037831" y="2127504"/>
            <a:ext cx="573024" cy="55778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7836407" y="2238755"/>
            <a:ext cx="800100" cy="335279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4919471" y="1392936"/>
            <a:ext cx="708660" cy="59893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5945123" y="2014727"/>
            <a:ext cx="688848" cy="62788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4983479" y="2709672"/>
            <a:ext cx="582168" cy="74371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3965447" y="4536947"/>
            <a:ext cx="601979" cy="434339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10386059" y="2176272"/>
            <a:ext cx="713231" cy="46024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3886582" y="3822190"/>
            <a:ext cx="701039" cy="35509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3712464" y="2084832"/>
            <a:ext cx="728472" cy="47701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87680" y="2624327"/>
            <a:ext cx="678180" cy="397763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1429511" y="2604516"/>
            <a:ext cx="670560" cy="425196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633727" y="1889760"/>
            <a:ext cx="641604" cy="30632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1760220" y="1351788"/>
            <a:ext cx="565404" cy="48006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1011936" y="1348739"/>
            <a:ext cx="565404" cy="478536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5397504" y="4750129"/>
            <a:ext cx="726948" cy="384047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4698493" y="4687064"/>
            <a:ext cx="603503" cy="473964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835152" y="3078479"/>
            <a:ext cx="918972" cy="402336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2697479" y="2653283"/>
            <a:ext cx="746759" cy="621791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928104" y="3502975"/>
            <a:ext cx="5172710" cy="3198953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92075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Trebuchet MS"/>
              </a:rPr>
              <a:t>Notes: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  <a:p>
            <a:pPr marL="320675" marR="0" lvl="0" indent="-228600" algn="l" defTabSz="914400" rtl="0" eaLnBrk="1" fontAlgn="auto" latinLnBrk="0" hangingPunct="1">
              <a:lnSpc>
                <a:spcPct val="100000"/>
              </a:lnSpc>
              <a:spcBef>
                <a:spcPts val="91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20675" algn="l"/>
              </a:tabLst>
              <a:defRPr/>
            </a:pPr>
            <a:r>
              <a:rPr kumimoji="0" sz="12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Natural </a:t>
            </a:r>
            <a:r>
              <a:rPr kumimoji="0" sz="12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Light </a:t>
            </a:r>
            <a:r>
              <a:rPr kumimoji="0" sz="12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Naturdays is </a:t>
            </a:r>
            <a:r>
              <a:rPr kumimoji="0" sz="12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included </a:t>
            </a:r>
            <a:r>
              <a:rPr kumimoji="0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</a:t>
            </a:r>
            <a:r>
              <a:rPr kumimoji="0" sz="120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2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Value.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20675" marR="383540" lvl="0" indent="-228600" algn="l" defTabSz="914400" rtl="0" eaLnBrk="1" fontAlgn="auto" latinLnBrk="0" hangingPunct="1">
              <a:lnSpc>
                <a:spcPts val="1510"/>
              </a:lnSpc>
              <a:spcBef>
                <a:spcPts val="110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20675" algn="l"/>
              </a:tabLst>
              <a:defRPr/>
            </a:pPr>
            <a:r>
              <a:rPr kumimoji="0" sz="12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Bud </a:t>
            </a:r>
            <a:r>
              <a:rPr kumimoji="0" sz="12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Light </a:t>
            </a:r>
            <a:r>
              <a:rPr kumimoji="0" sz="12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Extensions (Lemon </a:t>
            </a:r>
            <a:r>
              <a:rPr kumimoji="0" sz="1200" b="0" i="0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Tea, </a:t>
            </a:r>
            <a:r>
              <a:rPr kumimoji="0" sz="12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Orange, </a:t>
            </a:r>
            <a:r>
              <a:rPr kumimoji="0" sz="12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Lime, </a:t>
            </a:r>
            <a:r>
              <a:rPr kumimoji="0" sz="12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Platinum) </a:t>
            </a:r>
            <a:r>
              <a:rPr kumimoji="0" sz="12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are  </a:t>
            </a:r>
            <a:r>
              <a:rPr kumimoji="0" sz="12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included </a:t>
            </a:r>
            <a:r>
              <a:rPr kumimoji="0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 </a:t>
            </a:r>
            <a:r>
              <a:rPr kumimoji="0" sz="12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Core</a:t>
            </a:r>
            <a:r>
              <a:rPr kumimoji="0" sz="1200" b="0" i="0" u="none" strike="noStrike" kern="1200" cap="none" spc="-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2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+.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20675" marR="0" lvl="0" indent="-228600" algn="l" defTabSz="914400" rtl="0" eaLnBrk="1" fontAlgn="auto" latinLnBrk="0" hangingPunct="1">
              <a:lnSpc>
                <a:spcPct val="100000"/>
              </a:lnSpc>
              <a:spcBef>
                <a:spcPts val="894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20675" algn="l"/>
              </a:tabLst>
              <a:defRPr/>
            </a:pPr>
            <a:r>
              <a:rPr kumimoji="0" sz="12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Budweiser </a:t>
            </a:r>
            <a:r>
              <a:rPr kumimoji="0" sz="12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Extensions </a:t>
            </a:r>
            <a:r>
              <a:rPr kumimoji="0" sz="1200" b="0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(Reserve Series) </a:t>
            </a:r>
            <a:r>
              <a:rPr kumimoji="0" sz="12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are </a:t>
            </a:r>
            <a:r>
              <a:rPr kumimoji="0" sz="12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included </a:t>
            </a:r>
            <a:r>
              <a:rPr kumimoji="0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 </a:t>
            </a:r>
            <a:r>
              <a:rPr kumimoji="0" sz="12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Core</a:t>
            </a:r>
            <a:r>
              <a:rPr kumimoji="0" sz="1200" b="0" i="0" u="none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2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+.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20675" marR="0" lvl="0" indent="-228600" algn="l" defTabSz="914400" rtl="0" eaLnBrk="1" fontAlgn="auto" latinLnBrk="0" hangingPunct="1">
              <a:lnSpc>
                <a:spcPct val="100000"/>
              </a:lnSpc>
              <a:spcBef>
                <a:spcPts val="91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20675" algn="l"/>
              </a:tabLst>
              <a:defRPr/>
            </a:pPr>
            <a:r>
              <a:rPr kumimoji="0" sz="12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Michelob 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Ultra </a:t>
            </a:r>
            <a:r>
              <a:rPr kumimoji="0" sz="1200" b="0" i="0" u="none" strike="noStrike" kern="120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Extensions </a:t>
            </a:r>
            <a:r>
              <a:rPr kumimoji="0" sz="12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are </a:t>
            </a:r>
            <a:r>
              <a:rPr kumimoji="0" sz="12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included </a:t>
            </a:r>
            <a:r>
              <a:rPr kumimoji="0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</a:t>
            </a:r>
            <a:r>
              <a:rPr kumimoji="0" sz="1200" b="0" i="0" u="none" strike="noStrike" kern="1200" cap="none" spc="-1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2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Premium.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 typeface="Arial"/>
              <a:buAutoNum type="arabicPeriod"/>
              <a:tabLst/>
              <a:defRPr/>
            </a:pP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320675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20675" algn="l"/>
              </a:tabLst>
              <a:defRPr/>
            </a:pPr>
            <a:r>
              <a:rPr kumimoji="0" sz="12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Ziegenbock </a:t>
            </a:r>
            <a:r>
              <a:rPr kumimoji="0" sz="12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included </a:t>
            </a:r>
            <a:r>
              <a:rPr kumimoji="0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 </a:t>
            </a:r>
            <a:r>
              <a:rPr kumimoji="0" sz="12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Core</a:t>
            </a:r>
            <a:r>
              <a:rPr kumimoji="0" sz="12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200" b="0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20675" marR="0" lvl="0" indent="-228600" algn="l" defTabSz="914400" rtl="0" eaLnBrk="1" fontAlgn="auto" latinLnBrk="0" hangingPunct="1">
              <a:lnSpc>
                <a:spcPct val="100000"/>
              </a:lnSpc>
              <a:spcBef>
                <a:spcPts val="91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20675" algn="l"/>
              </a:tabLst>
              <a:defRPr/>
            </a:pPr>
            <a:r>
              <a:rPr kumimoji="0" sz="12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Other </a:t>
            </a:r>
            <a:r>
              <a:rPr kumimoji="0" sz="12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Future </a:t>
            </a:r>
            <a:r>
              <a:rPr kumimoji="0" sz="12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Innovation </a:t>
            </a:r>
            <a:r>
              <a:rPr kumimoji="0" sz="12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Market </a:t>
            </a:r>
            <a:r>
              <a:rPr kumimoji="0" sz="12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Partitions </a:t>
            </a:r>
            <a:r>
              <a:rPr kumimoji="0" sz="12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are</a:t>
            </a:r>
            <a:r>
              <a:rPr kumimoji="0" sz="1200" b="0" i="0" u="none" strike="noStrike" kern="1200" cap="none" spc="-2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200" b="0" i="0" u="none" strike="noStrike" kern="1200" cap="none" spc="-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TBD.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20675" marR="167640" lvl="0" indent="-228600" algn="l" defTabSz="914400" rtl="0" eaLnBrk="1" fontAlgn="auto" latinLnBrk="0" hangingPunct="1">
              <a:lnSpc>
                <a:spcPts val="1510"/>
              </a:lnSpc>
              <a:spcBef>
                <a:spcPts val="110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20675" algn="l"/>
              </a:tabLst>
              <a:defRPr/>
            </a:pPr>
            <a:r>
              <a:rPr kumimoji="0" sz="12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Only </a:t>
            </a:r>
            <a:r>
              <a:rPr kumimoji="0" sz="1200" b="0" i="0" u="none" strike="noStrike" kern="1200" cap="none" spc="-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Busch </a:t>
            </a:r>
            <a:r>
              <a:rPr kumimoji="0" sz="12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NA, </a:t>
            </a:r>
            <a:r>
              <a:rPr kumimoji="0" sz="12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O’Doul’s, </a:t>
            </a:r>
            <a:r>
              <a:rPr kumimoji="0" sz="1200" b="0" i="0" u="none" strike="noStrike" kern="120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Beck’s </a:t>
            </a:r>
            <a:r>
              <a:rPr kumimoji="0" sz="12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 </a:t>
            </a:r>
            <a:r>
              <a:rPr kumimoji="0" sz="12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&amp; </a:t>
            </a:r>
            <a:r>
              <a:rPr kumimoji="0" sz="1200" b="0" i="0" u="none" strike="noStrike" kern="1200" cap="none" spc="-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St. </a:t>
            </a:r>
            <a:r>
              <a:rPr kumimoji="0" sz="12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Pauli </a:t>
            </a:r>
            <a:r>
              <a:rPr kumimoji="0" sz="1200" b="0" i="0" u="none" strike="noStrike" kern="1200" cap="none" spc="-1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 </a:t>
            </a:r>
            <a:r>
              <a:rPr kumimoji="0" sz="12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are </a:t>
            </a:r>
            <a:r>
              <a:rPr kumimoji="0" sz="12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included </a:t>
            </a:r>
            <a:r>
              <a:rPr kumimoji="0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 </a:t>
            </a:r>
            <a:r>
              <a:rPr kumimoji="0" sz="12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</a:t>
            </a:r>
            <a:r>
              <a:rPr kumimoji="0" sz="1200" b="0" i="0" u="none" strike="noStrike" kern="1200" cap="none" spc="-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non-alc </a:t>
            </a:r>
            <a:r>
              <a:rPr kumimoji="0" sz="12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volume</a:t>
            </a:r>
            <a:r>
              <a:rPr kumimoji="0" sz="1200" b="0" i="0" u="none" strike="noStrike" kern="1200" cap="none" spc="-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2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budget.</a:t>
            </a:r>
            <a:endParaRPr kumimoji="0" lang="en-US" sz="1200" b="0" i="0" u="none" strike="noStrike" kern="1200" cap="none" spc="-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20675" marR="167640" lvl="0" indent="-228600" algn="l" defTabSz="914400" rtl="0" eaLnBrk="1" fontAlgn="auto" latinLnBrk="0" hangingPunct="1">
              <a:lnSpc>
                <a:spcPts val="1510"/>
              </a:lnSpc>
              <a:spcBef>
                <a:spcPts val="110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20675" algn="l"/>
              </a:tabLst>
              <a:defRPr/>
            </a:pPr>
            <a:r>
              <a:rPr kumimoji="0" lang="en-US" sz="12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Natural Light Seltzers included in Beyond Beer	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3683508" y="2834639"/>
            <a:ext cx="784860" cy="387096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4829555" y="2056235"/>
            <a:ext cx="885428" cy="543349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11102340" y="3008376"/>
            <a:ext cx="1028700" cy="256032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8150586" y="1466146"/>
            <a:ext cx="404915" cy="46013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5862828" y="2663951"/>
            <a:ext cx="850392" cy="461772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9387840" y="2924555"/>
            <a:ext cx="734568" cy="425196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4788414" y="5376311"/>
            <a:ext cx="827531" cy="341375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5722623" y="5390526"/>
            <a:ext cx="943355" cy="356616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460248" y="4465320"/>
            <a:ext cx="438912" cy="534924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1371600" y="4453128"/>
            <a:ext cx="557784" cy="557784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114300" y="5120640"/>
            <a:ext cx="2159508" cy="569976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252984" y="5786628"/>
            <a:ext cx="745235" cy="59436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1351788" y="5798820"/>
            <a:ext cx="763524" cy="569976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8862059" y="2164079"/>
            <a:ext cx="580644" cy="484632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10369295" y="1581911"/>
            <a:ext cx="838200" cy="22860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2463163" y="4931195"/>
            <a:ext cx="787907" cy="251460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3336416" y="4280069"/>
            <a:ext cx="569976" cy="463295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3950208" y="5204459"/>
            <a:ext cx="630936" cy="262127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3255362" y="6236503"/>
            <a:ext cx="607845" cy="381932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2552798" y="6196584"/>
            <a:ext cx="626265" cy="42483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3255264" y="5670803"/>
            <a:ext cx="686308" cy="482688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2557272" y="5942076"/>
            <a:ext cx="603504" cy="240792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3266313" y="4990507"/>
            <a:ext cx="591312" cy="438912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5934455" y="1360932"/>
            <a:ext cx="697992" cy="588263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5856732" y="3147060"/>
            <a:ext cx="853439" cy="419100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3898391" y="6301740"/>
            <a:ext cx="667512" cy="288035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339852" y="2241804"/>
            <a:ext cx="605028" cy="341375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5386195" y="4058565"/>
            <a:ext cx="588263" cy="475488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6211827" y="5958960"/>
            <a:ext cx="550163" cy="473964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5455904" y="5949337"/>
            <a:ext cx="550163" cy="524256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" name="Picture 102">
            <a:extLst>
              <a:ext uri="{FF2B5EF4-FFF2-40B4-BE49-F238E27FC236}">
                <a16:creationId xmlns:a16="http://schemas.microsoft.com/office/drawing/2014/main" id="{36989603-337C-4191-8157-D90B7F4F2142}"/>
              </a:ext>
            </a:extLst>
          </p:cNvPr>
          <p:cNvPicPr>
            <a:picLocks noChangeAspect="1"/>
          </p:cNvPicPr>
          <p:nvPr/>
        </p:nvPicPr>
        <p:blipFill>
          <a:blip r:embed="rId8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98775" y="4263388"/>
            <a:ext cx="923955" cy="356449"/>
          </a:xfrm>
          <a:prstGeom prst="rect">
            <a:avLst/>
          </a:prstGeom>
        </p:spPr>
      </p:pic>
      <p:pic>
        <p:nvPicPr>
          <p:cNvPr id="1026" name="Picture 2" descr="https://www.abmarketing.com/CustomPOS_GraphicsLibrary/CustomPOS/images/NatLtSeltzer_Catalina_2C_Logo_v2.jpg">
            <a:extLst>
              <a:ext uri="{FF2B5EF4-FFF2-40B4-BE49-F238E27FC236}">
                <a16:creationId xmlns:a16="http://schemas.microsoft.com/office/drawing/2014/main" id="{1DB5919E-EAB4-4FB1-928D-33BA79A69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196" y="3985300"/>
            <a:ext cx="553336" cy="55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101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Trebuchet MS</vt:lpstr>
      <vt:lpstr>1_Office Theme</vt:lpstr>
      <vt:lpstr>Market Partitions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 3 SRI</dc:title>
  <dc:creator>Cannon, Amber</dc:creator>
  <cp:lastModifiedBy>Dickes, Scott</cp:lastModifiedBy>
  <cp:revision>13</cp:revision>
  <dcterms:created xsi:type="dcterms:W3CDTF">2019-08-12T17:22:57Z</dcterms:created>
  <dcterms:modified xsi:type="dcterms:W3CDTF">2019-09-17T13:44:53Z</dcterms:modified>
</cp:coreProperties>
</file>