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147483312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1" autoAdjust="0"/>
    <p:restoredTop sz="94660"/>
  </p:normalViewPr>
  <p:slideViewPr>
    <p:cSldViewPr snapToGrid="0">
      <p:cViewPr varScale="1">
        <p:scale>
          <a:sx n="90" d="100"/>
          <a:sy n="90" d="100"/>
        </p:scale>
        <p:origin x="30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son, Kyle" userId="4dbba121-9220-4f0c-8543-8f4595043ca9" providerId="ADAL" clId="{92838869-B8C9-4F43-8574-BA4BEC16889E}"/>
    <pc:docChg chg="custSel delSld modSld">
      <pc:chgData name="Harrison, Kyle" userId="4dbba121-9220-4f0c-8543-8f4595043ca9" providerId="ADAL" clId="{92838869-B8C9-4F43-8574-BA4BEC16889E}" dt="2026-05-26T22:20:11.469" v="110" actId="27107"/>
      <pc:docMkLst>
        <pc:docMk/>
      </pc:docMkLst>
      <pc:sldChg chg="modSp mod">
        <pc:chgData name="Harrison, Kyle" userId="4dbba121-9220-4f0c-8543-8f4595043ca9" providerId="ADAL" clId="{92838869-B8C9-4F43-8574-BA4BEC16889E}" dt="2026-05-20T13:14:58.302" v="108" actId="1076"/>
        <pc:sldMkLst>
          <pc:docMk/>
          <pc:sldMk cId="154784967" sldId="256"/>
        </pc:sldMkLst>
        <pc:picChg chg="mod">
          <ac:chgData name="Harrison, Kyle" userId="4dbba121-9220-4f0c-8543-8f4595043ca9" providerId="ADAL" clId="{92838869-B8C9-4F43-8574-BA4BEC16889E}" dt="2026-05-20T13:14:58.302" v="108" actId="1076"/>
          <ac:picMkLst>
            <pc:docMk/>
            <pc:sldMk cId="154784967" sldId="256"/>
            <ac:picMk id="7" creationId="{E98F5588-83CF-660F-75E0-EFC3E5780968}"/>
          </ac:picMkLst>
        </pc:picChg>
      </pc:sldChg>
      <pc:sldChg chg="modSp mod">
        <pc:chgData name="Harrison, Kyle" userId="4dbba121-9220-4f0c-8543-8f4595043ca9" providerId="ADAL" clId="{92838869-B8C9-4F43-8574-BA4BEC16889E}" dt="2026-05-20T13:15:02.375" v="109" actId="1076"/>
        <pc:sldMkLst>
          <pc:docMk/>
          <pc:sldMk cId="2275726225" sldId="257"/>
        </pc:sldMkLst>
        <pc:picChg chg="mod">
          <ac:chgData name="Harrison, Kyle" userId="4dbba121-9220-4f0c-8543-8f4595043ca9" providerId="ADAL" clId="{92838869-B8C9-4F43-8574-BA4BEC16889E}" dt="2026-05-20T13:15:02.375" v="109" actId="1076"/>
          <ac:picMkLst>
            <pc:docMk/>
            <pc:sldMk cId="2275726225" sldId="257"/>
            <ac:picMk id="5" creationId="{3E29E812-0D3A-1AE5-1B2C-AE84002BBF31}"/>
          </ac:picMkLst>
        </pc:picChg>
      </pc:sldChg>
      <pc:sldChg chg="modSp mod">
        <pc:chgData name="Harrison, Kyle" userId="4dbba121-9220-4f0c-8543-8f4595043ca9" providerId="ADAL" clId="{92838869-B8C9-4F43-8574-BA4BEC16889E}" dt="2026-05-26T22:20:11.469" v="110" actId="27107"/>
        <pc:sldMkLst>
          <pc:docMk/>
          <pc:sldMk cId="3544205418" sldId="2147483312"/>
        </pc:sldMkLst>
        <pc:spChg chg="mod">
          <ac:chgData name="Harrison, Kyle" userId="4dbba121-9220-4f0c-8543-8f4595043ca9" providerId="ADAL" clId="{92838869-B8C9-4F43-8574-BA4BEC16889E}" dt="2026-05-20T13:13:51.745" v="106" actId="14100"/>
          <ac:spMkLst>
            <pc:docMk/>
            <pc:sldMk cId="3544205418" sldId="2147483312"/>
            <ac:spMk id="5" creationId="{73B0D8AA-6748-6978-CEFD-5FFDACFBFBA5}"/>
          </ac:spMkLst>
        </pc:spChg>
        <pc:graphicFrameChg chg="modGraphic">
          <ac:chgData name="Harrison, Kyle" userId="4dbba121-9220-4f0c-8543-8f4595043ca9" providerId="ADAL" clId="{92838869-B8C9-4F43-8574-BA4BEC16889E}" dt="2026-05-26T22:20:11.469" v="110" actId="27107"/>
          <ac:graphicFrameMkLst>
            <pc:docMk/>
            <pc:sldMk cId="3544205418" sldId="2147483312"/>
            <ac:graphicFrameMk id="4" creationId="{E41E89EB-06A1-DDD6-9913-251DA0E204D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1259E-5F4E-5408-1DBA-97B835EE3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B8AC31-128E-B220-1D35-A7FB2B1CC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E20D4-EBE1-6DC5-2984-E8C5E2016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7462D-A91F-774F-A712-8719CAF3C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8B4037-2CC1-4EDD-E6A8-03412AD6D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06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0302-C987-3CC9-D108-6062DD6D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38EE6-D93B-460E-F7CD-3B7B1FF85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91058-2F9A-7E47-73A2-3148CB32F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B38EA-9606-EA80-7213-16E0193F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6A418-C112-5465-D0F2-4A46C1750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3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845EE-2183-172B-F822-6A19B9B32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65231-4925-DA1D-DE72-987FCCD57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C7D21-0D4E-25DD-1702-746F5C9E7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9180B-ECC3-4F75-16EC-1312856F8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930E5-BF14-A49A-F627-BF70A56F6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24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F4CF5-5A38-24F0-2ED3-46C1712B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82290-4A1A-5061-B99D-C523E129CD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AC3BE0-EA19-E710-C7D2-9EF8A9B72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4BCBA0-49D0-F336-58E4-9D064B802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400A17-B9E6-E87E-5C76-23C452C2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CBFEC2-94F8-73D9-4695-623A9EB2B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258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166A-3A05-6AC9-63FD-15634B7EA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009F2-9CDA-786C-D598-B8770FD4FD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DFF6E-A071-7E9D-C0E8-9DB95F6E9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25F60D-AF0D-E4D6-D7FC-FBEE93317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95D362-086D-B01C-F707-46E2D324F2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D1E1EE-231E-A47C-48A9-41B6FCB90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296A97-34F9-5F32-8CB0-3ABDD1858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56E352-E343-6D54-A4A2-3A5DF7E9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9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A667-6BDC-1486-7DDB-8754D10C8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48F70-3649-6BC3-9337-C1564A330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5C7C0F-6A1B-6098-215B-A3C8FB769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2ED1A5-99C8-6346-03BF-46E0550AF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52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271DC-057E-7616-3890-0052B5E2E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7B1071-C5E5-F1DB-3AAC-051009722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2D488D-8C76-1530-2658-782A9B308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56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4D428-0E5A-51D6-F1EB-9C6C99650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1008B-7EF3-C83E-AF7A-89970B089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81862-E787-A31D-FF55-0D93CADDA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53189-2AD9-42ED-6B23-4B0FC9EE3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519FFF-8DD6-5C39-7C25-474DDC51A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2BF90-0352-3060-D2B3-371E013F2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66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D8189-DC5D-EBD6-70EE-90DA4E99D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281F6B-5224-8192-6011-281CFB0F7A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1C33F-3E85-968A-20DE-3DFF5533D5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CB7FA-4444-E4E8-6275-1C94D255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743B29-6689-6191-32D4-7BE0C5632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9D4EA-F8E1-2E61-338B-81117FC4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8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6A16B-837C-E661-9446-850358284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E62517-2EC9-9CE3-B85C-1A00D8F1C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ED15F9-2973-F7CB-6DD6-579E6DB72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532F5-A6C1-E935-51E3-583FBF1FC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A6ACAE-A10F-DF0E-C5D2-C784274EE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4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24C775-2CC6-B08B-FB74-4403C8D64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0C2CB7-854D-6E31-3142-0639337A8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CC35E-D714-2A41-F209-E26091E51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A8153-B73B-E41E-958E-7B0D8FDA0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7FE40-A9AA-AE7A-8631-C00ED809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60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ody Slide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4DF5FB6-43E0-C241-9D36-061DD9864BB2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3642115-E105-614A-B3F5-E4B85DC97559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0491C4C-F397-F74C-9080-CEDB8BDF568C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09486B-ABA7-A84B-BC25-77FA66F53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72202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CB28E-DD09-A349-823A-EC35B37D12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593669"/>
            <a:ext cx="11418886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24D3E-3955-C842-A83E-0CE0E671A1C1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771DA5-4329-4EB9-ADCD-8F6D48F69417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349C74C-0C27-4715-9A09-743420F8D1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5BA5963-D43C-434E-B8BF-394349A577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4B3D87-418C-4A48-AB5D-4E5F1BB9880A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02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FEEF87-B448-FA3E-BE3F-8EEBAE81A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D6E26-EA1F-D5D3-0C0E-A83226E28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B1FD-C17D-5ACC-BD0F-A0B57CFD76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C27FAF-A55B-4F2B-BFE8-CAF70591E97B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5B62B4-41EE-131E-8548-6D86BC88F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39456-D8D4-9DBB-E5B4-4A3E203C8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466CCD-B998-450D-AFFA-2764A2D02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6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8F5588-83CF-660F-75E0-EFC3E57809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6" r="-1" b="-1"/>
          <a:stretch>
            <a:fillRect/>
          </a:stretch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99894-0847-912D-A63F-B0FB70840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5C88852D-29B1-1235-CE05-D6ECFCD995A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C88852D-29B1-1235-CE05-D6ECFCD99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DF65FCA-F05A-BA3D-60BA-9225D1EC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7" y="372202"/>
            <a:ext cx="11487911" cy="408489"/>
          </a:xfrm>
        </p:spPr>
        <p:txBody>
          <a:bodyPr vert="horz" rIns="9144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dirty="0"/>
              <a:t>NUTRL May – July Volume Incentive </a:t>
            </a:r>
            <a:endParaRPr lang="en-US" kern="1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057D84-27C4-CF47-DBA4-2B70F6EF25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E61589-955B-3549-AD19-CD847E0672FB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B0D8AA-6748-6978-CEFD-5FFDACFBFBA5}"/>
              </a:ext>
            </a:extLst>
          </p:cNvPr>
          <p:cNvSpPr/>
          <p:nvPr/>
        </p:nvSpPr>
        <p:spPr>
          <a:xfrm>
            <a:off x="142175" y="1522413"/>
            <a:ext cx="11821375" cy="4095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E33166A-7407-13E9-2440-F071D5F477AF}"/>
              </a:ext>
            </a:extLst>
          </p:cNvPr>
          <p:cNvGrpSpPr/>
          <p:nvPr/>
        </p:nvGrpSpPr>
        <p:grpSpPr>
          <a:xfrm>
            <a:off x="142176" y="982418"/>
            <a:ext cx="11821374" cy="482600"/>
            <a:chOff x="620712" y="1579994"/>
            <a:chExt cx="3562351" cy="55655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762CB02-E331-05B0-E82B-0DF52216559F}"/>
                </a:ext>
              </a:extLst>
            </p:cNvPr>
            <p:cNvSpPr/>
            <p:nvPr/>
          </p:nvSpPr>
          <p:spPr bwMode="gray">
            <a:xfrm>
              <a:off x="620712" y="1579994"/>
              <a:ext cx="3559177" cy="50231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48000" tIns="48000" rIns="48000" bIns="4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711182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>
                  <a:solidFill>
                    <a:prstClr val="white"/>
                  </a:solidFill>
                  <a:latin typeface="Arial"/>
                </a:rPr>
                <a:t>Details</a:t>
              </a: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7FCA25BC-C498-5F84-52EF-4CC6F1EC4380}"/>
                </a:ext>
              </a:extLst>
            </p:cNvPr>
            <p:cNvCxnSpPr>
              <a:cxnSpLocks/>
            </p:cNvCxnSpPr>
            <p:nvPr/>
          </p:nvCxnSpPr>
          <p:spPr>
            <a:xfrm>
              <a:off x="620712" y="2136548"/>
              <a:ext cx="3562351" cy="0"/>
            </a:xfrm>
            <a:prstGeom prst="line">
              <a:avLst/>
            </a:prstGeom>
            <a:ln w="38100">
              <a:solidFill>
                <a:srgbClr val="E0B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1E89EB-06A1-DDD6-9913-251DA0E20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030479"/>
              </p:ext>
            </p:extLst>
          </p:nvPr>
        </p:nvGraphicFramePr>
        <p:xfrm>
          <a:off x="142174" y="1577386"/>
          <a:ext cx="11801402" cy="4044516"/>
        </p:xfrm>
        <a:graphic>
          <a:graphicData uri="http://schemas.openxmlformats.org/drawingml/2006/table">
            <a:tbl>
              <a:tblPr firstRow="1"/>
              <a:tblGrid>
                <a:gridCol w="3945652">
                  <a:extLst>
                    <a:ext uri="{9D8B030D-6E8A-4147-A177-3AD203B41FA5}">
                      <a16:colId xmlns:a16="http://schemas.microsoft.com/office/drawing/2014/main" val="3995656593"/>
                    </a:ext>
                  </a:extLst>
                </a:gridCol>
                <a:gridCol w="7855750">
                  <a:extLst>
                    <a:ext uri="{9D8B030D-6E8A-4147-A177-3AD203B41FA5}">
                      <a16:colId xmlns:a16="http://schemas.microsoft.com/office/drawing/2014/main" val="2249862170"/>
                    </a:ext>
                  </a:extLst>
                </a:gridCol>
              </a:tblGrid>
              <a:tr h="782529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</a:rPr>
                        <a:t>Sales Reps</a:t>
                      </a:r>
                      <a:endParaRPr lang="en-US" sz="1800" b="0" i="0" u="none" strike="noStrike" cap="none" spc="0" baseline="0" dirty="0">
                        <a:solidFill>
                          <a:sysClr val="windowText" lastClr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6825515"/>
                  </a:ext>
                </a:extLst>
              </a:tr>
              <a:tr h="782529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NUTRL Volume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939618"/>
                  </a:ext>
                </a:extLst>
              </a:tr>
              <a:tr h="782529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May - July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8931936"/>
                  </a:ext>
                </a:extLst>
              </a:tr>
              <a:tr h="782529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WHERE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indent="0" algn="ctr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 b="0" i="0" u="none" strike="noStrike" cap="none" spc="0" baseline="0" dirty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Total Universe – On/Off Premise – Chain &amp; Indy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42476"/>
                  </a:ext>
                </a:extLst>
              </a:tr>
              <a:tr h="842903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algn="ctr"/>
                      <a:r>
                        <a:rPr lang="en-US" sz="1800" b="1" i="0" u="none" strike="noStrike" cap="none" spc="0" baseline="0">
                          <a:solidFill>
                            <a:sysClr val="windowText" lastClr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HOW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ptos" panose="02110004020202020204"/>
                          <a:sym typeface="Helvetica Neue"/>
                        </a:defRPr>
                      </a:lvl9pPr>
                    </a:lstStyle>
                    <a:p>
                      <a:pPr marL="0" marR="0" lvl="0" indent="0" algn="ctr" defTabSz="2921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Total Volume – House &amp; Rep must hit for payout – Goals are attached</a:t>
                      </a:r>
                    </a:p>
                    <a:p>
                      <a:pPr marL="0" marR="0" lvl="0" indent="0" algn="ctr" defTabSz="2921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5+ % = $250</a:t>
                      </a:r>
                    </a:p>
                    <a:p>
                      <a:pPr marL="0" marR="0" lvl="0" indent="0" algn="ctr" defTabSz="2921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spc="0" baseline="0" noProof="0" dirty="0">
                          <a:solidFill>
                            <a:schemeClr val="accent3">
                              <a:lumMod val="10000"/>
                            </a:schemeClr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10+ % = $500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143369"/>
                  </a:ext>
                </a:extLst>
              </a:tr>
            </a:tbl>
          </a:graphicData>
        </a:graphic>
      </p:graphicFrame>
      <p:pic>
        <p:nvPicPr>
          <p:cNvPr id="9" name="Picture 8" descr="NÜTRL&amp;#95;WorldCup&amp;#95;Lockup&amp;#95;Strawberry&amp;#95;2Color&amp;#95;Vertical&amp;#95;CMYK&amp;#95;B">
            <a:extLst>
              <a:ext uri="{FF2B5EF4-FFF2-40B4-BE49-F238E27FC236}">
                <a16:creationId xmlns:a16="http://schemas.microsoft.com/office/drawing/2014/main" id="{47B888A3-EC47-1976-56D5-DCC484B52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35" y="132720"/>
            <a:ext cx="857865" cy="857865"/>
          </a:xfrm>
          <a:prstGeom prst="rect">
            <a:avLst/>
          </a:prstGeom>
        </p:spPr>
      </p:pic>
      <p:pic>
        <p:nvPicPr>
          <p:cNvPr id="10" name="Picture 9" descr="NÜTRL&amp;#95;WorldCup&amp;#95;Lockup&amp;#95;Strawberry&amp;#95;2Color&amp;#95;Vertical&amp;#95;CMYK&amp;#95;B">
            <a:extLst>
              <a:ext uri="{FF2B5EF4-FFF2-40B4-BE49-F238E27FC236}">
                <a16:creationId xmlns:a16="http://schemas.microsoft.com/office/drawing/2014/main" id="{48B48BAA-2B8F-D01E-6087-CE45035B4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5685" y="126371"/>
            <a:ext cx="857865" cy="857865"/>
          </a:xfrm>
          <a:prstGeom prst="rect">
            <a:avLst/>
          </a:prstGeom>
        </p:spPr>
      </p:pic>
      <p:pic>
        <p:nvPicPr>
          <p:cNvPr id="11" name="Picture 10" descr="NÜTRL&amp;#95;WorldCup&amp;#95;Lockup&amp;#95;Strawberry&amp;#95;FullColor&amp;#95;Horizontal&amp;#95;CMYK&amp;#95;B">
            <a:extLst>
              <a:ext uri="{FF2B5EF4-FFF2-40B4-BE49-F238E27FC236}">
                <a16:creationId xmlns:a16="http://schemas.microsoft.com/office/drawing/2014/main" id="{3E2BB85A-B56E-BB46-C61A-8FD155F7B6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7208" y="5784172"/>
            <a:ext cx="3107267" cy="103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0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29E812-0D3A-1AE5-1B2C-AE84002BB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262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57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think-cell Slide</vt:lpstr>
      <vt:lpstr>PowerPoint Presentation</vt:lpstr>
      <vt:lpstr>NUTRL May – July Volume Incentive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Harrison, Kyle</dc:creator>
  <cp:lastModifiedBy>Harrison, Kyle</cp:lastModifiedBy>
  <cp:revision>2</cp:revision>
  <dcterms:created xsi:type="dcterms:W3CDTF">2026-04-30T15:13:46Z</dcterms:created>
  <dcterms:modified xsi:type="dcterms:W3CDTF">2026-05-26T22:20:22Z</dcterms:modified>
</cp:coreProperties>
</file>