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83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2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1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8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4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02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44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0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01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28C1C0-D5ED-2845-950C-6C46C15AD8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5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041E7-789F-48C9-8CCC-CDA0C697A6C0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E2C07-3481-4887-8BA9-C8672031A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0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AB58E2-42ED-3644-BBF6-8087F7B983F6}"/>
              </a:ext>
            </a:extLst>
          </p:cNvPr>
          <p:cNvSpPr txBox="1"/>
          <p:nvPr/>
        </p:nvSpPr>
        <p:spPr>
          <a:xfrm>
            <a:off x="-327992" y="-6725"/>
            <a:ext cx="9014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FLIGHT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 HOLR General Market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68557" t="-1368546" r="7" b="99993"/>
          <a:stretch/>
        </p:blipFill>
        <p:spPr>
          <a:xfrm>
            <a:off x="74531" y="177822"/>
            <a:ext cx="4425514" cy="46584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4868" y="2204581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530" y="916605"/>
            <a:ext cx="288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Timeframe Sept 1st-Dec 31st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868" y="1647930"/>
            <a:ext cx="780745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Incentive Details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will be ranked amongst your peers in the following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categories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(Brand)  POD’s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your Off Premise independent accounts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(Brand) % of distribution in your Off Premise independent accounts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(Brand)  % of distribution in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On Premise 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ccounts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in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Premise Accounts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 2 features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account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(Brand) volume growth in On/Off premise (all accounts) vs 2020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(Brand) % increase in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On/Off premise (all accounts) vs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Must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 submitted to graphics by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 1</a:t>
            </a:r>
            <a:r>
              <a:rPr kumimoji="0" lang="en-US" sz="1800" b="0" i="0" u="none" strike="noStrike" kern="1200" cap="none" spc="0" normalizeH="0" baseline="30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Must have a photo to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Photos of features must be turned into me by 12/29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Tiebreaker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will be volume increase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54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AB58E2-42ED-3644-BBF6-8087F7B983F6}"/>
              </a:ext>
            </a:extLst>
          </p:cNvPr>
          <p:cNvSpPr txBox="1"/>
          <p:nvPr/>
        </p:nvSpPr>
        <p:spPr>
          <a:xfrm>
            <a:off x="-327992" y="-6725"/>
            <a:ext cx="9014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FLIGHT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 HOLR General Market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68557" t="-1368546" r="7" b="99993"/>
          <a:stretch/>
        </p:blipFill>
        <p:spPr>
          <a:xfrm>
            <a:off x="0" y="4801901"/>
            <a:ext cx="4425514" cy="38081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4868" y="2204581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530" y="916605"/>
            <a:ext cx="288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Timeframe Sept 1st-Dec 31st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868" y="1647930"/>
            <a:ext cx="689098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Prizes: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will be  prizes you will pick prize by the order in which you finish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Brewery Trips (1) $ 500,  $ 300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4" y="3192154"/>
            <a:ext cx="4514850" cy="244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612" y="916605"/>
            <a:ext cx="1863969" cy="25926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5428593" y="3406391"/>
            <a:ext cx="3655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HOLR must hit ALL distribution goals and be positive in volume to Qualify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Goals are at bottom of scorecard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9778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185</Words>
  <Application>Microsoft Office PowerPoint</Application>
  <PresentationFormat>Widescreen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1_Office Theme</vt:lpstr>
      <vt:lpstr>PowerPoint Presentation</vt:lpstr>
      <vt:lpstr>PowerPoint Presentation</vt:lpstr>
    </vt:vector>
  </TitlesOfParts>
  <Company>House of LaRose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Blogna, Ric</dc:creator>
  <cp:lastModifiedBy>Blogna, Ric</cp:lastModifiedBy>
  <cp:revision>2</cp:revision>
  <dcterms:created xsi:type="dcterms:W3CDTF">2021-10-15T18:43:29Z</dcterms:created>
  <dcterms:modified xsi:type="dcterms:W3CDTF">2021-10-15T18:47:54Z</dcterms:modified>
</cp:coreProperties>
</file>