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57" r:id="rId5"/>
    <p:sldId id="265" r:id="rId6"/>
    <p:sldId id="264" r:id="rId7"/>
    <p:sldId id="263" r:id="rId8"/>
    <p:sldId id="262" r:id="rId9"/>
    <p:sldId id="260" r:id="rId10"/>
    <p:sldId id="25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rison, Kyle" userId="4dbba121-9220-4f0c-8543-8f4595043ca9" providerId="ADAL" clId="{0A7C1B89-3947-4C9A-A58E-FBA397B2ECC7}"/>
    <pc:docChg chg="delSld">
      <pc:chgData name="Harrison, Kyle" userId="4dbba121-9220-4f0c-8543-8f4595043ca9" providerId="ADAL" clId="{0A7C1B89-3947-4C9A-A58E-FBA397B2ECC7}" dt="2025-03-14T16:05:18.205" v="1" actId="47"/>
      <pc:docMkLst>
        <pc:docMk/>
      </pc:docMkLst>
      <pc:sldChg chg="del">
        <pc:chgData name="Harrison, Kyle" userId="4dbba121-9220-4f0c-8543-8f4595043ca9" providerId="ADAL" clId="{0A7C1B89-3947-4C9A-A58E-FBA397B2ECC7}" dt="2025-03-14T16:05:16.708" v="0" actId="47"/>
        <pc:sldMkLst>
          <pc:docMk/>
          <pc:sldMk cId="3262420775" sldId="266"/>
        </pc:sldMkLst>
      </pc:sldChg>
      <pc:sldChg chg="del">
        <pc:chgData name="Harrison, Kyle" userId="4dbba121-9220-4f0c-8543-8f4595043ca9" providerId="ADAL" clId="{0A7C1B89-3947-4C9A-A58E-FBA397B2ECC7}" dt="2025-03-14T16:05:18.205" v="1" actId="47"/>
        <pc:sldMkLst>
          <pc:docMk/>
          <pc:sldMk cId="2334961127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0C46E-44CC-897C-4587-3C0C99D7BE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E3DA9B-F056-A4D3-1EF9-957AB791BD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4C2AB-C94B-787B-C5E0-9D8045A35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D428-9F1D-4EB4-8F10-AF6B5433DA78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C940E-A2D3-714A-787E-40BA884BB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2F18-6F50-A690-ECBC-883E2C946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40BE-E071-4719-BA62-CAAC1AFA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8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210E0-94C8-CAA6-289D-BCEE46525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C26FD-9609-5BF8-9526-1BB525A2A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A034F-593F-A387-780A-8AC6ADAF0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D428-9F1D-4EB4-8F10-AF6B5433DA78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93355-7BB8-8673-B385-2A4AD8B91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E7BFC-6009-2387-AF1B-6DEF178E1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40BE-E071-4719-BA62-CAAC1AFA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050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3FA21-5AAE-14A1-FD51-AC753D4DF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9D926-EFE3-D584-C28E-AC38CFEB9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9B8FD-B8E0-5644-A87E-62DDEF3A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D428-9F1D-4EB4-8F10-AF6B5433DA78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6AC41-03FF-5809-0559-F1645D5C8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3CF7D-0779-FE65-6C95-5251D0F11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40BE-E071-4719-BA62-CAAC1AFA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34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BF24C-B0BE-2B4C-D246-E68335761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D9813-E067-6A56-1DAF-91C077C5A3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3E033-0A34-0B5C-99FF-9779651222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F116D-BB9D-6CFA-4414-6A6C5E11D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D428-9F1D-4EB4-8F10-AF6B5433DA78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C2D9B-221F-314B-28CE-BE4513760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509936-AD30-7E25-280B-B1E1ABE1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40BE-E071-4719-BA62-CAAC1AFA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35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9A851-AD8F-DB64-95C1-BB2C7D833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E115B-0D6B-A3BC-1A5D-113D6988BE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61F37F-616D-7455-831E-7E6BEB1018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991D74-6B86-EF4F-708C-2EC628AE82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9F8CBC-DE5E-6EB3-63D5-EE2D4BCBE1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B212CD-942F-C3B3-BF2E-15EE40D6C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D428-9F1D-4EB4-8F10-AF6B5433DA78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E15C83-586C-D496-C53C-139CC433D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818F05-BE09-C79D-9899-4ECCA7444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40BE-E071-4719-BA62-CAAC1AFA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2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83C3D-738D-AC2F-1702-D616967D9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67D472-856C-0DC1-D9B2-ED9CB33FB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D428-9F1D-4EB4-8F10-AF6B5433DA78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F24FD-8C4C-D01A-FC45-2AAE92D0B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BCAF1-088E-EBD2-D160-42834EC4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40BE-E071-4719-BA62-CAAC1AFA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788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369106-E732-3262-66DD-E003DAB8C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D428-9F1D-4EB4-8F10-AF6B5433DA78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458C2F-ABE5-1583-A584-1323E9C7A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6F8CA-74A4-EE54-0C6D-1E2EE5DF1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40BE-E071-4719-BA62-CAAC1AFA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6AD53-D630-5E16-4FAC-E87E5651A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73E26-F2A6-9C8B-9A97-00B8F03A0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6677D-B5B7-8C4B-9FCA-88627EE064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D0D729-1DD1-7528-B9A0-6282140CC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D428-9F1D-4EB4-8F10-AF6B5433DA78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D32447-793A-42EA-AC46-360874656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5FA19E-00A8-AA35-75BA-545D0C1AC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40BE-E071-4719-BA62-CAAC1AFA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083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1923E-B226-7F34-368A-025BDAC68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82B35F-58E6-FD51-7A1B-056480F32E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14E34-B099-C3ED-67D8-FA58F37B1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514F5E-E764-02DD-6DFB-1CD47254D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D428-9F1D-4EB4-8F10-AF6B5433DA78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9D6C93-43B7-620A-A635-9A0AA8CA7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8FA9E4-B2FE-F1EB-1A2A-63A128A88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40BE-E071-4719-BA62-CAAC1AFA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58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F75EC-6071-71AB-5BB2-C090A71A8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183320-B521-06EC-4EA5-FA2E04CF76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527E0-27DB-E8D3-43F3-C9EECC841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D428-9F1D-4EB4-8F10-AF6B5433DA78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B7FA4-E777-0A27-73FC-9AF403EB1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BB343-9F4C-3F19-A767-56BD9EBFA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40BE-E071-4719-BA62-CAAC1AFA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86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84E125-BC12-DDC1-5012-334239E830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93A5A9-1A9D-21FD-85C2-A969AEFFF0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2FA44-81C9-F591-00FF-6DA073291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5D428-9F1D-4EB4-8F10-AF6B5433DA78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9D366-AFA2-0A37-AEA0-8B2E408CD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E149C-BA41-3067-B1D5-A8C21A688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40BE-E071-4719-BA62-CAAC1AFA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263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022A1A-FFE3-3A83-773F-AEF09B61C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3A2A7A-6E98-23AC-5335-6B745DFCB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DEE01-FE56-F3B0-DE3A-FB1F10840E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E5D428-9F1D-4EB4-8F10-AF6B5433DA78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33928-8EDA-B025-F9AA-011EF17ADF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14D6B-679B-22BD-BF1C-F65E5C9712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2B40BE-E071-4719-BA62-CAAC1AFAF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924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F643AA-F9E9-C902-C6FF-8415C3D7FC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2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835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cans of vodka&#10;&#10;AI-generated content may be incorrect.">
            <a:extLst>
              <a:ext uri="{FF2B5EF4-FFF2-40B4-BE49-F238E27FC236}">
                <a16:creationId xmlns:a16="http://schemas.microsoft.com/office/drawing/2014/main" id="{0FC9A78E-D002-184D-7F6D-75E97CE8CD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6" r="-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483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398F0E-C910-69B2-55FE-6A03DAC045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71" r="1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71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78695F-FCCC-63B6-1DB2-3D8D79D69F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872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78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438E32-4FB0-FBEC-FC45-E6C3D5343F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450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9E94A6-E24D-EF70-FDBD-1AE5B19439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691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702917-1926-DF7E-BEF0-F725FCF3E1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6" r="-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793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5373E4-FEDB-62A6-4B2B-C17AA78619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130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screenshot of a product price list&#10;&#10;AI-generated content may be incorrect.">
            <a:extLst>
              <a:ext uri="{FF2B5EF4-FFF2-40B4-BE49-F238E27FC236}">
                <a16:creationId xmlns:a16="http://schemas.microsoft.com/office/drawing/2014/main" id="{C5681A75-77F5-C88C-D838-B1B81C4E90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71" r="1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02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B7AFDB-4F86-C2F9-B43C-C22908D4F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67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2823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Harrison, Kyle</dc:creator>
  <cp:lastModifiedBy>Harrison, Kyle</cp:lastModifiedBy>
  <cp:revision>1</cp:revision>
  <dcterms:created xsi:type="dcterms:W3CDTF">2025-03-12T17:01:46Z</dcterms:created>
  <dcterms:modified xsi:type="dcterms:W3CDTF">2025-03-14T16:05:20Z</dcterms:modified>
</cp:coreProperties>
</file>