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90" r:id="rId3"/>
    <p:sldId id="291" r:id="rId4"/>
    <p:sldId id="295" r:id="rId5"/>
    <p:sldId id="296" r:id="rId6"/>
    <p:sldId id="293" r:id="rId7"/>
    <p:sldId id="29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D4842-D519-4EE8-AC9B-974BEDAF664A}" v="11" dt="2025-02-10T16:27:09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44CD4842-D519-4EE8-AC9B-974BEDAF664A}"/>
    <pc:docChg chg="undo custSel addSld delSld modSld sldOrd">
      <pc:chgData name="Harrison, Kyle" userId="4dbba121-9220-4f0c-8543-8f4595043ca9" providerId="ADAL" clId="{44CD4842-D519-4EE8-AC9B-974BEDAF664A}" dt="2025-02-10T16:27:13.701" v="52" actId="1076"/>
      <pc:docMkLst>
        <pc:docMk/>
      </pc:docMkLst>
      <pc:sldChg chg="addSp modSp add del mod">
        <pc:chgData name="Harrison, Kyle" userId="4dbba121-9220-4f0c-8543-8f4595043ca9" providerId="ADAL" clId="{44CD4842-D519-4EE8-AC9B-974BEDAF664A}" dt="2025-02-10T16:19:15.801" v="16" actId="47"/>
        <pc:sldMkLst>
          <pc:docMk/>
          <pc:sldMk cId="57859281" sldId="289"/>
        </pc:sldMkLst>
        <pc:spChg chg="add mod">
          <ac:chgData name="Harrison, Kyle" userId="4dbba121-9220-4f0c-8543-8f4595043ca9" providerId="ADAL" clId="{44CD4842-D519-4EE8-AC9B-974BEDAF664A}" dt="2025-02-10T16:12:23.423" v="2" actId="207"/>
          <ac:spMkLst>
            <pc:docMk/>
            <pc:sldMk cId="57859281" sldId="289"/>
            <ac:spMk id="2" creationId="{259C3447-F0A6-2FF7-3623-F5BE0F6E5AD6}"/>
          </ac:spMkLst>
        </pc:spChg>
        <pc:spChg chg="add mod">
          <ac:chgData name="Harrison, Kyle" userId="4dbba121-9220-4f0c-8543-8f4595043ca9" providerId="ADAL" clId="{44CD4842-D519-4EE8-AC9B-974BEDAF664A}" dt="2025-02-10T16:12:44.126" v="9" actId="1076"/>
          <ac:spMkLst>
            <pc:docMk/>
            <pc:sldMk cId="57859281" sldId="289"/>
            <ac:spMk id="3" creationId="{B37758AB-5619-3AED-8DB9-E9DD3B6013BE}"/>
          </ac:spMkLst>
        </pc:spChg>
        <pc:spChg chg="add mod">
          <ac:chgData name="Harrison, Kyle" userId="4dbba121-9220-4f0c-8543-8f4595043ca9" providerId="ADAL" clId="{44CD4842-D519-4EE8-AC9B-974BEDAF664A}" dt="2025-02-10T16:12:36.766" v="6" actId="1076"/>
          <ac:spMkLst>
            <pc:docMk/>
            <pc:sldMk cId="57859281" sldId="289"/>
            <ac:spMk id="4" creationId="{C442CE55-5198-4EC3-D9C1-20C50AEF9A3C}"/>
          </ac:spMkLst>
        </pc:spChg>
        <pc:spChg chg="add mod">
          <ac:chgData name="Harrison, Kyle" userId="4dbba121-9220-4f0c-8543-8f4595043ca9" providerId="ADAL" clId="{44CD4842-D519-4EE8-AC9B-974BEDAF664A}" dt="2025-02-10T16:12:41.477" v="8" actId="1076"/>
          <ac:spMkLst>
            <pc:docMk/>
            <pc:sldMk cId="57859281" sldId="289"/>
            <ac:spMk id="6" creationId="{BB17ECC9-955B-D528-FFF2-309D8EBD72FF}"/>
          </ac:spMkLst>
        </pc:spChg>
      </pc:sldChg>
      <pc:sldChg chg="addSp modSp del mod">
        <pc:chgData name="Harrison, Kyle" userId="4dbba121-9220-4f0c-8543-8f4595043ca9" providerId="ADAL" clId="{44CD4842-D519-4EE8-AC9B-974BEDAF664A}" dt="2025-02-10T16:26:19.090" v="40" actId="47"/>
        <pc:sldMkLst>
          <pc:docMk/>
          <pc:sldMk cId="120958478" sldId="292"/>
        </pc:sldMkLst>
        <pc:spChg chg="add mod">
          <ac:chgData name="Harrison, Kyle" userId="4dbba121-9220-4f0c-8543-8f4595043ca9" providerId="ADAL" clId="{44CD4842-D519-4EE8-AC9B-974BEDAF664A}" dt="2025-02-10T16:21:37.452" v="22" actId="1076"/>
          <ac:spMkLst>
            <pc:docMk/>
            <pc:sldMk cId="120958478" sldId="292"/>
            <ac:spMk id="2" creationId="{C6C5CFC7-DBD0-9DCE-59F1-B3A1F931415A}"/>
          </ac:spMkLst>
        </pc:spChg>
        <pc:spChg chg="add mod">
          <ac:chgData name="Harrison, Kyle" userId="4dbba121-9220-4f0c-8543-8f4595043ca9" providerId="ADAL" clId="{44CD4842-D519-4EE8-AC9B-974BEDAF664A}" dt="2025-02-10T16:13:08.707" v="13" actId="1076"/>
          <ac:spMkLst>
            <pc:docMk/>
            <pc:sldMk cId="120958478" sldId="292"/>
            <ac:spMk id="3" creationId="{ED9C2516-4DC3-41F2-F3EC-9FF7B70066E7}"/>
          </ac:spMkLst>
        </pc:spChg>
      </pc:sldChg>
      <pc:sldChg chg="addSp delSp modSp new mod ord setBg">
        <pc:chgData name="Harrison, Kyle" userId="4dbba121-9220-4f0c-8543-8f4595043ca9" providerId="ADAL" clId="{44CD4842-D519-4EE8-AC9B-974BEDAF664A}" dt="2025-02-10T16:26:53.967" v="46" actId="1076"/>
        <pc:sldMkLst>
          <pc:docMk/>
          <pc:sldMk cId="2317691324" sldId="295"/>
        </pc:sldMkLst>
        <pc:spChg chg="del">
          <ac:chgData name="Harrison, Kyle" userId="4dbba121-9220-4f0c-8543-8f4595043ca9" providerId="ADAL" clId="{44CD4842-D519-4EE8-AC9B-974BEDAF664A}" dt="2025-02-10T16:24:29.431" v="26" actId="478"/>
          <ac:spMkLst>
            <pc:docMk/>
            <pc:sldMk cId="2317691324" sldId="295"/>
            <ac:spMk id="2" creationId="{93470AB9-27F5-3AD8-F600-51AC3F3DEB28}"/>
          </ac:spMkLst>
        </pc:spChg>
        <pc:spChg chg="del">
          <ac:chgData name="Harrison, Kyle" userId="4dbba121-9220-4f0c-8543-8f4595043ca9" providerId="ADAL" clId="{44CD4842-D519-4EE8-AC9B-974BEDAF664A}" dt="2025-02-10T16:24:28.066" v="25" actId="478"/>
          <ac:spMkLst>
            <pc:docMk/>
            <pc:sldMk cId="2317691324" sldId="295"/>
            <ac:spMk id="3" creationId="{9B1F3B05-DD75-F570-6F6F-B8D49A0A8F25}"/>
          </ac:spMkLst>
        </pc:spChg>
        <pc:spChg chg="add mod">
          <ac:chgData name="Harrison, Kyle" userId="4dbba121-9220-4f0c-8543-8f4595043ca9" providerId="ADAL" clId="{44CD4842-D519-4EE8-AC9B-974BEDAF664A}" dt="2025-02-10T16:25:31.588" v="32" actId="1076"/>
          <ac:spMkLst>
            <pc:docMk/>
            <pc:sldMk cId="2317691324" sldId="295"/>
            <ac:spMk id="6" creationId="{ABD9A333-4C4A-45C1-8262-3B5B0061EFC2}"/>
          </ac:spMkLst>
        </pc:spChg>
        <pc:spChg chg="add mod">
          <ac:chgData name="Harrison, Kyle" userId="4dbba121-9220-4f0c-8543-8f4595043ca9" providerId="ADAL" clId="{44CD4842-D519-4EE8-AC9B-974BEDAF664A}" dt="2025-02-10T16:26:53.967" v="46" actId="1076"/>
          <ac:spMkLst>
            <pc:docMk/>
            <pc:sldMk cId="2317691324" sldId="295"/>
            <ac:spMk id="7" creationId="{05391F6B-3C8E-28D5-60DF-F0102E7ABF38}"/>
          </ac:spMkLst>
        </pc:spChg>
        <pc:spChg chg="add mod">
          <ac:chgData name="Harrison, Kyle" userId="4dbba121-9220-4f0c-8543-8f4595043ca9" providerId="ADAL" clId="{44CD4842-D519-4EE8-AC9B-974BEDAF664A}" dt="2025-02-10T16:25:46.500" v="37" actId="1076"/>
          <ac:spMkLst>
            <pc:docMk/>
            <pc:sldMk cId="2317691324" sldId="295"/>
            <ac:spMk id="8" creationId="{6CD08400-2245-2203-2D5F-89BB011E2A4D}"/>
          </ac:spMkLst>
        </pc:spChg>
        <pc:spChg chg="add mod">
          <ac:chgData name="Harrison, Kyle" userId="4dbba121-9220-4f0c-8543-8f4595043ca9" providerId="ADAL" clId="{44CD4842-D519-4EE8-AC9B-974BEDAF664A}" dt="2025-02-10T16:25:52.175" v="39" actId="1076"/>
          <ac:spMkLst>
            <pc:docMk/>
            <pc:sldMk cId="2317691324" sldId="295"/>
            <ac:spMk id="9" creationId="{2A456A97-4081-019B-9385-0F39B74A40F3}"/>
          </ac:spMkLst>
        </pc:spChg>
        <pc:spChg chg="add">
          <ac:chgData name="Harrison, Kyle" userId="4dbba121-9220-4f0c-8543-8f4595043ca9" providerId="ADAL" clId="{44CD4842-D519-4EE8-AC9B-974BEDAF664A}" dt="2025-02-10T16:24:31.815" v="28" actId="26606"/>
          <ac:spMkLst>
            <pc:docMk/>
            <pc:sldMk cId="2317691324" sldId="295"/>
            <ac:spMk id="10" creationId="{42A4FC2C-047E-45A5-965D-8E1E3BF09BC6}"/>
          </ac:spMkLst>
        </pc:spChg>
        <pc:picChg chg="add mod">
          <ac:chgData name="Harrison, Kyle" userId="4dbba121-9220-4f0c-8543-8f4595043ca9" providerId="ADAL" clId="{44CD4842-D519-4EE8-AC9B-974BEDAF664A}" dt="2025-02-10T16:24:31.815" v="28" actId="26606"/>
          <ac:picMkLst>
            <pc:docMk/>
            <pc:sldMk cId="2317691324" sldId="295"/>
            <ac:picMk id="5" creationId="{0665B1FD-A1B9-9DBF-CEE4-622D0D397556}"/>
          </ac:picMkLst>
        </pc:picChg>
      </pc:sldChg>
      <pc:sldChg chg="addSp delSp modSp new del mod setBg">
        <pc:chgData name="Harrison, Kyle" userId="4dbba121-9220-4f0c-8543-8f4595043ca9" providerId="ADAL" clId="{44CD4842-D519-4EE8-AC9B-974BEDAF664A}" dt="2025-02-10T16:24:22.510" v="23" actId="47"/>
        <pc:sldMkLst>
          <pc:docMk/>
          <pc:sldMk cId="4273651522" sldId="295"/>
        </pc:sldMkLst>
        <pc:spChg chg="del">
          <ac:chgData name="Harrison, Kyle" userId="4dbba121-9220-4f0c-8543-8f4595043ca9" providerId="ADAL" clId="{44CD4842-D519-4EE8-AC9B-974BEDAF664A}" dt="2025-02-10T16:19:27.535" v="19" actId="478"/>
          <ac:spMkLst>
            <pc:docMk/>
            <pc:sldMk cId="4273651522" sldId="295"/>
            <ac:spMk id="2" creationId="{6EAE9B7A-A4AD-C927-A923-C5B38C74A994}"/>
          </ac:spMkLst>
        </pc:spChg>
        <pc:spChg chg="del">
          <ac:chgData name="Harrison, Kyle" userId="4dbba121-9220-4f0c-8543-8f4595043ca9" providerId="ADAL" clId="{44CD4842-D519-4EE8-AC9B-974BEDAF664A}" dt="2025-02-10T16:19:25.148" v="18" actId="478"/>
          <ac:spMkLst>
            <pc:docMk/>
            <pc:sldMk cId="4273651522" sldId="295"/>
            <ac:spMk id="3" creationId="{9E501E9A-4594-AF04-4994-C08705EBCAAB}"/>
          </ac:spMkLst>
        </pc:spChg>
        <pc:spChg chg="add">
          <ac:chgData name="Harrison, Kyle" userId="4dbba121-9220-4f0c-8543-8f4595043ca9" providerId="ADAL" clId="{44CD4842-D519-4EE8-AC9B-974BEDAF664A}" dt="2025-02-10T16:19:31.349" v="21" actId="26606"/>
          <ac:spMkLst>
            <pc:docMk/>
            <pc:sldMk cId="4273651522" sldId="295"/>
            <ac:spMk id="10" creationId="{42A4FC2C-047E-45A5-965D-8E1E3BF09BC6}"/>
          </ac:spMkLst>
        </pc:spChg>
        <pc:picChg chg="add mod">
          <ac:chgData name="Harrison, Kyle" userId="4dbba121-9220-4f0c-8543-8f4595043ca9" providerId="ADAL" clId="{44CD4842-D519-4EE8-AC9B-974BEDAF664A}" dt="2025-02-10T16:19:31.349" v="21" actId="26606"/>
          <ac:picMkLst>
            <pc:docMk/>
            <pc:sldMk cId="4273651522" sldId="295"/>
            <ac:picMk id="5" creationId="{A591A25F-5D71-D58C-0B7D-EB69DACAE454}"/>
          </ac:picMkLst>
        </pc:picChg>
      </pc:sldChg>
      <pc:sldChg chg="addSp delSp modSp new mod setBg">
        <pc:chgData name="Harrison, Kyle" userId="4dbba121-9220-4f0c-8543-8f4595043ca9" providerId="ADAL" clId="{44CD4842-D519-4EE8-AC9B-974BEDAF664A}" dt="2025-02-10T16:27:13.701" v="52" actId="1076"/>
        <pc:sldMkLst>
          <pc:docMk/>
          <pc:sldMk cId="1299558671" sldId="296"/>
        </pc:sldMkLst>
        <pc:spChg chg="del">
          <ac:chgData name="Harrison, Kyle" userId="4dbba121-9220-4f0c-8543-8f4595043ca9" providerId="ADAL" clId="{44CD4842-D519-4EE8-AC9B-974BEDAF664A}" dt="2025-02-10T16:26:45.135" v="43" actId="478"/>
          <ac:spMkLst>
            <pc:docMk/>
            <pc:sldMk cId="1299558671" sldId="296"/>
            <ac:spMk id="2" creationId="{63C2A19D-2A5C-F80E-AE22-3314E56F46DD}"/>
          </ac:spMkLst>
        </pc:spChg>
        <pc:spChg chg="del">
          <ac:chgData name="Harrison, Kyle" userId="4dbba121-9220-4f0c-8543-8f4595043ca9" providerId="ADAL" clId="{44CD4842-D519-4EE8-AC9B-974BEDAF664A}" dt="2025-02-10T16:26:43.779" v="42" actId="478"/>
          <ac:spMkLst>
            <pc:docMk/>
            <pc:sldMk cId="1299558671" sldId="296"/>
            <ac:spMk id="3" creationId="{BF537AA6-78F1-116E-11BB-30A39664889D}"/>
          </ac:spMkLst>
        </pc:spChg>
        <pc:spChg chg="add mod">
          <ac:chgData name="Harrison, Kyle" userId="4dbba121-9220-4f0c-8543-8f4595043ca9" providerId="ADAL" clId="{44CD4842-D519-4EE8-AC9B-974BEDAF664A}" dt="2025-02-10T16:27:04.908" v="50" actId="1076"/>
          <ac:spMkLst>
            <pc:docMk/>
            <pc:sldMk cId="1299558671" sldId="296"/>
            <ac:spMk id="6" creationId="{306AA5DB-E94D-9844-934A-261CC8E31E77}"/>
          </ac:spMkLst>
        </pc:spChg>
        <pc:spChg chg="add mod">
          <ac:chgData name="Harrison, Kyle" userId="4dbba121-9220-4f0c-8543-8f4595043ca9" providerId="ADAL" clId="{44CD4842-D519-4EE8-AC9B-974BEDAF664A}" dt="2025-02-10T16:27:13.701" v="52" actId="1076"/>
          <ac:spMkLst>
            <pc:docMk/>
            <pc:sldMk cId="1299558671" sldId="296"/>
            <ac:spMk id="7" creationId="{AB9C2346-F20A-B8DA-EC04-86A9C2B43407}"/>
          </ac:spMkLst>
        </pc:spChg>
        <pc:spChg chg="add">
          <ac:chgData name="Harrison, Kyle" userId="4dbba121-9220-4f0c-8543-8f4595043ca9" providerId="ADAL" clId="{44CD4842-D519-4EE8-AC9B-974BEDAF664A}" dt="2025-02-10T16:26:48.069" v="45" actId="26606"/>
          <ac:spMkLst>
            <pc:docMk/>
            <pc:sldMk cId="1299558671" sldId="296"/>
            <ac:spMk id="10" creationId="{42A4FC2C-047E-45A5-965D-8E1E3BF09BC6}"/>
          </ac:spMkLst>
        </pc:spChg>
        <pc:picChg chg="add mod">
          <ac:chgData name="Harrison, Kyle" userId="4dbba121-9220-4f0c-8543-8f4595043ca9" providerId="ADAL" clId="{44CD4842-D519-4EE8-AC9B-974BEDAF664A}" dt="2025-02-10T16:26:48.069" v="45" actId="26606"/>
          <ac:picMkLst>
            <pc:docMk/>
            <pc:sldMk cId="1299558671" sldId="296"/>
            <ac:picMk id="5" creationId="{A1E2E39A-84DA-6A63-387A-A420E9B77E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5090-B5F4-83AA-C870-370934565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45C1E-5A8F-516D-F482-A2C74D95E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C6453-10DD-C62E-E72A-060C6502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B9B89-5ADF-21A2-E140-E2DACA91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5843B-D486-E5AD-0254-F27F7CE1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5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3822-EE0D-F4EA-37C1-5A2B6527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1865F-5A89-3B26-34FB-0BCBD4F8D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76032-F249-3785-A9F3-68C30900B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50C87-D7AF-8456-BE1D-0C93655A0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0208D-40B1-AD13-4946-6CAE5E99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2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A732-219D-48D8-DE73-79E48BC2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923BC-9ECD-21D1-77E4-5103C83A2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57DC4-1B10-844F-F9A2-E0BE50BD0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4D1C6-582D-4D0D-EBAE-5D25F7DC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6BD2B-3F68-90CE-F976-A9CB7176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827FC-D1E3-5D0A-3BF8-860BB0120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E32F7-00FD-2F66-B487-D1F469244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EBA54-585E-4417-C3FE-36C41494F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BF066-9C42-B27B-681B-DB7213BDA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FBDD5-76B8-A8C6-AFB3-B701D525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61512-0622-06E0-8D40-CFB63570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0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3E6A8-F680-5B20-308B-8B223375E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8E8D8-A726-CA4B-BE43-D0F9DC5E0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FE1BF-F507-C3C4-B68C-A822E56A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AAA42-4AD5-57A4-9C06-B656A09C9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65B28E-FED1-55D6-8A1A-D1CC92879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A1985-2679-E9F2-2648-7A22ECD74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4A5274-8F34-D7FF-6C49-D9983BA15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0F8432-B0DF-46ED-DE8F-F310F4133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7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7AD9D-7734-AD0D-6111-6C586555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D125C5-9AE3-0680-2989-F5B61055C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E840B-20FD-CC98-0E9F-6C884D78C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B087F-00B8-F7C8-68CA-7043C7C5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43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E0B1B0-D6EE-9BFF-6EA4-5DBC6358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76FD1-6A19-9C32-7FD8-EF492CA24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933E0-61B2-128B-7733-A8219031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5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07E3-B7E9-43A6-C3FD-24FC2B81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502EB-54D8-B045-B671-CAC8094B6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69D7E-BE7E-5294-3743-E96BFFCD4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C57F7-396E-1E2E-6906-22D26D84A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2F29E-AD4A-7337-5D8F-8DA61EAB2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14097-B05B-B699-B51D-67804F7F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1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88CC-77AA-ADF5-1BB1-7BF40463B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5513D-9209-DE64-102D-7FB549676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B1E63-58D6-91B7-6A72-32783BFC3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07508-1DD1-92AF-6F43-6F3644E9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A2D41-6CEC-6986-9B55-E916ECAE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F3FEE-D57F-3854-7028-E7ED68824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7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BED8-67FB-2E3B-D883-B0BFEAC6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E1D268-27E2-DA41-9CD7-D4C9A989E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A16C0-4171-64E1-99BC-DA9C4DB9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DC30D-C5D2-1C0C-3C56-4D8DB95C8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78BF9-3BB4-136D-9AEA-86A45A34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7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F5B1D-8CFD-30D7-D6D3-B40DCCF65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C9073-016F-3012-0EAC-A7C039403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E1042-0B40-B335-C35D-B808D2B8A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DA2BB-AA6F-1F06-6894-142BC397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7E819-DFB3-ECEA-7B06-6597BF6A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2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7749E5-BF15-5A2F-77FF-9A0DA489F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64D3F-0252-22BB-9FAF-606148F1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A9821-5538-DA02-EE89-684B839E6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0C9B4B-578E-4746-AE79-F32F007B672E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E5212-76EE-0A60-604F-5EDE4136F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0D324-D905-CA22-6E36-217C0A20B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C314BB-E330-4DB8-A691-98ED4B85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3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7D1BEEEB-9567-420B-3B84-CC37E8C90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28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packages with labels&#10;&#10;Description automatically generated with medium confidence">
            <a:extLst>
              <a:ext uri="{FF2B5EF4-FFF2-40B4-BE49-F238E27FC236}">
                <a16:creationId xmlns:a16="http://schemas.microsoft.com/office/drawing/2014/main" id="{649E3CCB-D803-2FA9-72C4-0FE485247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1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cans of tea&#10;&#10;Description automatically generated">
            <a:extLst>
              <a:ext uri="{FF2B5EF4-FFF2-40B4-BE49-F238E27FC236}">
                <a16:creationId xmlns:a16="http://schemas.microsoft.com/office/drawing/2014/main" id="{882E1507-809F-FF4F-0BAB-A48D69695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50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5B1FD-A1B9-9DBF-CEE4-622D0D3975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ABD9A333-4C4A-45C1-8262-3B5B0061EFC2}"/>
              </a:ext>
            </a:extLst>
          </p:cNvPr>
          <p:cNvSpPr/>
          <p:nvPr/>
        </p:nvSpPr>
        <p:spPr>
          <a:xfrm>
            <a:off x="6264402" y="1883664"/>
            <a:ext cx="1316736" cy="206654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05391F6B-3C8E-28D5-60DF-F0102E7ABF38}"/>
              </a:ext>
            </a:extLst>
          </p:cNvPr>
          <p:cNvSpPr/>
          <p:nvPr/>
        </p:nvSpPr>
        <p:spPr>
          <a:xfrm>
            <a:off x="2634610" y="1883664"/>
            <a:ext cx="1316736" cy="206654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6CD08400-2245-2203-2D5F-89BB011E2A4D}"/>
              </a:ext>
            </a:extLst>
          </p:cNvPr>
          <p:cNvSpPr/>
          <p:nvPr/>
        </p:nvSpPr>
        <p:spPr>
          <a:xfrm>
            <a:off x="1344178" y="1883664"/>
            <a:ext cx="1316736" cy="206654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2A456A97-4081-019B-9385-0F39B74A40F3}"/>
              </a:ext>
            </a:extLst>
          </p:cNvPr>
          <p:cNvSpPr/>
          <p:nvPr/>
        </p:nvSpPr>
        <p:spPr>
          <a:xfrm>
            <a:off x="174498" y="1883664"/>
            <a:ext cx="1316736" cy="206654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9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E2E39A-84DA-6A63-387A-A420E9B77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306AA5DB-E94D-9844-934A-261CC8E31E77}"/>
              </a:ext>
            </a:extLst>
          </p:cNvPr>
          <p:cNvSpPr/>
          <p:nvPr/>
        </p:nvSpPr>
        <p:spPr>
          <a:xfrm>
            <a:off x="6096000" y="4552949"/>
            <a:ext cx="912871" cy="154038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AB9C2346-F20A-B8DA-EC04-86A9C2B43407}"/>
              </a:ext>
            </a:extLst>
          </p:cNvPr>
          <p:cNvSpPr/>
          <p:nvPr/>
        </p:nvSpPr>
        <p:spPr>
          <a:xfrm>
            <a:off x="7467600" y="4552949"/>
            <a:ext cx="912871" cy="154038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58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cans of soda&#10;&#10;Description automatically generated">
            <a:extLst>
              <a:ext uri="{FF2B5EF4-FFF2-40B4-BE49-F238E27FC236}">
                <a16:creationId xmlns:a16="http://schemas.microsoft.com/office/drawing/2014/main" id="{C8AAC9F8-7874-4065-8D46-D7856F554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1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555692-E430-8C72-254B-80985B83B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6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2</cp:revision>
  <dcterms:created xsi:type="dcterms:W3CDTF">2024-11-26T18:04:31Z</dcterms:created>
  <dcterms:modified xsi:type="dcterms:W3CDTF">2025-02-10T16:27:18Z</dcterms:modified>
</cp:coreProperties>
</file>