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9" r:id="rId11"/>
    <p:sldId id="270" r:id="rId12"/>
    <p:sldId id="271" r:id="rId13"/>
    <p:sldId id="272" r:id="rId14"/>
    <p:sldId id="274" r:id="rId15"/>
    <p:sldId id="275" r:id="rId16"/>
    <p:sldId id="278" r:id="rId17"/>
    <p:sldId id="283" r:id="rId18"/>
    <p:sldId id="286" r:id="rId19"/>
    <p:sldId id="287" r:id="rId20"/>
    <p:sldId id="288" r:id="rId21"/>
    <p:sldId id="289" r:id="rId22"/>
    <p:sldId id="290" r:id="rId23"/>
    <p:sldId id="292" r:id="rId24"/>
    <p:sldId id="293" r:id="rId25"/>
    <p:sldId id="294" r:id="rId26"/>
  </p:sldIdLst>
  <p:sldSz cx="12192000" cy="6858000"/>
  <p:notesSz cx="9283700" cy="698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1" d="100"/>
          <a:sy n="111" d="100"/>
        </p:scale>
        <p:origin x="1470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, James" userId="3a18243b-d49e-4e81-b7af-346b5bd4a575" providerId="ADAL" clId="{24762BD2-CD37-4A9B-B3E6-FD4CBA431DA9}"/>
    <pc:docChg chg="delSld modSld modNotesMaster">
      <pc:chgData name="Roy, James" userId="3a18243b-d49e-4e81-b7af-346b5bd4a575" providerId="ADAL" clId="{24762BD2-CD37-4A9B-B3E6-FD4CBA431DA9}" dt="2025-01-15T15:26:07.641" v="229"/>
      <pc:docMkLst>
        <pc:docMk/>
      </pc:docMkLst>
      <pc:sldChg chg="delSp modSp mod">
        <pc:chgData name="Roy, James" userId="3a18243b-d49e-4e81-b7af-346b5bd4a575" providerId="ADAL" clId="{24762BD2-CD37-4A9B-B3E6-FD4CBA431DA9}" dt="2024-12-12T14:02:05.418" v="199"/>
        <pc:sldMkLst>
          <pc:docMk/>
          <pc:sldMk cId="0" sldId="256"/>
        </pc:sldMkLst>
        <pc:spChg chg="mod">
          <ac:chgData name="Roy, James" userId="3a18243b-d49e-4e81-b7af-346b5bd4a575" providerId="ADAL" clId="{24762BD2-CD37-4A9B-B3E6-FD4CBA431DA9}" dt="2024-12-12T14:01:56.413" v="194" actId="122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Roy, James" userId="3a18243b-d49e-4e81-b7af-346b5bd4a575" providerId="ADAL" clId="{24762BD2-CD37-4A9B-B3E6-FD4CBA431DA9}" dt="2025-01-15T15:25:56.741" v="228" actId="1076"/>
        <pc:sldMkLst>
          <pc:docMk/>
          <pc:sldMk cId="0" sldId="257"/>
        </pc:sldMkLst>
        <pc:grpChg chg="mod">
          <ac:chgData name="Roy, James" userId="3a18243b-d49e-4e81-b7af-346b5bd4a575" providerId="ADAL" clId="{24762BD2-CD37-4A9B-B3E6-FD4CBA431DA9}" dt="2025-01-15T15:25:56.741" v="228" actId="1076"/>
          <ac:grpSpMkLst>
            <pc:docMk/>
            <pc:sldMk cId="0" sldId="257"/>
            <ac:grpSpMk id="13" creationId="{00000000-0000-0000-0000-000000000000}"/>
          </ac:grpSpMkLst>
        </pc:grpChg>
      </pc:sldChg>
      <pc:sldChg chg="del">
        <pc:chgData name="Roy, James" userId="3a18243b-d49e-4e81-b7af-346b5bd4a575" providerId="ADAL" clId="{24762BD2-CD37-4A9B-B3E6-FD4CBA431DA9}" dt="2024-12-12T13:48:44.430" v="0" actId="2696"/>
        <pc:sldMkLst>
          <pc:docMk/>
          <pc:sldMk cId="0" sldId="263"/>
        </pc:sldMkLst>
      </pc:sldChg>
      <pc:sldChg chg="del">
        <pc:chgData name="Roy, James" userId="3a18243b-d49e-4e81-b7af-346b5bd4a575" providerId="ADAL" clId="{24762BD2-CD37-4A9B-B3E6-FD4CBA431DA9}" dt="2024-12-12T13:48:48.210" v="1" actId="2696"/>
        <pc:sldMkLst>
          <pc:docMk/>
          <pc:sldMk cId="0" sldId="264"/>
        </pc:sldMkLst>
      </pc:sldChg>
      <pc:sldChg chg="del">
        <pc:chgData name="Roy, James" userId="3a18243b-d49e-4e81-b7af-346b5bd4a575" providerId="ADAL" clId="{24762BD2-CD37-4A9B-B3E6-FD4CBA431DA9}" dt="2024-12-12T13:49:05.376" v="2" actId="2696"/>
        <pc:sldMkLst>
          <pc:docMk/>
          <pc:sldMk cId="0" sldId="267"/>
        </pc:sldMkLst>
      </pc:sldChg>
      <pc:sldChg chg="del">
        <pc:chgData name="Roy, James" userId="3a18243b-d49e-4e81-b7af-346b5bd4a575" providerId="ADAL" clId="{24762BD2-CD37-4A9B-B3E6-FD4CBA431DA9}" dt="2024-12-12T13:49:09.373" v="3" actId="2696"/>
        <pc:sldMkLst>
          <pc:docMk/>
          <pc:sldMk cId="0" sldId="268"/>
        </pc:sldMkLst>
      </pc:sldChg>
      <pc:sldChg chg="del">
        <pc:chgData name="Roy, James" userId="3a18243b-d49e-4e81-b7af-346b5bd4a575" providerId="ADAL" clId="{24762BD2-CD37-4A9B-B3E6-FD4CBA431DA9}" dt="2024-12-12T13:50:58.684" v="4" actId="2696"/>
        <pc:sldMkLst>
          <pc:docMk/>
          <pc:sldMk cId="0" sldId="273"/>
        </pc:sldMkLst>
      </pc:sldChg>
      <pc:sldChg chg="del">
        <pc:chgData name="Roy, James" userId="3a18243b-d49e-4e81-b7af-346b5bd4a575" providerId="ADAL" clId="{24762BD2-CD37-4A9B-B3E6-FD4CBA431DA9}" dt="2024-12-12T13:51:34.237" v="5" actId="2696"/>
        <pc:sldMkLst>
          <pc:docMk/>
          <pc:sldMk cId="0" sldId="276"/>
        </pc:sldMkLst>
      </pc:sldChg>
      <pc:sldChg chg="del">
        <pc:chgData name="Roy, James" userId="3a18243b-d49e-4e81-b7af-346b5bd4a575" providerId="ADAL" clId="{24762BD2-CD37-4A9B-B3E6-FD4CBA431DA9}" dt="2024-12-12T13:51:37.515" v="6" actId="2696"/>
        <pc:sldMkLst>
          <pc:docMk/>
          <pc:sldMk cId="0" sldId="277"/>
        </pc:sldMkLst>
      </pc:sldChg>
      <pc:sldChg chg="del">
        <pc:chgData name="Roy, James" userId="3a18243b-d49e-4e81-b7af-346b5bd4a575" providerId="ADAL" clId="{24762BD2-CD37-4A9B-B3E6-FD4CBA431DA9}" dt="2024-12-12T13:52:07.334" v="7" actId="2696"/>
        <pc:sldMkLst>
          <pc:docMk/>
          <pc:sldMk cId="0" sldId="279"/>
        </pc:sldMkLst>
      </pc:sldChg>
      <pc:sldChg chg="del">
        <pc:chgData name="Roy, James" userId="3a18243b-d49e-4e81-b7af-346b5bd4a575" providerId="ADAL" clId="{24762BD2-CD37-4A9B-B3E6-FD4CBA431DA9}" dt="2024-12-12T13:52:11.681" v="8" actId="2696"/>
        <pc:sldMkLst>
          <pc:docMk/>
          <pc:sldMk cId="0" sldId="280"/>
        </pc:sldMkLst>
      </pc:sldChg>
      <pc:sldChg chg="del">
        <pc:chgData name="Roy, James" userId="3a18243b-d49e-4e81-b7af-346b5bd4a575" providerId="ADAL" clId="{24762BD2-CD37-4A9B-B3E6-FD4CBA431DA9}" dt="2024-12-12T13:52:19.640" v="9" actId="2696"/>
        <pc:sldMkLst>
          <pc:docMk/>
          <pc:sldMk cId="0" sldId="281"/>
        </pc:sldMkLst>
      </pc:sldChg>
      <pc:sldChg chg="del">
        <pc:chgData name="Roy, James" userId="3a18243b-d49e-4e81-b7af-346b5bd4a575" providerId="ADAL" clId="{24762BD2-CD37-4A9B-B3E6-FD4CBA431DA9}" dt="2024-12-12T13:52:22.543" v="10" actId="2696"/>
        <pc:sldMkLst>
          <pc:docMk/>
          <pc:sldMk cId="0" sldId="282"/>
        </pc:sldMkLst>
      </pc:sldChg>
      <pc:sldChg chg="del">
        <pc:chgData name="Roy, James" userId="3a18243b-d49e-4e81-b7af-346b5bd4a575" providerId="ADAL" clId="{24762BD2-CD37-4A9B-B3E6-FD4CBA431DA9}" dt="2024-12-12T13:52:27.750" v="11" actId="2696"/>
        <pc:sldMkLst>
          <pc:docMk/>
          <pc:sldMk cId="0" sldId="284"/>
        </pc:sldMkLst>
      </pc:sldChg>
      <pc:sldChg chg="del">
        <pc:chgData name="Roy, James" userId="3a18243b-d49e-4e81-b7af-346b5bd4a575" providerId="ADAL" clId="{24762BD2-CD37-4A9B-B3E6-FD4CBA431DA9}" dt="2024-12-12T13:52:33.713" v="12" actId="2696"/>
        <pc:sldMkLst>
          <pc:docMk/>
          <pc:sldMk cId="0" sldId="285"/>
        </pc:sldMkLst>
      </pc:sldChg>
      <pc:sldChg chg="modNotesTx">
        <pc:chgData name="Roy, James" userId="3a18243b-d49e-4e81-b7af-346b5bd4a575" providerId="ADAL" clId="{24762BD2-CD37-4A9B-B3E6-FD4CBA431DA9}" dt="2024-12-12T13:56:08.711" v="123" actId="20577"/>
        <pc:sldMkLst>
          <pc:docMk/>
          <pc:sldMk cId="0" sldId="286"/>
        </pc:sldMkLst>
      </pc:sldChg>
      <pc:sldChg chg="modNotesTx">
        <pc:chgData name="Roy, James" userId="3a18243b-d49e-4e81-b7af-346b5bd4a575" providerId="ADAL" clId="{24762BD2-CD37-4A9B-B3E6-FD4CBA431DA9}" dt="2024-12-12T13:56:36.580" v="168" actId="20577"/>
        <pc:sldMkLst>
          <pc:docMk/>
          <pc:sldMk cId="0" sldId="289"/>
        </pc:sldMkLst>
      </pc:sldChg>
      <pc:sldChg chg="del">
        <pc:chgData name="Roy, James" userId="3a18243b-d49e-4e81-b7af-346b5bd4a575" providerId="ADAL" clId="{24762BD2-CD37-4A9B-B3E6-FD4CBA431DA9}" dt="2024-12-12T13:56:59.798" v="169" actId="2696"/>
        <pc:sldMkLst>
          <pc:docMk/>
          <pc:sldMk cId="0" sldId="291"/>
        </pc:sldMkLst>
      </pc:sldChg>
      <pc:sldChg chg="modNotesTx">
        <pc:chgData name="Roy, James" userId="3a18243b-d49e-4e81-b7af-346b5bd4a575" providerId="ADAL" clId="{24762BD2-CD37-4A9B-B3E6-FD4CBA431DA9}" dt="2024-12-12T13:55:52.966" v="76" actId="20577"/>
        <pc:sldMkLst>
          <pc:docMk/>
          <pc:sldMk cId="0" sldId="292"/>
        </pc:sldMkLst>
      </pc:sldChg>
      <pc:sldChg chg="modNotesTx">
        <pc:chgData name="Roy, James" userId="3a18243b-d49e-4e81-b7af-346b5bd4a575" providerId="ADAL" clId="{24762BD2-CD37-4A9B-B3E6-FD4CBA431DA9}" dt="2024-12-12T14:37:04.759" v="216" actId="20577"/>
        <pc:sldMkLst>
          <pc:docMk/>
          <pc:sldMk cId="0" sldId="293"/>
        </pc:sldMkLst>
      </pc:sldChg>
      <pc:sldChg chg="modNotesTx">
        <pc:chgData name="Roy, James" userId="3a18243b-d49e-4e81-b7af-346b5bd4a575" providerId="ADAL" clId="{24762BD2-CD37-4A9B-B3E6-FD4CBA431DA9}" dt="2024-12-12T14:37:09.846" v="227" actId="20577"/>
        <pc:sldMkLst>
          <pc:docMk/>
          <pc:sldMk cId="0" sldId="294"/>
        </pc:sldMkLst>
      </pc:sldChg>
    </pc:docChg>
  </pc:docChgLst>
  <pc:docChgLst>
    <pc:chgData name="Roy, James" userId="3a18243b-d49e-4e81-b7af-346b5bd4a575" providerId="ADAL" clId="{BE589F4B-46A5-4F93-B9A0-9AF6B6B6AA6A}"/>
    <pc:docChg chg="modSld">
      <pc:chgData name="Roy, James" userId="3a18243b-d49e-4e81-b7af-346b5bd4a575" providerId="ADAL" clId="{BE589F4B-46A5-4F93-B9A0-9AF6B6B6AA6A}" dt="2025-01-31T15:24:03.289" v="1" actId="14100"/>
      <pc:docMkLst>
        <pc:docMk/>
      </pc:docMkLst>
      <pc:sldChg chg="modSp mod">
        <pc:chgData name="Roy, James" userId="3a18243b-d49e-4e81-b7af-346b5bd4a575" providerId="ADAL" clId="{BE589F4B-46A5-4F93-B9A0-9AF6B6B6AA6A}" dt="2025-01-31T15:24:03.289" v="1" actId="14100"/>
        <pc:sldMkLst>
          <pc:docMk/>
          <pc:sldMk cId="0" sldId="293"/>
        </pc:sldMkLst>
        <pc:spChg chg="mod">
          <ac:chgData name="Roy, James" userId="3a18243b-d49e-4e81-b7af-346b5bd4a575" providerId="ADAL" clId="{BE589F4B-46A5-4F93-B9A0-9AF6B6B6AA6A}" dt="2025-01-31T15:24:03.289" v="1" actId="14100"/>
          <ac:spMkLst>
            <pc:docMk/>
            <pc:sldMk cId="0" sldId="293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7" cy="3508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8346" y="0"/>
            <a:ext cx="4022937" cy="3508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9856B-CAE1-4CA1-B668-49427CE74368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3125"/>
            <a:ext cx="4191000" cy="2357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370" y="3361532"/>
            <a:ext cx="7426960" cy="275034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34134"/>
            <a:ext cx="4022937" cy="3508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8346" y="6634134"/>
            <a:ext cx="4022937" cy="3508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1B08-A06D-469E-B6D2-3DB67E8F9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85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11B08-A06D-469E-B6D2-3DB67E8F9A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20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Replacing cayman jack variety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11B08-A06D-469E-B6D2-3DB67E8F9A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54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Replacing Cayman jack </a:t>
            </a:r>
            <a:r>
              <a:rPr lang="en-US" dirty="0" err="1"/>
              <a:t>zaro</a:t>
            </a:r>
            <a:r>
              <a:rPr lang="en-US" dirty="0"/>
              <a:t> sugar 12pk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11B08-A06D-469E-B6D2-3DB67E8F9AD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46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11B08-A06D-469E-B6D2-3DB67E8F9AD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35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Circle K sets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Meijer Sets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40"/>
              </a:lnSpc>
            </a:pPr>
            <a:r>
              <a:rPr dirty="0"/>
              <a:t>SHIPPING</a:t>
            </a:r>
            <a:r>
              <a:rPr spc="-35" dirty="0"/>
              <a:t> </a:t>
            </a:r>
            <a:r>
              <a:rPr dirty="0"/>
              <a:t>SEPTEMBER</a:t>
            </a:r>
            <a:r>
              <a:rPr spc="-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40"/>
              </a:lnSpc>
            </a:pPr>
            <a:r>
              <a:rPr dirty="0"/>
              <a:t>SHIPPING</a:t>
            </a:r>
            <a:r>
              <a:rPr spc="-35" dirty="0"/>
              <a:t> </a:t>
            </a:r>
            <a:r>
              <a:rPr dirty="0"/>
              <a:t>SEPTEMBER</a:t>
            </a:r>
            <a:r>
              <a:rPr spc="-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40"/>
              </a:lnSpc>
            </a:pPr>
            <a:r>
              <a:rPr dirty="0"/>
              <a:t>SHIPPING</a:t>
            </a:r>
            <a:r>
              <a:rPr spc="-35" dirty="0"/>
              <a:t> </a:t>
            </a:r>
            <a:r>
              <a:rPr dirty="0"/>
              <a:t>SEPTEMBER</a:t>
            </a:r>
            <a:r>
              <a:rPr spc="-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875" y="0"/>
            <a:ext cx="1114425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06976" y="6503193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350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40"/>
              </a:lnSpc>
            </a:pPr>
            <a:r>
              <a:rPr dirty="0"/>
              <a:t>SHIPPING</a:t>
            </a:r>
            <a:r>
              <a:rPr spc="-35" dirty="0"/>
              <a:t> </a:t>
            </a:r>
            <a:r>
              <a:rPr dirty="0"/>
              <a:t>SEPTEMBER</a:t>
            </a:r>
            <a:r>
              <a:rPr spc="-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5325" y="1371600"/>
            <a:ext cx="3181350" cy="32575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40"/>
              </a:lnSpc>
            </a:pPr>
            <a:r>
              <a:rPr dirty="0"/>
              <a:t>SHIPPING</a:t>
            </a:r>
            <a:r>
              <a:rPr spc="-35" dirty="0"/>
              <a:t> </a:t>
            </a:r>
            <a:r>
              <a:rPr dirty="0"/>
              <a:t>SEPTEMBER</a:t>
            </a:r>
            <a:r>
              <a:rPr spc="-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877" y="20891"/>
            <a:ext cx="11893232" cy="10564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2584" y="6535076"/>
            <a:ext cx="3575050" cy="313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40"/>
              </a:lnSpc>
            </a:pPr>
            <a:r>
              <a:rPr dirty="0"/>
              <a:t>SHIPPING</a:t>
            </a:r>
            <a:r>
              <a:rPr spc="-35" dirty="0"/>
              <a:t> </a:t>
            </a:r>
            <a:r>
              <a:rPr dirty="0"/>
              <a:t>SEPTEMBER</a:t>
            </a:r>
            <a:r>
              <a:rPr spc="-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6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47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3.png"/><Relationship Id="rId7" Type="http://schemas.openxmlformats.org/officeDocument/2006/relationships/image" Target="../media/image67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g"/><Relationship Id="rId5" Type="http://schemas.openxmlformats.org/officeDocument/2006/relationships/image" Target="../media/image65.png"/><Relationship Id="rId10" Type="http://schemas.openxmlformats.org/officeDocument/2006/relationships/image" Target="../media/image70.jp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jp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47.png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1.png"/><Relationship Id="rId7" Type="http://schemas.openxmlformats.org/officeDocument/2006/relationships/image" Target="../media/image8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0.jpg"/><Relationship Id="rId5" Type="http://schemas.openxmlformats.org/officeDocument/2006/relationships/image" Target="../media/image119.jp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0095" y="5179059"/>
            <a:ext cx="3430905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2700" b="1" dirty="0">
                <a:latin typeface="Calibri"/>
                <a:cs typeface="Calibri"/>
              </a:rPr>
              <a:t>Innovation Meeting 2025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4338701"/>
              <a:ext cx="7529830" cy="2252980"/>
            </a:xfrm>
            <a:custGeom>
              <a:avLst/>
              <a:gdLst/>
              <a:ahLst/>
              <a:cxnLst/>
              <a:rect l="l" t="t" r="r" b="b"/>
              <a:pathLst>
                <a:path w="7529830" h="2252979">
                  <a:moveTo>
                    <a:pt x="136893" y="2159216"/>
                  </a:moveTo>
                  <a:lnTo>
                    <a:pt x="112522" y="2159216"/>
                  </a:lnTo>
                  <a:lnTo>
                    <a:pt x="91859" y="2205571"/>
                  </a:lnTo>
                  <a:lnTo>
                    <a:pt x="91008" y="2203843"/>
                  </a:lnTo>
                  <a:lnTo>
                    <a:pt x="68097" y="2157615"/>
                  </a:lnTo>
                  <a:lnTo>
                    <a:pt x="45046" y="2204885"/>
                  </a:lnTo>
                  <a:lnTo>
                    <a:pt x="24612" y="2159216"/>
                  </a:lnTo>
                  <a:lnTo>
                    <a:pt x="0" y="2159216"/>
                  </a:lnTo>
                  <a:lnTo>
                    <a:pt x="45999" y="2252599"/>
                  </a:lnTo>
                  <a:lnTo>
                    <a:pt x="67614" y="2204885"/>
                  </a:lnTo>
                  <a:lnTo>
                    <a:pt x="68097" y="2203843"/>
                  </a:lnTo>
                  <a:lnTo>
                    <a:pt x="90893" y="2252599"/>
                  </a:lnTo>
                  <a:lnTo>
                    <a:pt x="114058" y="2205571"/>
                  </a:lnTo>
                  <a:lnTo>
                    <a:pt x="136893" y="2159216"/>
                  </a:lnTo>
                  <a:close/>
                </a:path>
                <a:path w="7529830" h="2252979">
                  <a:moveTo>
                    <a:pt x="223786" y="2159190"/>
                  </a:moveTo>
                  <a:lnTo>
                    <a:pt x="201701" y="2159190"/>
                  </a:lnTo>
                  <a:lnTo>
                    <a:pt x="201701" y="2194712"/>
                  </a:lnTo>
                  <a:lnTo>
                    <a:pt x="166890" y="2194712"/>
                  </a:lnTo>
                  <a:lnTo>
                    <a:pt x="166890" y="2159190"/>
                  </a:lnTo>
                  <a:lnTo>
                    <a:pt x="144919" y="2159190"/>
                  </a:lnTo>
                  <a:lnTo>
                    <a:pt x="144919" y="2250897"/>
                  </a:lnTo>
                  <a:lnTo>
                    <a:pt x="166890" y="2250897"/>
                  </a:lnTo>
                  <a:lnTo>
                    <a:pt x="166890" y="2214473"/>
                  </a:lnTo>
                  <a:lnTo>
                    <a:pt x="201701" y="2214473"/>
                  </a:lnTo>
                  <a:lnTo>
                    <a:pt x="201701" y="2250897"/>
                  </a:lnTo>
                  <a:lnTo>
                    <a:pt x="223786" y="2250897"/>
                  </a:lnTo>
                  <a:lnTo>
                    <a:pt x="223786" y="2214473"/>
                  </a:lnTo>
                  <a:lnTo>
                    <a:pt x="223786" y="2194712"/>
                  </a:lnTo>
                  <a:lnTo>
                    <a:pt x="223786" y="2159190"/>
                  </a:lnTo>
                  <a:close/>
                </a:path>
                <a:path w="7529830" h="2252979">
                  <a:moveTo>
                    <a:pt x="262966" y="2159190"/>
                  </a:moveTo>
                  <a:lnTo>
                    <a:pt x="240893" y="2159190"/>
                  </a:lnTo>
                  <a:lnTo>
                    <a:pt x="240893" y="2250897"/>
                  </a:lnTo>
                  <a:lnTo>
                    <a:pt x="262966" y="2250897"/>
                  </a:lnTo>
                  <a:lnTo>
                    <a:pt x="262966" y="2159190"/>
                  </a:lnTo>
                  <a:close/>
                </a:path>
                <a:path w="7529830" h="2252979">
                  <a:moveTo>
                    <a:pt x="343217" y="2159190"/>
                  </a:moveTo>
                  <a:lnTo>
                    <a:pt x="273710" y="2159190"/>
                  </a:lnTo>
                  <a:lnTo>
                    <a:pt x="273710" y="2178405"/>
                  </a:lnTo>
                  <a:lnTo>
                    <a:pt x="297357" y="2178405"/>
                  </a:lnTo>
                  <a:lnTo>
                    <a:pt x="297357" y="2250897"/>
                  </a:lnTo>
                  <a:lnTo>
                    <a:pt x="319443" y="2250897"/>
                  </a:lnTo>
                  <a:lnTo>
                    <a:pt x="319443" y="2178405"/>
                  </a:lnTo>
                  <a:lnTo>
                    <a:pt x="343217" y="2178405"/>
                  </a:lnTo>
                  <a:lnTo>
                    <a:pt x="343217" y="2159190"/>
                  </a:lnTo>
                  <a:close/>
                </a:path>
                <a:path w="7529830" h="2252979">
                  <a:moveTo>
                    <a:pt x="417106" y="2159190"/>
                  </a:moveTo>
                  <a:lnTo>
                    <a:pt x="353961" y="2159190"/>
                  </a:lnTo>
                  <a:lnTo>
                    <a:pt x="353961" y="2250897"/>
                  </a:lnTo>
                  <a:lnTo>
                    <a:pt x="417106" y="2250897"/>
                  </a:lnTo>
                  <a:lnTo>
                    <a:pt x="417106" y="2231694"/>
                  </a:lnTo>
                  <a:lnTo>
                    <a:pt x="375932" y="2231694"/>
                  </a:lnTo>
                  <a:lnTo>
                    <a:pt x="375932" y="2213762"/>
                  </a:lnTo>
                  <a:lnTo>
                    <a:pt x="409663" y="2213762"/>
                  </a:lnTo>
                  <a:lnTo>
                    <a:pt x="409663" y="2194712"/>
                  </a:lnTo>
                  <a:lnTo>
                    <a:pt x="375932" y="2194712"/>
                  </a:lnTo>
                  <a:lnTo>
                    <a:pt x="375932" y="2178405"/>
                  </a:lnTo>
                  <a:lnTo>
                    <a:pt x="417106" y="2178405"/>
                  </a:lnTo>
                  <a:lnTo>
                    <a:pt x="417106" y="2159190"/>
                  </a:lnTo>
                  <a:close/>
                </a:path>
                <a:path w="7529830" h="2252979">
                  <a:moveTo>
                    <a:pt x="539242" y="2216137"/>
                  </a:moveTo>
                  <a:lnTo>
                    <a:pt x="537921" y="2217775"/>
                  </a:lnTo>
                  <a:lnTo>
                    <a:pt x="536359" y="2219287"/>
                  </a:lnTo>
                  <a:lnTo>
                    <a:pt x="534784" y="2220925"/>
                  </a:lnTo>
                  <a:lnTo>
                    <a:pt x="514591" y="2231885"/>
                  </a:lnTo>
                  <a:lnTo>
                    <a:pt x="514223" y="2231885"/>
                  </a:lnTo>
                  <a:lnTo>
                    <a:pt x="512699" y="2232114"/>
                  </a:lnTo>
                  <a:lnTo>
                    <a:pt x="510171" y="2232355"/>
                  </a:lnTo>
                  <a:lnTo>
                    <a:pt x="504761" y="2232355"/>
                  </a:lnTo>
                  <a:lnTo>
                    <a:pt x="501980" y="2231885"/>
                  </a:lnTo>
                  <a:lnTo>
                    <a:pt x="501357" y="2231885"/>
                  </a:lnTo>
                  <a:lnTo>
                    <a:pt x="481723" y="2207882"/>
                  </a:lnTo>
                  <a:lnTo>
                    <a:pt x="481723" y="2202205"/>
                  </a:lnTo>
                  <a:lnTo>
                    <a:pt x="503770" y="2177859"/>
                  </a:lnTo>
                  <a:lnTo>
                    <a:pt x="512572" y="2177859"/>
                  </a:lnTo>
                  <a:lnTo>
                    <a:pt x="538048" y="2191372"/>
                  </a:lnTo>
                  <a:lnTo>
                    <a:pt x="538048" y="2177859"/>
                  </a:lnTo>
                  <a:lnTo>
                    <a:pt x="538048" y="2167369"/>
                  </a:lnTo>
                  <a:lnTo>
                    <a:pt x="534784" y="2165172"/>
                  </a:lnTo>
                  <a:lnTo>
                    <a:pt x="533222" y="2164245"/>
                  </a:lnTo>
                  <a:lnTo>
                    <a:pt x="529869" y="2162378"/>
                  </a:lnTo>
                  <a:lnTo>
                    <a:pt x="528180" y="2161692"/>
                  </a:lnTo>
                  <a:lnTo>
                    <a:pt x="526364" y="2160854"/>
                  </a:lnTo>
                  <a:lnTo>
                    <a:pt x="514502" y="2157933"/>
                  </a:lnTo>
                  <a:lnTo>
                    <a:pt x="501916" y="2157933"/>
                  </a:lnTo>
                  <a:lnTo>
                    <a:pt x="500062" y="2158174"/>
                  </a:lnTo>
                  <a:lnTo>
                    <a:pt x="497662" y="2158530"/>
                  </a:lnTo>
                  <a:lnTo>
                    <a:pt x="494830" y="2159101"/>
                  </a:lnTo>
                  <a:lnTo>
                    <a:pt x="494957" y="2159101"/>
                  </a:lnTo>
                  <a:lnTo>
                    <a:pt x="492874" y="2159698"/>
                  </a:lnTo>
                  <a:lnTo>
                    <a:pt x="471360" y="2172970"/>
                  </a:lnTo>
                  <a:lnTo>
                    <a:pt x="469823" y="2174608"/>
                  </a:lnTo>
                  <a:lnTo>
                    <a:pt x="458914" y="2202205"/>
                  </a:lnTo>
                  <a:lnTo>
                    <a:pt x="458914" y="2207882"/>
                  </a:lnTo>
                  <a:lnTo>
                    <a:pt x="464426" y="2227567"/>
                  </a:lnTo>
                  <a:lnTo>
                    <a:pt x="464540" y="2227808"/>
                  </a:lnTo>
                  <a:lnTo>
                    <a:pt x="495274" y="2251202"/>
                  </a:lnTo>
                  <a:lnTo>
                    <a:pt x="500646" y="2252243"/>
                  </a:lnTo>
                  <a:lnTo>
                    <a:pt x="501294" y="2252243"/>
                  </a:lnTo>
                  <a:lnTo>
                    <a:pt x="505129" y="2252599"/>
                  </a:lnTo>
                  <a:lnTo>
                    <a:pt x="510959" y="2252599"/>
                  </a:lnTo>
                  <a:lnTo>
                    <a:pt x="514134" y="2252243"/>
                  </a:lnTo>
                  <a:lnTo>
                    <a:pt x="518312" y="2251557"/>
                  </a:lnTo>
                  <a:lnTo>
                    <a:pt x="520382" y="2251075"/>
                  </a:lnTo>
                  <a:lnTo>
                    <a:pt x="522401" y="2250630"/>
                  </a:lnTo>
                  <a:lnTo>
                    <a:pt x="539242" y="2242007"/>
                  </a:lnTo>
                  <a:lnTo>
                    <a:pt x="539242" y="2232355"/>
                  </a:lnTo>
                  <a:lnTo>
                    <a:pt x="539242" y="2216137"/>
                  </a:lnTo>
                  <a:close/>
                </a:path>
                <a:path w="7529830" h="2252979">
                  <a:moveTo>
                    <a:pt x="612394" y="2231694"/>
                  </a:moveTo>
                  <a:lnTo>
                    <a:pt x="576326" y="2231694"/>
                  </a:lnTo>
                  <a:lnTo>
                    <a:pt x="576326" y="2159190"/>
                  </a:lnTo>
                  <a:lnTo>
                    <a:pt x="554355" y="2159190"/>
                  </a:lnTo>
                  <a:lnTo>
                    <a:pt x="554355" y="2250897"/>
                  </a:lnTo>
                  <a:lnTo>
                    <a:pt x="612394" y="2250897"/>
                  </a:lnTo>
                  <a:lnTo>
                    <a:pt x="612394" y="2231694"/>
                  </a:lnTo>
                  <a:close/>
                </a:path>
                <a:path w="7529830" h="2252979">
                  <a:moveTo>
                    <a:pt x="709295" y="2250897"/>
                  </a:moveTo>
                  <a:lnTo>
                    <a:pt x="702767" y="2237625"/>
                  </a:lnTo>
                  <a:lnTo>
                    <a:pt x="695045" y="2221915"/>
                  </a:lnTo>
                  <a:lnTo>
                    <a:pt x="685507" y="2202510"/>
                  </a:lnTo>
                  <a:lnTo>
                    <a:pt x="671703" y="2174417"/>
                  </a:lnTo>
                  <a:lnTo>
                    <a:pt x="671703" y="2221915"/>
                  </a:lnTo>
                  <a:lnTo>
                    <a:pt x="654304" y="2221915"/>
                  </a:lnTo>
                  <a:lnTo>
                    <a:pt x="663067" y="2202510"/>
                  </a:lnTo>
                  <a:lnTo>
                    <a:pt x="671703" y="2221915"/>
                  </a:lnTo>
                  <a:lnTo>
                    <a:pt x="671703" y="2174417"/>
                  </a:lnTo>
                  <a:lnTo>
                    <a:pt x="663321" y="2157349"/>
                  </a:lnTo>
                  <a:lnTo>
                    <a:pt x="617474" y="2250897"/>
                  </a:lnTo>
                  <a:lnTo>
                    <a:pt x="641477" y="2250897"/>
                  </a:lnTo>
                  <a:lnTo>
                    <a:pt x="647319" y="2237625"/>
                  </a:lnTo>
                  <a:lnTo>
                    <a:pt x="678688" y="2237625"/>
                  </a:lnTo>
                  <a:lnTo>
                    <a:pt x="684657" y="2250897"/>
                  </a:lnTo>
                  <a:lnTo>
                    <a:pt x="709295" y="2250897"/>
                  </a:lnTo>
                  <a:close/>
                </a:path>
                <a:path w="7529830" h="2252979">
                  <a:moveTo>
                    <a:pt x="816483" y="2159216"/>
                  </a:moveTo>
                  <a:lnTo>
                    <a:pt x="791972" y="2159216"/>
                  </a:lnTo>
                  <a:lnTo>
                    <a:pt x="771271" y="2205571"/>
                  </a:lnTo>
                  <a:lnTo>
                    <a:pt x="770407" y="2203843"/>
                  </a:lnTo>
                  <a:lnTo>
                    <a:pt x="747522" y="2157615"/>
                  </a:lnTo>
                  <a:lnTo>
                    <a:pt x="724535" y="2204885"/>
                  </a:lnTo>
                  <a:lnTo>
                    <a:pt x="704088" y="2159216"/>
                  </a:lnTo>
                  <a:lnTo>
                    <a:pt x="679450" y="2159216"/>
                  </a:lnTo>
                  <a:lnTo>
                    <a:pt x="725551" y="2252599"/>
                  </a:lnTo>
                  <a:lnTo>
                    <a:pt x="747052" y="2204885"/>
                  </a:lnTo>
                  <a:lnTo>
                    <a:pt x="747522" y="2203843"/>
                  </a:lnTo>
                  <a:lnTo>
                    <a:pt x="770382" y="2252599"/>
                  </a:lnTo>
                  <a:lnTo>
                    <a:pt x="793597" y="2205571"/>
                  </a:lnTo>
                  <a:lnTo>
                    <a:pt x="816483" y="2159216"/>
                  </a:lnTo>
                  <a:close/>
                </a:path>
                <a:path w="7529830" h="2252979">
                  <a:moveTo>
                    <a:pt x="832231" y="2173554"/>
                  </a:moveTo>
                  <a:lnTo>
                    <a:pt x="830567" y="2170747"/>
                  </a:lnTo>
                  <a:lnTo>
                    <a:pt x="830465" y="2170569"/>
                  </a:lnTo>
                  <a:lnTo>
                    <a:pt x="830287" y="2170265"/>
                  </a:lnTo>
                  <a:lnTo>
                    <a:pt x="830199" y="2170112"/>
                  </a:lnTo>
                  <a:lnTo>
                    <a:pt x="830834" y="2169426"/>
                  </a:lnTo>
                  <a:lnTo>
                    <a:pt x="831342" y="2168791"/>
                  </a:lnTo>
                  <a:lnTo>
                    <a:pt x="831723" y="2167953"/>
                  </a:lnTo>
                  <a:lnTo>
                    <a:pt x="831735" y="2166150"/>
                  </a:lnTo>
                  <a:lnTo>
                    <a:pt x="831621" y="2165832"/>
                  </a:lnTo>
                  <a:lnTo>
                    <a:pt x="831342" y="2165350"/>
                  </a:lnTo>
                  <a:lnTo>
                    <a:pt x="831164" y="2165007"/>
                  </a:lnTo>
                  <a:lnTo>
                    <a:pt x="831088" y="2164854"/>
                  </a:lnTo>
                  <a:lnTo>
                    <a:pt x="830580" y="2164334"/>
                  </a:lnTo>
                  <a:lnTo>
                    <a:pt x="829818" y="2164029"/>
                  </a:lnTo>
                  <a:lnTo>
                    <a:pt x="829056" y="2163686"/>
                  </a:lnTo>
                  <a:lnTo>
                    <a:pt x="829056" y="2167305"/>
                  </a:lnTo>
                  <a:lnTo>
                    <a:pt x="828802" y="2167648"/>
                  </a:lnTo>
                  <a:lnTo>
                    <a:pt x="828167" y="2167953"/>
                  </a:lnTo>
                  <a:lnTo>
                    <a:pt x="826643" y="2167953"/>
                  </a:lnTo>
                  <a:lnTo>
                    <a:pt x="826643" y="2166150"/>
                  </a:lnTo>
                  <a:lnTo>
                    <a:pt x="828040" y="2166150"/>
                  </a:lnTo>
                  <a:lnTo>
                    <a:pt x="828548" y="2166328"/>
                  </a:lnTo>
                  <a:lnTo>
                    <a:pt x="828802" y="2166480"/>
                  </a:lnTo>
                  <a:lnTo>
                    <a:pt x="828941" y="2166670"/>
                  </a:lnTo>
                  <a:lnTo>
                    <a:pt x="829056" y="2167305"/>
                  </a:lnTo>
                  <a:lnTo>
                    <a:pt x="829056" y="2163686"/>
                  </a:lnTo>
                  <a:lnTo>
                    <a:pt x="828040" y="2163534"/>
                  </a:lnTo>
                  <a:lnTo>
                    <a:pt x="823976" y="2163534"/>
                  </a:lnTo>
                  <a:lnTo>
                    <a:pt x="823976" y="2173554"/>
                  </a:lnTo>
                  <a:lnTo>
                    <a:pt x="826643" y="2173554"/>
                  </a:lnTo>
                  <a:lnTo>
                    <a:pt x="826643" y="2170569"/>
                  </a:lnTo>
                  <a:lnTo>
                    <a:pt x="827278" y="2170569"/>
                  </a:lnTo>
                  <a:lnTo>
                    <a:pt x="828802" y="2173554"/>
                  </a:lnTo>
                  <a:lnTo>
                    <a:pt x="832231" y="2173554"/>
                  </a:lnTo>
                  <a:close/>
                </a:path>
                <a:path w="7529830" h="2252979">
                  <a:moveTo>
                    <a:pt x="837692" y="2165832"/>
                  </a:moveTo>
                  <a:lnTo>
                    <a:pt x="837361" y="2165007"/>
                  </a:lnTo>
                  <a:lnTo>
                    <a:pt x="837311" y="2164854"/>
                  </a:lnTo>
                  <a:lnTo>
                    <a:pt x="836371" y="2163191"/>
                  </a:lnTo>
                  <a:lnTo>
                    <a:pt x="836295" y="2163038"/>
                  </a:lnTo>
                  <a:lnTo>
                    <a:pt x="835266" y="2161717"/>
                  </a:lnTo>
                  <a:lnTo>
                    <a:pt x="835152" y="2161565"/>
                  </a:lnTo>
                  <a:lnTo>
                    <a:pt x="834745" y="2161273"/>
                  </a:lnTo>
                  <a:lnTo>
                    <a:pt x="834745" y="2170747"/>
                  </a:lnTo>
                  <a:lnTo>
                    <a:pt x="834517" y="2171547"/>
                  </a:lnTo>
                  <a:lnTo>
                    <a:pt x="829183" y="2175853"/>
                  </a:lnTo>
                  <a:lnTo>
                    <a:pt x="826135" y="2175853"/>
                  </a:lnTo>
                  <a:lnTo>
                    <a:pt x="820610" y="2170747"/>
                  </a:lnTo>
                  <a:lnTo>
                    <a:pt x="820534" y="2170569"/>
                  </a:lnTo>
                  <a:lnTo>
                    <a:pt x="820420" y="2170265"/>
                  </a:lnTo>
                  <a:lnTo>
                    <a:pt x="820331" y="2169769"/>
                  </a:lnTo>
                  <a:lnTo>
                    <a:pt x="820267" y="2169426"/>
                  </a:lnTo>
                  <a:lnTo>
                    <a:pt x="820166" y="2168791"/>
                  </a:lnTo>
                  <a:lnTo>
                    <a:pt x="820305" y="2167953"/>
                  </a:lnTo>
                  <a:lnTo>
                    <a:pt x="820420" y="2167305"/>
                  </a:lnTo>
                  <a:lnTo>
                    <a:pt x="821397" y="2165007"/>
                  </a:lnTo>
                  <a:lnTo>
                    <a:pt x="821461" y="2164854"/>
                  </a:lnTo>
                  <a:lnTo>
                    <a:pt x="827659" y="2161565"/>
                  </a:lnTo>
                  <a:lnTo>
                    <a:pt x="829183" y="2161717"/>
                  </a:lnTo>
                  <a:lnTo>
                    <a:pt x="834428" y="2165832"/>
                  </a:lnTo>
                  <a:lnTo>
                    <a:pt x="834517" y="2165985"/>
                  </a:lnTo>
                  <a:lnTo>
                    <a:pt x="834555" y="2166150"/>
                  </a:lnTo>
                  <a:lnTo>
                    <a:pt x="834656" y="2166480"/>
                  </a:lnTo>
                  <a:lnTo>
                    <a:pt x="834745" y="2170747"/>
                  </a:lnTo>
                  <a:lnTo>
                    <a:pt x="834745" y="2161273"/>
                  </a:lnTo>
                  <a:lnTo>
                    <a:pt x="833628" y="2160435"/>
                  </a:lnTo>
                  <a:lnTo>
                    <a:pt x="831723" y="2159444"/>
                  </a:lnTo>
                  <a:lnTo>
                    <a:pt x="830707" y="2159114"/>
                  </a:lnTo>
                  <a:lnTo>
                    <a:pt x="829818" y="2158923"/>
                  </a:lnTo>
                  <a:lnTo>
                    <a:pt x="828675" y="2158771"/>
                  </a:lnTo>
                  <a:lnTo>
                    <a:pt x="827659" y="2158581"/>
                  </a:lnTo>
                  <a:lnTo>
                    <a:pt x="826643" y="2158771"/>
                  </a:lnTo>
                  <a:lnTo>
                    <a:pt x="825627" y="2158923"/>
                  </a:lnTo>
                  <a:lnTo>
                    <a:pt x="824611" y="2159114"/>
                  </a:lnTo>
                  <a:lnTo>
                    <a:pt x="818197" y="2164664"/>
                  </a:lnTo>
                  <a:lnTo>
                    <a:pt x="818083" y="2164854"/>
                  </a:lnTo>
                  <a:lnTo>
                    <a:pt x="818007" y="2165007"/>
                  </a:lnTo>
                  <a:lnTo>
                    <a:pt x="817765" y="2165832"/>
                  </a:lnTo>
                  <a:lnTo>
                    <a:pt x="817727" y="2165985"/>
                  </a:lnTo>
                  <a:lnTo>
                    <a:pt x="817626" y="2166328"/>
                  </a:lnTo>
                  <a:lnTo>
                    <a:pt x="817537" y="2166670"/>
                  </a:lnTo>
                  <a:lnTo>
                    <a:pt x="817499" y="2170747"/>
                  </a:lnTo>
                  <a:lnTo>
                    <a:pt x="817803" y="2171547"/>
                  </a:lnTo>
                  <a:lnTo>
                    <a:pt x="817880" y="2171738"/>
                  </a:lnTo>
                  <a:lnTo>
                    <a:pt x="818134" y="2172716"/>
                  </a:lnTo>
                  <a:lnTo>
                    <a:pt x="818642" y="2173554"/>
                  </a:lnTo>
                  <a:lnTo>
                    <a:pt x="819048" y="2174341"/>
                  </a:lnTo>
                  <a:lnTo>
                    <a:pt x="819150" y="2174532"/>
                  </a:lnTo>
                  <a:lnTo>
                    <a:pt x="826643" y="2178799"/>
                  </a:lnTo>
                  <a:lnTo>
                    <a:pt x="828675" y="2178799"/>
                  </a:lnTo>
                  <a:lnTo>
                    <a:pt x="829818" y="2178647"/>
                  </a:lnTo>
                  <a:lnTo>
                    <a:pt x="830707" y="2178304"/>
                  </a:lnTo>
                  <a:lnTo>
                    <a:pt x="831723" y="2177973"/>
                  </a:lnTo>
                  <a:lnTo>
                    <a:pt x="837692" y="2171738"/>
                  </a:lnTo>
                  <a:lnTo>
                    <a:pt x="837692" y="2165832"/>
                  </a:lnTo>
                  <a:close/>
                </a:path>
                <a:path w="7529830" h="2252979">
                  <a:moveTo>
                    <a:pt x="7529576" y="0"/>
                  </a:moveTo>
                  <a:lnTo>
                    <a:pt x="6329426" y="0"/>
                  </a:lnTo>
                  <a:lnTo>
                    <a:pt x="6329426" y="352425"/>
                  </a:lnTo>
                  <a:lnTo>
                    <a:pt x="7529576" y="352425"/>
                  </a:lnTo>
                  <a:lnTo>
                    <a:pt x="75295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53326" y="4338701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0" y="352425"/>
                  </a:moveTo>
                  <a:lnTo>
                    <a:pt x="1200150" y="35242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66026" y="4358957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Carrier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73640" y="2382456"/>
            <a:ext cx="1101090" cy="56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VIP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Code: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45"/>
              </a:spcBef>
            </a:pPr>
            <a:r>
              <a:rPr sz="1700" b="1" spc="-10" dirty="0">
                <a:latin typeface="Arial"/>
                <a:cs typeface="Arial"/>
              </a:rPr>
              <a:t>12130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040626" y="5573712"/>
            <a:ext cx="1225550" cy="377825"/>
            <a:chOff x="7040626" y="5573712"/>
            <a:chExt cx="1225550" cy="377825"/>
          </a:xfrm>
        </p:grpSpPr>
        <p:sp>
          <p:nvSpPr>
            <p:cNvPr id="9" name="object 9"/>
            <p:cNvSpPr/>
            <p:nvPr/>
          </p:nvSpPr>
          <p:spPr>
            <a:xfrm>
              <a:off x="7053326" y="5586412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120015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0150" y="352425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53326" y="5586412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0" y="352425"/>
                  </a:moveTo>
                  <a:lnTo>
                    <a:pt x="1200150" y="35242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066026" y="5604827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Shipper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531359" y="195516"/>
            <a:ext cx="4041775" cy="809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8100" marR="30480" indent="74295">
              <a:lnSpc>
                <a:spcPts val="2930"/>
              </a:lnSpc>
              <a:spcBef>
                <a:spcPts val="455"/>
              </a:spcBef>
            </a:pPr>
            <a:r>
              <a:rPr sz="2700" dirty="0">
                <a:latin typeface="Calibri"/>
                <a:cs typeface="Calibri"/>
              </a:rPr>
              <a:t>WHITE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CLAW</a:t>
            </a:r>
            <a:r>
              <a:rPr sz="2700" baseline="26234" dirty="0">
                <a:latin typeface="Calibri"/>
                <a:cs typeface="Calibri"/>
              </a:rPr>
              <a:t>®</a:t>
            </a:r>
            <a:r>
              <a:rPr sz="2700" spc="209" baseline="2623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PEACH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12PK </a:t>
            </a:r>
            <a:r>
              <a:rPr sz="2700" dirty="0">
                <a:latin typeface="Calibri"/>
                <a:cs typeface="Calibri"/>
              </a:rPr>
              <a:t>VP2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UPC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 </a:t>
            </a:r>
            <a:r>
              <a:rPr sz="2700" spc="-10" dirty="0">
                <a:latin typeface="Calibri"/>
                <a:cs typeface="Calibri"/>
              </a:rPr>
              <a:t>PALLET SPECS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644640" y="871791"/>
            <a:ext cx="3409950" cy="4152900"/>
            <a:chOff x="6543675" y="828675"/>
            <a:chExt cx="3409950" cy="415290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8675" y="3981450"/>
              <a:ext cx="1219200" cy="10001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43675" y="828675"/>
              <a:ext cx="3409950" cy="3419475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219200" y="1152525"/>
            <a:ext cx="8448675" cy="5238750"/>
            <a:chOff x="1219200" y="1152525"/>
            <a:chExt cx="8448675" cy="523875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7300" y="1190625"/>
              <a:ext cx="4648200" cy="49339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38250" y="1171575"/>
              <a:ext cx="4686300" cy="4972050"/>
            </a:xfrm>
            <a:custGeom>
              <a:avLst/>
              <a:gdLst/>
              <a:ahLst/>
              <a:cxnLst/>
              <a:rect l="l" t="t" r="r" b="b"/>
              <a:pathLst>
                <a:path w="4686300" h="4972050">
                  <a:moveTo>
                    <a:pt x="0" y="4972050"/>
                  </a:moveTo>
                  <a:lnTo>
                    <a:pt x="4686300" y="4972050"/>
                  </a:lnTo>
                  <a:lnTo>
                    <a:pt x="4686300" y="0"/>
                  </a:lnTo>
                  <a:lnTo>
                    <a:pt x="0" y="0"/>
                  </a:lnTo>
                  <a:lnTo>
                    <a:pt x="0" y="497205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15325" y="5334000"/>
              <a:ext cx="1352550" cy="105727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037709" y="6455036"/>
            <a:ext cx="2985135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  <a:tabLst>
                <a:tab pos="2399030" algn="l"/>
              </a:tabLst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February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6496050"/>
              <a:ext cx="838200" cy="95250"/>
            </a:xfrm>
            <a:custGeom>
              <a:avLst/>
              <a:gdLst/>
              <a:ahLst/>
              <a:cxnLst/>
              <a:rect l="l" t="t" r="r" b="b"/>
              <a:pathLst>
                <a:path w="838200" h="95250">
                  <a:moveTo>
                    <a:pt x="704088" y="1866"/>
                  </a:moveTo>
                  <a:lnTo>
                    <a:pt x="679450" y="1866"/>
                  </a:lnTo>
                  <a:lnTo>
                    <a:pt x="725551" y="95250"/>
                  </a:lnTo>
                  <a:lnTo>
                    <a:pt x="747052" y="47536"/>
                  </a:lnTo>
                  <a:lnTo>
                    <a:pt x="724535" y="47536"/>
                  </a:lnTo>
                  <a:lnTo>
                    <a:pt x="704088" y="1866"/>
                  </a:lnTo>
                  <a:close/>
                </a:path>
                <a:path w="838200" h="95250">
                  <a:moveTo>
                    <a:pt x="770415" y="46494"/>
                  </a:moveTo>
                  <a:lnTo>
                    <a:pt x="747522" y="46494"/>
                  </a:lnTo>
                  <a:lnTo>
                    <a:pt x="770382" y="95250"/>
                  </a:lnTo>
                  <a:lnTo>
                    <a:pt x="793598" y="48221"/>
                  </a:lnTo>
                  <a:lnTo>
                    <a:pt x="771271" y="48221"/>
                  </a:lnTo>
                  <a:lnTo>
                    <a:pt x="770415" y="46494"/>
                  </a:lnTo>
                  <a:close/>
                </a:path>
                <a:path w="838200" h="95250">
                  <a:moveTo>
                    <a:pt x="663321" y="0"/>
                  </a:moveTo>
                  <a:lnTo>
                    <a:pt x="617474" y="93548"/>
                  </a:lnTo>
                  <a:lnTo>
                    <a:pt x="641477" y="93548"/>
                  </a:lnTo>
                  <a:lnTo>
                    <a:pt x="647319" y="80276"/>
                  </a:lnTo>
                  <a:lnTo>
                    <a:pt x="702772" y="80276"/>
                  </a:lnTo>
                  <a:lnTo>
                    <a:pt x="695052" y="64566"/>
                  </a:lnTo>
                  <a:lnTo>
                    <a:pt x="654304" y="64566"/>
                  </a:lnTo>
                  <a:lnTo>
                    <a:pt x="663066" y="45161"/>
                  </a:lnTo>
                  <a:lnTo>
                    <a:pt x="685515" y="45161"/>
                  </a:lnTo>
                  <a:lnTo>
                    <a:pt x="663321" y="0"/>
                  </a:lnTo>
                  <a:close/>
                </a:path>
                <a:path w="838200" h="95250">
                  <a:moveTo>
                    <a:pt x="702772" y="80276"/>
                  </a:moveTo>
                  <a:lnTo>
                    <a:pt x="678688" y="80276"/>
                  </a:lnTo>
                  <a:lnTo>
                    <a:pt x="684657" y="93548"/>
                  </a:lnTo>
                  <a:lnTo>
                    <a:pt x="709294" y="93548"/>
                  </a:lnTo>
                  <a:lnTo>
                    <a:pt x="702772" y="80276"/>
                  </a:lnTo>
                  <a:close/>
                </a:path>
                <a:path w="838200" h="95250">
                  <a:moveTo>
                    <a:pt x="685515" y="45161"/>
                  </a:moveTo>
                  <a:lnTo>
                    <a:pt x="663066" y="45161"/>
                  </a:lnTo>
                  <a:lnTo>
                    <a:pt x="671703" y="64566"/>
                  </a:lnTo>
                  <a:lnTo>
                    <a:pt x="695052" y="64566"/>
                  </a:lnTo>
                  <a:lnTo>
                    <a:pt x="685515" y="45161"/>
                  </a:lnTo>
                  <a:close/>
                </a:path>
                <a:path w="838200" h="95250">
                  <a:moveTo>
                    <a:pt x="816483" y="1866"/>
                  </a:moveTo>
                  <a:lnTo>
                    <a:pt x="791972" y="1866"/>
                  </a:lnTo>
                  <a:lnTo>
                    <a:pt x="771271" y="48221"/>
                  </a:lnTo>
                  <a:lnTo>
                    <a:pt x="793598" y="48221"/>
                  </a:lnTo>
                  <a:lnTo>
                    <a:pt x="816483" y="1866"/>
                  </a:lnTo>
                  <a:close/>
                </a:path>
                <a:path w="838200" h="95250">
                  <a:moveTo>
                    <a:pt x="747522" y="266"/>
                  </a:moveTo>
                  <a:lnTo>
                    <a:pt x="724535" y="47536"/>
                  </a:lnTo>
                  <a:lnTo>
                    <a:pt x="747052" y="47536"/>
                  </a:lnTo>
                  <a:lnTo>
                    <a:pt x="747522" y="46494"/>
                  </a:lnTo>
                  <a:lnTo>
                    <a:pt x="770415" y="46494"/>
                  </a:lnTo>
                  <a:lnTo>
                    <a:pt x="747522" y="266"/>
                  </a:lnTo>
                  <a:close/>
                </a:path>
                <a:path w="838200" h="95250">
                  <a:moveTo>
                    <a:pt x="827659" y="1231"/>
                  </a:moveTo>
                  <a:lnTo>
                    <a:pt x="826643" y="1422"/>
                  </a:lnTo>
                  <a:lnTo>
                    <a:pt x="825627" y="1574"/>
                  </a:lnTo>
                  <a:lnTo>
                    <a:pt x="824611" y="1765"/>
                  </a:lnTo>
                  <a:lnTo>
                    <a:pt x="818092" y="7505"/>
                  </a:lnTo>
                  <a:lnTo>
                    <a:pt x="818007" y="7658"/>
                  </a:lnTo>
                  <a:lnTo>
                    <a:pt x="817776" y="8483"/>
                  </a:lnTo>
                  <a:lnTo>
                    <a:pt x="817733" y="8635"/>
                  </a:lnTo>
                  <a:lnTo>
                    <a:pt x="817637" y="8978"/>
                  </a:lnTo>
                  <a:lnTo>
                    <a:pt x="817541" y="9321"/>
                  </a:lnTo>
                  <a:lnTo>
                    <a:pt x="817499" y="13398"/>
                  </a:lnTo>
                  <a:lnTo>
                    <a:pt x="817806" y="14198"/>
                  </a:lnTo>
                  <a:lnTo>
                    <a:pt x="817880" y="14389"/>
                  </a:lnTo>
                  <a:lnTo>
                    <a:pt x="818134" y="15367"/>
                  </a:lnTo>
                  <a:lnTo>
                    <a:pt x="818641" y="16205"/>
                  </a:lnTo>
                  <a:lnTo>
                    <a:pt x="819051" y="16992"/>
                  </a:lnTo>
                  <a:lnTo>
                    <a:pt x="819150" y="17183"/>
                  </a:lnTo>
                  <a:lnTo>
                    <a:pt x="820547" y="18656"/>
                  </a:lnTo>
                  <a:lnTo>
                    <a:pt x="822071" y="19799"/>
                  </a:lnTo>
                  <a:lnTo>
                    <a:pt x="823722" y="20777"/>
                  </a:lnTo>
                  <a:lnTo>
                    <a:pt x="825754" y="21297"/>
                  </a:lnTo>
                  <a:lnTo>
                    <a:pt x="826643" y="21450"/>
                  </a:lnTo>
                  <a:lnTo>
                    <a:pt x="828675" y="21450"/>
                  </a:lnTo>
                  <a:lnTo>
                    <a:pt x="829818" y="21297"/>
                  </a:lnTo>
                  <a:lnTo>
                    <a:pt x="830707" y="20954"/>
                  </a:lnTo>
                  <a:lnTo>
                    <a:pt x="831722" y="20624"/>
                  </a:lnTo>
                  <a:lnTo>
                    <a:pt x="833628" y="19799"/>
                  </a:lnTo>
                  <a:lnTo>
                    <a:pt x="835152" y="18503"/>
                  </a:lnTo>
                  <a:lnTo>
                    <a:pt x="826135" y="18503"/>
                  </a:lnTo>
                  <a:lnTo>
                    <a:pt x="824738" y="17983"/>
                  </a:lnTo>
                  <a:lnTo>
                    <a:pt x="823468" y="17335"/>
                  </a:lnTo>
                  <a:lnTo>
                    <a:pt x="822452" y="16535"/>
                  </a:lnTo>
                  <a:lnTo>
                    <a:pt x="821563" y="15367"/>
                  </a:lnTo>
                  <a:lnTo>
                    <a:pt x="821031" y="14389"/>
                  </a:lnTo>
                  <a:lnTo>
                    <a:pt x="820928" y="14198"/>
                  </a:lnTo>
                  <a:lnTo>
                    <a:pt x="820611" y="13398"/>
                  </a:lnTo>
                  <a:lnTo>
                    <a:pt x="820540" y="13220"/>
                  </a:lnTo>
                  <a:lnTo>
                    <a:pt x="820419" y="12915"/>
                  </a:lnTo>
                  <a:lnTo>
                    <a:pt x="820334" y="12420"/>
                  </a:lnTo>
                  <a:lnTo>
                    <a:pt x="820275" y="12077"/>
                  </a:lnTo>
                  <a:lnTo>
                    <a:pt x="820166" y="11442"/>
                  </a:lnTo>
                  <a:lnTo>
                    <a:pt x="820309" y="10604"/>
                  </a:lnTo>
                  <a:lnTo>
                    <a:pt x="820419" y="9956"/>
                  </a:lnTo>
                  <a:lnTo>
                    <a:pt x="821398" y="7658"/>
                  </a:lnTo>
                  <a:lnTo>
                    <a:pt x="821471" y="7505"/>
                  </a:lnTo>
                  <a:lnTo>
                    <a:pt x="821563" y="7315"/>
                  </a:lnTo>
                  <a:lnTo>
                    <a:pt x="827659" y="4216"/>
                  </a:lnTo>
                  <a:lnTo>
                    <a:pt x="835152" y="4216"/>
                  </a:lnTo>
                  <a:lnTo>
                    <a:pt x="833628" y="3086"/>
                  </a:lnTo>
                  <a:lnTo>
                    <a:pt x="831722" y="2095"/>
                  </a:lnTo>
                  <a:lnTo>
                    <a:pt x="830707" y="1765"/>
                  </a:lnTo>
                  <a:lnTo>
                    <a:pt x="829818" y="1574"/>
                  </a:lnTo>
                  <a:lnTo>
                    <a:pt x="828675" y="1422"/>
                  </a:lnTo>
                  <a:lnTo>
                    <a:pt x="827659" y="1231"/>
                  </a:lnTo>
                  <a:close/>
                </a:path>
                <a:path w="838200" h="95250">
                  <a:moveTo>
                    <a:pt x="835152" y="4216"/>
                  </a:moveTo>
                  <a:lnTo>
                    <a:pt x="827659" y="4216"/>
                  </a:lnTo>
                  <a:lnTo>
                    <a:pt x="829183" y="4368"/>
                  </a:lnTo>
                  <a:lnTo>
                    <a:pt x="830580" y="4711"/>
                  </a:lnTo>
                  <a:lnTo>
                    <a:pt x="834564" y="8801"/>
                  </a:lnTo>
                  <a:lnTo>
                    <a:pt x="834659" y="9131"/>
                  </a:lnTo>
                  <a:lnTo>
                    <a:pt x="829183" y="18503"/>
                  </a:lnTo>
                  <a:lnTo>
                    <a:pt x="835152" y="18503"/>
                  </a:lnTo>
                  <a:lnTo>
                    <a:pt x="836294" y="16992"/>
                  </a:lnTo>
                  <a:lnTo>
                    <a:pt x="837311" y="15367"/>
                  </a:lnTo>
                  <a:lnTo>
                    <a:pt x="837691" y="14389"/>
                  </a:lnTo>
                  <a:lnTo>
                    <a:pt x="837691" y="8483"/>
                  </a:lnTo>
                  <a:lnTo>
                    <a:pt x="837370" y="7658"/>
                  </a:lnTo>
                  <a:lnTo>
                    <a:pt x="837311" y="7505"/>
                  </a:lnTo>
                  <a:lnTo>
                    <a:pt x="836380" y="5842"/>
                  </a:lnTo>
                  <a:lnTo>
                    <a:pt x="836294" y="5689"/>
                  </a:lnTo>
                  <a:lnTo>
                    <a:pt x="835270" y="4368"/>
                  </a:lnTo>
                  <a:lnTo>
                    <a:pt x="835152" y="4216"/>
                  </a:lnTo>
                  <a:close/>
                </a:path>
                <a:path w="838200" h="95250">
                  <a:moveTo>
                    <a:pt x="828040" y="6184"/>
                  </a:moveTo>
                  <a:lnTo>
                    <a:pt x="823976" y="6184"/>
                  </a:lnTo>
                  <a:lnTo>
                    <a:pt x="823976" y="16205"/>
                  </a:lnTo>
                  <a:lnTo>
                    <a:pt x="826643" y="16205"/>
                  </a:lnTo>
                  <a:lnTo>
                    <a:pt x="826643" y="13220"/>
                  </a:lnTo>
                  <a:lnTo>
                    <a:pt x="830468" y="13220"/>
                  </a:lnTo>
                  <a:lnTo>
                    <a:pt x="830288" y="12915"/>
                  </a:lnTo>
                  <a:lnTo>
                    <a:pt x="830199" y="12763"/>
                  </a:lnTo>
                  <a:lnTo>
                    <a:pt x="830834" y="12077"/>
                  </a:lnTo>
                  <a:lnTo>
                    <a:pt x="831341" y="11442"/>
                  </a:lnTo>
                  <a:lnTo>
                    <a:pt x="831722" y="10604"/>
                  </a:lnTo>
                  <a:lnTo>
                    <a:pt x="826643" y="10604"/>
                  </a:lnTo>
                  <a:lnTo>
                    <a:pt x="826643" y="8801"/>
                  </a:lnTo>
                  <a:lnTo>
                    <a:pt x="831741" y="8801"/>
                  </a:lnTo>
                  <a:lnTo>
                    <a:pt x="831631" y="8483"/>
                  </a:lnTo>
                  <a:lnTo>
                    <a:pt x="831341" y="8000"/>
                  </a:lnTo>
                  <a:lnTo>
                    <a:pt x="831166" y="7658"/>
                  </a:lnTo>
                  <a:lnTo>
                    <a:pt x="831088" y="7505"/>
                  </a:lnTo>
                  <a:lnTo>
                    <a:pt x="830580" y="6985"/>
                  </a:lnTo>
                  <a:lnTo>
                    <a:pt x="829818" y="6680"/>
                  </a:lnTo>
                  <a:lnTo>
                    <a:pt x="829056" y="6337"/>
                  </a:lnTo>
                  <a:lnTo>
                    <a:pt x="828040" y="6184"/>
                  </a:lnTo>
                  <a:close/>
                </a:path>
                <a:path w="838200" h="95250">
                  <a:moveTo>
                    <a:pt x="830468" y="13220"/>
                  </a:moveTo>
                  <a:lnTo>
                    <a:pt x="827278" y="13220"/>
                  </a:lnTo>
                  <a:lnTo>
                    <a:pt x="828802" y="16205"/>
                  </a:lnTo>
                  <a:lnTo>
                    <a:pt x="832231" y="16205"/>
                  </a:lnTo>
                  <a:lnTo>
                    <a:pt x="830573" y="13398"/>
                  </a:lnTo>
                  <a:lnTo>
                    <a:pt x="830468" y="13220"/>
                  </a:lnTo>
                  <a:close/>
                </a:path>
                <a:path w="838200" h="95250">
                  <a:moveTo>
                    <a:pt x="831741" y="8801"/>
                  </a:moveTo>
                  <a:lnTo>
                    <a:pt x="828040" y="8801"/>
                  </a:lnTo>
                  <a:lnTo>
                    <a:pt x="828547" y="8978"/>
                  </a:lnTo>
                  <a:lnTo>
                    <a:pt x="828802" y="9131"/>
                  </a:lnTo>
                  <a:lnTo>
                    <a:pt x="828943" y="9321"/>
                  </a:lnTo>
                  <a:lnTo>
                    <a:pt x="829056" y="9956"/>
                  </a:lnTo>
                  <a:lnTo>
                    <a:pt x="828802" y="10299"/>
                  </a:lnTo>
                  <a:lnTo>
                    <a:pt x="828166" y="10604"/>
                  </a:lnTo>
                  <a:lnTo>
                    <a:pt x="831722" y="10604"/>
                  </a:lnTo>
                  <a:lnTo>
                    <a:pt x="831741" y="8801"/>
                  </a:lnTo>
                  <a:close/>
                </a:path>
                <a:path w="838200" h="95250">
                  <a:moveTo>
                    <a:pt x="576326" y="1841"/>
                  </a:moveTo>
                  <a:lnTo>
                    <a:pt x="554355" y="1841"/>
                  </a:lnTo>
                  <a:lnTo>
                    <a:pt x="554355" y="93548"/>
                  </a:lnTo>
                  <a:lnTo>
                    <a:pt x="612394" y="93548"/>
                  </a:lnTo>
                  <a:lnTo>
                    <a:pt x="612394" y="74345"/>
                  </a:lnTo>
                  <a:lnTo>
                    <a:pt x="576326" y="74345"/>
                  </a:lnTo>
                  <a:lnTo>
                    <a:pt x="576326" y="1841"/>
                  </a:lnTo>
                  <a:close/>
                </a:path>
                <a:path w="838200" h="95250">
                  <a:moveTo>
                    <a:pt x="417106" y="1841"/>
                  </a:moveTo>
                  <a:lnTo>
                    <a:pt x="353961" y="1841"/>
                  </a:lnTo>
                  <a:lnTo>
                    <a:pt x="353961" y="93548"/>
                  </a:lnTo>
                  <a:lnTo>
                    <a:pt x="417106" y="93548"/>
                  </a:lnTo>
                  <a:lnTo>
                    <a:pt x="417106" y="74345"/>
                  </a:lnTo>
                  <a:lnTo>
                    <a:pt x="375932" y="74345"/>
                  </a:lnTo>
                  <a:lnTo>
                    <a:pt x="375932" y="56413"/>
                  </a:lnTo>
                  <a:lnTo>
                    <a:pt x="409663" y="56413"/>
                  </a:lnTo>
                  <a:lnTo>
                    <a:pt x="409663" y="37363"/>
                  </a:lnTo>
                  <a:lnTo>
                    <a:pt x="375932" y="37363"/>
                  </a:lnTo>
                  <a:lnTo>
                    <a:pt x="375932" y="21056"/>
                  </a:lnTo>
                  <a:lnTo>
                    <a:pt x="417106" y="21056"/>
                  </a:lnTo>
                  <a:lnTo>
                    <a:pt x="417106" y="1841"/>
                  </a:lnTo>
                  <a:close/>
                </a:path>
                <a:path w="838200" h="95250">
                  <a:moveTo>
                    <a:pt x="319443" y="21056"/>
                  </a:moveTo>
                  <a:lnTo>
                    <a:pt x="297357" y="21056"/>
                  </a:lnTo>
                  <a:lnTo>
                    <a:pt x="297357" y="93548"/>
                  </a:lnTo>
                  <a:lnTo>
                    <a:pt x="319443" y="93548"/>
                  </a:lnTo>
                  <a:lnTo>
                    <a:pt x="319443" y="21056"/>
                  </a:lnTo>
                  <a:close/>
                </a:path>
                <a:path w="838200" h="95250">
                  <a:moveTo>
                    <a:pt x="343217" y="1841"/>
                  </a:moveTo>
                  <a:lnTo>
                    <a:pt x="273710" y="1841"/>
                  </a:lnTo>
                  <a:lnTo>
                    <a:pt x="273710" y="21056"/>
                  </a:lnTo>
                  <a:lnTo>
                    <a:pt x="343217" y="21056"/>
                  </a:lnTo>
                  <a:lnTo>
                    <a:pt x="343217" y="1841"/>
                  </a:lnTo>
                  <a:close/>
                </a:path>
                <a:path w="838200" h="95250">
                  <a:moveTo>
                    <a:pt x="262966" y="1841"/>
                  </a:moveTo>
                  <a:lnTo>
                    <a:pt x="240893" y="1841"/>
                  </a:lnTo>
                  <a:lnTo>
                    <a:pt x="240893" y="93548"/>
                  </a:lnTo>
                  <a:lnTo>
                    <a:pt x="262966" y="93548"/>
                  </a:lnTo>
                  <a:lnTo>
                    <a:pt x="262966" y="1841"/>
                  </a:lnTo>
                  <a:close/>
                </a:path>
                <a:path w="838200" h="95250">
                  <a:moveTo>
                    <a:pt x="166890" y="1841"/>
                  </a:moveTo>
                  <a:lnTo>
                    <a:pt x="144919" y="1841"/>
                  </a:lnTo>
                  <a:lnTo>
                    <a:pt x="144919" y="93548"/>
                  </a:lnTo>
                  <a:lnTo>
                    <a:pt x="166890" y="93548"/>
                  </a:lnTo>
                  <a:lnTo>
                    <a:pt x="166890" y="57124"/>
                  </a:lnTo>
                  <a:lnTo>
                    <a:pt x="223786" y="57124"/>
                  </a:lnTo>
                  <a:lnTo>
                    <a:pt x="223786" y="37363"/>
                  </a:lnTo>
                  <a:lnTo>
                    <a:pt x="166890" y="37363"/>
                  </a:lnTo>
                  <a:lnTo>
                    <a:pt x="166890" y="1841"/>
                  </a:lnTo>
                  <a:close/>
                </a:path>
                <a:path w="838200" h="95250">
                  <a:moveTo>
                    <a:pt x="223786" y="57124"/>
                  </a:moveTo>
                  <a:lnTo>
                    <a:pt x="201701" y="57124"/>
                  </a:lnTo>
                  <a:lnTo>
                    <a:pt x="201701" y="93548"/>
                  </a:lnTo>
                  <a:lnTo>
                    <a:pt x="223786" y="93548"/>
                  </a:lnTo>
                  <a:lnTo>
                    <a:pt x="223786" y="57124"/>
                  </a:lnTo>
                  <a:close/>
                </a:path>
                <a:path w="838200" h="95250">
                  <a:moveTo>
                    <a:pt x="223786" y="1841"/>
                  </a:moveTo>
                  <a:lnTo>
                    <a:pt x="201701" y="1841"/>
                  </a:lnTo>
                  <a:lnTo>
                    <a:pt x="201701" y="37363"/>
                  </a:lnTo>
                  <a:lnTo>
                    <a:pt x="223786" y="37363"/>
                  </a:lnTo>
                  <a:lnTo>
                    <a:pt x="223786" y="1841"/>
                  </a:lnTo>
                  <a:close/>
                </a:path>
                <a:path w="838200" h="95250">
                  <a:moveTo>
                    <a:pt x="514502" y="584"/>
                  </a:moveTo>
                  <a:lnTo>
                    <a:pt x="501927" y="584"/>
                  </a:lnTo>
                  <a:lnTo>
                    <a:pt x="500062" y="825"/>
                  </a:lnTo>
                  <a:lnTo>
                    <a:pt x="497662" y="1181"/>
                  </a:lnTo>
                  <a:lnTo>
                    <a:pt x="494834" y="1752"/>
                  </a:lnTo>
                  <a:lnTo>
                    <a:pt x="494963" y="1752"/>
                  </a:lnTo>
                  <a:lnTo>
                    <a:pt x="492874" y="2349"/>
                  </a:lnTo>
                  <a:lnTo>
                    <a:pt x="471360" y="15621"/>
                  </a:lnTo>
                  <a:lnTo>
                    <a:pt x="469823" y="17259"/>
                  </a:lnTo>
                  <a:lnTo>
                    <a:pt x="459237" y="42049"/>
                  </a:lnTo>
                  <a:lnTo>
                    <a:pt x="459130" y="42773"/>
                  </a:lnTo>
                  <a:lnTo>
                    <a:pt x="458924" y="44856"/>
                  </a:lnTo>
                  <a:lnTo>
                    <a:pt x="458924" y="50533"/>
                  </a:lnTo>
                  <a:lnTo>
                    <a:pt x="459130" y="52628"/>
                  </a:lnTo>
                  <a:lnTo>
                    <a:pt x="464426" y="70218"/>
                  </a:lnTo>
                  <a:lnTo>
                    <a:pt x="464550" y="70459"/>
                  </a:lnTo>
                  <a:lnTo>
                    <a:pt x="495274" y="93853"/>
                  </a:lnTo>
                  <a:lnTo>
                    <a:pt x="500652" y="94894"/>
                  </a:lnTo>
                  <a:lnTo>
                    <a:pt x="501295" y="94894"/>
                  </a:lnTo>
                  <a:lnTo>
                    <a:pt x="505129" y="95250"/>
                  </a:lnTo>
                  <a:lnTo>
                    <a:pt x="510971" y="95250"/>
                  </a:lnTo>
                  <a:lnTo>
                    <a:pt x="514134" y="94894"/>
                  </a:lnTo>
                  <a:lnTo>
                    <a:pt x="518312" y="94208"/>
                  </a:lnTo>
                  <a:lnTo>
                    <a:pt x="520382" y="93725"/>
                  </a:lnTo>
                  <a:lnTo>
                    <a:pt x="522401" y="93281"/>
                  </a:lnTo>
                  <a:lnTo>
                    <a:pt x="539241" y="84658"/>
                  </a:lnTo>
                  <a:lnTo>
                    <a:pt x="539241" y="75006"/>
                  </a:lnTo>
                  <a:lnTo>
                    <a:pt x="504761" y="75006"/>
                  </a:lnTo>
                  <a:lnTo>
                    <a:pt x="501984" y="74536"/>
                  </a:lnTo>
                  <a:lnTo>
                    <a:pt x="501367" y="74536"/>
                  </a:lnTo>
                  <a:lnTo>
                    <a:pt x="499363" y="73939"/>
                  </a:lnTo>
                  <a:lnTo>
                    <a:pt x="481723" y="50533"/>
                  </a:lnTo>
                  <a:lnTo>
                    <a:pt x="481723" y="44856"/>
                  </a:lnTo>
                  <a:lnTo>
                    <a:pt x="503777" y="20510"/>
                  </a:lnTo>
                  <a:lnTo>
                    <a:pt x="538048" y="20510"/>
                  </a:lnTo>
                  <a:lnTo>
                    <a:pt x="538048" y="10020"/>
                  </a:lnTo>
                  <a:lnTo>
                    <a:pt x="534784" y="7823"/>
                  </a:lnTo>
                  <a:lnTo>
                    <a:pt x="533222" y="6896"/>
                  </a:lnTo>
                  <a:lnTo>
                    <a:pt x="529869" y="5029"/>
                  </a:lnTo>
                  <a:lnTo>
                    <a:pt x="528180" y="4343"/>
                  </a:lnTo>
                  <a:lnTo>
                    <a:pt x="526364" y="3505"/>
                  </a:lnTo>
                  <a:lnTo>
                    <a:pt x="524586" y="2819"/>
                  </a:lnTo>
                  <a:lnTo>
                    <a:pt x="523066" y="2349"/>
                  </a:lnTo>
                  <a:lnTo>
                    <a:pt x="520750" y="1752"/>
                  </a:lnTo>
                  <a:lnTo>
                    <a:pt x="518693" y="1308"/>
                  </a:lnTo>
                  <a:lnTo>
                    <a:pt x="514502" y="584"/>
                  </a:lnTo>
                  <a:close/>
                </a:path>
                <a:path w="838200" h="95250">
                  <a:moveTo>
                    <a:pt x="539241" y="58788"/>
                  </a:moveTo>
                  <a:lnTo>
                    <a:pt x="537921" y="60426"/>
                  </a:lnTo>
                  <a:lnTo>
                    <a:pt x="536359" y="61937"/>
                  </a:lnTo>
                  <a:lnTo>
                    <a:pt x="534784" y="63576"/>
                  </a:lnTo>
                  <a:lnTo>
                    <a:pt x="514602" y="74536"/>
                  </a:lnTo>
                  <a:lnTo>
                    <a:pt x="514233" y="74536"/>
                  </a:lnTo>
                  <a:lnTo>
                    <a:pt x="512699" y="74764"/>
                  </a:lnTo>
                  <a:lnTo>
                    <a:pt x="510171" y="75006"/>
                  </a:lnTo>
                  <a:lnTo>
                    <a:pt x="539241" y="75006"/>
                  </a:lnTo>
                  <a:lnTo>
                    <a:pt x="539241" y="58788"/>
                  </a:lnTo>
                  <a:close/>
                </a:path>
                <a:path w="838200" h="95250">
                  <a:moveTo>
                    <a:pt x="538048" y="20510"/>
                  </a:moveTo>
                  <a:lnTo>
                    <a:pt x="512572" y="20510"/>
                  </a:lnTo>
                  <a:lnTo>
                    <a:pt x="514972" y="20980"/>
                  </a:lnTo>
                  <a:lnTo>
                    <a:pt x="517118" y="21463"/>
                  </a:lnTo>
                  <a:lnTo>
                    <a:pt x="538048" y="34023"/>
                  </a:lnTo>
                  <a:lnTo>
                    <a:pt x="538048" y="20510"/>
                  </a:lnTo>
                  <a:close/>
                </a:path>
                <a:path w="838200" h="95250">
                  <a:moveTo>
                    <a:pt x="24612" y="1866"/>
                  </a:moveTo>
                  <a:lnTo>
                    <a:pt x="0" y="1866"/>
                  </a:lnTo>
                  <a:lnTo>
                    <a:pt x="45999" y="95250"/>
                  </a:lnTo>
                  <a:lnTo>
                    <a:pt x="67625" y="47536"/>
                  </a:lnTo>
                  <a:lnTo>
                    <a:pt x="45046" y="47536"/>
                  </a:lnTo>
                  <a:lnTo>
                    <a:pt x="24612" y="1866"/>
                  </a:lnTo>
                  <a:close/>
                </a:path>
                <a:path w="838200" h="95250">
                  <a:moveTo>
                    <a:pt x="91015" y="46494"/>
                  </a:moveTo>
                  <a:lnTo>
                    <a:pt x="68097" y="46494"/>
                  </a:lnTo>
                  <a:lnTo>
                    <a:pt x="90893" y="95250"/>
                  </a:lnTo>
                  <a:lnTo>
                    <a:pt x="114059" y="48221"/>
                  </a:lnTo>
                  <a:lnTo>
                    <a:pt x="91871" y="48221"/>
                  </a:lnTo>
                  <a:lnTo>
                    <a:pt x="91015" y="46494"/>
                  </a:lnTo>
                  <a:close/>
                </a:path>
                <a:path w="838200" h="95250">
                  <a:moveTo>
                    <a:pt x="136893" y="1866"/>
                  </a:moveTo>
                  <a:lnTo>
                    <a:pt x="112522" y="1866"/>
                  </a:lnTo>
                  <a:lnTo>
                    <a:pt x="91871" y="48221"/>
                  </a:lnTo>
                  <a:lnTo>
                    <a:pt x="114059" y="48221"/>
                  </a:lnTo>
                  <a:lnTo>
                    <a:pt x="136893" y="1866"/>
                  </a:lnTo>
                  <a:close/>
                </a:path>
                <a:path w="838200" h="95250">
                  <a:moveTo>
                    <a:pt x="68097" y="266"/>
                  </a:moveTo>
                  <a:lnTo>
                    <a:pt x="45046" y="47536"/>
                  </a:lnTo>
                  <a:lnTo>
                    <a:pt x="67625" y="47536"/>
                  </a:lnTo>
                  <a:lnTo>
                    <a:pt x="68097" y="46494"/>
                  </a:lnTo>
                  <a:lnTo>
                    <a:pt x="91015" y="46494"/>
                  </a:lnTo>
                  <a:lnTo>
                    <a:pt x="68097" y="2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236834" y="1718373"/>
            <a:ext cx="1069340" cy="5556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26695" marR="5080" indent="-213995">
              <a:lnSpc>
                <a:spcPct val="103000"/>
              </a:lnSpc>
              <a:spcBef>
                <a:spcPts val="65"/>
              </a:spcBef>
            </a:pPr>
            <a:r>
              <a:rPr sz="1700" b="1" dirty="0">
                <a:latin typeface="Arial"/>
                <a:cs typeface="Arial"/>
              </a:rPr>
              <a:t>VIP</a:t>
            </a:r>
            <a:r>
              <a:rPr sz="1700" b="1" spc="5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Code: </a:t>
            </a:r>
            <a:r>
              <a:rPr sz="1700" b="1" spc="-20" dirty="0">
                <a:latin typeface="Arial"/>
                <a:cs typeface="Arial"/>
              </a:rPr>
              <a:t>12024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38250" y="1114425"/>
            <a:ext cx="7342505" cy="4819650"/>
            <a:chOff x="1238250" y="1114425"/>
            <a:chExt cx="7342505" cy="48196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6825" y="1143000"/>
              <a:ext cx="4572000" cy="47625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52537" y="1128712"/>
              <a:ext cx="4600575" cy="4791075"/>
            </a:xfrm>
            <a:custGeom>
              <a:avLst/>
              <a:gdLst/>
              <a:ahLst/>
              <a:cxnLst/>
              <a:rect l="l" t="t" r="r" b="b"/>
              <a:pathLst>
                <a:path w="4600575" h="4791075">
                  <a:moveTo>
                    <a:pt x="0" y="4791075"/>
                  </a:moveTo>
                  <a:lnTo>
                    <a:pt x="4600575" y="4791075"/>
                  </a:lnTo>
                  <a:lnTo>
                    <a:pt x="4600575" y="0"/>
                  </a:lnTo>
                  <a:lnTo>
                    <a:pt x="0" y="0"/>
                  </a:lnTo>
                  <a:lnTo>
                    <a:pt x="0" y="47910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67651" y="4395851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120015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0150" y="352425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67651" y="4395851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0" y="352425"/>
                  </a:moveTo>
                  <a:lnTo>
                    <a:pt x="1200150" y="35242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160265" y="179641"/>
            <a:ext cx="3877310" cy="79248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19380" marR="30480" indent="-81915">
              <a:lnSpc>
                <a:spcPts val="2700"/>
              </a:lnSpc>
              <a:spcBef>
                <a:spcPts val="715"/>
              </a:spcBef>
            </a:pPr>
            <a:r>
              <a:rPr sz="2750" dirty="0">
                <a:latin typeface="Calibri"/>
                <a:cs typeface="Calibri"/>
              </a:rPr>
              <a:t>WHITE</a:t>
            </a:r>
            <a:r>
              <a:rPr sz="2750" spc="13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CLAW</a:t>
            </a:r>
            <a:r>
              <a:rPr sz="2775" baseline="25525" dirty="0">
                <a:latin typeface="Calibri"/>
                <a:cs typeface="Calibri"/>
              </a:rPr>
              <a:t>®</a:t>
            </a:r>
            <a:r>
              <a:rPr sz="2775" spc="442" baseline="2552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GRAPE</a:t>
            </a:r>
            <a:r>
              <a:rPr sz="2750" spc="135" dirty="0">
                <a:latin typeface="Calibri"/>
                <a:cs typeface="Calibri"/>
              </a:rPr>
              <a:t> </a:t>
            </a:r>
            <a:r>
              <a:rPr sz="2750" spc="-25" dirty="0">
                <a:latin typeface="Calibri"/>
                <a:cs typeface="Calibri"/>
              </a:rPr>
              <a:t>6PK </a:t>
            </a:r>
            <a:r>
              <a:rPr sz="2750" dirty="0">
                <a:latin typeface="Calibri"/>
                <a:cs typeface="Calibri"/>
              </a:rPr>
              <a:t>UPCS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AND</a:t>
            </a:r>
            <a:r>
              <a:rPr sz="2750" spc="12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PALLET</a:t>
            </a:r>
            <a:r>
              <a:rPr sz="2750" spc="114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SPECS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80351" y="4417377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Carrier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354951" y="5383212"/>
            <a:ext cx="1225550" cy="387350"/>
            <a:chOff x="7354951" y="5383212"/>
            <a:chExt cx="1225550" cy="387350"/>
          </a:xfrm>
        </p:grpSpPr>
        <p:sp>
          <p:nvSpPr>
            <p:cNvPr id="14" name="object 14"/>
            <p:cNvSpPr/>
            <p:nvPr/>
          </p:nvSpPr>
          <p:spPr>
            <a:xfrm>
              <a:off x="7367651" y="5395912"/>
              <a:ext cx="1200150" cy="361950"/>
            </a:xfrm>
            <a:custGeom>
              <a:avLst/>
              <a:gdLst/>
              <a:ahLst/>
              <a:cxnLst/>
              <a:rect l="l" t="t" r="r" b="b"/>
              <a:pathLst>
                <a:path w="1200150" h="361950">
                  <a:moveTo>
                    <a:pt x="1200150" y="0"/>
                  </a:moveTo>
                  <a:lnTo>
                    <a:pt x="0" y="0"/>
                  </a:lnTo>
                  <a:lnTo>
                    <a:pt x="0" y="361950"/>
                  </a:lnTo>
                  <a:lnTo>
                    <a:pt x="1200150" y="361950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67651" y="5395912"/>
              <a:ext cx="1200150" cy="361950"/>
            </a:xfrm>
            <a:custGeom>
              <a:avLst/>
              <a:gdLst/>
              <a:ahLst/>
              <a:cxnLst/>
              <a:rect l="l" t="t" r="r" b="b"/>
              <a:pathLst>
                <a:path w="1200150" h="361950">
                  <a:moveTo>
                    <a:pt x="0" y="361950"/>
                  </a:moveTo>
                  <a:lnTo>
                    <a:pt x="1200150" y="361950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6195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80351" y="5421629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Shipper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354951" y="3421126"/>
            <a:ext cx="1225550" cy="377825"/>
            <a:chOff x="7354951" y="3421126"/>
            <a:chExt cx="1225550" cy="377825"/>
          </a:xfrm>
        </p:grpSpPr>
        <p:sp>
          <p:nvSpPr>
            <p:cNvPr id="18" name="object 18"/>
            <p:cNvSpPr/>
            <p:nvPr/>
          </p:nvSpPr>
          <p:spPr>
            <a:xfrm>
              <a:off x="7367651" y="3433826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120015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0150" y="352425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67651" y="3433826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0" y="352425"/>
                  </a:moveTo>
                  <a:lnTo>
                    <a:pt x="1200150" y="35242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380351" y="3448621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791575" y="4114800"/>
            <a:ext cx="1295400" cy="2009775"/>
            <a:chOff x="8791575" y="4114800"/>
            <a:chExt cx="1295400" cy="200977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29675" y="4114800"/>
              <a:ext cx="1171575" cy="9525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91575" y="5067300"/>
              <a:ext cx="1295400" cy="1057275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7600950" y="695325"/>
            <a:ext cx="2638425" cy="3476625"/>
            <a:chOff x="7600950" y="695325"/>
            <a:chExt cx="2638425" cy="3476625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53475" y="3095625"/>
              <a:ext cx="1323975" cy="10763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00950" y="695325"/>
              <a:ext cx="2638425" cy="262890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037709" y="6455036"/>
            <a:ext cx="2985135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  <a:tabLst>
                <a:tab pos="2399030" algn="l"/>
              </a:tabLst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February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6496050"/>
              <a:ext cx="838200" cy="95250"/>
            </a:xfrm>
            <a:custGeom>
              <a:avLst/>
              <a:gdLst/>
              <a:ahLst/>
              <a:cxnLst/>
              <a:rect l="l" t="t" r="r" b="b"/>
              <a:pathLst>
                <a:path w="838200" h="95250">
                  <a:moveTo>
                    <a:pt x="704088" y="1866"/>
                  </a:moveTo>
                  <a:lnTo>
                    <a:pt x="679450" y="1866"/>
                  </a:lnTo>
                  <a:lnTo>
                    <a:pt x="725551" y="95250"/>
                  </a:lnTo>
                  <a:lnTo>
                    <a:pt x="747052" y="47536"/>
                  </a:lnTo>
                  <a:lnTo>
                    <a:pt x="724535" y="47536"/>
                  </a:lnTo>
                  <a:lnTo>
                    <a:pt x="704088" y="1866"/>
                  </a:lnTo>
                  <a:close/>
                </a:path>
                <a:path w="838200" h="95250">
                  <a:moveTo>
                    <a:pt x="770415" y="46494"/>
                  </a:moveTo>
                  <a:lnTo>
                    <a:pt x="747522" y="46494"/>
                  </a:lnTo>
                  <a:lnTo>
                    <a:pt x="770382" y="95250"/>
                  </a:lnTo>
                  <a:lnTo>
                    <a:pt x="793598" y="48221"/>
                  </a:lnTo>
                  <a:lnTo>
                    <a:pt x="771271" y="48221"/>
                  </a:lnTo>
                  <a:lnTo>
                    <a:pt x="770415" y="46494"/>
                  </a:lnTo>
                  <a:close/>
                </a:path>
                <a:path w="838200" h="95250">
                  <a:moveTo>
                    <a:pt x="663321" y="0"/>
                  </a:moveTo>
                  <a:lnTo>
                    <a:pt x="617474" y="93548"/>
                  </a:lnTo>
                  <a:lnTo>
                    <a:pt x="641477" y="93548"/>
                  </a:lnTo>
                  <a:lnTo>
                    <a:pt x="647319" y="80276"/>
                  </a:lnTo>
                  <a:lnTo>
                    <a:pt x="702772" y="80276"/>
                  </a:lnTo>
                  <a:lnTo>
                    <a:pt x="695052" y="64566"/>
                  </a:lnTo>
                  <a:lnTo>
                    <a:pt x="654304" y="64566"/>
                  </a:lnTo>
                  <a:lnTo>
                    <a:pt x="663066" y="45161"/>
                  </a:lnTo>
                  <a:lnTo>
                    <a:pt x="685515" y="45161"/>
                  </a:lnTo>
                  <a:lnTo>
                    <a:pt x="663321" y="0"/>
                  </a:lnTo>
                  <a:close/>
                </a:path>
                <a:path w="838200" h="95250">
                  <a:moveTo>
                    <a:pt x="702772" y="80276"/>
                  </a:moveTo>
                  <a:lnTo>
                    <a:pt x="678688" y="80276"/>
                  </a:lnTo>
                  <a:lnTo>
                    <a:pt x="684657" y="93548"/>
                  </a:lnTo>
                  <a:lnTo>
                    <a:pt x="709294" y="93548"/>
                  </a:lnTo>
                  <a:lnTo>
                    <a:pt x="702772" y="80276"/>
                  </a:lnTo>
                  <a:close/>
                </a:path>
                <a:path w="838200" h="95250">
                  <a:moveTo>
                    <a:pt x="685515" y="45161"/>
                  </a:moveTo>
                  <a:lnTo>
                    <a:pt x="663066" y="45161"/>
                  </a:lnTo>
                  <a:lnTo>
                    <a:pt x="671703" y="64566"/>
                  </a:lnTo>
                  <a:lnTo>
                    <a:pt x="695052" y="64566"/>
                  </a:lnTo>
                  <a:lnTo>
                    <a:pt x="685515" y="45161"/>
                  </a:lnTo>
                  <a:close/>
                </a:path>
                <a:path w="838200" h="95250">
                  <a:moveTo>
                    <a:pt x="816483" y="1866"/>
                  </a:moveTo>
                  <a:lnTo>
                    <a:pt x="791972" y="1866"/>
                  </a:lnTo>
                  <a:lnTo>
                    <a:pt x="771271" y="48221"/>
                  </a:lnTo>
                  <a:lnTo>
                    <a:pt x="793598" y="48221"/>
                  </a:lnTo>
                  <a:lnTo>
                    <a:pt x="816483" y="1866"/>
                  </a:lnTo>
                  <a:close/>
                </a:path>
                <a:path w="838200" h="95250">
                  <a:moveTo>
                    <a:pt x="747522" y="266"/>
                  </a:moveTo>
                  <a:lnTo>
                    <a:pt x="724535" y="47536"/>
                  </a:lnTo>
                  <a:lnTo>
                    <a:pt x="747052" y="47536"/>
                  </a:lnTo>
                  <a:lnTo>
                    <a:pt x="747522" y="46494"/>
                  </a:lnTo>
                  <a:lnTo>
                    <a:pt x="770415" y="46494"/>
                  </a:lnTo>
                  <a:lnTo>
                    <a:pt x="747522" y="266"/>
                  </a:lnTo>
                  <a:close/>
                </a:path>
                <a:path w="838200" h="95250">
                  <a:moveTo>
                    <a:pt x="827659" y="1231"/>
                  </a:moveTo>
                  <a:lnTo>
                    <a:pt x="826643" y="1422"/>
                  </a:lnTo>
                  <a:lnTo>
                    <a:pt x="825627" y="1574"/>
                  </a:lnTo>
                  <a:lnTo>
                    <a:pt x="824611" y="1765"/>
                  </a:lnTo>
                  <a:lnTo>
                    <a:pt x="818092" y="7505"/>
                  </a:lnTo>
                  <a:lnTo>
                    <a:pt x="818007" y="7658"/>
                  </a:lnTo>
                  <a:lnTo>
                    <a:pt x="817776" y="8483"/>
                  </a:lnTo>
                  <a:lnTo>
                    <a:pt x="817733" y="8635"/>
                  </a:lnTo>
                  <a:lnTo>
                    <a:pt x="817637" y="8978"/>
                  </a:lnTo>
                  <a:lnTo>
                    <a:pt x="817541" y="9321"/>
                  </a:lnTo>
                  <a:lnTo>
                    <a:pt x="817499" y="13398"/>
                  </a:lnTo>
                  <a:lnTo>
                    <a:pt x="817806" y="14198"/>
                  </a:lnTo>
                  <a:lnTo>
                    <a:pt x="817880" y="14389"/>
                  </a:lnTo>
                  <a:lnTo>
                    <a:pt x="818134" y="15367"/>
                  </a:lnTo>
                  <a:lnTo>
                    <a:pt x="818641" y="16205"/>
                  </a:lnTo>
                  <a:lnTo>
                    <a:pt x="819051" y="16992"/>
                  </a:lnTo>
                  <a:lnTo>
                    <a:pt x="819150" y="17183"/>
                  </a:lnTo>
                  <a:lnTo>
                    <a:pt x="820547" y="18656"/>
                  </a:lnTo>
                  <a:lnTo>
                    <a:pt x="822071" y="19799"/>
                  </a:lnTo>
                  <a:lnTo>
                    <a:pt x="823722" y="20777"/>
                  </a:lnTo>
                  <a:lnTo>
                    <a:pt x="825754" y="21297"/>
                  </a:lnTo>
                  <a:lnTo>
                    <a:pt x="826643" y="21450"/>
                  </a:lnTo>
                  <a:lnTo>
                    <a:pt x="828675" y="21450"/>
                  </a:lnTo>
                  <a:lnTo>
                    <a:pt x="829818" y="21297"/>
                  </a:lnTo>
                  <a:lnTo>
                    <a:pt x="830707" y="20954"/>
                  </a:lnTo>
                  <a:lnTo>
                    <a:pt x="831722" y="20624"/>
                  </a:lnTo>
                  <a:lnTo>
                    <a:pt x="833628" y="19799"/>
                  </a:lnTo>
                  <a:lnTo>
                    <a:pt x="835152" y="18503"/>
                  </a:lnTo>
                  <a:lnTo>
                    <a:pt x="826135" y="18503"/>
                  </a:lnTo>
                  <a:lnTo>
                    <a:pt x="824738" y="17983"/>
                  </a:lnTo>
                  <a:lnTo>
                    <a:pt x="823468" y="17335"/>
                  </a:lnTo>
                  <a:lnTo>
                    <a:pt x="822452" y="16535"/>
                  </a:lnTo>
                  <a:lnTo>
                    <a:pt x="821563" y="15367"/>
                  </a:lnTo>
                  <a:lnTo>
                    <a:pt x="821031" y="14389"/>
                  </a:lnTo>
                  <a:lnTo>
                    <a:pt x="820928" y="14198"/>
                  </a:lnTo>
                  <a:lnTo>
                    <a:pt x="820611" y="13398"/>
                  </a:lnTo>
                  <a:lnTo>
                    <a:pt x="820540" y="13220"/>
                  </a:lnTo>
                  <a:lnTo>
                    <a:pt x="820419" y="12915"/>
                  </a:lnTo>
                  <a:lnTo>
                    <a:pt x="820334" y="12420"/>
                  </a:lnTo>
                  <a:lnTo>
                    <a:pt x="820275" y="12077"/>
                  </a:lnTo>
                  <a:lnTo>
                    <a:pt x="820166" y="11442"/>
                  </a:lnTo>
                  <a:lnTo>
                    <a:pt x="820309" y="10604"/>
                  </a:lnTo>
                  <a:lnTo>
                    <a:pt x="820419" y="9956"/>
                  </a:lnTo>
                  <a:lnTo>
                    <a:pt x="821398" y="7658"/>
                  </a:lnTo>
                  <a:lnTo>
                    <a:pt x="821471" y="7505"/>
                  </a:lnTo>
                  <a:lnTo>
                    <a:pt x="821563" y="7315"/>
                  </a:lnTo>
                  <a:lnTo>
                    <a:pt x="827659" y="4216"/>
                  </a:lnTo>
                  <a:lnTo>
                    <a:pt x="835152" y="4216"/>
                  </a:lnTo>
                  <a:lnTo>
                    <a:pt x="833628" y="3086"/>
                  </a:lnTo>
                  <a:lnTo>
                    <a:pt x="831722" y="2095"/>
                  </a:lnTo>
                  <a:lnTo>
                    <a:pt x="830707" y="1765"/>
                  </a:lnTo>
                  <a:lnTo>
                    <a:pt x="829818" y="1574"/>
                  </a:lnTo>
                  <a:lnTo>
                    <a:pt x="828675" y="1422"/>
                  </a:lnTo>
                  <a:lnTo>
                    <a:pt x="827659" y="1231"/>
                  </a:lnTo>
                  <a:close/>
                </a:path>
                <a:path w="838200" h="95250">
                  <a:moveTo>
                    <a:pt x="835152" y="4216"/>
                  </a:moveTo>
                  <a:lnTo>
                    <a:pt x="827659" y="4216"/>
                  </a:lnTo>
                  <a:lnTo>
                    <a:pt x="829183" y="4368"/>
                  </a:lnTo>
                  <a:lnTo>
                    <a:pt x="830580" y="4711"/>
                  </a:lnTo>
                  <a:lnTo>
                    <a:pt x="834564" y="8801"/>
                  </a:lnTo>
                  <a:lnTo>
                    <a:pt x="834659" y="9131"/>
                  </a:lnTo>
                  <a:lnTo>
                    <a:pt x="829183" y="18503"/>
                  </a:lnTo>
                  <a:lnTo>
                    <a:pt x="835152" y="18503"/>
                  </a:lnTo>
                  <a:lnTo>
                    <a:pt x="836294" y="16992"/>
                  </a:lnTo>
                  <a:lnTo>
                    <a:pt x="837311" y="15367"/>
                  </a:lnTo>
                  <a:lnTo>
                    <a:pt x="837691" y="14389"/>
                  </a:lnTo>
                  <a:lnTo>
                    <a:pt x="837691" y="8483"/>
                  </a:lnTo>
                  <a:lnTo>
                    <a:pt x="837370" y="7658"/>
                  </a:lnTo>
                  <a:lnTo>
                    <a:pt x="837311" y="7505"/>
                  </a:lnTo>
                  <a:lnTo>
                    <a:pt x="836380" y="5842"/>
                  </a:lnTo>
                  <a:lnTo>
                    <a:pt x="836294" y="5689"/>
                  </a:lnTo>
                  <a:lnTo>
                    <a:pt x="835270" y="4368"/>
                  </a:lnTo>
                  <a:lnTo>
                    <a:pt x="835152" y="4216"/>
                  </a:lnTo>
                  <a:close/>
                </a:path>
                <a:path w="838200" h="95250">
                  <a:moveTo>
                    <a:pt x="828040" y="6184"/>
                  </a:moveTo>
                  <a:lnTo>
                    <a:pt x="823976" y="6184"/>
                  </a:lnTo>
                  <a:lnTo>
                    <a:pt x="823976" y="16205"/>
                  </a:lnTo>
                  <a:lnTo>
                    <a:pt x="826643" y="16205"/>
                  </a:lnTo>
                  <a:lnTo>
                    <a:pt x="826643" y="13220"/>
                  </a:lnTo>
                  <a:lnTo>
                    <a:pt x="830468" y="13220"/>
                  </a:lnTo>
                  <a:lnTo>
                    <a:pt x="830288" y="12915"/>
                  </a:lnTo>
                  <a:lnTo>
                    <a:pt x="830199" y="12763"/>
                  </a:lnTo>
                  <a:lnTo>
                    <a:pt x="830834" y="12077"/>
                  </a:lnTo>
                  <a:lnTo>
                    <a:pt x="831341" y="11442"/>
                  </a:lnTo>
                  <a:lnTo>
                    <a:pt x="831722" y="10604"/>
                  </a:lnTo>
                  <a:lnTo>
                    <a:pt x="826643" y="10604"/>
                  </a:lnTo>
                  <a:lnTo>
                    <a:pt x="826643" y="8801"/>
                  </a:lnTo>
                  <a:lnTo>
                    <a:pt x="831741" y="8801"/>
                  </a:lnTo>
                  <a:lnTo>
                    <a:pt x="831631" y="8483"/>
                  </a:lnTo>
                  <a:lnTo>
                    <a:pt x="831341" y="8000"/>
                  </a:lnTo>
                  <a:lnTo>
                    <a:pt x="831166" y="7658"/>
                  </a:lnTo>
                  <a:lnTo>
                    <a:pt x="831088" y="7505"/>
                  </a:lnTo>
                  <a:lnTo>
                    <a:pt x="830580" y="6985"/>
                  </a:lnTo>
                  <a:lnTo>
                    <a:pt x="829818" y="6680"/>
                  </a:lnTo>
                  <a:lnTo>
                    <a:pt x="829056" y="6337"/>
                  </a:lnTo>
                  <a:lnTo>
                    <a:pt x="828040" y="6184"/>
                  </a:lnTo>
                  <a:close/>
                </a:path>
                <a:path w="838200" h="95250">
                  <a:moveTo>
                    <a:pt x="830468" y="13220"/>
                  </a:moveTo>
                  <a:lnTo>
                    <a:pt x="827278" y="13220"/>
                  </a:lnTo>
                  <a:lnTo>
                    <a:pt x="828802" y="16205"/>
                  </a:lnTo>
                  <a:lnTo>
                    <a:pt x="832231" y="16205"/>
                  </a:lnTo>
                  <a:lnTo>
                    <a:pt x="830573" y="13398"/>
                  </a:lnTo>
                  <a:lnTo>
                    <a:pt x="830468" y="13220"/>
                  </a:lnTo>
                  <a:close/>
                </a:path>
                <a:path w="838200" h="95250">
                  <a:moveTo>
                    <a:pt x="831741" y="8801"/>
                  </a:moveTo>
                  <a:lnTo>
                    <a:pt x="828040" y="8801"/>
                  </a:lnTo>
                  <a:lnTo>
                    <a:pt x="828547" y="8978"/>
                  </a:lnTo>
                  <a:lnTo>
                    <a:pt x="828802" y="9131"/>
                  </a:lnTo>
                  <a:lnTo>
                    <a:pt x="828943" y="9321"/>
                  </a:lnTo>
                  <a:lnTo>
                    <a:pt x="829056" y="9956"/>
                  </a:lnTo>
                  <a:lnTo>
                    <a:pt x="828802" y="10299"/>
                  </a:lnTo>
                  <a:lnTo>
                    <a:pt x="828166" y="10604"/>
                  </a:lnTo>
                  <a:lnTo>
                    <a:pt x="831722" y="10604"/>
                  </a:lnTo>
                  <a:lnTo>
                    <a:pt x="831741" y="8801"/>
                  </a:lnTo>
                  <a:close/>
                </a:path>
                <a:path w="838200" h="95250">
                  <a:moveTo>
                    <a:pt x="576326" y="1841"/>
                  </a:moveTo>
                  <a:lnTo>
                    <a:pt x="554355" y="1841"/>
                  </a:lnTo>
                  <a:lnTo>
                    <a:pt x="554355" y="93548"/>
                  </a:lnTo>
                  <a:lnTo>
                    <a:pt x="612394" y="93548"/>
                  </a:lnTo>
                  <a:lnTo>
                    <a:pt x="612394" y="74345"/>
                  </a:lnTo>
                  <a:lnTo>
                    <a:pt x="576326" y="74345"/>
                  </a:lnTo>
                  <a:lnTo>
                    <a:pt x="576326" y="1841"/>
                  </a:lnTo>
                  <a:close/>
                </a:path>
                <a:path w="838200" h="95250">
                  <a:moveTo>
                    <a:pt x="417106" y="1841"/>
                  </a:moveTo>
                  <a:lnTo>
                    <a:pt x="353961" y="1841"/>
                  </a:lnTo>
                  <a:lnTo>
                    <a:pt x="353961" y="93548"/>
                  </a:lnTo>
                  <a:lnTo>
                    <a:pt x="417106" y="93548"/>
                  </a:lnTo>
                  <a:lnTo>
                    <a:pt x="417106" y="74345"/>
                  </a:lnTo>
                  <a:lnTo>
                    <a:pt x="375932" y="74345"/>
                  </a:lnTo>
                  <a:lnTo>
                    <a:pt x="375932" y="56413"/>
                  </a:lnTo>
                  <a:lnTo>
                    <a:pt x="409663" y="56413"/>
                  </a:lnTo>
                  <a:lnTo>
                    <a:pt x="409663" y="37363"/>
                  </a:lnTo>
                  <a:lnTo>
                    <a:pt x="375932" y="37363"/>
                  </a:lnTo>
                  <a:lnTo>
                    <a:pt x="375932" y="21056"/>
                  </a:lnTo>
                  <a:lnTo>
                    <a:pt x="417106" y="21056"/>
                  </a:lnTo>
                  <a:lnTo>
                    <a:pt x="417106" y="1841"/>
                  </a:lnTo>
                  <a:close/>
                </a:path>
                <a:path w="838200" h="95250">
                  <a:moveTo>
                    <a:pt x="319443" y="21056"/>
                  </a:moveTo>
                  <a:lnTo>
                    <a:pt x="297357" y="21056"/>
                  </a:lnTo>
                  <a:lnTo>
                    <a:pt x="297357" y="93548"/>
                  </a:lnTo>
                  <a:lnTo>
                    <a:pt x="319443" y="93548"/>
                  </a:lnTo>
                  <a:lnTo>
                    <a:pt x="319443" y="21056"/>
                  </a:lnTo>
                  <a:close/>
                </a:path>
                <a:path w="838200" h="95250">
                  <a:moveTo>
                    <a:pt x="343217" y="1841"/>
                  </a:moveTo>
                  <a:lnTo>
                    <a:pt x="273710" y="1841"/>
                  </a:lnTo>
                  <a:lnTo>
                    <a:pt x="273710" y="21056"/>
                  </a:lnTo>
                  <a:lnTo>
                    <a:pt x="343217" y="21056"/>
                  </a:lnTo>
                  <a:lnTo>
                    <a:pt x="343217" y="1841"/>
                  </a:lnTo>
                  <a:close/>
                </a:path>
                <a:path w="838200" h="95250">
                  <a:moveTo>
                    <a:pt x="262966" y="1841"/>
                  </a:moveTo>
                  <a:lnTo>
                    <a:pt x="240893" y="1841"/>
                  </a:lnTo>
                  <a:lnTo>
                    <a:pt x="240893" y="93548"/>
                  </a:lnTo>
                  <a:lnTo>
                    <a:pt x="262966" y="93548"/>
                  </a:lnTo>
                  <a:lnTo>
                    <a:pt x="262966" y="1841"/>
                  </a:lnTo>
                  <a:close/>
                </a:path>
                <a:path w="838200" h="95250">
                  <a:moveTo>
                    <a:pt x="166890" y="1841"/>
                  </a:moveTo>
                  <a:lnTo>
                    <a:pt x="144919" y="1841"/>
                  </a:lnTo>
                  <a:lnTo>
                    <a:pt x="144919" y="93548"/>
                  </a:lnTo>
                  <a:lnTo>
                    <a:pt x="166890" y="93548"/>
                  </a:lnTo>
                  <a:lnTo>
                    <a:pt x="166890" y="57124"/>
                  </a:lnTo>
                  <a:lnTo>
                    <a:pt x="223786" y="57124"/>
                  </a:lnTo>
                  <a:lnTo>
                    <a:pt x="223786" y="37363"/>
                  </a:lnTo>
                  <a:lnTo>
                    <a:pt x="166890" y="37363"/>
                  </a:lnTo>
                  <a:lnTo>
                    <a:pt x="166890" y="1841"/>
                  </a:lnTo>
                  <a:close/>
                </a:path>
                <a:path w="838200" h="95250">
                  <a:moveTo>
                    <a:pt x="223786" y="57124"/>
                  </a:moveTo>
                  <a:lnTo>
                    <a:pt x="201701" y="57124"/>
                  </a:lnTo>
                  <a:lnTo>
                    <a:pt x="201701" y="93548"/>
                  </a:lnTo>
                  <a:lnTo>
                    <a:pt x="223786" y="93548"/>
                  </a:lnTo>
                  <a:lnTo>
                    <a:pt x="223786" y="57124"/>
                  </a:lnTo>
                  <a:close/>
                </a:path>
                <a:path w="838200" h="95250">
                  <a:moveTo>
                    <a:pt x="223786" y="1841"/>
                  </a:moveTo>
                  <a:lnTo>
                    <a:pt x="201701" y="1841"/>
                  </a:lnTo>
                  <a:lnTo>
                    <a:pt x="201701" y="37363"/>
                  </a:lnTo>
                  <a:lnTo>
                    <a:pt x="223786" y="37363"/>
                  </a:lnTo>
                  <a:lnTo>
                    <a:pt x="223786" y="1841"/>
                  </a:lnTo>
                  <a:close/>
                </a:path>
                <a:path w="838200" h="95250">
                  <a:moveTo>
                    <a:pt x="514502" y="584"/>
                  </a:moveTo>
                  <a:lnTo>
                    <a:pt x="501927" y="584"/>
                  </a:lnTo>
                  <a:lnTo>
                    <a:pt x="500062" y="825"/>
                  </a:lnTo>
                  <a:lnTo>
                    <a:pt x="497662" y="1181"/>
                  </a:lnTo>
                  <a:lnTo>
                    <a:pt x="494834" y="1752"/>
                  </a:lnTo>
                  <a:lnTo>
                    <a:pt x="494963" y="1752"/>
                  </a:lnTo>
                  <a:lnTo>
                    <a:pt x="492874" y="2349"/>
                  </a:lnTo>
                  <a:lnTo>
                    <a:pt x="471360" y="15621"/>
                  </a:lnTo>
                  <a:lnTo>
                    <a:pt x="469823" y="17259"/>
                  </a:lnTo>
                  <a:lnTo>
                    <a:pt x="459237" y="42049"/>
                  </a:lnTo>
                  <a:lnTo>
                    <a:pt x="459130" y="42773"/>
                  </a:lnTo>
                  <a:lnTo>
                    <a:pt x="458924" y="44856"/>
                  </a:lnTo>
                  <a:lnTo>
                    <a:pt x="458924" y="50533"/>
                  </a:lnTo>
                  <a:lnTo>
                    <a:pt x="459130" y="52628"/>
                  </a:lnTo>
                  <a:lnTo>
                    <a:pt x="464426" y="70218"/>
                  </a:lnTo>
                  <a:lnTo>
                    <a:pt x="464550" y="70459"/>
                  </a:lnTo>
                  <a:lnTo>
                    <a:pt x="495274" y="93853"/>
                  </a:lnTo>
                  <a:lnTo>
                    <a:pt x="500652" y="94894"/>
                  </a:lnTo>
                  <a:lnTo>
                    <a:pt x="501295" y="94894"/>
                  </a:lnTo>
                  <a:lnTo>
                    <a:pt x="505129" y="95250"/>
                  </a:lnTo>
                  <a:lnTo>
                    <a:pt x="510971" y="95250"/>
                  </a:lnTo>
                  <a:lnTo>
                    <a:pt x="514134" y="94894"/>
                  </a:lnTo>
                  <a:lnTo>
                    <a:pt x="518312" y="94208"/>
                  </a:lnTo>
                  <a:lnTo>
                    <a:pt x="520382" y="93725"/>
                  </a:lnTo>
                  <a:lnTo>
                    <a:pt x="522401" y="93281"/>
                  </a:lnTo>
                  <a:lnTo>
                    <a:pt x="539241" y="84658"/>
                  </a:lnTo>
                  <a:lnTo>
                    <a:pt x="539241" y="75006"/>
                  </a:lnTo>
                  <a:lnTo>
                    <a:pt x="504761" y="75006"/>
                  </a:lnTo>
                  <a:lnTo>
                    <a:pt x="501984" y="74536"/>
                  </a:lnTo>
                  <a:lnTo>
                    <a:pt x="501367" y="74536"/>
                  </a:lnTo>
                  <a:lnTo>
                    <a:pt x="499363" y="73939"/>
                  </a:lnTo>
                  <a:lnTo>
                    <a:pt x="481723" y="50533"/>
                  </a:lnTo>
                  <a:lnTo>
                    <a:pt x="481723" y="44856"/>
                  </a:lnTo>
                  <a:lnTo>
                    <a:pt x="503777" y="20510"/>
                  </a:lnTo>
                  <a:lnTo>
                    <a:pt x="538048" y="20510"/>
                  </a:lnTo>
                  <a:lnTo>
                    <a:pt x="538048" y="10020"/>
                  </a:lnTo>
                  <a:lnTo>
                    <a:pt x="534784" y="7823"/>
                  </a:lnTo>
                  <a:lnTo>
                    <a:pt x="533222" y="6896"/>
                  </a:lnTo>
                  <a:lnTo>
                    <a:pt x="529869" y="5029"/>
                  </a:lnTo>
                  <a:lnTo>
                    <a:pt x="528180" y="4343"/>
                  </a:lnTo>
                  <a:lnTo>
                    <a:pt x="526364" y="3505"/>
                  </a:lnTo>
                  <a:lnTo>
                    <a:pt x="524586" y="2819"/>
                  </a:lnTo>
                  <a:lnTo>
                    <a:pt x="523066" y="2349"/>
                  </a:lnTo>
                  <a:lnTo>
                    <a:pt x="520750" y="1752"/>
                  </a:lnTo>
                  <a:lnTo>
                    <a:pt x="518693" y="1308"/>
                  </a:lnTo>
                  <a:lnTo>
                    <a:pt x="514502" y="584"/>
                  </a:lnTo>
                  <a:close/>
                </a:path>
                <a:path w="838200" h="95250">
                  <a:moveTo>
                    <a:pt x="539241" y="58788"/>
                  </a:moveTo>
                  <a:lnTo>
                    <a:pt x="537921" y="60426"/>
                  </a:lnTo>
                  <a:lnTo>
                    <a:pt x="536359" y="61937"/>
                  </a:lnTo>
                  <a:lnTo>
                    <a:pt x="534784" y="63576"/>
                  </a:lnTo>
                  <a:lnTo>
                    <a:pt x="514602" y="74536"/>
                  </a:lnTo>
                  <a:lnTo>
                    <a:pt x="514233" y="74536"/>
                  </a:lnTo>
                  <a:lnTo>
                    <a:pt x="512699" y="74764"/>
                  </a:lnTo>
                  <a:lnTo>
                    <a:pt x="510171" y="75006"/>
                  </a:lnTo>
                  <a:lnTo>
                    <a:pt x="539241" y="75006"/>
                  </a:lnTo>
                  <a:lnTo>
                    <a:pt x="539241" y="58788"/>
                  </a:lnTo>
                  <a:close/>
                </a:path>
                <a:path w="838200" h="95250">
                  <a:moveTo>
                    <a:pt x="538048" y="20510"/>
                  </a:moveTo>
                  <a:lnTo>
                    <a:pt x="512572" y="20510"/>
                  </a:lnTo>
                  <a:lnTo>
                    <a:pt x="514972" y="20980"/>
                  </a:lnTo>
                  <a:lnTo>
                    <a:pt x="517118" y="21463"/>
                  </a:lnTo>
                  <a:lnTo>
                    <a:pt x="538048" y="34023"/>
                  </a:lnTo>
                  <a:lnTo>
                    <a:pt x="538048" y="20510"/>
                  </a:lnTo>
                  <a:close/>
                </a:path>
                <a:path w="838200" h="95250">
                  <a:moveTo>
                    <a:pt x="24612" y="1866"/>
                  </a:moveTo>
                  <a:lnTo>
                    <a:pt x="0" y="1866"/>
                  </a:lnTo>
                  <a:lnTo>
                    <a:pt x="45999" y="95250"/>
                  </a:lnTo>
                  <a:lnTo>
                    <a:pt x="67625" y="47536"/>
                  </a:lnTo>
                  <a:lnTo>
                    <a:pt x="45046" y="47536"/>
                  </a:lnTo>
                  <a:lnTo>
                    <a:pt x="24612" y="1866"/>
                  </a:lnTo>
                  <a:close/>
                </a:path>
                <a:path w="838200" h="95250">
                  <a:moveTo>
                    <a:pt x="91015" y="46494"/>
                  </a:moveTo>
                  <a:lnTo>
                    <a:pt x="68097" y="46494"/>
                  </a:lnTo>
                  <a:lnTo>
                    <a:pt x="90893" y="95250"/>
                  </a:lnTo>
                  <a:lnTo>
                    <a:pt x="114059" y="48221"/>
                  </a:lnTo>
                  <a:lnTo>
                    <a:pt x="91871" y="48221"/>
                  </a:lnTo>
                  <a:lnTo>
                    <a:pt x="91015" y="46494"/>
                  </a:lnTo>
                  <a:close/>
                </a:path>
                <a:path w="838200" h="95250">
                  <a:moveTo>
                    <a:pt x="136893" y="1866"/>
                  </a:moveTo>
                  <a:lnTo>
                    <a:pt x="112522" y="1866"/>
                  </a:lnTo>
                  <a:lnTo>
                    <a:pt x="91871" y="48221"/>
                  </a:lnTo>
                  <a:lnTo>
                    <a:pt x="114059" y="48221"/>
                  </a:lnTo>
                  <a:lnTo>
                    <a:pt x="136893" y="1866"/>
                  </a:lnTo>
                  <a:close/>
                </a:path>
                <a:path w="838200" h="95250">
                  <a:moveTo>
                    <a:pt x="68097" y="266"/>
                  </a:moveTo>
                  <a:lnTo>
                    <a:pt x="45046" y="47536"/>
                  </a:lnTo>
                  <a:lnTo>
                    <a:pt x="67625" y="47536"/>
                  </a:lnTo>
                  <a:lnTo>
                    <a:pt x="68097" y="46494"/>
                  </a:lnTo>
                  <a:lnTo>
                    <a:pt x="91015" y="46494"/>
                  </a:lnTo>
                  <a:lnTo>
                    <a:pt x="68097" y="2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459084" y="2018347"/>
            <a:ext cx="1069340" cy="5556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26695" marR="5080" indent="-213995">
              <a:lnSpc>
                <a:spcPct val="103000"/>
              </a:lnSpc>
              <a:spcBef>
                <a:spcPts val="65"/>
              </a:spcBef>
            </a:pPr>
            <a:r>
              <a:rPr sz="1700" b="1" dirty="0">
                <a:latin typeface="Arial"/>
                <a:cs typeface="Arial"/>
              </a:rPr>
              <a:t>VIP</a:t>
            </a:r>
            <a:r>
              <a:rPr sz="1700" b="1" spc="5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Code: </a:t>
            </a:r>
            <a:r>
              <a:rPr sz="1700" b="1" spc="-20" dirty="0">
                <a:latin typeface="Arial"/>
                <a:cs typeface="Arial"/>
              </a:rPr>
              <a:t>12047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40626" y="5487987"/>
            <a:ext cx="1235075" cy="377825"/>
            <a:chOff x="7040626" y="5487987"/>
            <a:chExt cx="1235075" cy="377825"/>
          </a:xfrm>
        </p:grpSpPr>
        <p:sp>
          <p:nvSpPr>
            <p:cNvPr id="7" name="object 7"/>
            <p:cNvSpPr/>
            <p:nvPr/>
          </p:nvSpPr>
          <p:spPr>
            <a:xfrm>
              <a:off x="7053326" y="5500687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1209675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9675" y="352425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53326" y="5500687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0" y="352425"/>
                  </a:moveTo>
                  <a:lnTo>
                    <a:pt x="1209675" y="352425"/>
                  </a:lnTo>
                  <a:lnTo>
                    <a:pt x="1209675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066026" y="5520054"/>
            <a:ext cx="1184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Shipper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040626" y="4392676"/>
            <a:ext cx="1235075" cy="377825"/>
            <a:chOff x="7040626" y="4392676"/>
            <a:chExt cx="1235075" cy="377825"/>
          </a:xfrm>
        </p:grpSpPr>
        <p:sp>
          <p:nvSpPr>
            <p:cNvPr id="11" name="object 11"/>
            <p:cNvSpPr/>
            <p:nvPr/>
          </p:nvSpPr>
          <p:spPr>
            <a:xfrm>
              <a:off x="7053326" y="4405376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1209675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9675" y="352425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53326" y="4405376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0" y="352425"/>
                  </a:moveTo>
                  <a:lnTo>
                    <a:pt x="1209675" y="352425"/>
                  </a:lnTo>
                  <a:lnTo>
                    <a:pt x="1209675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066026" y="4426267"/>
            <a:ext cx="1184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66800" y="981075"/>
            <a:ext cx="4886325" cy="5353050"/>
            <a:chOff x="1066800" y="981075"/>
            <a:chExt cx="4886325" cy="535305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375" y="1009650"/>
              <a:ext cx="4829175" cy="52959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81087" y="995362"/>
              <a:ext cx="4857750" cy="5324475"/>
            </a:xfrm>
            <a:custGeom>
              <a:avLst/>
              <a:gdLst/>
              <a:ahLst/>
              <a:cxnLst/>
              <a:rect l="l" t="t" r="r" b="b"/>
              <a:pathLst>
                <a:path w="4857750" h="5324475">
                  <a:moveTo>
                    <a:pt x="0" y="5324475"/>
                  </a:moveTo>
                  <a:lnTo>
                    <a:pt x="4857750" y="5324475"/>
                  </a:lnTo>
                  <a:lnTo>
                    <a:pt x="4857750" y="0"/>
                  </a:lnTo>
                  <a:lnTo>
                    <a:pt x="0" y="0"/>
                  </a:lnTo>
                  <a:lnTo>
                    <a:pt x="0" y="53244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435728" y="65405"/>
            <a:ext cx="4181475" cy="8102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46075" marR="30480" indent="-308610">
              <a:lnSpc>
                <a:spcPts val="2930"/>
              </a:lnSpc>
              <a:spcBef>
                <a:spcPts val="459"/>
              </a:spcBef>
            </a:pPr>
            <a:r>
              <a:rPr sz="2700" dirty="0">
                <a:latin typeface="Calibri"/>
                <a:cs typeface="Calibri"/>
              </a:rPr>
              <a:t>WHITE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CLAW</a:t>
            </a:r>
            <a:r>
              <a:rPr sz="2700" baseline="24691" dirty="0">
                <a:latin typeface="Calibri"/>
                <a:cs typeface="Calibri"/>
              </a:rPr>
              <a:t>®</a:t>
            </a:r>
            <a:r>
              <a:rPr sz="2700" spc="217" baseline="24691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PEACH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19.2OZ </a:t>
            </a:r>
            <a:r>
              <a:rPr sz="2700" dirty="0">
                <a:latin typeface="Calibri"/>
                <a:cs typeface="Calibri"/>
              </a:rPr>
              <a:t>UPCS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10" dirty="0">
                <a:latin typeface="Calibri"/>
                <a:cs typeface="Calibri"/>
              </a:rPr>
              <a:t> PALLET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SPECS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553450" y="781050"/>
            <a:ext cx="1381125" cy="5353050"/>
            <a:chOff x="8553450" y="781050"/>
            <a:chExt cx="1381125" cy="535305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3450" y="4133850"/>
              <a:ext cx="1200150" cy="9525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53450" y="5181600"/>
              <a:ext cx="1209675" cy="9525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53450" y="781050"/>
              <a:ext cx="1381125" cy="336232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002276" y="6455036"/>
            <a:ext cx="3045460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December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2024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6496050"/>
              <a:ext cx="838200" cy="95250"/>
            </a:xfrm>
            <a:custGeom>
              <a:avLst/>
              <a:gdLst/>
              <a:ahLst/>
              <a:cxnLst/>
              <a:rect l="l" t="t" r="r" b="b"/>
              <a:pathLst>
                <a:path w="838200" h="95250">
                  <a:moveTo>
                    <a:pt x="704088" y="1866"/>
                  </a:moveTo>
                  <a:lnTo>
                    <a:pt x="679450" y="1866"/>
                  </a:lnTo>
                  <a:lnTo>
                    <a:pt x="725551" y="95250"/>
                  </a:lnTo>
                  <a:lnTo>
                    <a:pt x="747052" y="47536"/>
                  </a:lnTo>
                  <a:lnTo>
                    <a:pt x="724535" y="47536"/>
                  </a:lnTo>
                  <a:lnTo>
                    <a:pt x="704088" y="1866"/>
                  </a:lnTo>
                  <a:close/>
                </a:path>
                <a:path w="838200" h="95250">
                  <a:moveTo>
                    <a:pt x="770415" y="46494"/>
                  </a:moveTo>
                  <a:lnTo>
                    <a:pt x="747522" y="46494"/>
                  </a:lnTo>
                  <a:lnTo>
                    <a:pt x="770382" y="95250"/>
                  </a:lnTo>
                  <a:lnTo>
                    <a:pt x="793598" y="48221"/>
                  </a:lnTo>
                  <a:lnTo>
                    <a:pt x="771271" y="48221"/>
                  </a:lnTo>
                  <a:lnTo>
                    <a:pt x="770415" y="46494"/>
                  </a:lnTo>
                  <a:close/>
                </a:path>
                <a:path w="838200" h="95250">
                  <a:moveTo>
                    <a:pt x="663321" y="0"/>
                  </a:moveTo>
                  <a:lnTo>
                    <a:pt x="617474" y="93548"/>
                  </a:lnTo>
                  <a:lnTo>
                    <a:pt x="641477" y="93548"/>
                  </a:lnTo>
                  <a:lnTo>
                    <a:pt x="647319" y="80276"/>
                  </a:lnTo>
                  <a:lnTo>
                    <a:pt x="702772" y="80276"/>
                  </a:lnTo>
                  <a:lnTo>
                    <a:pt x="695052" y="64566"/>
                  </a:lnTo>
                  <a:lnTo>
                    <a:pt x="654304" y="64566"/>
                  </a:lnTo>
                  <a:lnTo>
                    <a:pt x="663066" y="45161"/>
                  </a:lnTo>
                  <a:lnTo>
                    <a:pt x="685515" y="45161"/>
                  </a:lnTo>
                  <a:lnTo>
                    <a:pt x="663321" y="0"/>
                  </a:lnTo>
                  <a:close/>
                </a:path>
                <a:path w="838200" h="95250">
                  <a:moveTo>
                    <a:pt x="702772" y="80276"/>
                  </a:moveTo>
                  <a:lnTo>
                    <a:pt x="678688" y="80276"/>
                  </a:lnTo>
                  <a:lnTo>
                    <a:pt x="684657" y="93548"/>
                  </a:lnTo>
                  <a:lnTo>
                    <a:pt x="709294" y="93548"/>
                  </a:lnTo>
                  <a:lnTo>
                    <a:pt x="702772" y="80276"/>
                  </a:lnTo>
                  <a:close/>
                </a:path>
                <a:path w="838200" h="95250">
                  <a:moveTo>
                    <a:pt x="685515" y="45161"/>
                  </a:moveTo>
                  <a:lnTo>
                    <a:pt x="663066" y="45161"/>
                  </a:lnTo>
                  <a:lnTo>
                    <a:pt x="671703" y="64566"/>
                  </a:lnTo>
                  <a:lnTo>
                    <a:pt x="695052" y="64566"/>
                  </a:lnTo>
                  <a:lnTo>
                    <a:pt x="685515" y="45161"/>
                  </a:lnTo>
                  <a:close/>
                </a:path>
                <a:path w="838200" h="95250">
                  <a:moveTo>
                    <a:pt x="816483" y="1866"/>
                  </a:moveTo>
                  <a:lnTo>
                    <a:pt x="791972" y="1866"/>
                  </a:lnTo>
                  <a:lnTo>
                    <a:pt x="771271" y="48221"/>
                  </a:lnTo>
                  <a:lnTo>
                    <a:pt x="793598" y="48221"/>
                  </a:lnTo>
                  <a:lnTo>
                    <a:pt x="816483" y="1866"/>
                  </a:lnTo>
                  <a:close/>
                </a:path>
                <a:path w="838200" h="95250">
                  <a:moveTo>
                    <a:pt x="747522" y="266"/>
                  </a:moveTo>
                  <a:lnTo>
                    <a:pt x="724535" y="47536"/>
                  </a:lnTo>
                  <a:lnTo>
                    <a:pt x="747052" y="47536"/>
                  </a:lnTo>
                  <a:lnTo>
                    <a:pt x="747522" y="46494"/>
                  </a:lnTo>
                  <a:lnTo>
                    <a:pt x="770415" y="46494"/>
                  </a:lnTo>
                  <a:lnTo>
                    <a:pt x="747522" y="266"/>
                  </a:lnTo>
                  <a:close/>
                </a:path>
                <a:path w="838200" h="95250">
                  <a:moveTo>
                    <a:pt x="827659" y="1231"/>
                  </a:moveTo>
                  <a:lnTo>
                    <a:pt x="826643" y="1422"/>
                  </a:lnTo>
                  <a:lnTo>
                    <a:pt x="825627" y="1574"/>
                  </a:lnTo>
                  <a:lnTo>
                    <a:pt x="824611" y="1765"/>
                  </a:lnTo>
                  <a:lnTo>
                    <a:pt x="818092" y="7505"/>
                  </a:lnTo>
                  <a:lnTo>
                    <a:pt x="818007" y="7658"/>
                  </a:lnTo>
                  <a:lnTo>
                    <a:pt x="817776" y="8483"/>
                  </a:lnTo>
                  <a:lnTo>
                    <a:pt x="817733" y="8635"/>
                  </a:lnTo>
                  <a:lnTo>
                    <a:pt x="817637" y="8978"/>
                  </a:lnTo>
                  <a:lnTo>
                    <a:pt x="817541" y="9321"/>
                  </a:lnTo>
                  <a:lnTo>
                    <a:pt x="817499" y="13398"/>
                  </a:lnTo>
                  <a:lnTo>
                    <a:pt x="817806" y="14198"/>
                  </a:lnTo>
                  <a:lnTo>
                    <a:pt x="817880" y="14389"/>
                  </a:lnTo>
                  <a:lnTo>
                    <a:pt x="818134" y="15367"/>
                  </a:lnTo>
                  <a:lnTo>
                    <a:pt x="818641" y="16205"/>
                  </a:lnTo>
                  <a:lnTo>
                    <a:pt x="819051" y="16992"/>
                  </a:lnTo>
                  <a:lnTo>
                    <a:pt x="819150" y="17183"/>
                  </a:lnTo>
                  <a:lnTo>
                    <a:pt x="820547" y="18656"/>
                  </a:lnTo>
                  <a:lnTo>
                    <a:pt x="822071" y="19799"/>
                  </a:lnTo>
                  <a:lnTo>
                    <a:pt x="823722" y="20777"/>
                  </a:lnTo>
                  <a:lnTo>
                    <a:pt x="825754" y="21297"/>
                  </a:lnTo>
                  <a:lnTo>
                    <a:pt x="826643" y="21450"/>
                  </a:lnTo>
                  <a:lnTo>
                    <a:pt x="828675" y="21450"/>
                  </a:lnTo>
                  <a:lnTo>
                    <a:pt x="829818" y="21297"/>
                  </a:lnTo>
                  <a:lnTo>
                    <a:pt x="830707" y="20954"/>
                  </a:lnTo>
                  <a:lnTo>
                    <a:pt x="831722" y="20624"/>
                  </a:lnTo>
                  <a:lnTo>
                    <a:pt x="833628" y="19799"/>
                  </a:lnTo>
                  <a:lnTo>
                    <a:pt x="835152" y="18503"/>
                  </a:lnTo>
                  <a:lnTo>
                    <a:pt x="826135" y="18503"/>
                  </a:lnTo>
                  <a:lnTo>
                    <a:pt x="824738" y="17983"/>
                  </a:lnTo>
                  <a:lnTo>
                    <a:pt x="823468" y="17335"/>
                  </a:lnTo>
                  <a:lnTo>
                    <a:pt x="822452" y="16535"/>
                  </a:lnTo>
                  <a:lnTo>
                    <a:pt x="821563" y="15367"/>
                  </a:lnTo>
                  <a:lnTo>
                    <a:pt x="821031" y="14389"/>
                  </a:lnTo>
                  <a:lnTo>
                    <a:pt x="820928" y="14198"/>
                  </a:lnTo>
                  <a:lnTo>
                    <a:pt x="820611" y="13398"/>
                  </a:lnTo>
                  <a:lnTo>
                    <a:pt x="820540" y="13220"/>
                  </a:lnTo>
                  <a:lnTo>
                    <a:pt x="820419" y="12915"/>
                  </a:lnTo>
                  <a:lnTo>
                    <a:pt x="820334" y="12420"/>
                  </a:lnTo>
                  <a:lnTo>
                    <a:pt x="820275" y="12077"/>
                  </a:lnTo>
                  <a:lnTo>
                    <a:pt x="820166" y="11442"/>
                  </a:lnTo>
                  <a:lnTo>
                    <a:pt x="820309" y="10604"/>
                  </a:lnTo>
                  <a:lnTo>
                    <a:pt x="820419" y="9956"/>
                  </a:lnTo>
                  <a:lnTo>
                    <a:pt x="821398" y="7658"/>
                  </a:lnTo>
                  <a:lnTo>
                    <a:pt x="821471" y="7505"/>
                  </a:lnTo>
                  <a:lnTo>
                    <a:pt x="821563" y="7315"/>
                  </a:lnTo>
                  <a:lnTo>
                    <a:pt x="827659" y="4216"/>
                  </a:lnTo>
                  <a:lnTo>
                    <a:pt x="835152" y="4216"/>
                  </a:lnTo>
                  <a:lnTo>
                    <a:pt x="833628" y="3086"/>
                  </a:lnTo>
                  <a:lnTo>
                    <a:pt x="831722" y="2095"/>
                  </a:lnTo>
                  <a:lnTo>
                    <a:pt x="830707" y="1765"/>
                  </a:lnTo>
                  <a:lnTo>
                    <a:pt x="829818" y="1574"/>
                  </a:lnTo>
                  <a:lnTo>
                    <a:pt x="828675" y="1422"/>
                  </a:lnTo>
                  <a:lnTo>
                    <a:pt x="827659" y="1231"/>
                  </a:lnTo>
                  <a:close/>
                </a:path>
                <a:path w="838200" h="95250">
                  <a:moveTo>
                    <a:pt x="835152" y="4216"/>
                  </a:moveTo>
                  <a:lnTo>
                    <a:pt x="827659" y="4216"/>
                  </a:lnTo>
                  <a:lnTo>
                    <a:pt x="829183" y="4368"/>
                  </a:lnTo>
                  <a:lnTo>
                    <a:pt x="830580" y="4711"/>
                  </a:lnTo>
                  <a:lnTo>
                    <a:pt x="834564" y="8801"/>
                  </a:lnTo>
                  <a:lnTo>
                    <a:pt x="834659" y="9131"/>
                  </a:lnTo>
                  <a:lnTo>
                    <a:pt x="829183" y="18503"/>
                  </a:lnTo>
                  <a:lnTo>
                    <a:pt x="835152" y="18503"/>
                  </a:lnTo>
                  <a:lnTo>
                    <a:pt x="836294" y="16992"/>
                  </a:lnTo>
                  <a:lnTo>
                    <a:pt x="837311" y="15367"/>
                  </a:lnTo>
                  <a:lnTo>
                    <a:pt x="837691" y="14389"/>
                  </a:lnTo>
                  <a:lnTo>
                    <a:pt x="837691" y="8483"/>
                  </a:lnTo>
                  <a:lnTo>
                    <a:pt x="837370" y="7658"/>
                  </a:lnTo>
                  <a:lnTo>
                    <a:pt x="837311" y="7505"/>
                  </a:lnTo>
                  <a:lnTo>
                    <a:pt x="836380" y="5842"/>
                  </a:lnTo>
                  <a:lnTo>
                    <a:pt x="836294" y="5689"/>
                  </a:lnTo>
                  <a:lnTo>
                    <a:pt x="835270" y="4368"/>
                  </a:lnTo>
                  <a:lnTo>
                    <a:pt x="835152" y="4216"/>
                  </a:lnTo>
                  <a:close/>
                </a:path>
                <a:path w="838200" h="95250">
                  <a:moveTo>
                    <a:pt x="828040" y="6184"/>
                  </a:moveTo>
                  <a:lnTo>
                    <a:pt x="823976" y="6184"/>
                  </a:lnTo>
                  <a:lnTo>
                    <a:pt x="823976" y="16205"/>
                  </a:lnTo>
                  <a:lnTo>
                    <a:pt x="826643" y="16205"/>
                  </a:lnTo>
                  <a:lnTo>
                    <a:pt x="826643" y="13220"/>
                  </a:lnTo>
                  <a:lnTo>
                    <a:pt x="830468" y="13220"/>
                  </a:lnTo>
                  <a:lnTo>
                    <a:pt x="830288" y="12915"/>
                  </a:lnTo>
                  <a:lnTo>
                    <a:pt x="830199" y="12763"/>
                  </a:lnTo>
                  <a:lnTo>
                    <a:pt x="830834" y="12077"/>
                  </a:lnTo>
                  <a:lnTo>
                    <a:pt x="831341" y="11442"/>
                  </a:lnTo>
                  <a:lnTo>
                    <a:pt x="831722" y="10604"/>
                  </a:lnTo>
                  <a:lnTo>
                    <a:pt x="826643" y="10604"/>
                  </a:lnTo>
                  <a:lnTo>
                    <a:pt x="826643" y="8801"/>
                  </a:lnTo>
                  <a:lnTo>
                    <a:pt x="831741" y="8801"/>
                  </a:lnTo>
                  <a:lnTo>
                    <a:pt x="831631" y="8483"/>
                  </a:lnTo>
                  <a:lnTo>
                    <a:pt x="831341" y="8000"/>
                  </a:lnTo>
                  <a:lnTo>
                    <a:pt x="831166" y="7658"/>
                  </a:lnTo>
                  <a:lnTo>
                    <a:pt x="831088" y="7505"/>
                  </a:lnTo>
                  <a:lnTo>
                    <a:pt x="830580" y="6985"/>
                  </a:lnTo>
                  <a:lnTo>
                    <a:pt x="829818" y="6680"/>
                  </a:lnTo>
                  <a:lnTo>
                    <a:pt x="829056" y="6337"/>
                  </a:lnTo>
                  <a:lnTo>
                    <a:pt x="828040" y="6184"/>
                  </a:lnTo>
                  <a:close/>
                </a:path>
                <a:path w="838200" h="95250">
                  <a:moveTo>
                    <a:pt x="830468" y="13220"/>
                  </a:moveTo>
                  <a:lnTo>
                    <a:pt x="827278" y="13220"/>
                  </a:lnTo>
                  <a:lnTo>
                    <a:pt x="828802" y="16205"/>
                  </a:lnTo>
                  <a:lnTo>
                    <a:pt x="832231" y="16205"/>
                  </a:lnTo>
                  <a:lnTo>
                    <a:pt x="830573" y="13398"/>
                  </a:lnTo>
                  <a:lnTo>
                    <a:pt x="830468" y="13220"/>
                  </a:lnTo>
                  <a:close/>
                </a:path>
                <a:path w="838200" h="95250">
                  <a:moveTo>
                    <a:pt x="831741" y="8801"/>
                  </a:moveTo>
                  <a:lnTo>
                    <a:pt x="828040" y="8801"/>
                  </a:lnTo>
                  <a:lnTo>
                    <a:pt x="828547" y="8978"/>
                  </a:lnTo>
                  <a:lnTo>
                    <a:pt x="828802" y="9131"/>
                  </a:lnTo>
                  <a:lnTo>
                    <a:pt x="828943" y="9321"/>
                  </a:lnTo>
                  <a:lnTo>
                    <a:pt x="829056" y="9956"/>
                  </a:lnTo>
                  <a:lnTo>
                    <a:pt x="828802" y="10299"/>
                  </a:lnTo>
                  <a:lnTo>
                    <a:pt x="828166" y="10604"/>
                  </a:lnTo>
                  <a:lnTo>
                    <a:pt x="831722" y="10604"/>
                  </a:lnTo>
                  <a:lnTo>
                    <a:pt x="831741" y="8801"/>
                  </a:lnTo>
                  <a:close/>
                </a:path>
                <a:path w="838200" h="95250">
                  <a:moveTo>
                    <a:pt x="576326" y="1841"/>
                  </a:moveTo>
                  <a:lnTo>
                    <a:pt x="554355" y="1841"/>
                  </a:lnTo>
                  <a:lnTo>
                    <a:pt x="554355" y="93548"/>
                  </a:lnTo>
                  <a:lnTo>
                    <a:pt x="612394" y="93548"/>
                  </a:lnTo>
                  <a:lnTo>
                    <a:pt x="612394" y="74345"/>
                  </a:lnTo>
                  <a:lnTo>
                    <a:pt x="576326" y="74345"/>
                  </a:lnTo>
                  <a:lnTo>
                    <a:pt x="576326" y="1841"/>
                  </a:lnTo>
                  <a:close/>
                </a:path>
                <a:path w="838200" h="95250">
                  <a:moveTo>
                    <a:pt x="417106" y="1841"/>
                  </a:moveTo>
                  <a:lnTo>
                    <a:pt x="353961" y="1841"/>
                  </a:lnTo>
                  <a:lnTo>
                    <a:pt x="353961" y="93548"/>
                  </a:lnTo>
                  <a:lnTo>
                    <a:pt x="417106" y="93548"/>
                  </a:lnTo>
                  <a:lnTo>
                    <a:pt x="417106" y="74345"/>
                  </a:lnTo>
                  <a:lnTo>
                    <a:pt x="375932" y="74345"/>
                  </a:lnTo>
                  <a:lnTo>
                    <a:pt x="375932" y="56413"/>
                  </a:lnTo>
                  <a:lnTo>
                    <a:pt x="409663" y="56413"/>
                  </a:lnTo>
                  <a:lnTo>
                    <a:pt x="409663" y="37363"/>
                  </a:lnTo>
                  <a:lnTo>
                    <a:pt x="375932" y="37363"/>
                  </a:lnTo>
                  <a:lnTo>
                    <a:pt x="375932" y="21056"/>
                  </a:lnTo>
                  <a:lnTo>
                    <a:pt x="417106" y="21056"/>
                  </a:lnTo>
                  <a:lnTo>
                    <a:pt x="417106" y="1841"/>
                  </a:lnTo>
                  <a:close/>
                </a:path>
                <a:path w="838200" h="95250">
                  <a:moveTo>
                    <a:pt x="319443" y="21056"/>
                  </a:moveTo>
                  <a:lnTo>
                    <a:pt x="297357" y="21056"/>
                  </a:lnTo>
                  <a:lnTo>
                    <a:pt x="297357" y="93548"/>
                  </a:lnTo>
                  <a:lnTo>
                    <a:pt x="319443" y="93548"/>
                  </a:lnTo>
                  <a:lnTo>
                    <a:pt x="319443" y="21056"/>
                  </a:lnTo>
                  <a:close/>
                </a:path>
                <a:path w="838200" h="95250">
                  <a:moveTo>
                    <a:pt x="343217" y="1841"/>
                  </a:moveTo>
                  <a:lnTo>
                    <a:pt x="273710" y="1841"/>
                  </a:lnTo>
                  <a:lnTo>
                    <a:pt x="273710" y="21056"/>
                  </a:lnTo>
                  <a:lnTo>
                    <a:pt x="343217" y="21056"/>
                  </a:lnTo>
                  <a:lnTo>
                    <a:pt x="343217" y="1841"/>
                  </a:lnTo>
                  <a:close/>
                </a:path>
                <a:path w="838200" h="95250">
                  <a:moveTo>
                    <a:pt x="262966" y="1841"/>
                  </a:moveTo>
                  <a:lnTo>
                    <a:pt x="240893" y="1841"/>
                  </a:lnTo>
                  <a:lnTo>
                    <a:pt x="240893" y="93548"/>
                  </a:lnTo>
                  <a:lnTo>
                    <a:pt x="262966" y="93548"/>
                  </a:lnTo>
                  <a:lnTo>
                    <a:pt x="262966" y="1841"/>
                  </a:lnTo>
                  <a:close/>
                </a:path>
                <a:path w="838200" h="95250">
                  <a:moveTo>
                    <a:pt x="166890" y="1841"/>
                  </a:moveTo>
                  <a:lnTo>
                    <a:pt x="144919" y="1841"/>
                  </a:lnTo>
                  <a:lnTo>
                    <a:pt x="144919" y="93548"/>
                  </a:lnTo>
                  <a:lnTo>
                    <a:pt x="166890" y="93548"/>
                  </a:lnTo>
                  <a:lnTo>
                    <a:pt x="166890" y="57124"/>
                  </a:lnTo>
                  <a:lnTo>
                    <a:pt x="223786" y="57124"/>
                  </a:lnTo>
                  <a:lnTo>
                    <a:pt x="223786" y="37363"/>
                  </a:lnTo>
                  <a:lnTo>
                    <a:pt x="166890" y="37363"/>
                  </a:lnTo>
                  <a:lnTo>
                    <a:pt x="166890" y="1841"/>
                  </a:lnTo>
                  <a:close/>
                </a:path>
                <a:path w="838200" h="95250">
                  <a:moveTo>
                    <a:pt x="223786" y="57124"/>
                  </a:moveTo>
                  <a:lnTo>
                    <a:pt x="201701" y="57124"/>
                  </a:lnTo>
                  <a:lnTo>
                    <a:pt x="201701" y="93548"/>
                  </a:lnTo>
                  <a:lnTo>
                    <a:pt x="223786" y="93548"/>
                  </a:lnTo>
                  <a:lnTo>
                    <a:pt x="223786" y="57124"/>
                  </a:lnTo>
                  <a:close/>
                </a:path>
                <a:path w="838200" h="95250">
                  <a:moveTo>
                    <a:pt x="223786" y="1841"/>
                  </a:moveTo>
                  <a:lnTo>
                    <a:pt x="201701" y="1841"/>
                  </a:lnTo>
                  <a:lnTo>
                    <a:pt x="201701" y="37363"/>
                  </a:lnTo>
                  <a:lnTo>
                    <a:pt x="223786" y="37363"/>
                  </a:lnTo>
                  <a:lnTo>
                    <a:pt x="223786" y="1841"/>
                  </a:lnTo>
                  <a:close/>
                </a:path>
                <a:path w="838200" h="95250">
                  <a:moveTo>
                    <a:pt x="514502" y="584"/>
                  </a:moveTo>
                  <a:lnTo>
                    <a:pt x="501927" y="584"/>
                  </a:lnTo>
                  <a:lnTo>
                    <a:pt x="500062" y="825"/>
                  </a:lnTo>
                  <a:lnTo>
                    <a:pt x="497662" y="1181"/>
                  </a:lnTo>
                  <a:lnTo>
                    <a:pt x="494834" y="1752"/>
                  </a:lnTo>
                  <a:lnTo>
                    <a:pt x="494963" y="1752"/>
                  </a:lnTo>
                  <a:lnTo>
                    <a:pt x="492874" y="2349"/>
                  </a:lnTo>
                  <a:lnTo>
                    <a:pt x="471360" y="15621"/>
                  </a:lnTo>
                  <a:lnTo>
                    <a:pt x="469823" y="17259"/>
                  </a:lnTo>
                  <a:lnTo>
                    <a:pt x="459237" y="42049"/>
                  </a:lnTo>
                  <a:lnTo>
                    <a:pt x="459130" y="42773"/>
                  </a:lnTo>
                  <a:lnTo>
                    <a:pt x="458924" y="44856"/>
                  </a:lnTo>
                  <a:lnTo>
                    <a:pt x="458924" y="50533"/>
                  </a:lnTo>
                  <a:lnTo>
                    <a:pt x="459130" y="52628"/>
                  </a:lnTo>
                  <a:lnTo>
                    <a:pt x="464426" y="70218"/>
                  </a:lnTo>
                  <a:lnTo>
                    <a:pt x="464550" y="70459"/>
                  </a:lnTo>
                  <a:lnTo>
                    <a:pt x="495274" y="93853"/>
                  </a:lnTo>
                  <a:lnTo>
                    <a:pt x="500652" y="94894"/>
                  </a:lnTo>
                  <a:lnTo>
                    <a:pt x="501295" y="94894"/>
                  </a:lnTo>
                  <a:lnTo>
                    <a:pt x="505129" y="95250"/>
                  </a:lnTo>
                  <a:lnTo>
                    <a:pt x="510971" y="95250"/>
                  </a:lnTo>
                  <a:lnTo>
                    <a:pt x="514134" y="94894"/>
                  </a:lnTo>
                  <a:lnTo>
                    <a:pt x="518312" y="94208"/>
                  </a:lnTo>
                  <a:lnTo>
                    <a:pt x="520382" y="93725"/>
                  </a:lnTo>
                  <a:lnTo>
                    <a:pt x="522401" y="93281"/>
                  </a:lnTo>
                  <a:lnTo>
                    <a:pt x="539241" y="84658"/>
                  </a:lnTo>
                  <a:lnTo>
                    <a:pt x="539241" y="75006"/>
                  </a:lnTo>
                  <a:lnTo>
                    <a:pt x="504761" y="75006"/>
                  </a:lnTo>
                  <a:lnTo>
                    <a:pt x="501984" y="74536"/>
                  </a:lnTo>
                  <a:lnTo>
                    <a:pt x="501367" y="74536"/>
                  </a:lnTo>
                  <a:lnTo>
                    <a:pt x="499363" y="73939"/>
                  </a:lnTo>
                  <a:lnTo>
                    <a:pt x="481723" y="50533"/>
                  </a:lnTo>
                  <a:lnTo>
                    <a:pt x="481723" y="44856"/>
                  </a:lnTo>
                  <a:lnTo>
                    <a:pt x="503777" y="20510"/>
                  </a:lnTo>
                  <a:lnTo>
                    <a:pt x="538048" y="20510"/>
                  </a:lnTo>
                  <a:lnTo>
                    <a:pt x="538048" y="10020"/>
                  </a:lnTo>
                  <a:lnTo>
                    <a:pt x="534784" y="7823"/>
                  </a:lnTo>
                  <a:lnTo>
                    <a:pt x="533222" y="6896"/>
                  </a:lnTo>
                  <a:lnTo>
                    <a:pt x="529869" y="5029"/>
                  </a:lnTo>
                  <a:lnTo>
                    <a:pt x="528180" y="4343"/>
                  </a:lnTo>
                  <a:lnTo>
                    <a:pt x="526364" y="3505"/>
                  </a:lnTo>
                  <a:lnTo>
                    <a:pt x="524586" y="2819"/>
                  </a:lnTo>
                  <a:lnTo>
                    <a:pt x="523066" y="2349"/>
                  </a:lnTo>
                  <a:lnTo>
                    <a:pt x="520750" y="1752"/>
                  </a:lnTo>
                  <a:lnTo>
                    <a:pt x="518693" y="1308"/>
                  </a:lnTo>
                  <a:lnTo>
                    <a:pt x="514502" y="584"/>
                  </a:lnTo>
                  <a:close/>
                </a:path>
                <a:path w="838200" h="95250">
                  <a:moveTo>
                    <a:pt x="539241" y="58788"/>
                  </a:moveTo>
                  <a:lnTo>
                    <a:pt x="537921" y="60426"/>
                  </a:lnTo>
                  <a:lnTo>
                    <a:pt x="536359" y="61937"/>
                  </a:lnTo>
                  <a:lnTo>
                    <a:pt x="534784" y="63576"/>
                  </a:lnTo>
                  <a:lnTo>
                    <a:pt x="514602" y="74536"/>
                  </a:lnTo>
                  <a:lnTo>
                    <a:pt x="514233" y="74536"/>
                  </a:lnTo>
                  <a:lnTo>
                    <a:pt x="512699" y="74764"/>
                  </a:lnTo>
                  <a:lnTo>
                    <a:pt x="510171" y="75006"/>
                  </a:lnTo>
                  <a:lnTo>
                    <a:pt x="539241" y="75006"/>
                  </a:lnTo>
                  <a:lnTo>
                    <a:pt x="539241" y="58788"/>
                  </a:lnTo>
                  <a:close/>
                </a:path>
                <a:path w="838200" h="95250">
                  <a:moveTo>
                    <a:pt x="538048" y="20510"/>
                  </a:moveTo>
                  <a:lnTo>
                    <a:pt x="512572" y="20510"/>
                  </a:lnTo>
                  <a:lnTo>
                    <a:pt x="514972" y="20980"/>
                  </a:lnTo>
                  <a:lnTo>
                    <a:pt x="517118" y="21463"/>
                  </a:lnTo>
                  <a:lnTo>
                    <a:pt x="538048" y="34023"/>
                  </a:lnTo>
                  <a:lnTo>
                    <a:pt x="538048" y="20510"/>
                  </a:lnTo>
                  <a:close/>
                </a:path>
                <a:path w="838200" h="95250">
                  <a:moveTo>
                    <a:pt x="24612" y="1866"/>
                  </a:moveTo>
                  <a:lnTo>
                    <a:pt x="0" y="1866"/>
                  </a:lnTo>
                  <a:lnTo>
                    <a:pt x="45999" y="95250"/>
                  </a:lnTo>
                  <a:lnTo>
                    <a:pt x="67625" y="47536"/>
                  </a:lnTo>
                  <a:lnTo>
                    <a:pt x="45046" y="47536"/>
                  </a:lnTo>
                  <a:lnTo>
                    <a:pt x="24612" y="1866"/>
                  </a:lnTo>
                  <a:close/>
                </a:path>
                <a:path w="838200" h="95250">
                  <a:moveTo>
                    <a:pt x="91015" y="46494"/>
                  </a:moveTo>
                  <a:lnTo>
                    <a:pt x="68097" y="46494"/>
                  </a:lnTo>
                  <a:lnTo>
                    <a:pt x="90893" y="95250"/>
                  </a:lnTo>
                  <a:lnTo>
                    <a:pt x="114059" y="48221"/>
                  </a:lnTo>
                  <a:lnTo>
                    <a:pt x="91871" y="48221"/>
                  </a:lnTo>
                  <a:lnTo>
                    <a:pt x="91015" y="46494"/>
                  </a:lnTo>
                  <a:close/>
                </a:path>
                <a:path w="838200" h="95250">
                  <a:moveTo>
                    <a:pt x="136893" y="1866"/>
                  </a:moveTo>
                  <a:lnTo>
                    <a:pt x="112522" y="1866"/>
                  </a:lnTo>
                  <a:lnTo>
                    <a:pt x="91871" y="48221"/>
                  </a:lnTo>
                  <a:lnTo>
                    <a:pt x="114059" y="48221"/>
                  </a:lnTo>
                  <a:lnTo>
                    <a:pt x="136893" y="1866"/>
                  </a:lnTo>
                  <a:close/>
                </a:path>
                <a:path w="838200" h="95250">
                  <a:moveTo>
                    <a:pt x="68097" y="266"/>
                  </a:moveTo>
                  <a:lnTo>
                    <a:pt x="45046" y="47536"/>
                  </a:lnTo>
                  <a:lnTo>
                    <a:pt x="67625" y="47536"/>
                  </a:lnTo>
                  <a:lnTo>
                    <a:pt x="68097" y="46494"/>
                  </a:lnTo>
                  <a:lnTo>
                    <a:pt x="91015" y="46494"/>
                  </a:lnTo>
                  <a:lnTo>
                    <a:pt x="68097" y="2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459084" y="2018347"/>
            <a:ext cx="1069340" cy="5556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32410" marR="5080" indent="-220345">
              <a:lnSpc>
                <a:spcPct val="103000"/>
              </a:lnSpc>
              <a:spcBef>
                <a:spcPts val="65"/>
              </a:spcBef>
            </a:pPr>
            <a:r>
              <a:rPr sz="1700" b="1" dirty="0">
                <a:latin typeface="Arial"/>
                <a:cs typeface="Arial"/>
              </a:rPr>
              <a:t>VIP</a:t>
            </a:r>
            <a:r>
              <a:rPr sz="1700" b="1" spc="5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Code: </a:t>
            </a:r>
            <a:r>
              <a:rPr sz="1700" b="1" spc="-20" dirty="0">
                <a:latin typeface="Arial"/>
                <a:cs typeface="Arial"/>
              </a:rPr>
              <a:t>12118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40626" y="5487987"/>
            <a:ext cx="1235075" cy="377825"/>
            <a:chOff x="7040626" y="5487987"/>
            <a:chExt cx="1235075" cy="377825"/>
          </a:xfrm>
        </p:grpSpPr>
        <p:sp>
          <p:nvSpPr>
            <p:cNvPr id="7" name="object 7"/>
            <p:cNvSpPr/>
            <p:nvPr/>
          </p:nvSpPr>
          <p:spPr>
            <a:xfrm>
              <a:off x="7053326" y="5500687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1209675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9675" y="352425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53326" y="5500687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0" y="352425"/>
                  </a:moveTo>
                  <a:lnTo>
                    <a:pt x="1209675" y="352425"/>
                  </a:lnTo>
                  <a:lnTo>
                    <a:pt x="1209675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066026" y="5520054"/>
            <a:ext cx="1184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Shipper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040626" y="4392676"/>
            <a:ext cx="1235075" cy="377825"/>
            <a:chOff x="7040626" y="4392676"/>
            <a:chExt cx="1235075" cy="377825"/>
          </a:xfrm>
        </p:grpSpPr>
        <p:sp>
          <p:nvSpPr>
            <p:cNvPr id="11" name="object 11"/>
            <p:cNvSpPr/>
            <p:nvPr/>
          </p:nvSpPr>
          <p:spPr>
            <a:xfrm>
              <a:off x="7053326" y="4405376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1209675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9675" y="352425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53326" y="4405376"/>
              <a:ext cx="1209675" cy="352425"/>
            </a:xfrm>
            <a:custGeom>
              <a:avLst/>
              <a:gdLst/>
              <a:ahLst/>
              <a:cxnLst/>
              <a:rect l="l" t="t" r="r" b="b"/>
              <a:pathLst>
                <a:path w="1209675" h="352425">
                  <a:moveTo>
                    <a:pt x="0" y="352425"/>
                  </a:moveTo>
                  <a:lnTo>
                    <a:pt x="1209675" y="352425"/>
                  </a:lnTo>
                  <a:lnTo>
                    <a:pt x="1209675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066026" y="4426267"/>
            <a:ext cx="1184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66800" y="981075"/>
            <a:ext cx="8763000" cy="5353050"/>
            <a:chOff x="1066800" y="981075"/>
            <a:chExt cx="8763000" cy="535305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375" y="1009650"/>
              <a:ext cx="4829175" cy="52959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81087" y="995362"/>
              <a:ext cx="4857750" cy="5324475"/>
            </a:xfrm>
            <a:custGeom>
              <a:avLst/>
              <a:gdLst/>
              <a:ahLst/>
              <a:cxnLst/>
              <a:rect l="l" t="t" r="r" b="b"/>
              <a:pathLst>
                <a:path w="4857750" h="5324475">
                  <a:moveTo>
                    <a:pt x="0" y="5324475"/>
                  </a:moveTo>
                  <a:lnTo>
                    <a:pt x="4857750" y="5324475"/>
                  </a:lnTo>
                  <a:lnTo>
                    <a:pt x="4857750" y="0"/>
                  </a:lnTo>
                  <a:lnTo>
                    <a:pt x="0" y="0"/>
                  </a:lnTo>
                  <a:lnTo>
                    <a:pt x="0" y="5324475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72500" y="5257800"/>
              <a:ext cx="1257300" cy="10096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2500" y="4152900"/>
              <a:ext cx="1209675" cy="1000125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470909" y="91503"/>
            <a:ext cx="5916295" cy="809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13485" marR="30480" indent="-1176020">
              <a:lnSpc>
                <a:spcPts val="2930"/>
              </a:lnSpc>
              <a:spcBef>
                <a:spcPts val="455"/>
              </a:spcBef>
            </a:pPr>
            <a:r>
              <a:rPr sz="2700" dirty="0">
                <a:latin typeface="Calibri"/>
                <a:cs typeface="Calibri"/>
              </a:rPr>
              <a:t>WHITE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CLAW</a:t>
            </a:r>
            <a:r>
              <a:rPr sz="2700" baseline="26234" dirty="0">
                <a:latin typeface="Calibri"/>
                <a:cs typeface="Calibri"/>
              </a:rPr>
              <a:t>®</a:t>
            </a:r>
            <a:r>
              <a:rPr sz="2700" spc="202" baseline="2623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SURGE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BLUEBERRY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19.2OZ </a:t>
            </a:r>
            <a:r>
              <a:rPr sz="2700" dirty="0">
                <a:latin typeface="Calibri"/>
                <a:cs typeface="Calibri"/>
              </a:rPr>
              <a:t>UPCS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PALLET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SPECS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67625" y="1009650"/>
            <a:ext cx="3038475" cy="3038475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002276" y="6455036"/>
            <a:ext cx="3045460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December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2024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4338701"/>
              <a:ext cx="7529830" cy="2252980"/>
            </a:xfrm>
            <a:custGeom>
              <a:avLst/>
              <a:gdLst/>
              <a:ahLst/>
              <a:cxnLst/>
              <a:rect l="l" t="t" r="r" b="b"/>
              <a:pathLst>
                <a:path w="7529830" h="2252979">
                  <a:moveTo>
                    <a:pt x="136893" y="2159216"/>
                  </a:moveTo>
                  <a:lnTo>
                    <a:pt x="112522" y="2159216"/>
                  </a:lnTo>
                  <a:lnTo>
                    <a:pt x="91859" y="2205571"/>
                  </a:lnTo>
                  <a:lnTo>
                    <a:pt x="91008" y="2203843"/>
                  </a:lnTo>
                  <a:lnTo>
                    <a:pt x="68097" y="2157615"/>
                  </a:lnTo>
                  <a:lnTo>
                    <a:pt x="45046" y="2204885"/>
                  </a:lnTo>
                  <a:lnTo>
                    <a:pt x="24612" y="2159216"/>
                  </a:lnTo>
                  <a:lnTo>
                    <a:pt x="0" y="2159216"/>
                  </a:lnTo>
                  <a:lnTo>
                    <a:pt x="45999" y="2252599"/>
                  </a:lnTo>
                  <a:lnTo>
                    <a:pt x="67614" y="2204885"/>
                  </a:lnTo>
                  <a:lnTo>
                    <a:pt x="68097" y="2203843"/>
                  </a:lnTo>
                  <a:lnTo>
                    <a:pt x="90893" y="2252599"/>
                  </a:lnTo>
                  <a:lnTo>
                    <a:pt x="114058" y="2205571"/>
                  </a:lnTo>
                  <a:lnTo>
                    <a:pt x="136893" y="2159216"/>
                  </a:lnTo>
                  <a:close/>
                </a:path>
                <a:path w="7529830" h="2252979">
                  <a:moveTo>
                    <a:pt x="223786" y="2159190"/>
                  </a:moveTo>
                  <a:lnTo>
                    <a:pt x="201701" y="2159190"/>
                  </a:lnTo>
                  <a:lnTo>
                    <a:pt x="201701" y="2194712"/>
                  </a:lnTo>
                  <a:lnTo>
                    <a:pt x="166890" y="2194712"/>
                  </a:lnTo>
                  <a:lnTo>
                    <a:pt x="166890" y="2159190"/>
                  </a:lnTo>
                  <a:lnTo>
                    <a:pt x="144919" y="2159190"/>
                  </a:lnTo>
                  <a:lnTo>
                    <a:pt x="144919" y="2250897"/>
                  </a:lnTo>
                  <a:lnTo>
                    <a:pt x="166890" y="2250897"/>
                  </a:lnTo>
                  <a:lnTo>
                    <a:pt x="166890" y="2214473"/>
                  </a:lnTo>
                  <a:lnTo>
                    <a:pt x="201701" y="2214473"/>
                  </a:lnTo>
                  <a:lnTo>
                    <a:pt x="201701" y="2250897"/>
                  </a:lnTo>
                  <a:lnTo>
                    <a:pt x="223786" y="2250897"/>
                  </a:lnTo>
                  <a:lnTo>
                    <a:pt x="223786" y="2214473"/>
                  </a:lnTo>
                  <a:lnTo>
                    <a:pt x="223786" y="2194712"/>
                  </a:lnTo>
                  <a:lnTo>
                    <a:pt x="223786" y="2159190"/>
                  </a:lnTo>
                  <a:close/>
                </a:path>
                <a:path w="7529830" h="2252979">
                  <a:moveTo>
                    <a:pt x="262966" y="2159190"/>
                  </a:moveTo>
                  <a:lnTo>
                    <a:pt x="240893" y="2159190"/>
                  </a:lnTo>
                  <a:lnTo>
                    <a:pt x="240893" y="2250897"/>
                  </a:lnTo>
                  <a:lnTo>
                    <a:pt x="262966" y="2250897"/>
                  </a:lnTo>
                  <a:lnTo>
                    <a:pt x="262966" y="2159190"/>
                  </a:lnTo>
                  <a:close/>
                </a:path>
                <a:path w="7529830" h="2252979">
                  <a:moveTo>
                    <a:pt x="343217" y="2159190"/>
                  </a:moveTo>
                  <a:lnTo>
                    <a:pt x="273710" y="2159190"/>
                  </a:lnTo>
                  <a:lnTo>
                    <a:pt x="273710" y="2178405"/>
                  </a:lnTo>
                  <a:lnTo>
                    <a:pt x="297357" y="2178405"/>
                  </a:lnTo>
                  <a:lnTo>
                    <a:pt x="297357" y="2250897"/>
                  </a:lnTo>
                  <a:lnTo>
                    <a:pt x="319443" y="2250897"/>
                  </a:lnTo>
                  <a:lnTo>
                    <a:pt x="319443" y="2178405"/>
                  </a:lnTo>
                  <a:lnTo>
                    <a:pt x="343217" y="2178405"/>
                  </a:lnTo>
                  <a:lnTo>
                    <a:pt x="343217" y="2159190"/>
                  </a:lnTo>
                  <a:close/>
                </a:path>
                <a:path w="7529830" h="2252979">
                  <a:moveTo>
                    <a:pt x="417106" y="2159190"/>
                  </a:moveTo>
                  <a:lnTo>
                    <a:pt x="353961" y="2159190"/>
                  </a:lnTo>
                  <a:lnTo>
                    <a:pt x="353961" y="2250897"/>
                  </a:lnTo>
                  <a:lnTo>
                    <a:pt x="417106" y="2250897"/>
                  </a:lnTo>
                  <a:lnTo>
                    <a:pt x="417106" y="2231694"/>
                  </a:lnTo>
                  <a:lnTo>
                    <a:pt x="375932" y="2231694"/>
                  </a:lnTo>
                  <a:lnTo>
                    <a:pt x="375932" y="2213762"/>
                  </a:lnTo>
                  <a:lnTo>
                    <a:pt x="409663" y="2213762"/>
                  </a:lnTo>
                  <a:lnTo>
                    <a:pt x="409663" y="2194712"/>
                  </a:lnTo>
                  <a:lnTo>
                    <a:pt x="375932" y="2194712"/>
                  </a:lnTo>
                  <a:lnTo>
                    <a:pt x="375932" y="2178405"/>
                  </a:lnTo>
                  <a:lnTo>
                    <a:pt x="417106" y="2178405"/>
                  </a:lnTo>
                  <a:lnTo>
                    <a:pt x="417106" y="2159190"/>
                  </a:lnTo>
                  <a:close/>
                </a:path>
                <a:path w="7529830" h="2252979">
                  <a:moveTo>
                    <a:pt x="539242" y="2216137"/>
                  </a:moveTo>
                  <a:lnTo>
                    <a:pt x="537921" y="2217775"/>
                  </a:lnTo>
                  <a:lnTo>
                    <a:pt x="536359" y="2219287"/>
                  </a:lnTo>
                  <a:lnTo>
                    <a:pt x="534784" y="2220925"/>
                  </a:lnTo>
                  <a:lnTo>
                    <a:pt x="514591" y="2231885"/>
                  </a:lnTo>
                  <a:lnTo>
                    <a:pt x="514223" y="2231885"/>
                  </a:lnTo>
                  <a:lnTo>
                    <a:pt x="512699" y="2232114"/>
                  </a:lnTo>
                  <a:lnTo>
                    <a:pt x="510171" y="2232355"/>
                  </a:lnTo>
                  <a:lnTo>
                    <a:pt x="504761" y="2232355"/>
                  </a:lnTo>
                  <a:lnTo>
                    <a:pt x="501980" y="2231885"/>
                  </a:lnTo>
                  <a:lnTo>
                    <a:pt x="501357" y="2231885"/>
                  </a:lnTo>
                  <a:lnTo>
                    <a:pt x="481723" y="2207882"/>
                  </a:lnTo>
                  <a:lnTo>
                    <a:pt x="481723" y="2202205"/>
                  </a:lnTo>
                  <a:lnTo>
                    <a:pt x="503770" y="2177859"/>
                  </a:lnTo>
                  <a:lnTo>
                    <a:pt x="512572" y="2177859"/>
                  </a:lnTo>
                  <a:lnTo>
                    <a:pt x="538048" y="2191372"/>
                  </a:lnTo>
                  <a:lnTo>
                    <a:pt x="538048" y="2177859"/>
                  </a:lnTo>
                  <a:lnTo>
                    <a:pt x="538048" y="2167369"/>
                  </a:lnTo>
                  <a:lnTo>
                    <a:pt x="534784" y="2165172"/>
                  </a:lnTo>
                  <a:lnTo>
                    <a:pt x="533222" y="2164245"/>
                  </a:lnTo>
                  <a:lnTo>
                    <a:pt x="529869" y="2162378"/>
                  </a:lnTo>
                  <a:lnTo>
                    <a:pt x="528180" y="2161692"/>
                  </a:lnTo>
                  <a:lnTo>
                    <a:pt x="526364" y="2160854"/>
                  </a:lnTo>
                  <a:lnTo>
                    <a:pt x="514502" y="2157933"/>
                  </a:lnTo>
                  <a:lnTo>
                    <a:pt x="501916" y="2157933"/>
                  </a:lnTo>
                  <a:lnTo>
                    <a:pt x="500062" y="2158174"/>
                  </a:lnTo>
                  <a:lnTo>
                    <a:pt x="497662" y="2158530"/>
                  </a:lnTo>
                  <a:lnTo>
                    <a:pt x="494830" y="2159101"/>
                  </a:lnTo>
                  <a:lnTo>
                    <a:pt x="494957" y="2159101"/>
                  </a:lnTo>
                  <a:lnTo>
                    <a:pt x="492874" y="2159698"/>
                  </a:lnTo>
                  <a:lnTo>
                    <a:pt x="471360" y="2172970"/>
                  </a:lnTo>
                  <a:lnTo>
                    <a:pt x="469823" y="2174608"/>
                  </a:lnTo>
                  <a:lnTo>
                    <a:pt x="458914" y="2202205"/>
                  </a:lnTo>
                  <a:lnTo>
                    <a:pt x="458914" y="2207882"/>
                  </a:lnTo>
                  <a:lnTo>
                    <a:pt x="464426" y="2227567"/>
                  </a:lnTo>
                  <a:lnTo>
                    <a:pt x="464540" y="2227808"/>
                  </a:lnTo>
                  <a:lnTo>
                    <a:pt x="495274" y="2251202"/>
                  </a:lnTo>
                  <a:lnTo>
                    <a:pt x="500646" y="2252243"/>
                  </a:lnTo>
                  <a:lnTo>
                    <a:pt x="501294" y="2252243"/>
                  </a:lnTo>
                  <a:lnTo>
                    <a:pt x="505129" y="2252599"/>
                  </a:lnTo>
                  <a:lnTo>
                    <a:pt x="510959" y="2252599"/>
                  </a:lnTo>
                  <a:lnTo>
                    <a:pt x="514134" y="2252243"/>
                  </a:lnTo>
                  <a:lnTo>
                    <a:pt x="518312" y="2251557"/>
                  </a:lnTo>
                  <a:lnTo>
                    <a:pt x="520382" y="2251075"/>
                  </a:lnTo>
                  <a:lnTo>
                    <a:pt x="522401" y="2250630"/>
                  </a:lnTo>
                  <a:lnTo>
                    <a:pt x="539242" y="2242007"/>
                  </a:lnTo>
                  <a:lnTo>
                    <a:pt x="539242" y="2232355"/>
                  </a:lnTo>
                  <a:lnTo>
                    <a:pt x="539242" y="2216137"/>
                  </a:lnTo>
                  <a:close/>
                </a:path>
                <a:path w="7529830" h="2252979">
                  <a:moveTo>
                    <a:pt x="612394" y="2231694"/>
                  </a:moveTo>
                  <a:lnTo>
                    <a:pt x="576326" y="2231694"/>
                  </a:lnTo>
                  <a:lnTo>
                    <a:pt x="576326" y="2159190"/>
                  </a:lnTo>
                  <a:lnTo>
                    <a:pt x="554355" y="2159190"/>
                  </a:lnTo>
                  <a:lnTo>
                    <a:pt x="554355" y="2250897"/>
                  </a:lnTo>
                  <a:lnTo>
                    <a:pt x="612394" y="2250897"/>
                  </a:lnTo>
                  <a:lnTo>
                    <a:pt x="612394" y="2231694"/>
                  </a:lnTo>
                  <a:close/>
                </a:path>
                <a:path w="7529830" h="2252979">
                  <a:moveTo>
                    <a:pt x="709295" y="2250897"/>
                  </a:moveTo>
                  <a:lnTo>
                    <a:pt x="702767" y="2237625"/>
                  </a:lnTo>
                  <a:lnTo>
                    <a:pt x="695045" y="2221915"/>
                  </a:lnTo>
                  <a:lnTo>
                    <a:pt x="685507" y="2202510"/>
                  </a:lnTo>
                  <a:lnTo>
                    <a:pt x="671703" y="2174417"/>
                  </a:lnTo>
                  <a:lnTo>
                    <a:pt x="671703" y="2221915"/>
                  </a:lnTo>
                  <a:lnTo>
                    <a:pt x="654304" y="2221915"/>
                  </a:lnTo>
                  <a:lnTo>
                    <a:pt x="663067" y="2202510"/>
                  </a:lnTo>
                  <a:lnTo>
                    <a:pt x="671703" y="2221915"/>
                  </a:lnTo>
                  <a:lnTo>
                    <a:pt x="671703" y="2174417"/>
                  </a:lnTo>
                  <a:lnTo>
                    <a:pt x="663321" y="2157349"/>
                  </a:lnTo>
                  <a:lnTo>
                    <a:pt x="617474" y="2250897"/>
                  </a:lnTo>
                  <a:lnTo>
                    <a:pt x="641477" y="2250897"/>
                  </a:lnTo>
                  <a:lnTo>
                    <a:pt x="647319" y="2237625"/>
                  </a:lnTo>
                  <a:lnTo>
                    <a:pt x="678688" y="2237625"/>
                  </a:lnTo>
                  <a:lnTo>
                    <a:pt x="684657" y="2250897"/>
                  </a:lnTo>
                  <a:lnTo>
                    <a:pt x="709295" y="2250897"/>
                  </a:lnTo>
                  <a:close/>
                </a:path>
                <a:path w="7529830" h="2252979">
                  <a:moveTo>
                    <a:pt x="816483" y="2159216"/>
                  </a:moveTo>
                  <a:lnTo>
                    <a:pt x="791972" y="2159216"/>
                  </a:lnTo>
                  <a:lnTo>
                    <a:pt x="771271" y="2205571"/>
                  </a:lnTo>
                  <a:lnTo>
                    <a:pt x="770407" y="2203843"/>
                  </a:lnTo>
                  <a:lnTo>
                    <a:pt x="747522" y="2157615"/>
                  </a:lnTo>
                  <a:lnTo>
                    <a:pt x="724535" y="2204885"/>
                  </a:lnTo>
                  <a:lnTo>
                    <a:pt x="704088" y="2159216"/>
                  </a:lnTo>
                  <a:lnTo>
                    <a:pt x="679450" y="2159216"/>
                  </a:lnTo>
                  <a:lnTo>
                    <a:pt x="725551" y="2252599"/>
                  </a:lnTo>
                  <a:lnTo>
                    <a:pt x="747052" y="2204885"/>
                  </a:lnTo>
                  <a:lnTo>
                    <a:pt x="747522" y="2203843"/>
                  </a:lnTo>
                  <a:lnTo>
                    <a:pt x="770382" y="2252599"/>
                  </a:lnTo>
                  <a:lnTo>
                    <a:pt x="793597" y="2205571"/>
                  </a:lnTo>
                  <a:lnTo>
                    <a:pt x="816483" y="2159216"/>
                  </a:lnTo>
                  <a:close/>
                </a:path>
                <a:path w="7529830" h="2252979">
                  <a:moveTo>
                    <a:pt x="832231" y="2173554"/>
                  </a:moveTo>
                  <a:lnTo>
                    <a:pt x="830567" y="2170747"/>
                  </a:lnTo>
                  <a:lnTo>
                    <a:pt x="830465" y="2170569"/>
                  </a:lnTo>
                  <a:lnTo>
                    <a:pt x="830287" y="2170265"/>
                  </a:lnTo>
                  <a:lnTo>
                    <a:pt x="830199" y="2170112"/>
                  </a:lnTo>
                  <a:lnTo>
                    <a:pt x="830834" y="2169426"/>
                  </a:lnTo>
                  <a:lnTo>
                    <a:pt x="831342" y="2168791"/>
                  </a:lnTo>
                  <a:lnTo>
                    <a:pt x="831723" y="2167953"/>
                  </a:lnTo>
                  <a:lnTo>
                    <a:pt x="831735" y="2166150"/>
                  </a:lnTo>
                  <a:lnTo>
                    <a:pt x="831621" y="2165832"/>
                  </a:lnTo>
                  <a:lnTo>
                    <a:pt x="831342" y="2165350"/>
                  </a:lnTo>
                  <a:lnTo>
                    <a:pt x="831164" y="2165007"/>
                  </a:lnTo>
                  <a:lnTo>
                    <a:pt x="831088" y="2164854"/>
                  </a:lnTo>
                  <a:lnTo>
                    <a:pt x="830580" y="2164334"/>
                  </a:lnTo>
                  <a:lnTo>
                    <a:pt x="829818" y="2164029"/>
                  </a:lnTo>
                  <a:lnTo>
                    <a:pt x="829056" y="2163686"/>
                  </a:lnTo>
                  <a:lnTo>
                    <a:pt x="829056" y="2167305"/>
                  </a:lnTo>
                  <a:lnTo>
                    <a:pt x="828802" y="2167648"/>
                  </a:lnTo>
                  <a:lnTo>
                    <a:pt x="828167" y="2167953"/>
                  </a:lnTo>
                  <a:lnTo>
                    <a:pt x="826643" y="2167953"/>
                  </a:lnTo>
                  <a:lnTo>
                    <a:pt x="826643" y="2166150"/>
                  </a:lnTo>
                  <a:lnTo>
                    <a:pt x="828040" y="2166150"/>
                  </a:lnTo>
                  <a:lnTo>
                    <a:pt x="828548" y="2166328"/>
                  </a:lnTo>
                  <a:lnTo>
                    <a:pt x="828802" y="2166480"/>
                  </a:lnTo>
                  <a:lnTo>
                    <a:pt x="828941" y="2166670"/>
                  </a:lnTo>
                  <a:lnTo>
                    <a:pt x="829056" y="2167305"/>
                  </a:lnTo>
                  <a:lnTo>
                    <a:pt x="829056" y="2163686"/>
                  </a:lnTo>
                  <a:lnTo>
                    <a:pt x="828040" y="2163534"/>
                  </a:lnTo>
                  <a:lnTo>
                    <a:pt x="823976" y="2163534"/>
                  </a:lnTo>
                  <a:lnTo>
                    <a:pt x="823976" y="2173554"/>
                  </a:lnTo>
                  <a:lnTo>
                    <a:pt x="826643" y="2173554"/>
                  </a:lnTo>
                  <a:lnTo>
                    <a:pt x="826643" y="2170569"/>
                  </a:lnTo>
                  <a:lnTo>
                    <a:pt x="827278" y="2170569"/>
                  </a:lnTo>
                  <a:lnTo>
                    <a:pt x="828802" y="2173554"/>
                  </a:lnTo>
                  <a:lnTo>
                    <a:pt x="832231" y="2173554"/>
                  </a:lnTo>
                  <a:close/>
                </a:path>
                <a:path w="7529830" h="2252979">
                  <a:moveTo>
                    <a:pt x="837692" y="2165832"/>
                  </a:moveTo>
                  <a:lnTo>
                    <a:pt x="837361" y="2165007"/>
                  </a:lnTo>
                  <a:lnTo>
                    <a:pt x="837311" y="2164854"/>
                  </a:lnTo>
                  <a:lnTo>
                    <a:pt x="836371" y="2163191"/>
                  </a:lnTo>
                  <a:lnTo>
                    <a:pt x="836295" y="2163038"/>
                  </a:lnTo>
                  <a:lnTo>
                    <a:pt x="835266" y="2161717"/>
                  </a:lnTo>
                  <a:lnTo>
                    <a:pt x="835152" y="2161565"/>
                  </a:lnTo>
                  <a:lnTo>
                    <a:pt x="834745" y="2161273"/>
                  </a:lnTo>
                  <a:lnTo>
                    <a:pt x="834745" y="2170747"/>
                  </a:lnTo>
                  <a:lnTo>
                    <a:pt x="834517" y="2171547"/>
                  </a:lnTo>
                  <a:lnTo>
                    <a:pt x="829183" y="2175853"/>
                  </a:lnTo>
                  <a:lnTo>
                    <a:pt x="826135" y="2175853"/>
                  </a:lnTo>
                  <a:lnTo>
                    <a:pt x="820610" y="2170747"/>
                  </a:lnTo>
                  <a:lnTo>
                    <a:pt x="820534" y="2170569"/>
                  </a:lnTo>
                  <a:lnTo>
                    <a:pt x="820420" y="2170265"/>
                  </a:lnTo>
                  <a:lnTo>
                    <a:pt x="820331" y="2169769"/>
                  </a:lnTo>
                  <a:lnTo>
                    <a:pt x="820267" y="2169426"/>
                  </a:lnTo>
                  <a:lnTo>
                    <a:pt x="820166" y="2168791"/>
                  </a:lnTo>
                  <a:lnTo>
                    <a:pt x="820305" y="2167953"/>
                  </a:lnTo>
                  <a:lnTo>
                    <a:pt x="820420" y="2167305"/>
                  </a:lnTo>
                  <a:lnTo>
                    <a:pt x="821397" y="2165007"/>
                  </a:lnTo>
                  <a:lnTo>
                    <a:pt x="821461" y="2164854"/>
                  </a:lnTo>
                  <a:lnTo>
                    <a:pt x="827659" y="2161565"/>
                  </a:lnTo>
                  <a:lnTo>
                    <a:pt x="829183" y="2161717"/>
                  </a:lnTo>
                  <a:lnTo>
                    <a:pt x="834428" y="2165832"/>
                  </a:lnTo>
                  <a:lnTo>
                    <a:pt x="834517" y="2165985"/>
                  </a:lnTo>
                  <a:lnTo>
                    <a:pt x="834555" y="2166150"/>
                  </a:lnTo>
                  <a:lnTo>
                    <a:pt x="834656" y="2166480"/>
                  </a:lnTo>
                  <a:lnTo>
                    <a:pt x="834745" y="2170747"/>
                  </a:lnTo>
                  <a:lnTo>
                    <a:pt x="834745" y="2161273"/>
                  </a:lnTo>
                  <a:lnTo>
                    <a:pt x="833628" y="2160435"/>
                  </a:lnTo>
                  <a:lnTo>
                    <a:pt x="831723" y="2159444"/>
                  </a:lnTo>
                  <a:lnTo>
                    <a:pt x="830707" y="2159114"/>
                  </a:lnTo>
                  <a:lnTo>
                    <a:pt x="829818" y="2158923"/>
                  </a:lnTo>
                  <a:lnTo>
                    <a:pt x="828675" y="2158771"/>
                  </a:lnTo>
                  <a:lnTo>
                    <a:pt x="827659" y="2158581"/>
                  </a:lnTo>
                  <a:lnTo>
                    <a:pt x="826643" y="2158771"/>
                  </a:lnTo>
                  <a:lnTo>
                    <a:pt x="825627" y="2158923"/>
                  </a:lnTo>
                  <a:lnTo>
                    <a:pt x="824611" y="2159114"/>
                  </a:lnTo>
                  <a:lnTo>
                    <a:pt x="818197" y="2164664"/>
                  </a:lnTo>
                  <a:lnTo>
                    <a:pt x="818083" y="2164854"/>
                  </a:lnTo>
                  <a:lnTo>
                    <a:pt x="818007" y="2165007"/>
                  </a:lnTo>
                  <a:lnTo>
                    <a:pt x="817765" y="2165832"/>
                  </a:lnTo>
                  <a:lnTo>
                    <a:pt x="817727" y="2165985"/>
                  </a:lnTo>
                  <a:lnTo>
                    <a:pt x="817626" y="2166328"/>
                  </a:lnTo>
                  <a:lnTo>
                    <a:pt x="817537" y="2166670"/>
                  </a:lnTo>
                  <a:lnTo>
                    <a:pt x="817499" y="2170747"/>
                  </a:lnTo>
                  <a:lnTo>
                    <a:pt x="817803" y="2171547"/>
                  </a:lnTo>
                  <a:lnTo>
                    <a:pt x="817880" y="2171738"/>
                  </a:lnTo>
                  <a:lnTo>
                    <a:pt x="818134" y="2172716"/>
                  </a:lnTo>
                  <a:lnTo>
                    <a:pt x="818642" y="2173554"/>
                  </a:lnTo>
                  <a:lnTo>
                    <a:pt x="819048" y="2174341"/>
                  </a:lnTo>
                  <a:lnTo>
                    <a:pt x="819150" y="2174532"/>
                  </a:lnTo>
                  <a:lnTo>
                    <a:pt x="826643" y="2178799"/>
                  </a:lnTo>
                  <a:lnTo>
                    <a:pt x="828675" y="2178799"/>
                  </a:lnTo>
                  <a:lnTo>
                    <a:pt x="829818" y="2178647"/>
                  </a:lnTo>
                  <a:lnTo>
                    <a:pt x="830707" y="2178304"/>
                  </a:lnTo>
                  <a:lnTo>
                    <a:pt x="831723" y="2177973"/>
                  </a:lnTo>
                  <a:lnTo>
                    <a:pt x="837692" y="2171738"/>
                  </a:lnTo>
                  <a:lnTo>
                    <a:pt x="837692" y="2165832"/>
                  </a:lnTo>
                  <a:close/>
                </a:path>
                <a:path w="7529830" h="2252979">
                  <a:moveTo>
                    <a:pt x="7529576" y="0"/>
                  </a:moveTo>
                  <a:lnTo>
                    <a:pt x="6329426" y="0"/>
                  </a:lnTo>
                  <a:lnTo>
                    <a:pt x="6329426" y="352425"/>
                  </a:lnTo>
                  <a:lnTo>
                    <a:pt x="7529576" y="352425"/>
                  </a:lnTo>
                  <a:lnTo>
                    <a:pt x="75295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53326" y="4338701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0" y="352425"/>
                  </a:moveTo>
                  <a:lnTo>
                    <a:pt x="1200150" y="35242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66026" y="4358957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Carrier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87101" y="2309431"/>
            <a:ext cx="1101090" cy="5772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32410" marR="5080" indent="-220345">
              <a:lnSpc>
                <a:spcPct val="100899"/>
              </a:lnSpc>
              <a:spcBef>
                <a:spcPts val="80"/>
              </a:spcBef>
            </a:pPr>
            <a:r>
              <a:rPr sz="1800" b="1" dirty="0">
                <a:latin typeface="Arial"/>
                <a:cs typeface="Arial"/>
              </a:rPr>
              <a:t>VIP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Code: 15200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040626" y="5573712"/>
            <a:ext cx="1225550" cy="377825"/>
            <a:chOff x="7040626" y="5573712"/>
            <a:chExt cx="1225550" cy="377825"/>
          </a:xfrm>
        </p:grpSpPr>
        <p:sp>
          <p:nvSpPr>
            <p:cNvPr id="9" name="object 9"/>
            <p:cNvSpPr/>
            <p:nvPr/>
          </p:nvSpPr>
          <p:spPr>
            <a:xfrm>
              <a:off x="7053326" y="5586412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120015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0150" y="352425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53326" y="5586412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0" y="352425"/>
                  </a:moveTo>
                  <a:lnTo>
                    <a:pt x="1200150" y="35242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066026" y="5604827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Shipper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436620" y="165036"/>
            <a:ext cx="6231890" cy="809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451610" marR="30480" indent="-1414145">
              <a:lnSpc>
                <a:spcPts val="2930"/>
              </a:lnSpc>
              <a:spcBef>
                <a:spcPts val="455"/>
              </a:spcBef>
            </a:pPr>
            <a:r>
              <a:rPr sz="2700" dirty="0">
                <a:latin typeface="Calibri"/>
                <a:cs typeface="Calibri"/>
              </a:rPr>
              <a:t>WHITE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CLAW</a:t>
            </a:r>
            <a:r>
              <a:rPr sz="2700" baseline="26234" dirty="0">
                <a:latin typeface="Calibri"/>
                <a:cs typeface="Calibri"/>
              </a:rPr>
              <a:t>®</a:t>
            </a:r>
            <a:r>
              <a:rPr sz="2700" spc="225" baseline="2623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0%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12PK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PACKAGE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CHANGES </a:t>
            </a:r>
            <a:r>
              <a:rPr sz="2700" dirty="0">
                <a:latin typeface="Calibri"/>
                <a:cs typeface="Calibri"/>
              </a:rPr>
              <a:t>UPC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AND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PALLET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SPECS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305425" y="781050"/>
            <a:ext cx="5638800" cy="4238625"/>
            <a:chOff x="5305425" y="781050"/>
            <a:chExt cx="5638800" cy="423862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5425" y="781050"/>
              <a:ext cx="5638800" cy="3552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0" y="4000500"/>
              <a:ext cx="1390650" cy="1019175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219200" y="1152525"/>
            <a:ext cx="8620125" cy="5238750"/>
            <a:chOff x="1219200" y="1152525"/>
            <a:chExt cx="8620125" cy="523875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7300" y="1190625"/>
              <a:ext cx="4648200" cy="51625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38250" y="1171575"/>
              <a:ext cx="4686300" cy="5200650"/>
            </a:xfrm>
            <a:custGeom>
              <a:avLst/>
              <a:gdLst/>
              <a:ahLst/>
              <a:cxnLst/>
              <a:rect l="l" t="t" r="r" b="b"/>
              <a:pathLst>
                <a:path w="4686300" h="5200650">
                  <a:moveTo>
                    <a:pt x="0" y="5200650"/>
                  </a:moveTo>
                  <a:lnTo>
                    <a:pt x="4686300" y="5200650"/>
                  </a:lnTo>
                  <a:lnTo>
                    <a:pt x="4686300" y="0"/>
                  </a:lnTo>
                  <a:lnTo>
                    <a:pt x="0" y="0"/>
                  </a:lnTo>
                  <a:lnTo>
                    <a:pt x="0" y="520065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15325" y="5210175"/>
              <a:ext cx="1524000" cy="108585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674490" y="6486565"/>
            <a:ext cx="5791835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400" b="1" dirty="0">
                <a:latin typeface="Arial"/>
                <a:cs typeface="Arial"/>
              </a:rPr>
              <a:t>UPCs</a:t>
            </a:r>
            <a:r>
              <a:rPr sz="2400" b="1" spc="-1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VIP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CODES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NOT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CHANGING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5053076"/>
              <a:ext cx="1300480" cy="1538605"/>
            </a:xfrm>
            <a:custGeom>
              <a:avLst/>
              <a:gdLst/>
              <a:ahLst/>
              <a:cxnLst/>
              <a:rect l="l" t="t" r="r" b="b"/>
              <a:pathLst>
                <a:path w="1300480" h="1538604">
                  <a:moveTo>
                    <a:pt x="136893" y="1444840"/>
                  </a:moveTo>
                  <a:lnTo>
                    <a:pt x="112522" y="1444840"/>
                  </a:lnTo>
                  <a:lnTo>
                    <a:pt x="91859" y="1491195"/>
                  </a:lnTo>
                  <a:lnTo>
                    <a:pt x="91008" y="1489468"/>
                  </a:lnTo>
                  <a:lnTo>
                    <a:pt x="68097" y="1443240"/>
                  </a:lnTo>
                  <a:lnTo>
                    <a:pt x="45046" y="1490510"/>
                  </a:lnTo>
                  <a:lnTo>
                    <a:pt x="24612" y="1444840"/>
                  </a:lnTo>
                  <a:lnTo>
                    <a:pt x="0" y="1444840"/>
                  </a:lnTo>
                  <a:lnTo>
                    <a:pt x="45999" y="1538224"/>
                  </a:lnTo>
                  <a:lnTo>
                    <a:pt x="67614" y="1490510"/>
                  </a:lnTo>
                  <a:lnTo>
                    <a:pt x="68097" y="1489468"/>
                  </a:lnTo>
                  <a:lnTo>
                    <a:pt x="90893" y="1538224"/>
                  </a:lnTo>
                  <a:lnTo>
                    <a:pt x="114058" y="1491195"/>
                  </a:lnTo>
                  <a:lnTo>
                    <a:pt x="136893" y="1444840"/>
                  </a:lnTo>
                  <a:close/>
                </a:path>
                <a:path w="1300480" h="1538604">
                  <a:moveTo>
                    <a:pt x="223786" y="1444815"/>
                  </a:moveTo>
                  <a:lnTo>
                    <a:pt x="201701" y="1444815"/>
                  </a:lnTo>
                  <a:lnTo>
                    <a:pt x="201701" y="1480337"/>
                  </a:lnTo>
                  <a:lnTo>
                    <a:pt x="166890" y="1480337"/>
                  </a:lnTo>
                  <a:lnTo>
                    <a:pt x="166890" y="1444815"/>
                  </a:lnTo>
                  <a:lnTo>
                    <a:pt x="144919" y="1444815"/>
                  </a:lnTo>
                  <a:lnTo>
                    <a:pt x="144919" y="1536522"/>
                  </a:lnTo>
                  <a:lnTo>
                    <a:pt x="166890" y="1536522"/>
                  </a:lnTo>
                  <a:lnTo>
                    <a:pt x="166890" y="1500098"/>
                  </a:lnTo>
                  <a:lnTo>
                    <a:pt x="201701" y="1500098"/>
                  </a:lnTo>
                  <a:lnTo>
                    <a:pt x="201701" y="1536522"/>
                  </a:lnTo>
                  <a:lnTo>
                    <a:pt x="223786" y="1536522"/>
                  </a:lnTo>
                  <a:lnTo>
                    <a:pt x="223786" y="1500098"/>
                  </a:lnTo>
                  <a:lnTo>
                    <a:pt x="223786" y="1480337"/>
                  </a:lnTo>
                  <a:lnTo>
                    <a:pt x="223786" y="1444815"/>
                  </a:lnTo>
                  <a:close/>
                </a:path>
                <a:path w="1300480" h="1538604">
                  <a:moveTo>
                    <a:pt x="262966" y="1444815"/>
                  </a:moveTo>
                  <a:lnTo>
                    <a:pt x="240893" y="1444815"/>
                  </a:lnTo>
                  <a:lnTo>
                    <a:pt x="240893" y="1536522"/>
                  </a:lnTo>
                  <a:lnTo>
                    <a:pt x="262966" y="1536522"/>
                  </a:lnTo>
                  <a:lnTo>
                    <a:pt x="262966" y="1444815"/>
                  </a:lnTo>
                  <a:close/>
                </a:path>
                <a:path w="1300480" h="1538604">
                  <a:moveTo>
                    <a:pt x="343217" y="1444815"/>
                  </a:moveTo>
                  <a:lnTo>
                    <a:pt x="273710" y="1444815"/>
                  </a:lnTo>
                  <a:lnTo>
                    <a:pt x="273710" y="1464030"/>
                  </a:lnTo>
                  <a:lnTo>
                    <a:pt x="297357" y="1464030"/>
                  </a:lnTo>
                  <a:lnTo>
                    <a:pt x="297357" y="1536522"/>
                  </a:lnTo>
                  <a:lnTo>
                    <a:pt x="319443" y="1536522"/>
                  </a:lnTo>
                  <a:lnTo>
                    <a:pt x="319443" y="1464030"/>
                  </a:lnTo>
                  <a:lnTo>
                    <a:pt x="343217" y="1464030"/>
                  </a:lnTo>
                  <a:lnTo>
                    <a:pt x="343217" y="1444815"/>
                  </a:lnTo>
                  <a:close/>
                </a:path>
                <a:path w="1300480" h="1538604">
                  <a:moveTo>
                    <a:pt x="417106" y="1444815"/>
                  </a:moveTo>
                  <a:lnTo>
                    <a:pt x="353961" y="1444815"/>
                  </a:lnTo>
                  <a:lnTo>
                    <a:pt x="353961" y="1536522"/>
                  </a:lnTo>
                  <a:lnTo>
                    <a:pt x="417106" y="1536522"/>
                  </a:lnTo>
                  <a:lnTo>
                    <a:pt x="417106" y="1517319"/>
                  </a:lnTo>
                  <a:lnTo>
                    <a:pt x="375932" y="1517319"/>
                  </a:lnTo>
                  <a:lnTo>
                    <a:pt x="375932" y="1499387"/>
                  </a:lnTo>
                  <a:lnTo>
                    <a:pt x="409663" y="1499387"/>
                  </a:lnTo>
                  <a:lnTo>
                    <a:pt x="409663" y="1480337"/>
                  </a:lnTo>
                  <a:lnTo>
                    <a:pt x="375932" y="1480337"/>
                  </a:lnTo>
                  <a:lnTo>
                    <a:pt x="375932" y="1464030"/>
                  </a:lnTo>
                  <a:lnTo>
                    <a:pt x="417106" y="1464030"/>
                  </a:lnTo>
                  <a:lnTo>
                    <a:pt x="417106" y="1444815"/>
                  </a:lnTo>
                  <a:close/>
                </a:path>
                <a:path w="1300480" h="1538604">
                  <a:moveTo>
                    <a:pt x="539242" y="1501762"/>
                  </a:moveTo>
                  <a:lnTo>
                    <a:pt x="537921" y="1503400"/>
                  </a:lnTo>
                  <a:lnTo>
                    <a:pt x="536359" y="1504911"/>
                  </a:lnTo>
                  <a:lnTo>
                    <a:pt x="534784" y="1506550"/>
                  </a:lnTo>
                  <a:lnTo>
                    <a:pt x="514591" y="1517510"/>
                  </a:lnTo>
                  <a:lnTo>
                    <a:pt x="514223" y="1517510"/>
                  </a:lnTo>
                  <a:lnTo>
                    <a:pt x="512699" y="1517738"/>
                  </a:lnTo>
                  <a:lnTo>
                    <a:pt x="510171" y="1517980"/>
                  </a:lnTo>
                  <a:lnTo>
                    <a:pt x="504761" y="1517980"/>
                  </a:lnTo>
                  <a:lnTo>
                    <a:pt x="501980" y="1517510"/>
                  </a:lnTo>
                  <a:lnTo>
                    <a:pt x="501357" y="1517510"/>
                  </a:lnTo>
                  <a:lnTo>
                    <a:pt x="481723" y="1493507"/>
                  </a:lnTo>
                  <a:lnTo>
                    <a:pt x="481723" y="1487830"/>
                  </a:lnTo>
                  <a:lnTo>
                    <a:pt x="503770" y="1463484"/>
                  </a:lnTo>
                  <a:lnTo>
                    <a:pt x="512572" y="1463484"/>
                  </a:lnTo>
                  <a:lnTo>
                    <a:pt x="538048" y="1476997"/>
                  </a:lnTo>
                  <a:lnTo>
                    <a:pt x="538048" y="1463484"/>
                  </a:lnTo>
                  <a:lnTo>
                    <a:pt x="538048" y="1452994"/>
                  </a:lnTo>
                  <a:lnTo>
                    <a:pt x="534784" y="1450797"/>
                  </a:lnTo>
                  <a:lnTo>
                    <a:pt x="533222" y="1449870"/>
                  </a:lnTo>
                  <a:lnTo>
                    <a:pt x="529869" y="1448003"/>
                  </a:lnTo>
                  <a:lnTo>
                    <a:pt x="528180" y="1447317"/>
                  </a:lnTo>
                  <a:lnTo>
                    <a:pt x="526364" y="1446479"/>
                  </a:lnTo>
                  <a:lnTo>
                    <a:pt x="514502" y="1443558"/>
                  </a:lnTo>
                  <a:lnTo>
                    <a:pt x="501916" y="1443558"/>
                  </a:lnTo>
                  <a:lnTo>
                    <a:pt x="500062" y="1443799"/>
                  </a:lnTo>
                  <a:lnTo>
                    <a:pt x="497662" y="1444155"/>
                  </a:lnTo>
                  <a:lnTo>
                    <a:pt x="494830" y="1444726"/>
                  </a:lnTo>
                  <a:lnTo>
                    <a:pt x="494957" y="1444726"/>
                  </a:lnTo>
                  <a:lnTo>
                    <a:pt x="492874" y="1445323"/>
                  </a:lnTo>
                  <a:lnTo>
                    <a:pt x="471360" y="1458595"/>
                  </a:lnTo>
                  <a:lnTo>
                    <a:pt x="469823" y="1460233"/>
                  </a:lnTo>
                  <a:lnTo>
                    <a:pt x="458914" y="1487830"/>
                  </a:lnTo>
                  <a:lnTo>
                    <a:pt x="458914" y="1493507"/>
                  </a:lnTo>
                  <a:lnTo>
                    <a:pt x="464426" y="1513192"/>
                  </a:lnTo>
                  <a:lnTo>
                    <a:pt x="464540" y="1513433"/>
                  </a:lnTo>
                  <a:lnTo>
                    <a:pt x="495274" y="1536827"/>
                  </a:lnTo>
                  <a:lnTo>
                    <a:pt x="500646" y="1537868"/>
                  </a:lnTo>
                  <a:lnTo>
                    <a:pt x="501294" y="1537868"/>
                  </a:lnTo>
                  <a:lnTo>
                    <a:pt x="505129" y="1538224"/>
                  </a:lnTo>
                  <a:lnTo>
                    <a:pt x="510959" y="1538224"/>
                  </a:lnTo>
                  <a:lnTo>
                    <a:pt x="514134" y="1537868"/>
                  </a:lnTo>
                  <a:lnTo>
                    <a:pt x="518312" y="1537182"/>
                  </a:lnTo>
                  <a:lnTo>
                    <a:pt x="520382" y="1536700"/>
                  </a:lnTo>
                  <a:lnTo>
                    <a:pt x="522401" y="1536255"/>
                  </a:lnTo>
                  <a:lnTo>
                    <a:pt x="539242" y="1527632"/>
                  </a:lnTo>
                  <a:lnTo>
                    <a:pt x="539242" y="1517980"/>
                  </a:lnTo>
                  <a:lnTo>
                    <a:pt x="539242" y="1501762"/>
                  </a:lnTo>
                  <a:close/>
                </a:path>
                <a:path w="1300480" h="1538604">
                  <a:moveTo>
                    <a:pt x="612394" y="1517319"/>
                  </a:moveTo>
                  <a:lnTo>
                    <a:pt x="576326" y="1517319"/>
                  </a:lnTo>
                  <a:lnTo>
                    <a:pt x="576326" y="1444815"/>
                  </a:lnTo>
                  <a:lnTo>
                    <a:pt x="554355" y="1444815"/>
                  </a:lnTo>
                  <a:lnTo>
                    <a:pt x="554355" y="1536522"/>
                  </a:lnTo>
                  <a:lnTo>
                    <a:pt x="612394" y="1536522"/>
                  </a:lnTo>
                  <a:lnTo>
                    <a:pt x="612394" y="1517319"/>
                  </a:lnTo>
                  <a:close/>
                </a:path>
                <a:path w="1300480" h="1538604">
                  <a:moveTo>
                    <a:pt x="709295" y="1536522"/>
                  </a:moveTo>
                  <a:lnTo>
                    <a:pt x="702767" y="1523250"/>
                  </a:lnTo>
                  <a:lnTo>
                    <a:pt x="695045" y="1507540"/>
                  </a:lnTo>
                  <a:lnTo>
                    <a:pt x="685507" y="1488135"/>
                  </a:lnTo>
                  <a:lnTo>
                    <a:pt x="671703" y="1460042"/>
                  </a:lnTo>
                  <a:lnTo>
                    <a:pt x="671703" y="1507540"/>
                  </a:lnTo>
                  <a:lnTo>
                    <a:pt x="654304" y="1507540"/>
                  </a:lnTo>
                  <a:lnTo>
                    <a:pt x="663067" y="1488135"/>
                  </a:lnTo>
                  <a:lnTo>
                    <a:pt x="671703" y="1507540"/>
                  </a:lnTo>
                  <a:lnTo>
                    <a:pt x="671703" y="1460042"/>
                  </a:lnTo>
                  <a:lnTo>
                    <a:pt x="663321" y="1442974"/>
                  </a:lnTo>
                  <a:lnTo>
                    <a:pt x="617474" y="1536522"/>
                  </a:lnTo>
                  <a:lnTo>
                    <a:pt x="641477" y="1536522"/>
                  </a:lnTo>
                  <a:lnTo>
                    <a:pt x="647319" y="1523250"/>
                  </a:lnTo>
                  <a:lnTo>
                    <a:pt x="678688" y="1523250"/>
                  </a:lnTo>
                  <a:lnTo>
                    <a:pt x="684657" y="1536522"/>
                  </a:lnTo>
                  <a:lnTo>
                    <a:pt x="709295" y="1536522"/>
                  </a:lnTo>
                  <a:close/>
                </a:path>
                <a:path w="1300480" h="1538604">
                  <a:moveTo>
                    <a:pt x="816483" y="1444840"/>
                  </a:moveTo>
                  <a:lnTo>
                    <a:pt x="791972" y="1444840"/>
                  </a:lnTo>
                  <a:lnTo>
                    <a:pt x="771271" y="1491195"/>
                  </a:lnTo>
                  <a:lnTo>
                    <a:pt x="770407" y="1489468"/>
                  </a:lnTo>
                  <a:lnTo>
                    <a:pt x="747522" y="1443240"/>
                  </a:lnTo>
                  <a:lnTo>
                    <a:pt x="724535" y="1490510"/>
                  </a:lnTo>
                  <a:lnTo>
                    <a:pt x="704088" y="1444840"/>
                  </a:lnTo>
                  <a:lnTo>
                    <a:pt x="679450" y="1444840"/>
                  </a:lnTo>
                  <a:lnTo>
                    <a:pt x="725551" y="1538224"/>
                  </a:lnTo>
                  <a:lnTo>
                    <a:pt x="747052" y="1490510"/>
                  </a:lnTo>
                  <a:lnTo>
                    <a:pt x="747522" y="1489468"/>
                  </a:lnTo>
                  <a:lnTo>
                    <a:pt x="770382" y="1538224"/>
                  </a:lnTo>
                  <a:lnTo>
                    <a:pt x="793597" y="1491195"/>
                  </a:lnTo>
                  <a:lnTo>
                    <a:pt x="816483" y="1444840"/>
                  </a:lnTo>
                  <a:close/>
                </a:path>
                <a:path w="1300480" h="1538604">
                  <a:moveTo>
                    <a:pt x="832231" y="1459179"/>
                  </a:moveTo>
                  <a:lnTo>
                    <a:pt x="830567" y="1456372"/>
                  </a:lnTo>
                  <a:lnTo>
                    <a:pt x="830465" y="1456194"/>
                  </a:lnTo>
                  <a:lnTo>
                    <a:pt x="830287" y="1455889"/>
                  </a:lnTo>
                  <a:lnTo>
                    <a:pt x="830199" y="1455737"/>
                  </a:lnTo>
                  <a:lnTo>
                    <a:pt x="830834" y="1455051"/>
                  </a:lnTo>
                  <a:lnTo>
                    <a:pt x="831342" y="1454416"/>
                  </a:lnTo>
                  <a:lnTo>
                    <a:pt x="831723" y="1453578"/>
                  </a:lnTo>
                  <a:lnTo>
                    <a:pt x="831735" y="1451775"/>
                  </a:lnTo>
                  <a:lnTo>
                    <a:pt x="831621" y="1451457"/>
                  </a:lnTo>
                  <a:lnTo>
                    <a:pt x="831342" y="1450975"/>
                  </a:lnTo>
                  <a:lnTo>
                    <a:pt x="831164" y="1450632"/>
                  </a:lnTo>
                  <a:lnTo>
                    <a:pt x="831088" y="1450479"/>
                  </a:lnTo>
                  <a:lnTo>
                    <a:pt x="830580" y="1449959"/>
                  </a:lnTo>
                  <a:lnTo>
                    <a:pt x="829818" y="1449654"/>
                  </a:lnTo>
                  <a:lnTo>
                    <a:pt x="829056" y="1449311"/>
                  </a:lnTo>
                  <a:lnTo>
                    <a:pt x="829056" y="1452930"/>
                  </a:lnTo>
                  <a:lnTo>
                    <a:pt x="828802" y="1453273"/>
                  </a:lnTo>
                  <a:lnTo>
                    <a:pt x="828167" y="1453578"/>
                  </a:lnTo>
                  <a:lnTo>
                    <a:pt x="826643" y="1453578"/>
                  </a:lnTo>
                  <a:lnTo>
                    <a:pt x="826643" y="1451775"/>
                  </a:lnTo>
                  <a:lnTo>
                    <a:pt x="828040" y="1451775"/>
                  </a:lnTo>
                  <a:lnTo>
                    <a:pt x="828548" y="1451952"/>
                  </a:lnTo>
                  <a:lnTo>
                    <a:pt x="828802" y="1452105"/>
                  </a:lnTo>
                  <a:lnTo>
                    <a:pt x="828941" y="1452295"/>
                  </a:lnTo>
                  <a:lnTo>
                    <a:pt x="829056" y="1452930"/>
                  </a:lnTo>
                  <a:lnTo>
                    <a:pt x="829056" y="1449311"/>
                  </a:lnTo>
                  <a:lnTo>
                    <a:pt x="828040" y="1449158"/>
                  </a:lnTo>
                  <a:lnTo>
                    <a:pt x="823976" y="1449158"/>
                  </a:lnTo>
                  <a:lnTo>
                    <a:pt x="823976" y="1459179"/>
                  </a:lnTo>
                  <a:lnTo>
                    <a:pt x="826643" y="1459179"/>
                  </a:lnTo>
                  <a:lnTo>
                    <a:pt x="826643" y="1456194"/>
                  </a:lnTo>
                  <a:lnTo>
                    <a:pt x="827278" y="1456194"/>
                  </a:lnTo>
                  <a:lnTo>
                    <a:pt x="828802" y="1459179"/>
                  </a:lnTo>
                  <a:lnTo>
                    <a:pt x="832231" y="1459179"/>
                  </a:lnTo>
                  <a:close/>
                </a:path>
                <a:path w="1300480" h="1538604">
                  <a:moveTo>
                    <a:pt x="837692" y="1451457"/>
                  </a:moveTo>
                  <a:lnTo>
                    <a:pt x="837361" y="1450632"/>
                  </a:lnTo>
                  <a:lnTo>
                    <a:pt x="837311" y="1450479"/>
                  </a:lnTo>
                  <a:lnTo>
                    <a:pt x="836371" y="1448816"/>
                  </a:lnTo>
                  <a:lnTo>
                    <a:pt x="836295" y="1448663"/>
                  </a:lnTo>
                  <a:lnTo>
                    <a:pt x="835266" y="1447342"/>
                  </a:lnTo>
                  <a:lnTo>
                    <a:pt x="835152" y="1447190"/>
                  </a:lnTo>
                  <a:lnTo>
                    <a:pt x="834745" y="1446898"/>
                  </a:lnTo>
                  <a:lnTo>
                    <a:pt x="834745" y="1456372"/>
                  </a:lnTo>
                  <a:lnTo>
                    <a:pt x="834517" y="1457172"/>
                  </a:lnTo>
                  <a:lnTo>
                    <a:pt x="829183" y="1461477"/>
                  </a:lnTo>
                  <a:lnTo>
                    <a:pt x="826135" y="1461477"/>
                  </a:lnTo>
                  <a:lnTo>
                    <a:pt x="820610" y="1456372"/>
                  </a:lnTo>
                  <a:lnTo>
                    <a:pt x="820534" y="1456194"/>
                  </a:lnTo>
                  <a:lnTo>
                    <a:pt x="820420" y="1455889"/>
                  </a:lnTo>
                  <a:lnTo>
                    <a:pt x="820331" y="1455394"/>
                  </a:lnTo>
                  <a:lnTo>
                    <a:pt x="820267" y="1455051"/>
                  </a:lnTo>
                  <a:lnTo>
                    <a:pt x="820166" y="1454416"/>
                  </a:lnTo>
                  <a:lnTo>
                    <a:pt x="820305" y="1453578"/>
                  </a:lnTo>
                  <a:lnTo>
                    <a:pt x="820420" y="1452930"/>
                  </a:lnTo>
                  <a:lnTo>
                    <a:pt x="821397" y="1450632"/>
                  </a:lnTo>
                  <a:lnTo>
                    <a:pt x="821461" y="1450479"/>
                  </a:lnTo>
                  <a:lnTo>
                    <a:pt x="827659" y="1447190"/>
                  </a:lnTo>
                  <a:lnTo>
                    <a:pt x="829183" y="1447342"/>
                  </a:lnTo>
                  <a:lnTo>
                    <a:pt x="834428" y="1451457"/>
                  </a:lnTo>
                  <a:lnTo>
                    <a:pt x="834517" y="1451610"/>
                  </a:lnTo>
                  <a:lnTo>
                    <a:pt x="834555" y="1451775"/>
                  </a:lnTo>
                  <a:lnTo>
                    <a:pt x="834656" y="1452105"/>
                  </a:lnTo>
                  <a:lnTo>
                    <a:pt x="834745" y="1456372"/>
                  </a:lnTo>
                  <a:lnTo>
                    <a:pt x="834745" y="1446898"/>
                  </a:lnTo>
                  <a:lnTo>
                    <a:pt x="833628" y="1446060"/>
                  </a:lnTo>
                  <a:lnTo>
                    <a:pt x="831723" y="1445069"/>
                  </a:lnTo>
                  <a:lnTo>
                    <a:pt x="830707" y="1444739"/>
                  </a:lnTo>
                  <a:lnTo>
                    <a:pt x="829818" y="1444548"/>
                  </a:lnTo>
                  <a:lnTo>
                    <a:pt x="828675" y="1444396"/>
                  </a:lnTo>
                  <a:lnTo>
                    <a:pt x="827659" y="1444205"/>
                  </a:lnTo>
                  <a:lnTo>
                    <a:pt x="826643" y="1444396"/>
                  </a:lnTo>
                  <a:lnTo>
                    <a:pt x="825627" y="1444548"/>
                  </a:lnTo>
                  <a:lnTo>
                    <a:pt x="824611" y="1444739"/>
                  </a:lnTo>
                  <a:lnTo>
                    <a:pt x="818197" y="1450289"/>
                  </a:lnTo>
                  <a:lnTo>
                    <a:pt x="818083" y="1450479"/>
                  </a:lnTo>
                  <a:lnTo>
                    <a:pt x="818007" y="1450632"/>
                  </a:lnTo>
                  <a:lnTo>
                    <a:pt x="817765" y="1451457"/>
                  </a:lnTo>
                  <a:lnTo>
                    <a:pt x="817727" y="1451610"/>
                  </a:lnTo>
                  <a:lnTo>
                    <a:pt x="817626" y="1451952"/>
                  </a:lnTo>
                  <a:lnTo>
                    <a:pt x="817537" y="1452295"/>
                  </a:lnTo>
                  <a:lnTo>
                    <a:pt x="817499" y="1456372"/>
                  </a:lnTo>
                  <a:lnTo>
                    <a:pt x="817803" y="1457172"/>
                  </a:lnTo>
                  <a:lnTo>
                    <a:pt x="817880" y="1457363"/>
                  </a:lnTo>
                  <a:lnTo>
                    <a:pt x="818134" y="1458341"/>
                  </a:lnTo>
                  <a:lnTo>
                    <a:pt x="818642" y="1459179"/>
                  </a:lnTo>
                  <a:lnTo>
                    <a:pt x="819048" y="1459966"/>
                  </a:lnTo>
                  <a:lnTo>
                    <a:pt x="819150" y="1460157"/>
                  </a:lnTo>
                  <a:lnTo>
                    <a:pt x="826643" y="1464424"/>
                  </a:lnTo>
                  <a:lnTo>
                    <a:pt x="828675" y="1464424"/>
                  </a:lnTo>
                  <a:lnTo>
                    <a:pt x="829818" y="1464271"/>
                  </a:lnTo>
                  <a:lnTo>
                    <a:pt x="830707" y="1463929"/>
                  </a:lnTo>
                  <a:lnTo>
                    <a:pt x="831723" y="1463598"/>
                  </a:lnTo>
                  <a:lnTo>
                    <a:pt x="837692" y="1457363"/>
                  </a:lnTo>
                  <a:lnTo>
                    <a:pt x="837692" y="1451457"/>
                  </a:lnTo>
                  <a:close/>
                </a:path>
                <a:path w="1300480" h="1538604">
                  <a:moveTo>
                    <a:pt x="1300162" y="0"/>
                  </a:moveTo>
                  <a:lnTo>
                    <a:pt x="414337" y="0"/>
                  </a:lnTo>
                  <a:lnTo>
                    <a:pt x="414337" y="381000"/>
                  </a:lnTo>
                  <a:lnTo>
                    <a:pt x="1300162" y="381000"/>
                  </a:lnTo>
                  <a:lnTo>
                    <a:pt x="13001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38237" y="5053076"/>
              <a:ext cx="885825" cy="381000"/>
            </a:xfrm>
            <a:custGeom>
              <a:avLst/>
              <a:gdLst/>
              <a:ahLst/>
              <a:cxnLst/>
              <a:rect l="l" t="t" r="r" b="b"/>
              <a:pathLst>
                <a:path w="885825" h="381000">
                  <a:moveTo>
                    <a:pt x="0" y="381000"/>
                  </a:moveTo>
                  <a:lnTo>
                    <a:pt x="885825" y="381000"/>
                  </a:lnTo>
                  <a:lnTo>
                    <a:pt x="885825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50937" y="5085778"/>
            <a:ext cx="8604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66465" y="129857"/>
            <a:ext cx="5555615" cy="8096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066925" marR="30480" indent="-2029460">
              <a:lnSpc>
                <a:spcPts val="2930"/>
              </a:lnSpc>
              <a:spcBef>
                <a:spcPts val="455"/>
              </a:spcBef>
            </a:pPr>
            <a:r>
              <a:rPr sz="2700" dirty="0">
                <a:latin typeface="Calibri"/>
                <a:cs typeface="Calibri"/>
              </a:rPr>
              <a:t>WHITE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CLAW</a:t>
            </a:r>
            <a:r>
              <a:rPr sz="2700" baseline="26234" dirty="0">
                <a:latin typeface="Calibri"/>
                <a:cs typeface="Calibri"/>
              </a:rPr>
              <a:t>®</a:t>
            </a:r>
            <a:r>
              <a:rPr sz="2700" spc="209" baseline="2623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0%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PACKAGING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UPDATE </a:t>
            </a:r>
            <a:r>
              <a:rPr sz="2700" dirty="0">
                <a:latin typeface="Calibri"/>
                <a:cs typeface="Calibri"/>
              </a:rPr>
              <a:t>CAN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UPCs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19900" y="4724400"/>
            <a:ext cx="3781425" cy="1123950"/>
            <a:chOff x="6819900" y="4724400"/>
            <a:chExt cx="3781425" cy="11239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9900" y="4733925"/>
              <a:ext cx="1676400" cy="10763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34450" y="4724400"/>
              <a:ext cx="1666875" cy="112395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097783" y="5733097"/>
            <a:ext cx="502284" cy="4857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3335" marR="5080" indent="-1270">
              <a:lnSpc>
                <a:spcPts val="1730"/>
              </a:lnSpc>
              <a:spcBef>
                <a:spcPts val="290"/>
              </a:spcBef>
            </a:pPr>
            <a:r>
              <a:rPr sz="1550" b="1" spc="-20" dirty="0">
                <a:latin typeface="Arial"/>
                <a:cs typeface="Arial"/>
              </a:rPr>
              <a:t>Lime Yuzu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50459" y="5733097"/>
            <a:ext cx="1278890" cy="4857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53670" marR="5080" indent="-141605">
              <a:lnSpc>
                <a:spcPts val="1730"/>
              </a:lnSpc>
              <a:spcBef>
                <a:spcPts val="290"/>
              </a:spcBef>
            </a:pPr>
            <a:r>
              <a:rPr sz="1550" b="1" dirty="0">
                <a:latin typeface="Arial"/>
                <a:cs typeface="Arial"/>
              </a:rPr>
              <a:t>Black</a:t>
            </a:r>
            <a:r>
              <a:rPr sz="1550" b="1" spc="11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Cherry Cranberry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25640" y="5733097"/>
            <a:ext cx="1309370" cy="4857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316865">
              <a:lnSpc>
                <a:spcPts val="1730"/>
              </a:lnSpc>
              <a:spcBef>
                <a:spcPts val="290"/>
              </a:spcBef>
            </a:pPr>
            <a:r>
              <a:rPr sz="1550" b="1" spc="-10" dirty="0">
                <a:latin typeface="Arial"/>
                <a:cs typeface="Arial"/>
              </a:rPr>
              <a:t>Mango </a:t>
            </a:r>
            <a:r>
              <a:rPr sz="1550" b="1" dirty="0">
                <a:latin typeface="Arial"/>
                <a:cs typeface="Arial"/>
              </a:rPr>
              <a:t>Passion</a:t>
            </a:r>
            <a:r>
              <a:rPr sz="1550" b="1" spc="155" dirty="0">
                <a:latin typeface="Arial"/>
                <a:cs typeface="Arial"/>
              </a:rPr>
              <a:t> </a:t>
            </a:r>
            <a:r>
              <a:rPr sz="1550" b="1" spc="-20" dirty="0">
                <a:latin typeface="Arial"/>
                <a:cs typeface="Arial"/>
              </a:rPr>
              <a:t>Fruit</a:t>
            </a:r>
            <a:endParaRPr sz="15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94444" y="5733097"/>
            <a:ext cx="1649730" cy="4857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514350">
              <a:lnSpc>
                <a:spcPts val="1730"/>
              </a:lnSpc>
              <a:spcBef>
                <a:spcPts val="290"/>
              </a:spcBef>
            </a:pPr>
            <a:r>
              <a:rPr sz="1550" b="1" spc="-10" dirty="0">
                <a:latin typeface="Arial"/>
                <a:cs typeface="Arial"/>
              </a:rPr>
              <a:t>Peach </a:t>
            </a:r>
            <a:r>
              <a:rPr sz="1550" b="1" dirty="0">
                <a:latin typeface="Arial"/>
                <a:cs typeface="Arial"/>
              </a:rPr>
              <a:t>Orange</a:t>
            </a:r>
            <a:r>
              <a:rPr sz="1550" b="1" spc="16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Blossom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28900" y="1095375"/>
            <a:ext cx="7800975" cy="4676775"/>
            <a:chOff x="2628900" y="1095375"/>
            <a:chExt cx="7800975" cy="467677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72050" y="4714875"/>
              <a:ext cx="1295400" cy="10572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8900" y="4714875"/>
              <a:ext cx="1447800" cy="10191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58025" y="1095375"/>
              <a:ext cx="1304925" cy="35623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15425" y="1095375"/>
              <a:ext cx="1314450" cy="35623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33950" y="1123950"/>
              <a:ext cx="1304925" cy="35623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4625" y="1133475"/>
              <a:ext cx="1304925" cy="356235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624201" y="2652776"/>
            <a:ext cx="1466850" cy="361950"/>
          </a:xfrm>
          <a:prstGeom prst="rect">
            <a:avLst/>
          </a:prstGeom>
          <a:solidFill>
            <a:srgbClr val="81BB00"/>
          </a:solidFill>
          <a:ln w="25400">
            <a:solidFill>
              <a:srgbClr val="334E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FPO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74490" y="6486565"/>
            <a:ext cx="5791835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400" b="1" dirty="0">
                <a:latin typeface="Arial"/>
                <a:cs typeface="Arial"/>
              </a:rPr>
              <a:t>UPCs</a:t>
            </a:r>
            <a:r>
              <a:rPr sz="2400" b="1" spc="-1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AND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VIP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CODES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NOT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CHANGING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53051" y="2652776"/>
            <a:ext cx="1476375" cy="361950"/>
          </a:xfrm>
          <a:prstGeom prst="rect">
            <a:avLst/>
          </a:prstGeom>
          <a:solidFill>
            <a:srgbClr val="81BB00"/>
          </a:solidFill>
          <a:ln w="25400">
            <a:solidFill>
              <a:srgbClr val="334E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FPO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48551" y="2652776"/>
            <a:ext cx="1466850" cy="361950"/>
          </a:xfrm>
          <a:prstGeom prst="rect">
            <a:avLst/>
          </a:prstGeom>
          <a:solidFill>
            <a:srgbClr val="81BB00"/>
          </a:solidFill>
          <a:ln w="25400">
            <a:solidFill>
              <a:srgbClr val="334E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254"/>
              </a:spcBef>
            </a:pP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FPO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63101" y="2652776"/>
            <a:ext cx="1466850" cy="361950"/>
          </a:xfrm>
          <a:prstGeom prst="rect">
            <a:avLst/>
          </a:prstGeom>
          <a:solidFill>
            <a:srgbClr val="81BB00"/>
          </a:solidFill>
          <a:ln w="25400">
            <a:solidFill>
              <a:srgbClr val="334E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254"/>
              </a:spcBef>
            </a:pP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FPO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6496050"/>
              <a:ext cx="838200" cy="95250"/>
            </a:xfrm>
            <a:custGeom>
              <a:avLst/>
              <a:gdLst/>
              <a:ahLst/>
              <a:cxnLst/>
              <a:rect l="l" t="t" r="r" b="b"/>
              <a:pathLst>
                <a:path w="838200" h="95250">
                  <a:moveTo>
                    <a:pt x="704088" y="1866"/>
                  </a:moveTo>
                  <a:lnTo>
                    <a:pt x="679450" y="1866"/>
                  </a:lnTo>
                  <a:lnTo>
                    <a:pt x="725551" y="95250"/>
                  </a:lnTo>
                  <a:lnTo>
                    <a:pt x="747052" y="47536"/>
                  </a:lnTo>
                  <a:lnTo>
                    <a:pt x="724535" y="47536"/>
                  </a:lnTo>
                  <a:lnTo>
                    <a:pt x="704088" y="1866"/>
                  </a:lnTo>
                  <a:close/>
                </a:path>
                <a:path w="838200" h="95250">
                  <a:moveTo>
                    <a:pt x="770415" y="46494"/>
                  </a:moveTo>
                  <a:lnTo>
                    <a:pt x="747522" y="46494"/>
                  </a:lnTo>
                  <a:lnTo>
                    <a:pt x="770382" y="95250"/>
                  </a:lnTo>
                  <a:lnTo>
                    <a:pt x="793598" y="48221"/>
                  </a:lnTo>
                  <a:lnTo>
                    <a:pt x="771271" y="48221"/>
                  </a:lnTo>
                  <a:lnTo>
                    <a:pt x="770415" y="46494"/>
                  </a:lnTo>
                  <a:close/>
                </a:path>
                <a:path w="838200" h="95250">
                  <a:moveTo>
                    <a:pt x="663321" y="0"/>
                  </a:moveTo>
                  <a:lnTo>
                    <a:pt x="617474" y="93548"/>
                  </a:lnTo>
                  <a:lnTo>
                    <a:pt x="641477" y="93548"/>
                  </a:lnTo>
                  <a:lnTo>
                    <a:pt x="647319" y="80276"/>
                  </a:lnTo>
                  <a:lnTo>
                    <a:pt x="702772" y="80276"/>
                  </a:lnTo>
                  <a:lnTo>
                    <a:pt x="695052" y="64566"/>
                  </a:lnTo>
                  <a:lnTo>
                    <a:pt x="654304" y="64566"/>
                  </a:lnTo>
                  <a:lnTo>
                    <a:pt x="663066" y="45161"/>
                  </a:lnTo>
                  <a:lnTo>
                    <a:pt x="685515" y="45161"/>
                  </a:lnTo>
                  <a:lnTo>
                    <a:pt x="663321" y="0"/>
                  </a:lnTo>
                  <a:close/>
                </a:path>
                <a:path w="838200" h="95250">
                  <a:moveTo>
                    <a:pt x="702772" y="80276"/>
                  </a:moveTo>
                  <a:lnTo>
                    <a:pt x="678688" y="80276"/>
                  </a:lnTo>
                  <a:lnTo>
                    <a:pt x="684657" y="93548"/>
                  </a:lnTo>
                  <a:lnTo>
                    <a:pt x="709294" y="93548"/>
                  </a:lnTo>
                  <a:lnTo>
                    <a:pt x="702772" y="80276"/>
                  </a:lnTo>
                  <a:close/>
                </a:path>
                <a:path w="838200" h="95250">
                  <a:moveTo>
                    <a:pt x="685515" y="45161"/>
                  </a:moveTo>
                  <a:lnTo>
                    <a:pt x="663066" y="45161"/>
                  </a:lnTo>
                  <a:lnTo>
                    <a:pt x="671703" y="64566"/>
                  </a:lnTo>
                  <a:lnTo>
                    <a:pt x="695052" y="64566"/>
                  </a:lnTo>
                  <a:lnTo>
                    <a:pt x="685515" y="45161"/>
                  </a:lnTo>
                  <a:close/>
                </a:path>
                <a:path w="838200" h="95250">
                  <a:moveTo>
                    <a:pt x="816483" y="1866"/>
                  </a:moveTo>
                  <a:lnTo>
                    <a:pt x="791972" y="1866"/>
                  </a:lnTo>
                  <a:lnTo>
                    <a:pt x="771271" y="48221"/>
                  </a:lnTo>
                  <a:lnTo>
                    <a:pt x="793598" y="48221"/>
                  </a:lnTo>
                  <a:lnTo>
                    <a:pt x="816483" y="1866"/>
                  </a:lnTo>
                  <a:close/>
                </a:path>
                <a:path w="838200" h="95250">
                  <a:moveTo>
                    <a:pt x="747522" y="266"/>
                  </a:moveTo>
                  <a:lnTo>
                    <a:pt x="724535" y="47536"/>
                  </a:lnTo>
                  <a:lnTo>
                    <a:pt x="747052" y="47536"/>
                  </a:lnTo>
                  <a:lnTo>
                    <a:pt x="747522" y="46494"/>
                  </a:lnTo>
                  <a:lnTo>
                    <a:pt x="770415" y="46494"/>
                  </a:lnTo>
                  <a:lnTo>
                    <a:pt x="747522" y="266"/>
                  </a:lnTo>
                  <a:close/>
                </a:path>
                <a:path w="838200" h="95250">
                  <a:moveTo>
                    <a:pt x="827659" y="1231"/>
                  </a:moveTo>
                  <a:lnTo>
                    <a:pt x="826643" y="1422"/>
                  </a:lnTo>
                  <a:lnTo>
                    <a:pt x="825627" y="1574"/>
                  </a:lnTo>
                  <a:lnTo>
                    <a:pt x="824611" y="1765"/>
                  </a:lnTo>
                  <a:lnTo>
                    <a:pt x="818092" y="7505"/>
                  </a:lnTo>
                  <a:lnTo>
                    <a:pt x="818007" y="7658"/>
                  </a:lnTo>
                  <a:lnTo>
                    <a:pt x="817776" y="8483"/>
                  </a:lnTo>
                  <a:lnTo>
                    <a:pt x="817733" y="8635"/>
                  </a:lnTo>
                  <a:lnTo>
                    <a:pt x="817637" y="8978"/>
                  </a:lnTo>
                  <a:lnTo>
                    <a:pt x="817541" y="9321"/>
                  </a:lnTo>
                  <a:lnTo>
                    <a:pt x="817499" y="13398"/>
                  </a:lnTo>
                  <a:lnTo>
                    <a:pt x="817806" y="14198"/>
                  </a:lnTo>
                  <a:lnTo>
                    <a:pt x="817880" y="14389"/>
                  </a:lnTo>
                  <a:lnTo>
                    <a:pt x="818134" y="15367"/>
                  </a:lnTo>
                  <a:lnTo>
                    <a:pt x="818641" y="16205"/>
                  </a:lnTo>
                  <a:lnTo>
                    <a:pt x="819051" y="16992"/>
                  </a:lnTo>
                  <a:lnTo>
                    <a:pt x="819150" y="17183"/>
                  </a:lnTo>
                  <a:lnTo>
                    <a:pt x="820547" y="18656"/>
                  </a:lnTo>
                  <a:lnTo>
                    <a:pt x="822071" y="19799"/>
                  </a:lnTo>
                  <a:lnTo>
                    <a:pt x="823722" y="20777"/>
                  </a:lnTo>
                  <a:lnTo>
                    <a:pt x="825754" y="21297"/>
                  </a:lnTo>
                  <a:lnTo>
                    <a:pt x="826643" y="21450"/>
                  </a:lnTo>
                  <a:lnTo>
                    <a:pt x="828675" y="21450"/>
                  </a:lnTo>
                  <a:lnTo>
                    <a:pt x="829818" y="21297"/>
                  </a:lnTo>
                  <a:lnTo>
                    <a:pt x="830707" y="20954"/>
                  </a:lnTo>
                  <a:lnTo>
                    <a:pt x="831722" y="20624"/>
                  </a:lnTo>
                  <a:lnTo>
                    <a:pt x="833628" y="19799"/>
                  </a:lnTo>
                  <a:lnTo>
                    <a:pt x="835152" y="18503"/>
                  </a:lnTo>
                  <a:lnTo>
                    <a:pt x="826135" y="18503"/>
                  </a:lnTo>
                  <a:lnTo>
                    <a:pt x="824738" y="17983"/>
                  </a:lnTo>
                  <a:lnTo>
                    <a:pt x="823468" y="17335"/>
                  </a:lnTo>
                  <a:lnTo>
                    <a:pt x="822452" y="16535"/>
                  </a:lnTo>
                  <a:lnTo>
                    <a:pt x="821563" y="15367"/>
                  </a:lnTo>
                  <a:lnTo>
                    <a:pt x="821031" y="14389"/>
                  </a:lnTo>
                  <a:lnTo>
                    <a:pt x="820928" y="14198"/>
                  </a:lnTo>
                  <a:lnTo>
                    <a:pt x="820611" y="13398"/>
                  </a:lnTo>
                  <a:lnTo>
                    <a:pt x="820540" y="13220"/>
                  </a:lnTo>
                  <a:lnTo>
                    <a:pt x="820419" y="12915"/>
                  </a:lnTo>
                  <a:lnTo>
                    <a:pt x="820334" y="12420"/>
                  </a:lnTo>
                  <a:lnTo>
                    <a:pt x="820275" y="12077"/>
                  </a:lnTo>
                  <a:lnTo>
                    <a:pt x="820166" y="11442"/>
                  </a:lnTo>
                  <a:lnTo>
                    <a:pt x="820309" y="10604"/>
                  </a:lnTo>
                  <a:lnTo>
                    <a:pt x="820419" y="9956"/>
                  </a:lnTo>
                  <a:lnTo>
                    <a:pt x="821398" y="7658"/>
                  </a:lnTo>
                  <a:lnTo>
                    <a:pt x="821471" y="7505"/>
                  </a:lnTo>
                  <a:lnTo>
                    <a:pt x="821563" y="7315"/>
                  </a:lnTo>
                  <a:lnTo>
                    <a:pt x="827659" y="4216"/>
                  </a:lnTo>
                  <a:lnTo>
                    <a:pt x="835152" y="4216"/>
                  </a:lnTo>
                  <a:lnTo>
                    <a:pt x="833628" y="3086"/>
                  </a:lnTo>
                  <a:lnTo>
                    <a:pt x="831722" y="2095"/>
                  </a:lnTo>
                  <a:lnTo>
                    <a:pt x="830707" y="1765"/>
                  </a:lnTo>
                  <a:lnTo>
                    <a:pt x="829818" y="1574"/>
                  </a:lnTo>
                  <a:lnTo>
                    <a:pt x="828675" y="1422"/>
                  </a:lnTo>
                  <a:lnTo>
                    <a:pt x="827659" y="1231"/>
                  </a:lnTo>
                  <a:close/>
                </a:path>
                <a:path w="838200" h="95250">
                  <a:moveTo>
                    <a:pt x="835152" y="4216"/>
                  </a:moveTo>
                  <a:lnTo>
                    <a:pt x="827659" y="4216"/>
                  </a:lnTo>
                  <a:lnTo>
                    <a:pt x="829183" y="4368"/>
                  </a:lnTo>
                  <a:lnTo>
                    <a:pt x="830580" y="4711"/>
                  </a:lnTo>
                  <a:lnTo>
                    <a:pt x="834564" y="8801"/>
                  </a:lnTo>
                  <a:lnTo>
                    <a:pt x="834659" y="9131"/>
                  </a:lnTo>
                  <a:lnTo>
                    <a:pt x="829183" y="18503"/>
                  </a:lnTo>
                  <a:lnTo>
                    <a:pt x="835152" y="18503"/>
                  </a:lnTo>
                  <a:lnTo>
                    <a:pt x="836294" y="16992"/>
                  </a:lnTo>
                  <a:lnTo>
                    <a:pt x="837311" y="15367"/>
                  </a:lnTo>
                  <a:lnTo>
                    <a:pt x="837691" y="14389"/>
                  </a:lnTo>
                  <a:lnTo>
                    <a:pt x="837691" y="8483"/>
                  </a:lnTo>
                  <a:lnTo>
                    <a:pt x="837370" y="7658"/>
                  </a:lnTo>
                  <a:lnTo>
                    <a:pt x="837311" y="7505"/>
                  </a:lnTo>
                  <a:lnTo>
                    <a:pt x="836380" y="5842"/>
                  </a:lnTo>
                  <a:lnTo>
                    <a:pt x="836294" y="5689"/>
                  </a:lnTo>
                  <a:lnTo>
                    <a:pt x="835270" y="4368"/>
                  </a:lnTo>
                  <a:lnTo>
                    <a:pt x="835152" y="4216"/>
                  </a:lnTo>
                  <a:close/>
                </a:path>
                <a:path w="838200" h="95250">
                  <a:moveTo>
                    <a:pt x="828040" y="6184"/>
                  </a:moveTo>
                  <a:lnTo>
                    <a:pt x="823976" y="6184"/>
                  </a:lnTo>
                  <a:lnTo>
                    <a:pt x="823976" y="16205"/>
                  </a:lnTo>
                  <a:lnTo>
                    <a:pt x="826643" y="16205"/>
                  </a:lnTo>
                  <a:lnTo>
                    <a:pt x="826643" y="13220"/>
                  </a:lnTo>
                  <a:lnTo>
                    <a:pt x="830468" y="13220"/>
                  </a:lnTo>
                  <a:lnTo>
                    <a:pt x="830288" y="12915"/>
                  </a:lnTo>
                  <a:lnTo>
                    <a:pt x="830199" y="12763"/>
                  </a:lnTo>
                  <a:lnTo>
                    <a:pt x="830834" y="12077"/>
                  </a:lnTo>
                  <a:lnTo>
                    <a:pt x="831341" y="11442"/>
                  </a:lnTo>
                  <a:lnTo>
                    <a:pt x="831722" y="10604"/>
                  </a:lnTo>
                  <a:lnTo>
                    <a:pt x="826643" y="10604"/>
                  </a:lnTo>
                  <a:lnTo>
                    <a:pt x="826643" y="8801"/>
                  </a:lnTo>
                  <a:lnTo>
                    <a:pt x="831741" y="8801"/>
                  </a:lnTo>
                  <a:lnTo>
                    <a:pt x="831631" y="8483"/>
                  </a:lnTo>
                  <a:lnTo>
                    <a:pt x="831341" y="8000"/>
                  </a:lnTo>
                  <a:lnTo>
                    <a:pt x="831166" y="7658"/>
                  </a:lnTo>
                  <a:lnTo>
                    <a:pt x="831088" y="7505"/>
                  </a:lnTo>
                  <a:lnTo>
                    <a:pt x="830580" y="6985"/>
                  </a:lnTo>
                  <a:lnTo>
                    <a:pt x="829818" y="6680"/>
                  </a:lnTo>
                  <a:lnTo>
                    <a:pt x="829056" y="6337"/>
                  </a:lnTo>
                  <a:lnTo>
                    <a:pt x="828040" y="6184"/>
                  </a:lnTo>
                  <a:close/>
                </a:path>
                <a:path w="838200" h="95250">
                  <a:moveTo>
                    <a:pt x="830468" y="13220"/>
                  </a:moveTo>
                  <a:lnTo>
                    <a:pt x="827278" y="13220"/>
                  </a:lnTo>
                  <a:lnTo>
                    <a:pt x="828802" y="16205"/>
                  </a:lnTo>
                  <a:lnTo>
                    <a:pt x="832231" y="16205"/>
                  </a:lnTo>
                  <a:lnTo>
                    <a:pt x="830573" y="13398"/>
                  </a:lnTo>
                  <a:lnTo>
                    <a:pt x="830468" y="13220"/>
                  </a:lnTo>
                  <a:close/>
                </a:path>
                <a:path w="838200" h="95250">
                  <a:moveTo>
                    <a:pt x="831741" y="8801"/>
                  </a:moveTo>
                  <a:lnTo>
                    <a:pt x="828040" y="8801"/>
                  </a:lnTo>
                  <a:lnTo>
                    <a:pt x="828547" y="8978"/>
                  </a:lnTo>
                  <a:lnTo>
                    <a:pt x="828802" y="9131"/>
                  </a:lnTo>
                  <a:lnTo>
                    <a:pt x="828943" y="9321"/>
                  </a:lnTo>
                  <a:lnTo>
                    <a:pt x="829056" y="9956"/>
                  </a:lnTo>
                  <a:lnTo>
                    <a:pt x="828802" y="10299"/>
                  </a:lnTo>
                  <a:lnTo>
                    <a:pt x="828166" y="10604"/>
                  </a:lnTo>
                  <a:lnTo>
                    <a:pt x="831722" y="10604"/>
                  </a:lnTo>
                  <a:lnTo>
                    <a:pt x="831741" y="8801"/>
                  </a:lnTo>
                  <a:close/>
                </a:path>
                <a:path w="838200" h="95250">
                  <a:moveTo>
                    <a:pt x="576326" y="1841"/>
                  </a:moveTo>
                  <a:lnTo>
                    <a:pt x="554355" y="1841"/>
                  </a:lnTo>
                  <a:lnTo>
                    <a:pt x="554355" y="93548"/>
                  </a:lnTo>
                  <a:lnTo>
                    <a:pt x="612394" y="93548"/>
                  </a:lnTo>
                  <a:lnTo>
                    <a:pt x="612394" y="74345"/>
                  </a:lnTo>
                  <a:lnTo>
                    <a:pt x="576326" y="74345"/>
                  </a:lnTo>
                  <a:lnTo>
                    <a:pt x="576326" y="1841"/>
                  </a:lnTo>
                  <a:close/>
                </a:path>
                <a:path w="838200" h="95250">
                  <a:moveTo>
                    <a:pt x="417106" y="1841"/>
                  </a:moveTo>
                  <a:lnTo>
                    <a:pt x="353961" y="1841"/>
                  </a:lnTo>
                  <a:lnTo>
                    <a:pt x="353961" y="93548"/>
                  </a:lnTo>
                  <a:lnTo>
                    <a:pt x="417106" y="93548"/>
                  </a:lnTo>
                  <a:lnTo>
                    <a:pt x="417106" y="74345"/>
                  </a:lnTo>
                  <a:lnTo>
                    <a:pt x="375932" y="74345"/>
                  </a:lnTo>
                  <a:lnTo>
                    <a:pt x="375932" y="56413"/>
                  </a:lnTo>
                  <a:lnTo>
                    <a:pt x="409663" y="56413"/>
                  </a:lnTo>
                  <a:lnTo>
                    <a:pt x="409663" y="37363"/>
                  </a:lnTo>
                  <a:lnTo>
                    <a:pt x="375932" y="37363"/>
                  </a:lnTo>
                  <a:lnTo>
                    <a:pt x="375932" y="21056"/>
                  </a:lnTo>
                  <a:lnTo>
                    <a:pt x="417106" y="21056"/>
                  </a:lnTo>
                  <a:lnTo>
                    <a:pt x="417106" y="1841"/>
                  </a:lnTo>
                  <a:close/>
                </a:path>
                <a:path w="838200" h="95250">
                  <a:moveTo>
                    <a:pt x="319443" y="21056"/>
                  </a:moveTo>
                  <a:lnTo>
                    <a:pt x="297357" y="21056"/>
                  </a:lnTo>
                  <a:lnTo>
                    <a:pt x="297357" y="93548"/>
                  </a:lnTo>
                  <a:lnTo>
                    <a:pt x="319443" y="93548"/>
                  </a:lnTo>
                  <a:lnTo>
                    <a:pt x="319443" y="21056"/>
                  </a:lnTo>
                  <a:close/>
                </a:path>
                <a:path w="838200" h="95250">
                  <a:moveTo>
                    <a:pt x="343217" y="1841"/>
                  </a:moveTo>
                  <a:lnTo>
                    <a:pt x="273710" y="1841"/>
                  </a:lnTo>
                  <a:lnTo>
                    <a:pt x="273710" y="21056"/>
                  </a:lnTo>
                  <a:lnTo>
                    <a:pt x="343217" y="21056"/>
                  </a:lnTo>
                  <a:lnTo>
                    <a:pt x="343217" y="1841"/>
                  </a:lnTo>
                  <a:close/>
                </a:path>
                <a:path w="838200" h="95250">
                  <a:moveTo>
                    <a:pt x="262966" y="1841"/>
                  </a:moveTo>
                  <a:lnTo>
                    <a:pt x="240893" y="1841"/>
                  </a:lnTo>
                  <a:lnTo>
                    <a:pt x="240893" y="93548"/>
                  </a:lnTo>
                  <a:lnTo>
                    <a:pt x="262966" y="93548"/>
                  </a:lnTo>
                  <a:lnTo>
                    <a:pt x="262966" y="1841"/>
                  </a:lnTo>
                  <a:close/>
                </a:path>
                <a:path w="838200" h="95250">
                  <a:moveTo>
                    <a:pt x="166890" y="1841"/>
                  </a:moveTo>
                  <a:lnTo>
                    <a:pt x="144919" y="1841"/>
                  </a:lnTo>
                  <a:lnTo>
                    <a:pt x="144919" y="93548"/>
                  </a:lnTo>
                  <a:lnTo>
                    <a:pt x="166890" y="93548"/>
                  </a:lnTo>
                  <a:lnTo>
                    <a:pt x="166890" y="57124"/>
                  </a:lnTo>
                  <a:lnTo>
                    <a:pt x="223786" y="57124"/>
                  </a:lnTo>
                  <a:lnTo>
                    <a:pt x="223786" y="37363"/>
                  </a:lnTo>
                  <a:lnTo>
                    <a:pt x="166890" y="37363"/>
                  </a:lnTo>
                  <a:lnTo>
                    <a:pt x="166890" y="1841"/>
                  </a:lnTo>
                  <a:close/>
                </a:path>
                <a:path w="838200" h="95250">
                  <a:moveTo>
                    <a:pt x="223786" y="57124"/>
                  </a:moveTo>
                  <a:lnTo>
                    <a:pt x="201701" y="57124"/>
                  </a:lnTo>
                  <a:lnTo>
                    <a:pt x="201701" y="93548"/>
                  </a:lnTo>
                  <a:lnTo>
                    <a:pt x="223786" y="93548"/>
                  </a:lnTo>
                  <a:lnTo>
                    <a:pt x="223786" y="57124"/>
                  </a:lnTo>
                  <a:close/>
                </a:path>
                <a:path w="838200" h="95250">
                  <a:moveTo>
                    <a:pt x="223786" y="1841"/>
                  </a:moveTo>
                  <a:lnTo>
                    <a:pt x="201701" y="1841"/>
                  </a:lnTo>
                  <a:lnTo>
                    <a:pt x="201701" y="37363"/>
                  </a:lnTo>
                  <a:lnTo>
                    <a:pt x="223786" y="37363"/>
                  </a:lnTo>
                  <a:lnTo>
                    <a:pt x="223786" y="1841"/>
                  </a:lnTo>
                  <a:close/>
                </a:path>
                <a:path w="838200" h="95250">
                  <a:moveTo>
                    <a:pt x="514502" y="584"/>
                  </a:moveTo>
                  <a:lnTo>
                    <a:pt x="501927" y="584"/>
                  </a:lnTo>
                  <a:lnTo>
                    <a:pt x="500062" y="825"/>
                  </a:lnTo>
                  <a:lnTo>
                    <a:pt x="497662" y="1181"/>
                  </a:lnTo>
                  <a:lnTo>
                    <a:pt x="494834" y="1752"/>
                  </a:lnTo>
                  <a:lnTo>
                    <a:pt x="494963" y="1752"/>
                  </a:lnTo>
                  <a:lnTo>
                    <a:pt x="492874" y="2349"/>
                  </a:lnTo>
                  <a:lnTo>
                    <a:pt x="471360" y="15621"/>
                  </a:lnTo>
                  <a:lnTo>
                    <a:pt x="469823" y="17259"/>
                  </a:lnTo>
                  <a:lnTo>
                    <a:pt x="459237" y="42049"/>
                  </a:lnTo>
                  <a:lnTo>
                    <a:pt x="459130" y="42773"/>
                  </a:lnTo>
                  <a:lnTo>
                    <a:pt x="458924" y="44856"/>
                  </a:lnTo>
                  <a:lnTo>
                    <a:pt x="458924" y="50533"/>
                  </a:lnTo>
                  <a:lnTo>
                    <a:pt x="459130" y="52628"/>
                  </a:lnTo>
                  <a:lnTo>
                    <a:pt x="464426" y="70218"/>
                  </a:lnTo>
                  <a:lnTo>
                    <a:pt x="464550" y="70459"/>
                  </a:lnTo>
                  <a:lnTo>
                    <a:pt x="495274" y="93853"/>
                  </a:lnTo>
                  <a:lnTo>
                    <a:pt x="500652" y="94894"/>
                  </a:lnTo>
                  <a:lnTo>
                    <a:pt x="501295" y="94894"/>
                  </a:lnTo>
                  <a:lnTo>
                    <a:pt x="505129" y="95250"/>
                  </a:lnTo>
                  <a:lnTo>
                    <a:pt x="510971" y="95250"/>
                  </a:lnTo>
                  <a:lnTo>
                    <a:pt x="514134" y="94894"/>
                  </a:lnTo>
                  <a:lnTo>
                    <a:pt x="518312" y="94208"/>
                  </a:lnTo>
                  <a:lnTo>
                    <a:pt x="520382" y="93725"/>
                  </a:lnTo>
                  <a:lnTo>
                    <a:pt x="522401" y="93281"/>
                  </a:lnTo>
                  <a:lnTo>
                    <a:pt x="539241" y="84658"/>
                  </a:lnTo>
                  <a:lnTo>
                    <a:pt x="539241" y="75006"/>
                  </a:lnTo>
                  <a:lnTo>
                    <a:pt x="504761" y="75006"/>
                  </a:lnTo>
                  <a:lnTo>
                    <a:pt x="501984" y="74536"/>
                  </a:lnTo>
                  <a:lnTo>
                    <a:pt x="501367" y="74536"/>
                  </a:lnTo>
                  <a:lnTo>
                    <a:pt x="499363" y="73939"/>
                  </a:lnTo>
                  <a:lnTo>
                    <a:pt x="481723" y="50533"/>
                  </a:lnTo>
                  <a:lnTo>
                    <a:pt x="481723" y="44856"/>
                  </a:lnTo>
                  <a:lnTo>
                    <a:pt x="503777" y="20510"/>
                  </a:lnTo>
                  <a:lnTo>
                    <a:pt x="538048" y="20510"/>
                  </a:lnTo>
                  <a:lnTo>
                    <a:pt x="538048" y="10020"/>
                  </a:lnTo>
                  <a:lnTo>
                    <a:pt x="534784" y="7823"/>
                  </a:lnTo>
                  <a:lnTo>
                    <a:pt x="533222" y="6896"/>
                  </a:lnTo>
                  <a:lnTo>
                    <a:pt x="529869" y="5029"/>
                  </a:lnTo>
                  <a:lnTo>
                    <a:pt x="528180" y="4343"/>
                  </a:lnTo>
                  <a:lnTo>
                    <a:pt x="526364" y="3505"/>
                  </a:lnTo>
                  <a:lnTo>
                    <a:pt x="524586" y="2819"/>
                  </a:lnTo>
                  <a:lnTo>
                    <a:pt x="523066" y="2349"/>
                  </a:lnTo>
                  <a:lnTo>
                    <a:pt x="520750" y="1752"/>
                  </a:lnTo>
                  <a:lnTo>
                    <a:pt x="518693" y="1308"/>
                  </a:lnTo>
                  <a:lnTo>
                    <a:pt x="514502" y="584"/>
                  </a:lnTo>
                  <a:close/>
                </a:path>
                <a:path w="838200" h="95250">
                  <a:moveTo>
                    <a:pt x="539241" y="58788"/>
                  </a:moveTo>
                  <a:lnTo>
                    <a:pt x="537921" y="60426"/>
                  </a:lnTo>
                  <a:lnTo>
                    <a:pt x="536359" y="61937"/>
                  </a:lnTo>
                  <a:lnTo>
                    <a:pt x="534784" y="63576"/>
                  </a:lnTo>
                  <a:lnTo>
                    <a:pt x="514602" y="74536"/>
                  </a:lnTo>
                  <a:lnTo>
                    <a:pt x="514233" y="74536"/>
                  </a:lnTo>
                  <a:lnTo>
                    <a:pt x="512699" y="74764"/>
                  </a:lnTo>
                  <a:lnTo>
                    <a:pt x="510171" y="75006"/>
                  </a:lnTo>
                  <a:lnTo>
                    <a:pt x="539241" y="75006"/>
                  </a:lnTo>
                  <a:lnTo>
                    <a:pt x="539241" y="58788"/>
                  </a:lnTo>
                  <a:close/>
                </a:path>
                <a:path w="838200" h="95250">
                  <a:moveTo>
                    <a:pt x="538048" y="20510"/>
                  </a:moveTo>
                  <a:lnTo>
                    <a:pt x="512572" y="20510"/>
                  </a:lnTo>
                  <a:lnTo>
                    <a:pt x="514972" y="20980"/>
                  </a:lnTo>
                  <a:lnTo>
                    <a:pt x="517118" y="21463"/>
                  </a:lnTo>
                  <a:lnTo>
                    <a:pt x="538048" y="34023"/>
                  </a:lnTo>
                  <a:lnTo>
                    <a:pt x="538048" y="20510"/>
                  </a:lnTo>
                  <a:close/>
                </a:path>
                <a:path w="838200" h="95250">
                  <a:moveTo>
                    <a:pt x="24612" y="1866"/>
                  </a:moveTo>
                  <a:lnTo>
                    <a:pt x="0" y="1866"/>
                  </a:lnTo>
                  <a:lnTo>
                    <a:pt x="45999" y="95250"/>
                  </a:lnTo>
                  <a:lnTo>
                    <a:pt x="67625" y="47536"/>
                  </a:lnTo>
                  <a:lnTo>
                    <a:pt x="45046" y="47536"/>
                  </a:lnTo>
                  <a:lnTo>
                    <a:pt x="24612" y="1866"/>
                  </a:lnTo>
                  <a:close/>
                </a:path>
                <a:path w="838200" h="95250">
                  <a:moveTo>
                    <a:pt x="91015" y="46494"/>
                  </a:moveTo>
                  <a:lnTo>
                    <a:pt x="68097" y="46494"/>
                  </a:lnTo>
                  <a:lnTo>
                    <a:pt x="90893" y="95250"/>
                  </a:lnTo>
                  <a:lnTo>
                    <a:pt x="114059" y="48221"/>
                  </a:lnTo>
                  <a:lnTo>
                    <a:pt x="91871" y="48221"/>
                  </a:lnTo>
                  <a:lnTo>
                    <a:pt x="91015" y="46494"/>
                  </a:lnTo>
                  <a:close/>
                </a:path>
                <a:path w="838200" h="95250">
                  <a:moveTo>
                    <a:pt x="136893" y="1866"/>
                  </a:moveTo>
                  <a:lnTo>
                    <a:pt x="112522" y="1866"/>
                  </a:lnTo>
                  <a:lnTo>
                    <a:pt x="91871" y="48221"/>
                  </a:lnTo>
                  <a:lnTo>
                    <a:pt x="114059" y="48221"/>
                  </a:lnTo>
                  <a:lnTo>
                    <a:pt x="136893" y="1866"/>
                  </a:lnTo>
                  <a:close/>
                </a:path>
                <a:path w="838200" h="95250">
                  <a:moveTo>
                    <a:pt x="68097" y="266"/>
                  </a:moveTo>
                  <a:lnTo>
                    <a:pt x="45046" y="47536"/>
                  </a:lnTo>
                  <a:lnTo>
                    <a:pt x="67625" y="47536"/>
                  </a:lnTo>
                  <a:lnTo>
                    <a:pt x="68097" y="46494"/>
                  </a:lnTo>
                  <a:lnTo>
                    <a:pt x="91015" y="46494"/>
                  </a:lnTo>
                  <a:lnTo>
                    <a:pt x="68097" y="2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236834" y="1718373"/>
            <a:ext cx="1069340" cy="5556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26695" marR="5080" indent="-213995">
              <a:lnSpc>
                <a:spcPct val="103000"/>
              </a:lnSpc>
              <a:spcBef>
                <a:spcPts val="65"/>
              </a:spcBef>
            </a:pPr>
            <a:r>
              <a:rPr sz="1700" b="1" dirty="0">
                <a:latin typeface="Arial"/>
                <a:cs typeface="Arial"/>
              </a:rPr>
              <a:t>VIP</a:t>
            </a:r>
            <a:r>
              <a:rPr sz="1700" b="1" spc="5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Code: </a:t>
            </a:r>
            <a:r>
              <a:rPr sz="1700" b="1" spc="-20" dirty="0">
                <a:latin typeface="Arial"/>
                <a:cs typeface="Arial"/>
              </a:rPr>
              <a:t>15300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55440" y="158368"/>
            <a:ext cx="4735195" cy="7931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549910" marR="30480" indent="-512445">
              <a:lnSpc>
                <a:spcPts val="2710"/>
              </a:lnSpc>
              <a:spcBef>
                <a:spcPts val="710"/>
              </a:spcBef>
            </a:pPr>
            <a:r>
              <a:rPr sz="2750" dirty="0">
                <a:latin typeface="Calibri"/>
                <a:cs typeface="Calibri"/>
              </a:rPr>
              <a:t>WHITE</a:t>
            </a:r>
            <a:r>
              <a:rPr sz="2750" spc="16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CLAW</a:t>
            </a:r>
            <a:r>
              <a:rPr sz="2775" baseline="24024" dirty="0">
                <a:latin typeface="Calibri"/>
                <a:cs typeface="Calibri"/>
              </a:rPr>
              <a:t>®</a:t>
            </a:r>
            <a:r>
              <a:rPr sz="2775" spc="480" baseline="24024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CLAWTAILS</a:t>
            </a:r>
            <a:r>
              <a:rPr sz="2750" spc="135" dirty="0">
                <a:latin typeface="Calibri"/>
                <a:cs typeface="Calibri"/>
              </a:rPr>
              <a:t> </a:t>
            </a:r>
            <a:r>
              <a:rPr sz="2750" spc="-20" dirty="0">
                <a:latin typeface="Calibri"/>
                <a:cs typeface="Calibri"/>
              </a:rPr>
              <a:t>12PK </a:t>
            </a:r>
            <a:r>
              <a:rPr sz="2750" dirty="0">
                <a:latin typeface="Calibri"/>
                <a:cs typeface="Calibri"/>
              </a:rPr>
              <a:t>UPCS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AND</a:t>
            </a:r>
            <a:r>
              <a:rPr sz="2750" spc="12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PALLET</a:t>
            </a:r>
            <a:r>
              <a:rPr sz="2750" spc="114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SPECS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354951" y="3992626"/>
            <a:ext cx="1225550" cy="377825"/>
            <a:chOff x="7354951" y="3992626"/>
            <a:chExt cx="1225550" cy="377825"/>
          </a:xfrm>
        </p:grpSpPr>
        <p:sp>
          <p:nvSpPr>
            <p:cNvPr id="8" name="object 8"/>
            <p:cNvSpPr/>
            <p:nvPr/>
          </p:nvSpPr>
          <p:spPr>
            <a:xfrm>
              <a:off x="7367651" y="4005326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120015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1200150" y="352425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67651" y="4005326"/>
              <a:ext cx="1200150" cy="352425"/>
            </a:xfrm>
            <a:custGeom>
              <a:avLst/>
              <a:gdLst/>
              <a:ahLst/>
              <a:cxnLst/>
              <a:rect l="l" t="t" r="r" b="b"/>
              <a:pathLst>
                <a:path w="1200150" h="352425">
                  <a:moveTo>
                    <a:pt x="0" y="352425"/>
                  </a:moveTo>
                  <a:lnTo>
                    <a:pt x="1200150" y="35242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5242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584058" y="4026217"/>
            <a:ext cx="7740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Carrier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54951" y="4992751"/>
            <a:ext cx="1225550" cy="387350"/>
            <a:chOff x="7354951" y="4992751"/>
            <a:chExt cx="1225550" cy="387350"/>
          </a:xfrm>
        </p:grpSpPr>
        <p:sp>
          <p:nvSpPr>
            <p:cNvPr id="12" name="object 12"/>
            <p:cNvSpPr/>
            <p:nvPr/>
          </p:nvSpPr>
          <p:spPr>
            <a:xfrm>
              <a:off x="7367651" y="5005451"/>
              <a:ext cx="1200150" cy="361950"/>
            </a:xfrm>
            <a:custGeom>
              <a:avLst/>
              <a:gdLst/>
              <a:ahLst/>
              <a:cxnLst/>
              <a:rect l="l" t="t" r="r" b="b"/>
              <a:pathLst>
                <a:path w="1200150" h="361950">
                  <a:moveTo>
                    <a:pt x="1200150" y="0"/>
                  </a:moveTo>
                  <a:lnTo>
                    <a:pt x="0" y="0"/>
                  </a:lnTo>
                  <a:lnTo>
                    <a:pt x="0" y="361950"/>
                  </a:lnTo>
                  <a:lnTo>
                    <a:pt x="1200150" y="361950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67651" y="5005451"/>
              <a:ext cx="1200150" cy="361950"/>
            </a:xfrm>
            <a:custGeom>
              <a:avLst/>
              <a:gdLst/>
              <a:ahLst/>
              <a:cxnLst/>
              <a:rect l="l" t="t" r="r" b="b"/>
              <a:pathLst>
                <a:path w="1200150" h="361950">
                  <a:moveTo>
                    <a:pt x="0" y="361950"/>
                  </a:moveTo>
                  <a:lnTo>
                    <a:pt x="1200150" y="361950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36195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380351" y="5030533"/>
            <a:ext cx="1174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Shipper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58250" y="4867275"/>
            <a:ext cx="1247775" cy="93345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1219200" y="876300"/>
            <a:ext cx="9544050" cy="5514975"/>
            <a:chOff x="1219200" y="876300"/>
            <a:chExt cx="9544050" cy="551497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300" y="1190625"/>
              <a:ext cx="4648200" cy="51625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38250" y="1171575"/>
              <a:ext cx="4686300" cy="5200650"/>
            </a:xfrm>
            <a:custGeom>
              <a:avLst/>
              <a:gdLst/>
              <a:ahLst/>
              <a:cxnLst/>
              <a:rect l="l" t="t" r="r" b="b"/>
              <a:pathLst>
                <a:path w="4686300" h="5200650">
                  <a:moveTo>
                    <a:pt x="0" y="5200650"/>
                  </a:moveTo>
                  <a:lnTo>
                    <a:pt x="4686300" y="5200650"/>
                  </a:lnTo>
                  <a:lnTo>
                    <a:pt x="4686300" y="0"/>
                  </a:lnTo>
                  <a:lnTo>
                    <a:pt x="0" y="0"/>
                  </a:lnTo>
                  <a:lnTo>
                    <a:pt x="0" y="520065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3550" y="876300"/>
              <a:ext cx="5219700" cy="32861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86825" y="3800475"/>
              <a:ext cx="1190625" cy="91440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072634" y="6455036"/>
            <a:ext cx="2914015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February</a:t>
            </a:r>
            <a:r>
              <a:rPr sz="2000" b="1" spc="-20" dirty="0">
                <a:latin typeface="Arial"/>
                <a:cs typeface="Arial"/>
              </a:rPr>
              <a:t> 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3900" y="6496050"/>
              <a:ext cx="838200" cy="95250"/>
            </a:xfrm>
            <a:custGeom>
              <a:avLst/>
              <a:gdLst/>
              <a:ahLst/>
              <a:cxnLst/>
              <a:rect l="l" t="t" r="r" b="b"/>
              <a:pathLst>
                <a:path w="838200" h="95250">
                  <a:moveTo>
                    <a:pt x="704088" y="1866"/>
                  </a:moveTo>
                  <a:lnTo>
                    <a:pt x="679450" y="1866"/>
                  </a:lnTo>
                  <a:lnTo>
                    <a:pt x="725551" y="95250"/>
                  </a:lnTo>
                  <a:lnTo>
                    <a:pt x="747052" y="47536"/>
                  </a:lnTo>
                  <a:lnTo>
                    <a:pt x="724535" y="47536"/>
                  </a:lnTo>
                  <a:lnTo>
                    <a:pt x="704088" y="1866"/>
                  </a:lnTo>
                  <a:close/>
                </a:path>
                <a:path w="838200" h="95250">
                  <a:moveTo>
                    <a:pt x="770415" y="46494"/>
                  </a:moveTo>
                  <a:lnTo>
                    <a:pt x="747522" y="46494"/>
                  </a:lnTo>
                  <a:lnTo>
                    <a:pt x="770382" y="95250"/>
                  </a:lnTo>
                  <a:lnTo>
                    <a:pt x="793598" y="48221"/>
                  </a:lnTo>
                  <a:lnTo>
                    <a:pt x="771271" y="48221"/>
                  </a:lnTo>
                  <a:lnTo>
                    <a:pt x="770415" y="46494"/>
                  </a:lnTo>
                  <a:close/>
                </a:path>
                <a:path w="838200" h="95250">
                  <a:moveTo>
                    <a:pt x="663321" y="0"/>
                  </a:moveTo>
                  <a:lnTo>
                    <a:pt x="617474" y="93548"/>
                  </a:lnTo>
                  <a:lnTo>
                    <a:pt x="641477" y="93548"/>
                  </a:lnTo>
                  <a:lnTo>
                    <a:pt x="647319" y="80276"/>
                  </a:lnTo>
                  <a:lnTo>
                    <a:pt x="702772" y="80276"/>
                  </a:lnTo>
                  <a:lnTo>
                    <a:pt x="695052" y="64566"/>
                  </a:lnTo>
                  <a:lnTo>
                    <a:pt x="654304" y="64566"/>
                  </a:lnTo>
                  <a:lnTo>
                    <a:pt x="663066" y="45161"/>
                  </a:lnTo>
                  <a:lnTo>
                    <a:pt x="685515" y="45161"/>
                  </a:lnTo>
                  <a:lnTo>
                    <a:pt x="663321" y="0"/>
                  </a:lnTo>
                  <a:close/>
                </a:path>
                <a:path w="838200" h="95250">
                  <a:moveTo>
                    <a:pt x="702772" y="80276"/>
                  </a:moveTo>
                  <a:lnTo>
                    <a:pt x="678688" y="80276"/>
                  </a:lnTo>
                  <a:lnTo>
                    <a:pt x="684657" y="93548"/>
                  </a:lnTo>
                  <a:lnTo>
                    <a:pt x="709294" y="93548"/>
                  </a:lnTo>
                  <a:lnTo>
                    <a:pt x="702772" y="80276"/>
                  </a:lnTo>
                  <a:close/>
                </a:path>
                <a:path w="838200" h="95250">
                  <a:moveTo>
                    <a:pt x="685515" y="45161"/>
                  </a:moveTo>
                  <a:lnTo>
                    <a:pt x="663066" y="45161"/>
                  </a:lnTo>
                  <a:lnTo>
                    <a:pt x="671703" y="64566"/>
                  </a:lnTo>
                  <a:lnTo>
                    <a:pt x="695052" y="64566"/>
                  </a:lnTo>
                  <a:lnTo>
                    <a:pt x="685515" y="45161"/>
                  </a:lnTo>
                  <a:close/>
                </a:path>
                <a:path w="838200" h="95250">
                  <a:moveTo>
                    <a:pt x="816483" y="1866"/>
                  </a:moveTo>
                  <a:lnTo>
                    <a:pt x="791972" y="1866"/>
                  </a:lnTo>
                  <a:lnTo>
                    <a:pt x="771271" y="48221"/>
                  </a:lnTo>
                  <a:lnTo>
                    <a:pt x="793598" y="48221"/>
                  </a:lnTo>
                  <a:lnTo>
                    <a:pt x="816483" y="1866"/>
                  </a:lnTo>
                  <a:close/>
                </a:path>
                <a:path w="838200" h="95250">
                  <a:moveTo>
                    <a:pt x="747522" y="266"/>
                  </a:moveTo>
                  <a:lnTo>
                    <a:pt x="724535" y="47536"/>
                  </a:lnTo>
                  <a:lnTo>
                    <a:pt x="747052" y="47536"/>
                  </a:lnTo>
                  <a:lnTo>
                    <a:pt x="747522" y="46494"/>
                  </a:lnTo>
                  <a:lnTo>
                    <a:pt x="770415" y="46494"/>
                  </a:lnTo>
                  <a:lnTo>
                    <a:pt x="747522" y="266"/>
                  </a:lnTo>
                  <a:close/>
                </a:path>
                <a:path w="838200" h="95250">
                  <a:moveTo>
                    <a:pt x="827659" y="1231"/>
                  </a:moveTo>
                  <a:lnTo>
                    <a:pt x="826643" y="1422"/>
                  </a:lnTo>
                  <a:lnTo>
                    <a:pt x="825627" y="1574"/>
                  </a:lnTo>
                  <a:lnTo>
                    <a:pt x="824611" y="1765"/>
                  </a:lnTo>
                  <a:lnTo>
                    <a:pt x="818092" y="7505"/>
                  </a:lnTo>
                  <a:lnTo>
                    <a:pt x="818007" y="7658"/>
                  </a:lnTo>
                  <a:lnTo>
                    <a:pt x="817776" y="8483"/>
                  </a:lnTo>
                  <a:lnTo>
                    <a:pt x="817733" y="8635"/>
                  </a:lnTo>
                  <a:lnTo>
                    <a:pt x="817637" y="8978"/>
                  </a:lnTo>
                  <a:lnTo>
                    <a:pt x="817541" y="9321"/>
                  </a:lnTo>
                  <a:lnTo>
                    <a:pt x="817499" y="13398"/>
                  </a:lnTo>
                  <a:lnTo>
                    <a:pt x="817806" y="14198"/>
                  </a:lnTo>
                  <a:lnTo>
                    <a:pt x="817880" y="14389"/>
                  </a:lnTo>
                  <a:lnTo>
                    <a:pt x="818134" y="15367"/>
                  </a:lnTo>
                  <a:lnTo>
                    <a:pt x="818641" y="16205"/>
                  </a:lnTo>
                  <a:lnTo>
                    <a:pt x="819051" y="16992"/>
                  </a:lnTo>
                  <a:lnTo>
                    <a:pt x="819150" y="17183"/>
                  </a:lnTo>
                  <a:lnTo>
                    <a:pt x="820547" y="18656"/>
                  </a:lnTo>
                  <a:lnTo>
                    <a:pt x="822071" y="19799"/>
                  </a:lnTo>
                  <a:lnTo>
                    <a:pt x="823722" y="20777"/>
                  </a:lnTo>
                  <a:lnTo>
                    <a:pt x="825754" y="21297"/>
                  </a:lnTo>
                  <a:lnTo>
                    <a:pt x="826643" y="21450"/>
                  </a:lnTo>
                  <a:lnTo>
                    <a:pt x="828675" y="21450"/>
                  </a:lnTo>
                  <a:lnTo>
                    <a:pt x="829818" y="21297"/>
                  </a:lnTo>
                  <a:lnTo>
                    <a:pt x="830707" y="20954"/>
                  </a:lnTo>
                  <a:lnTo>
                    <a:pt x="831722" y="20624"/>
                  </a:lnTo>
                  <a:lnTo>
                    <a:pt x="833628" y="19799"/>
                  </a:lnTo>
                  <a:lnTo>
                    <a:pt x="835152" y="18503"/>
                  </a:lnTo>
                  <a:lnTo>
                    <a:pt x="826135" y="18503"/>
                  </a:lnTo>
                  <a:lnTo>
                    <a:pt x="824738" y="17983"/>
                  </a:lnTo>
                  <a:lnTo>
                    <a:pt x="823468" y="17335"/>
                  </a:lnTo>
                  <a:lnTo>
                    <a:pt x="822452" y="16535"/>
                  </a:lnTo>
                  <a:lnTo>
                    <a:pt x="821563" y="15367"/>
                  </a:lnTo>
                  <a:lnTo>
                    <a:pt x="821031" y="14389"/>
                  </a:lnTo>
                  <a:lnTo>
                    <a:pt x="820928" y="14198"/>
                  </a:lnTo>
                  <a:lnTo>
                    <a:pt x="820611" y="13398"/>
                  </a:lnTo>
                  <a:lnTo>
                    <a:pt x="820540" y="13220"/>
                  </a:lnTo>
                  <a:lnTo>
                    <a:pt x="820419" y="12915"/>
                  </a:lnTo>
                  <a:lnTo>
                    <a:pt x="820334" y="12420"/>
                  </a:lnTo>
                  <a:lnTo>
                    <a:pt x="820275" y="12077"/>
                  </a:lnTo>
                  <a:lnTo>
                    <a:pt x="820166" y="11442"/>
                  </a:lnTo>
                  <a:lnTo>
                    <a:pt x="820309" y="10604"/>
                  </a:lnTo>
                  <a:lnTo>
                    <a:pt x="820419" y="9956"/>
                  </a:lnTo>
                  <a:lnTo>
                    <a:pt x="821398" y="7658"/>
                  </a:lnTo>
                  <a:lnTo>
                    <a:pt x="821471" y="7505"/>
                  </a:lnTo>
                  <a:lnTo>
                    <a:pt x="821563" y="7315"/>
                  </a:lnTo>
                  <a:lnTo>
                    <a:pt x="827659" y="4216"/>
                  </a:lnTo>
                  <a:lnTo>
                    <a:pt x="835152" y="4216"/>
                  </a:lnTo>
                  <a:lnTo>
                    <a:pt x="833628" y="3086"/>
                  </a:lnTo>
                  <a:lnTo>
                    <a:pt x="831722" y="2095"/>
                  </a:lnTo>
                  <a:lnTo>
                    <a:pt x="830707" y="1765"/>
                  </a:lnTo>
                  <a:lnTo>
                    <a:pt x="829818" y="1574"/>
                  </a:lnTo>
                  <a:lnTo>
                    <a:pt x="828675" y="1422"/>
                  </a:lnTo>
                  <a:lnTo>
                    <a:pt x="827659" y="1231"/>
                  </a:lnTo>
                  <a:close/>
                </a:path>
                <a:path w="838200" h="95250">
                  <a:moveTo>
                    <a:pt x="835152" y="4216"/>
                  </a:moveTo>
                  <a:lnTo>
                    <a:pt x="827659" y="4216"/>
                  </a:lnTo>
                  <a:lnTo>
                    <a:pt x="829183" y="4368"/>
                  </a:lnTo>
                  <a:lnTo>
                    <a:pt x="830580" y="4711"/>
                  </a:lnTo>
                  <a:lnTo>
                    <a:pt x="834564" y="8801"/>
                  </a:lnTo>
                  <a:lnTo>
                    <a:pt x="834659" y="9131"/>
                  </a:lnTo>
                  <a:lnTo>
                    <a:pt x="829183" y="18503"/>
                  </a:lnTo>
                  <a:lnTo>
                    <a:pt x="835152" y="18503"/>
                  </a:lnTo>
                  <a:lnTo>
                    <a:pt x="836294" y="16992"/>
                  </a:lnTo>
                  <a:lnTo>
                    <a:pt x="837311" y="15367"/>
                  </a:lnTo>
                  <a:lnTo>
                    <a:pt x="837691" y="14389"/>
                  </a:lnTo>
                  <a:lnTo>
                    <a:pt x="837691" y="8483"/>
                  </a:lnTo>
                  <a:lnTo>
                    <a:pt x="837370" y="7658"/>
                  </a:lnTo>
                  <a:lnTo>
                    <a:pt x="837311" y="7505"/>
                  </a:lnTo>
                  <a:lnTo>
                    <a:pt x="836380" y="5842"/>
                  </a:lnTo>
                  <a:lnTo>
                    <a:pt x="836294" y="5689"/>
                  </a:lnTo>
                  <a:lnTo>
                    <a:pt x="835270" y="4368"/>
                  </a:lnTo>
                  <a:lnTo>
                    <a:pt x="835152" y="4216"/>
                  </a:lnTo>
                  <a:close/>
                </a:path>
                <a:path w="838200" h="95250">
                  <a:moveTo>
                    <a:pt x="828040" y="6184"/>
                  </a:moveTo>
                  <a:lnTo>
                    <a:pt x="823976" y="6184"/>
                  </a:lnTo>
                  <a:lnTo>
                    <a:pt x="823976" y="16205"/>
                  </a:lnTo>
                  <a:lnTo>
                    <a:pt x="826643" y="16205"/>
                  </a:lnTo>
                  <a:lnTo>
                    <a:pt x="826643" y="13220"/>
                  </a:lnTo>
                  <a:lnTo>
                    <a:pt x="830468" y="13220"/>
                  </a:lnTo>
                  <a:lnTo>
                    <a:pt x="830288" y="12915"/>
                  </a:lnTo>
                  <a:lnTo>
                    <a:pt x="830199" y="12763"/>
                  </a:lnTo>
                  <a:lnTo>
                    <a:pt x="830834" y="12077"/>
                  </a:lnTo>
                  <a:lnTo>
                    <a:pt x="831341" y="11442"/>
                  </a:lnTo>
                  <a:lnTo>
                    <a:pt x="831722" y="10604"/>
                  </a:lnTo>
                  <a:lnTo>
                    <a:pt x="826643" y="10604"/>
                  </a:lnTo>
                  <a:lnTo>
                    <a:pt x="826643" y="8801"/>
                  </a:lnTo>
                  <a:lnTo>
                    <a:pt x="831741" y="8801"/>
                  </a:lnTo>
                  <a:lnTo>
                    <a:pt x="831631" y="8483"/>
                  </a:lnTo>
                  <a:lnTo>
                    <a:pt x="831341" y="8000"/>
                  </a:lnTo>
                  <a:lnTo>
                    <a:pt x="831166" y="7658"/>
                  </a:lnTo>
                  <a:lnTo>
                    <a:pt x="831088" y="7505"/>
                  </a:lnTo>
                  <a:lnTo>
                    <a:pt x="830580" y="6985"/>
                  </a:lnTo>
                  <a:lnTo>
                    <a:pt x="829818" y="6680"/>
                  </a:lnTo>
                  <a:lnTo>
                    <a:pt x="829056" y="6337"/>
                  </a:lnTo>
                  <a:lnTo>
                    <a:pt x="828040" y="6184"/>
                  </a:lnTo>
                  <a:close/>
                </a:path>
                <a:path w="838200" h="95250">
                  <a:moveTo>
                    <a:pt x="830468" y="13220"/>
                  </a:moveTo>
                  <a:lnTo>
                    <a:pt x="827278" y="13220"/>
                  </a:lnTo>
                  <a:lnTo>
                    <a:pt x="828802" y="16205"/>
                  </a:lnTo>
                  <a:lnTo>
                    <a:pt x="832231" y="16205"/>
                  </a:lnTo>
                  <a:lnTo>
                    <a:pt x="830573" y="13398"/>
                  </a:lnTo>
                  <a:lnTo>
                    <a:pt x="830468" y="13220"/>
                  </a:lnTo>
                  <a:close/>
                </a:path>
                <a:path w="838200" h="95250">
                  <a:moveTo>
                    <a:pt x="831741" y="8801"/>
                  </a:moveTo>
                  <a:lnTo>
                    <a:pt x="828040" y="8801"/>
                  </a:lnTo>
                  <a:lnTo>
                    <a:pt x="828547" y="8978"/>
                  </a:lnTo>
                  <a:lnTo>
                    <a:pt x="828802" y="9131"/>
                  </a:lnTo>
                  <a:lnTo>
                    <a:pt x="828943" y="9321"/>
                  </a:lnTo>
                  <a:lnTo>
                    <a:pt x="829056" y="9956"/>
                  </a:lnTo>
                  <a:lnTo>
                    <a:pt x="828802" y="10299"/>
                  </a:lnTo>
                  <a:lnTo>
                    <a:pt x="828166" y="10604"/>
                  </a:lnTo>
                  <a:lnTo>
                    <a:pt x="831722" y="10604"/>
                  </a:lnTo>
                  <a:lnTo>
                    <a:pt x="831741" y="8801"/>
                  </a:lnTo>
                  <a:close/>
                </a:path>
                <a:path w="838200" h="95250">
                  <a:moveTo>
                    <a:pt x="576326" y="1841"/>
                  </a:moveTo>
                  <a:lnTo>
                    <a:pt x="554355" y="1841"/>
                  </a:lnTo>
                  <a:lnTo>
                    <a:pt x="554355" y="93548"/>
                  </a:lnTo>
                  <a:lnTo>
                    <a:pt x="612394" y="93548"/>
                  </a:lnTo>
                  <a:lnTo>
                    <a:pt x="612394" y="74345"/>
                  </a:lnTo>
                  <a:lnTo>
                    <a:pt x="576326" y="74345"/>
                  </a:lnTo>
                  <a:lnTo>
                    <a:pt x="576326" y="1841"/>
                  </a:lnTo>
                  <a:close/>
                </a:path>
                <a:path w="838200" h="95250">
                  <a:moveTo>
                    <a:pt x="417106" y="1841"/>
                  </a:moveTo>
                  <a:lnTo>
                    <a:pt x="353961" y="1841"/>
                  </a:lnTo>
                  <a:lnTo>
                    <a:pt x="353961" y="93548"/>
                  </a:lnTo>
                  <a:lnTo>
                    <a:pt x="417106" y="93548"/>
                  </a:lnTo>
                  <a:lnTo>
                    <a:pt x="417106" y="74345"/>
                  </a:lnTo>
                  <a:lnTo>
                    <a:pt x="375932" y="74345"/>
                  </a:lnTo>
                  <a:lnTo>
                    <a:pt x="375932" y="56413"/>
                  </a:lnTo>
                  <a:lnTo>
                    <a:pt x="409663" y="56413"/>
                  </a:lnTo>
                  <a:lnTo>
                    <a:pt x="409663" y="37363"/>
                  </a:lnTo>
                  <a:lnTo>
                    <a:pt x="375932" y="37363"/>
                  </a:lnTo>
                  <a:lnTo>
                    <a:pt x="375932" y="21056"/>
                  </a:lnTo>
                  <a:lnTo>
                    <a:pt x="417106" y="21056"/>
                  </a:lnTo>
                  <a:lnTo>
                    <a:pt x="417106" y="1841"/>
                  </a:lnTo>
                  <a:close/>
                </a:path>
                <a:path w="838200" h="95250">
                  <a:moveTo>
                    <a:pt x="319443" y="21056"/>
                  </a:moveTo>
                  <a:lnTo>
                    <a:pt x="297357" y="21056"/>
                  </a:lnTo>
                  <a:lnTo>
                    <a:pt x="297357" y="93548"/>
                  </a:lnTo>
                  <a:lnTo>
                    <a:pt x="319443" y="93548"/>
                  </a:lnTo>
                  <a:lnTo>
                    <a:pt x="319443" y="21056"/>
                  </a:lnTo>
                  <a:close/>
                </a:path>
                <a:path w="838200" h="95250">
                  <a:moveTo>
                    <a:pt x="343217" y="1841"/>
                  </a:moveTo>
                  <a:lnTo>
                    <a:pt x="273710" y="1841"/>
                  </a:lnTo>
                  <a:lnTo>
                    <a:pt x="273710" y="21056"/>
                  </a:lnTo>
                  <a:lnTo>
                    <a:pt x="343217" y="21056"/>
                  </a:lnTo>
                  <a:lnTo>
                    <a:pt x="343217" y="1841"/>
                  </a:lnTo>
                  <a:close/>
                </a:path>
                <a:path w="838200" h="95250">
                  <a:moveTo>
                    <a:pt x="262966" y="1841"/>
                  </a:moveTo>
                  <a:lnTo>
                    <a:pt x="240893" y="1841"/>
                  </a:lnTo>
                  <a:lnTo>
                    <a:pt x="240893" y="93548"/>
                  </a:lnTo>
                  <a:lnTo>
                    <a:pt x="262966" y="93548"/>
                  </a:lnTo>
                  <a:lnTo>
                    <a:pt x="262966" y="1841"/>
                  </a:lnTo>
                  <a:close/>
                </a:path>
                <a:path w="838200" h="95250">
                  <a:moveTo>
                    <a:pt x="166890" y="1841"/>
                  </a:moveTo>
                  <a:lnTo>
                    <a:pt x="144919" y="1841"/>
                  </a:lnTo>
                  <a:lnTo>
                    <a:pt x="144919" y="93548"/>
                  </a:lnTo>
                  <a:lnTo>
                    <a:pt x="166890" y="93548"/>
                  </a:lnTo>
                  <a:lnTo>
                    <a:pt x="166890" y="57124"/>
                  </a:lnTo>
                  <a:lnTo>
                    <a:pt x="223786" y="57124"/>
                  </a:lnTo>
                  <a:lnTo>
                    <a:pt x="223786" y="37363"/>
                  </a:lnTo>
                  <a:lnTo>
                    <a:pt x="166890" y="37363"/>
                  </a:lnTo>
                  <a:lnTo>
                    <a:pt x="166890" y="1841"/>
                  </a:lnTo>
                  <a:close/>
                </a:path>
                <a:path w="838200" h="95250">
                  <a:moveTo>
                    <a:pt x="223786" y="57124"/>
                  </a:moveTo>
                  <a:lnTo>
                    <a:pt x="201701" y="57124"/>
                  </a:lnTo>
                  <a:lnTo>
                    <a:pt x="201701" y="93548"/>
                  </a:lnTo>
                  <a:lnTo>
                    <a:pt x="223786" y="93548"/>
                  </a:lnTo>
                  <a:lnTo>
                    <a:pt x="223786" y="57124"/>
                  </a:lnTo>
                  <a:close/>
                </a:path>
                <a:path w="838200" h="95250">
                  <a:moveTo>
                    <a:pt x="223786" y="1841"/>
                  </a:moveTo>
                  <a:lnTo>
                    <a:pt x="201701" y="1841"/>
                  </a:lnTo>
                  <a:lnTo>
                    <a:pt x="201701" y="37363"/>
                  </a:lnTo>
                  <a:lnTo>
                    <a:pt x="223786" y="37363"/>
                  </a:lnTo>
                  <a:lnTo>
                    <a:pt x="223786" y="1841"/>
                  </a:lnTo>
                  <a:close/>
                </a:path>
                <a:path w="838200" h="95250">
                  <a:moveTo>
                    <a:pt x="514502" y="584"/>
                  </a:moveTo>
                  <a:lnTo>
                    <a:pt x="501927" y="584"/>
                  </a:lnTo>
                  <a:lnTo>
                    <a:pt x="500062" y="825"/>
                  </a:lnTo>
                  <a:lnTo>
                    <a:pt x="497662" y="1181"/>
                  </a:lnTo>
                  <a:lnTo>
                    <a:pt x="494834" y="1752"/>
                  </a:lnTo>
                  <a:lnTo>
                    <a:pt x="494963" y="1752"/>
                  </a:lnTo>
                  <a:lnTo>
                    <a:pt x="492874" y="2349"/>
                  </a:lnTo>
                  <a:lnTo>
                    <a:pt x="471360" y="15621"/>
                  </a:lnTo>
                  <a:lnTo>
                    <a:pt x="469823" y="17259"/>
                  </a:lnTo>
                  <a:lnTo>
                    <a:pt x="459237" y="42049"/>
                  </a:lnTo>
                  <a:lnTo>
                    <a:pt x="459130" y="42773"/>
                  </a:lnTo>
                  <a:lnTo>
                    <a:pt x="458924" y="44856"/>
                  </a:lnTo>
                  <a:lnTo>
                    <a:pt x="458924" y="50533"/>
                  </a:lnTo>
                  <a:lnTo>
                    <a:pt x="459130" y="52628"/>
                  </a:lnTo>
                  <a:lnTo>
                    <a:pt x="464426" y="70218"/>
                  </a:lnTo>
                  <a:lnTo>
                    <a:pt x="464550" y="70459"/>
                  </a:lnTo>
                  <a:lnTo>
                    <a:pt x="495274" y="93853"/>
                  </a:lnTo>
                  <a:lnTo>
                    <a:pt x="500652" y="94894"/>
                  </a:lnTo>
                  <a:lnTo>
                    <a:pt x="501295" y="94894"/>
                  </a:lnTo>
                  <a:lnTo>
                    <a:pt x="505129" y="95250"/>
                  </a:lnTo>
                  <a:lnTo>
                    <a:pt x="510971" y="95250"/>
                  </a:lnTo>
                  <a:lnTo>
                    <a:pt x="514134" y="94894"/>
                  </a:lnTo>
                  <a:lnTo>
                    <a:pt x="518312" y="94208"/>
                  </a:lnTo>
                  <a:lnTo>
                    <a:pt x="520382" y="93725"/>
                  </a:lnTo>
                  <a:lnTo>
                    <a:pt x="522401" y="93281"/>
                  </a:lnTo>
                  <a:lnTo>
                    <a:pt x="539241" y="84658"/>
                  </a:lnTo>
                  <a:lnTo>
                    <a:pt x="539241" y="75006"/>
                  </a:lnTo>
                  <a:lnTo>
                    <a:pt x="504761" y="75006"/>
                  </a:lnTo>
                  <a:lnTo>
                    <a:pt x="501984" y="74536"/>
                  </a:lnTo>
                  <a:lnTo>
                    <a:pt x="501367" y="74536"/>
                  </a:lnTo>
                  <a:lnTo>
                    <a:pt x="499363" y="73939"/>
                  </a:lnTo>
                  <a:lnTo>
                    <a:pt x="481723" y="50533"/>
                  </a:lnTo>
                  <a:lnTo>
                    <a:pt x="481723" y="44856"/>
                  </a:lnTo>
                  <a:lnTo>
                    <a:pt x="503777" y="20510"/>
                  </a:lnTo>
                  <a:lnTo>
                    <a:pt x="538048" y="20510"/>
                  </a:lnTo>
                  <a:lnTo>
                    <a:pt x="538048" y="10020"/>
                  </a:lnTo>
                  <a:lnTo>
                    <a:pt x="534784" y="7823"/>
                  </a:lnTo>
                  <a:lnTo>
                    <a:pt x="533222" y="6896"/>
                  </a:lnTo>
                  <a:lnTo>
                    <a:pt x="529869" y="5029"/>
                  </a:lnTo>
                  <a:lnTo>
                    <a:pt x="528180" y="4343"/>
                  </a:lnTo>
                  <a:lnTo>
                    <a:pt x="526364" y="3505"/>
                  </a:lnTo>
                  <a:lnTo>
                    <a:pt x="524586" y="2819"/>
                  </a:lnTo>
                  <a:lnTo>
                    <a:pt x="523066" y="2349"/>
                  </a:lnTo>
                  <a:lnTo>
                    <a:pt x="520750" y="1752"/>
                  </a:lnTo>
                  <a:lnTo>
                    <a:pt x="518693" y="1308"/>
                  </a:lnTo>
                  <a:lnTo>
                    <a:pt x="514502" y="584"/>
                  </a:lnTo>
                  <a:close/>
                </a:path>
                <a:path w="838200" h="95250">
                  <a:moveTo>
                    <a:pt x="539241" y="58788"/>
                  </a:moveTo>
                  <a:lnTo>
                    <a:pt x="537921" y="60426"/>
                  </a:lnTo>
                  <a:lnTo>
                    <a:pt x="536359" y="61937"/>
                  </a:lnTo>
                  <a:lnTo>
                    <a:pt x="534784" y="63576"/>
                  </a:lnTo>
                  <a:lnTo>
                    <a:pt x="514602" y="74536"/>
                  </a:lnTo>
                  <a:lnTo>
                    <a:pt x="514233" y="74536"/>
                  </a:lnTo>
                  <a:lnTo>
                    <a:pt x="512699" y="74764"/>
                  </a:lnTo>
                  <a:lnTo>
                    <a:pt x="510171" y="75006"/>
                  </a:lnTo>
                  <a:lnTo>
                    <a:pt x="539241" y="75006"/>
                  </a:lnTo>
                  <a:lnTo>
                    <a:pt x="539241" y="58788"/>
                  </a:lnTo>
                  <a:close/>
                </a:path>
                <a:path w="838200" h="95250">
                  <a:moveTo>
                    <a:pt x="538048" y="20510"/>
                  </a:moveTo>
                  <a:lnTo>
                    <a:pt x="512572" y="20510"/>
                  </a:lnTo>
                  <a:lnTo>
                    <a:pt x="514972" y="20980"/>
                  </a:lnTo>
                  <a:lnTo>
                    <a:pt x="517118" y="21463"/>
                  </a:lnTo>
                  <a:lnTo>
                    <a:pt x="538048" y="34023"/>
                  </a:lnTo>
                  <a:lnTo>
                    <a:pt x="538048" y="20510"/>
                  </a:lnTo>
                  <a:close/>
                </a:path>
                <a:path w="838200" h="95250">
                  <a:moveTo>
                    <a:pt x="24612" y="1866"/>
                  </a:moveTo>
                  <a:lnTo>
                    <a:pt x="0" y="1866"/>
                  </a:lnTo>
                  <a:lnTo>
                    <a:pt x="45999" y="95250"/>
                  </a:lnTo>
                  <a:lnTo>
                    <a:pt x="67625" y="47536"/>
                  </a:lnTo>
                  <a:lnTo>
                    <a:pt x="45046" y="47536"/>
                  </a:lnTo>
                  <a:lnTo>
                    <a:pt x="24612" y="1866"/>
                  </a:lnTo>
                  <a:close/>
                </a:path>
                <a:path w="838200" h="95250">
                  <a:moveTo>
                    <a:pt x="91015" y="46494"/>
                  </a:moveTo>
                  <a:lnTo>
                    <a:pt x="68097" y="46494"/>
                  </a:lnTo>
                  <a:lnTo>
                    <a:pt x="90893" y="95250"/>
                  </a:lnTo>
                  <a:lnTo>
                    <a:pt x="114059" y="48221"/>
                  </a:lnTo>
                  <a:lnTo>
                    <a:pt x="91871" y="48221"/>
                  </a:lnTo>
                  <a:lnTo>
                    <a:pt x="91015" y="46494"/>
                  </a:lnTo>
                  <a:close/>
                </a:path>
                <a:path w="838200" h="95250">
                  <a:moveTo>
                    <a:pt x="136893" y="1866"/>
                  </a:moveTo>
                  <a:lnTo>
                    <a:pt x="112522" y="1866"/>
                  </a:lnTo>
                  <a:lnTo>
                    <a:pt x="91871" y="48221"/>
                  </a:lnTo>
                  <a:lnTo>
                    <a:pt x="114059" y="48221"/>
                  </a:lnTo>
                  <a:lnTo>
                    <a:pt x="136893" y="1866"/>
                  </a:lnTo>
                  <a:close/>
                </a:path>
                <a:path w="838200" h="95250">
                  <a:moveTo>
                    <a:pt x="68097" y="266"/>
                  </a:moveTo>
                  <a:lnTo>
                    <a:pt x="45046" y="47536"/>
                  </a:lnTo>
                  <a:lnTo>
                    <a:pt x="67625" y="47536"/>
                  </a:lnTo>
                  <a:lnTo>
                    <a:pt x="68097" y="46494"/>
                  </a:lnTo>
                  <a:lnTo>
                    <a:pt x="91015" y="46494"/>
                  </a:lnTo>
                  <a:lnTo>
                    <a:pt x="68097" y="2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7859" y="136524"/>
            <a:ext cx="5650865" cy="7931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007110" marR="30480" indent="-969644">
              <a:lnSpc>
                <a:spcPts val="2710"/>
              </a:lnSpc>
              <a:spcBef>
                <a:spcPts val="710"/>
              </a:spcBef>
            </a:pPr>
            <a:r>
              <a:rPr sz="2750" dirty="0">
                <a:latin typeface="Calibri"/>
                <a:cs typeface="Calibri"/>
              </a:rPr>
              <a:t>WHITE</a:t>
            </a:r>
            <a:r>
              <a:rPr sz="2750" spc="15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CLAW</a:t>
            </a:r>
            <a:r>
              <a:rPr sz="2775" baseline="24024" dirty="0">
                <a:latin typeface="Calibri"/>
                <a:cs typeface="Calibri"/>
              </a:rPr>
              <a:t>®</a:t>
            </a:r>
            <a:r>
              <a:rPr sz="2775" spc="487" baseline="24024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CLAWTAILS</a:t>
            </a:r>
            <a:r>
              <a:rPr sz="2750" spc="12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12OZ</a:t>
            </a:r>
            <a:r>
              <a:rPr sz="2750" spc="110" dirty="0">
                <a:latin typeface="Calibri"/>
                <a:cs typeface="Calibri"/>
              </a:rPr>
              <a:t> </a:t>
            </a:r>
            <a:r>
              <a:rPr sz="2750" spc="-20" dirty="0">
                <a:latin typeface="Calibri"/>
                <a:cs typeface="Calibri"/>
              </a:rPr>
              <a:t>CANS </a:t>
            </a:r>
            <a:r>
              <a:rPr sz="2750" dirty="0">
                <a:latin typeface="Calibri"/>
                <a:cs typeface="Calibri"/>
              </a:rPr>
              <a:t>UPCS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AND</a:t>
            </a:r>
            <a:r>
              <a:rPr sz="2750" spc="12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PALLET</a:t>
            </a:r>
            <a:r>
              <a:rPr sz="2750" spc="114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SPECS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40001" y="5059426"/>
            <a:ext cx="1235075" cy="282575"/>
            <a:chOff x="2040001" y="5059426"/>
            <a:chExt cx="1235075" cy="282575"/>
          </a:xfrm>
        </p:grpSpPr>
        <p:sp>
          <p:nvSpPr>
            <p:cNvPr id="7" name="object 7"/>
            <p:cNvSpPr/>
            <p:nvPr/>
          </p:nvSpPr>
          <p:spPr>
            <a:xfrm>
              <a:off x="2052701" y="5072126"/>
              <a:ext cx="1209675" cy="257175"/>
            </a:xfrm>
            <a:custGeom>
              <a:avLst/>
              <a:gdLst/>
              <a:ahLst/>
              <a:cxnLst/>
              <a:rect l="l" t="t" r="r" b="b"/>
              <a:pathLst>
                <a:path w="1209675" h="257175">
                  <a:moveTo>
                    <a:pt x="1209675" y="0"/>
                  </a:moveTo>
                  <a:lnTo>
                    <a:pt x="0" y="0"/>
                  </a:lnTo>
                  <a:lnTo>
                    <a:pt x="0" y="257175"/>
                  </a:lnTo>
                  <a:lnTo>
                    <a:pt x="1209675" y="257175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52701" y="5072126"/>
              <a:ext cx="1209675" cy="257175"/>
            </a:xfrm>
            <a:custGeom>
              <a:avLst/>
              <a:gdLst/>
              <a:ahLst/>
              <a:cxnLst/>
              <a:rect l="l" t="t" r="r" b="b"/>
              <a:pathLst>
                <a:path w="1209675" h="257175">
                  <a:moveTo>
                    <a:pt x="0" y="257175"/>
                  </a:moveTo>
                  <a:lnTo>
                    <a:pt x="1209675" y="257175"/>
                  </a:lnTo>
                  <a:lnTo>
                    <a:pt x="1209675" y="0"/>
                  </a:lnTo>
                  <a:lnTo>
                    <a:pt x="0" y="0"/>
                  </a:lnTo>
                  <a:lnTo>
                    <a:pt x="0" y="25717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065401" y="5069522"/>
            <a:ext cx="118427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5195" y="4444936"/>
            <a:ext cx="1022985" cy="5562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140970">
              <a:lnSpc>
                <a:spcPct val="103099"/>
              </a:lnSpc>
              <a:spcBef>
                <a:spcPts val="65"/>
              </a:spcBef>
            </a:pPr>
            <a:r>
              <a:rPr sz="1700" b="1" spc="-10" dirty="0">
                <a:latin typeface="Arial"/>
                <a:cs typeface="Arial"/>
              </a:rPr>
              <a:t>Mango Margarita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77028" y="4473511"/>
            <a:ext cx="1184910" cy="5562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15900" marR="5080" indent="-203835">
              <a:lnSpc>
                <a:spcPct val="103099"/>
              </a:lnSpc>
              <a:spcBef>
                <a:spcPts val="65"/>
              </a:spcBef>
            </a:pPr>
            <a:r>
              <a:rPr sz="1700" b="1" spc="-10" dirty="0">
                <a:latin typeface="Arial"/>
                <a:cs typeface="Arial"/>
              </a:rPr>
              <a:t>Strawberry Cosmo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31658" y="4435411"/>
            <a:ext cx="898525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71755" marR="5080" indent="-59690">
              <a:lnSpc>
                <a:spcPct val="100800"/>
              </a:lnSpc>
              <a:spcBef>
                <a:spcPts val="85"/>
              </a:spcBef>
            </a:pPr>
            <a:r>
              <a:rPr sz="1800" b="1" spc="-30" dirty="0">
                <a:latin typeface="Arial"/>
                <a:cs typeface="Arial"/>
              </a:rPr>
              <a:t>Tropical </a:t>
            </a:r>
            <a:r>
              <a:rPr sz="1800" b="1" dirty="0">
                <a:latin typeface="Arial"/>
                <a:cs typeface="Arial"/>
              </a:rPr>
              <a:t>Mai </a:t>
            </a:r>
            <a:r>
              <a:rPr sz="1800" b="1" spc="-25" dirty="0">
                <a:latin typeface="Arial"/>
                <a:cs typeface="Arial"/>
              </a:rPr>
              <a:t>Tai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91776" y="4435411"/>
            <a:ext cx="121158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66700" marR="5080" indent="-254635">
              <a:lnSpc>
                <a:spcPct val="100800"/>
              </a:lnSpc>
              <a:spcBef>
                <a:spcPts val="85"/>
              </a:spcBef>
            </a:pPr>
            <a:r>
              <a:rPr sz="1800" b="1" spc="-10" dirty="0">
                <a:latin typeface="Arial"/>
                <a:cs typeface="Arial"/>
              </a:rPr>
              <a:t>Blackberry Mojito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668901" y="5059426"/>
            <a:ext cx="1225550" cy="282575"/>
            <a:chOff x="4668901" y="5059426"/>
            <a:chExt cx="1225550" cy="282575"/>
          </a:xfrm>
        </p:grpSpPr>
        <p:sp>
          <p:nvSpPr>
            <p:cNvPr id="15" name="object 15"/>
            <p:cNvSpPr/>
            <p:nvPr/>
          </p:nvSpPr>
          <p:spPr>
            <a:xfrm>
              <a:off x="4681601" y="5072126"/>
              <a:ext cx="1200150" cy="257175"/>
            </a:xfrm>
            <a:custGeom>
              <a:avLst/>
              <a:gdLst/>
              <a:ahLst/>
              <a:cxnLst/>
              <a:rect l="l" t="t" r="r" b="b"/>
              <a:pathLst>
                <a:path w="1200150" h="257175">
                  <a:moveTo>
                    <a:pt x="1200150" y="0"/>
                  </a:moveTo>
                  <a:lnTo>
                    <a:pt x="0" y="0"/>
                  </a:lnTo>
                  <a:lnTo>
                    <a:pt x="0" y="257175"/>
                  </a:lnTo>
                  <a:lnTo>
                    <a:pt x="1200150" y="257175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81601" y="5072126"/>
              <a:ext cx="1200150" cy="257175"/>
            </a:xfrm>
            <a:custGeom>
              <a:avLst/>
              <a:gdLst/>
              <a:ahLst/>
              <a:cxnLst/>
              <a:rect l="l" t="t" r="r" b="b"/>
              <a:pathLst>
                <a:path w="1200150" h="257175">
                  <a:moveTo>
                    <a:pt x="0" y="257175"/>
                  </a:moveTo>
                  <a:lnTo>
                    <a:pt x="1200150" y="25717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25717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694301" y="5069522"/>
            <a:ext cx="117475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240651" y="5059426"/>
            <a:ext cx="1235075" cy="282575"/>
            <a:chOff x="7240651" y="5059426"/>
            <a:chExt cx="1235075" cy="282575"/>
          </a:xfrm>
        </p:grpSpPr>
        <p:sp>
          <p:nvSpPr>
            <p:cNvPr id="19" name="object 19"/>
            <p:cNvSpPr/>
            <p:nvPr/>
          </p:nvSpPr>
          <p:spPr>
            <a:xfrm>
              <a:off x="7253351" y="5072126"/>
              <a:ext cx="1209675" cy="257175"/>
            </a:xfrm>
            <a:custGeom>
              <a:avLst/>
              <a:gdLst/>
              <a:ahLst/>
              <a:cxnLst/>
              <a:rect l="l" t="t" r="r" b="b"/>
              <a:pathLst>
                <a:path w="1209675" h="257175">
                  <a:moveTo>
                    <a:pt x="1209675" y="0"/>
                  </a:moveTo>
                  <a:lnTo>
                    <a:pt x="0" y="0"/>
                  </a:lnTo>
                  <a:lnTo>
                    <a:pt x="0" y="257175"/>
                  </a:lnTo>
                  <a:lnTo>
                    <a:pt x="1209675" y="257175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53351" y="5072126"/>
              <a:ext cx="1209675" cy="257175"/>
            </a:xfrm>
            <a:custGeom>
              <a:avLst/>
              <a:gdLst/>
              <a:ahLst/>
              <a:cxnLst/>
              <a:rect l="l" t="t" r="r" b="b"/>
              <a:pathLst>
                <a:path w="1209675" h="257175">
                  <a:moveTo>
                    <a:pt x="0" y="257175"/>
                  </a:moveTo>
                  <a:lnTo>
                    <a:pt x="1209675" y="257175"/>
                  </a:lnTo>
                  <a:lnTo>
                    <a:pt x="1209675" y="0"/>
                  </a:lnTo>
                  <a:lnTo>
                    <a:pt x="0" y="0"/>
                  </a:lnTo>
                  <a:lnTo>
                    <a:pt x="0" y="25717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266051" y="5069522"/>
            <a:ext cx="118427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860026" y="5059426"/>
            <a:ext cx="1225550" cy="282575"/>
            <a:chOff x="9860026" y="5059426"/>
            <a:chExt cx="1225550" cy="282575"/>
          </a:xfrm>
        </p:grpSpPr>
        <p:sp>
          <p:nvSpPr>
            <p:cNvPr id="23" name="object 23"/>
            <p:cNvSpPr/>
            <p:nvPr/>
          </p:nvSpPr>
          <p:spPr>
            <a:xfrm>
              <a:off x="9872726" y="5072126"/>
              <a:ext cx="1200150" cy="257175"/>
            </a:xfrm>
            <a:custGeom>
              <a:avLst/>
              <a:gdLst/>
              <a:ahLst/>
              <a:cxnLst/>
              <a:rect l="l" t="t" r="r" b="b"/>
              <a:pathLst>
                <a:path w="1200150" h="257175">
                  <a:moveTo>
                    <a:pt x="1200150" y="0"/>
                  </a:moveTo>
                  <a:lnTo>
                    <a:pt x="0" y="0"/>
                  </a:lnTo>
                  <a:lnTo>
                    <a:pt x="0" y="257175"/>
                  </a:lnTo>
                  <a:lnTo>
                    <a:pt x="1200150" y="257175"/>
                  </a:lnTo>
                  <a:lnTo>
                    <a:pt x="12001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872726" y="5072126"/>
              <a:ext cx="1200150" cy="257175"/>
            </a:xfrm>
            <a:custGeom>
              <a:avLst/>
              <a:gdLst/>
              <a:ahLst/>
              <a:cxnLst/>
              <a:rect l="l" t="t" r="r" b="b"/>
              <a:pathLst>
                <a:path w="1200150" h="257175">
                  <a:moveTo>
                    <a:pt x="0" y="257175"/>
                  </a:moveTo>
                  <a:lnTo>
                    <a:pt x="1200150" y="257175"/>
                  </a:lnTo>
                  <a:lnTo>
                    <a:pt x="1200150" y="0"/>
                  </a:lnTo>
                  <a:lnTo>
                    <a:pt x="0" y="0"/>
                  </a:lnTo>
                  <a:lnTo>
                    <a:pt x="0" y="25717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885426" y="5069522"/>
            <a:ext cx="117475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000250" y="5343525"/>
            <a:ext cx="9153525" cy="1104900"/>
            <a:chOff x="2000250" y="5343525"/>
            <a:chExt cx="9153525" cy="110490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0275" y="5381625"/>
              <a:ext cx="1333500" cy="10191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0100" y="5381625"/>
              <a:ext cx="1352550" cy="104775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2325" y="5372100"/>
              <a:ext cx="1409700" cy="10287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00250" y="5343525"/>
              <a:ext cx="1352550" cy="1104900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86575" y="809625"/>
            <a:ext cx="1885950" cy="377190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76400" y="885825"/>
            <a:ext cx="1885950" cy="377190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544050" y="781050"/>
            <a:ext cx="1885950" cy="377190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95775" y="885825"/>
            <a:ext cx="1885950" cy="3771900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5072634" y="6455036"/>
            <a:ext cx="2914015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February</a:t>
            </a:r>
            <a:r>
              <a:rPr sz="2000" b="1" spc="-20" dirty="0">
                <a:latin typeface="Arial"/>
                <a:cs typeface="Arial"/>
              </a:rPr>
              <a:t> 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-2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2"/>
              <a:ext cx="12191999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63595" y="5338445"/>
            <a:ext cx="3108960" cy="1458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635"/>
              </a:lnSpc>
              <a:spcBef>
                <a:spcPts val="105"/>
              </a:spcBef>
            </a:pPr>
            <a:r>
              <a:rPr sz="4950" dirty="0">
                <a:latin typeface="Calibri"/>
                <a:cs typeface="Calibri"/>
              </a:rPr>
              <a:t>F26</a:t>
            </a:r>
            <a:r>
              <a:rPr sz="4950" spc="-25" dirty="0">
                <a:latin typeface="Calibri"/>
                <a:cs typeface="Calibri"/>
              </a:rPr>
              <a:t> </a:t>
            </a:r>
            <a:r>
              <a:rPr sz="4950" dirty="0">
                <a:latin typeface="Calibri"/>
                <a:cs typeface="Calibri"/>
              </a:rPr>
              <a:t>UPCs</a:t>
            </a:r>
            <a:r>
              <a:rPr sz="4950" spc="5" dirty="0">
                <a:latin typeface="Calibri"/>
                <a:cs typeface="Calibri"/>
              </a:rPr>
              <a:t> </a:t>
            </a:r>
            <a:r>
              <a:rPr sz="4950" spc="-50" dirty="0">
                <a:latin typeface="Calibri"/>
                <a:cs typeface="Calibri"/>
              </a:rPr>
              <a:t>&amp;</a:t>
            </a:r>
            <a:endParaRPr sz="4950">
              <a:latin typeface="Calibri"/>
              <a:cs typeface="Calibri"/>
            </a:endParaRPr>
          </a:p>
          <a:p>
            <a:pPr marL="12700">
              <a:lnSpc>
                <a:spcPts val="5635"/>
              </a:lnSpc>
            </a:pPr>
            <a:r>
              <a:rPr sz="4950" dirty="0">
                <a:latin typeface="Calibri"/>
                <a:cs typeface="Calibri"/>
              </a:rPr>
              <a:t>Pallet</a:t>
            </a:r>
            <a:r>
              <a:rPr sz="4950" spc="-190" dirty="0">
                <a:latin typeface="Calibri"/>
                <a:cs typeface="Calibri"/>
              </a:rPr>
              <a:t> </a:t>
            </a:r>
            <a:r>
              <a:rPr sz="4950" spc="-20" dirty="0">
                <a:latin typeface="Calibri"/>
                <a:cs typeface="Calibri"/>
              </a:rPr>
              <a:t>Specs</a:t>
            </a:r>
            <a:endParaRPr sz="4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875" y="0"/>
            <a:ext cx="11144250" cy="6858000"/>
            <a:chOff x="523875" y="0"/>
            <a:chExt cx="111442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875" y="0"/>
              <a:ext cx="1114425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3109" y="6650228"/>
              <a:ext cx="1383411" cy="715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6111" y="6564503"/>
              <a:ext cx="5018659" cy="1572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3893" rIns="0" bIns="0" rtlCol="0">
            <a:spAutoFit/>
          </a:bodyPr>
          <a:lstStyle/>
          <a:p>
            <a:pPr marL="1390650">
              <a:lnSpc>
                <a:spcPct val="100000"/>
              </a:lnSpc>
              <a:spcBef>
                <a:spcPts val="105"/>
              </a:spcBef>
            </a:pPr>
            <a:r>
              <a:rPr sz="3150" dirty="0"/>
              <a:t>MHL</a:t>
            </a:r>
            <a:r>
              <a:rPr sz="3150" spc="-150" dirty="0"/>
              <a:t> </a:t>
            </a:r>
            <a:r>
              <a:rPr sz="3150" dirty="0"/>
              <a:t>SUMMER</a:t>
            </a:r>
            <a:r>
              <a:rPr sz="3150" spc="-114" dirty="0"/>
              <a:t> </a:t>
            </a:r>
            <a:r>
              <a:rPr sz="3150" spc="-45" dirty="0"/>
              <a:t>LTO</a:t>
            </a:r>
            <a:r>
              <a:rPr sz="3150" spc="-135" dirty="0"/>
              <a:t> </a:t>
            </a:r>
            <a:r>
              <a:rPr sz="3150" spc="-10" dirty="0"/>
              <a:t>CELEBRATION</a:t>
            </a:r>
            <a:r>
              <a:rPr sz="3150" spc="-110" dirty="0"/>
              <a:t> </a:t>
            </a:r>
            <a:r>
              <a:rPr sz="3150" spc="-30" dirty="0"/>
              <a:t>PACK</a:t>
            </a:r>
            <a:r>
              <a:rPr sz="3150" spc="-110" dirty="0"/>
              <a:t> </a:t>
            </a:r>
            <a:r>
              <a:rPr sz="3150" spc="-20" dirty="0"/>
              <a:t>12PK</a:t>
            </a:r>
            <a:endParaRPr sz="3150"/>
          </a:p>
        </p:txBody>
      </p:sp>
      <p:sp>
        <p:nvSpPr>
          <p:cNvPr id="7" name="object 7"/>
          <p:cNvSpPr txBox="1"/>
          <p:nvPr/>
        </p:nvSpPr>
        <p:spPr>
          <a:xfrm>
            <a:off x="6477000" y="441007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445"/>
              </a:spcBef>
            </a:pPr>
            <a:r>
              <a:rPr sz="1700" b="1" spc="-10" dirty="0">
                <a:latin typeface="Arial"/>
                <a:cs typeface="Arial"/>
              </a:rPr>
              <a:t>CARRIER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76641" y="3667061"/>
            <a:ext cx="114046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8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33033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58300" y="441007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80695">
              <a:lnSpc>
                <a:spcPct val="100000"/>
              </a:lnSpc>
              <a:spcBef>
                <a:spcPts val="445"/>
              </a:spcBef>
            </a:pPr>
            <a:r>
              <a:rPr sz="1700" b="1" spc="-10" dirty="0">
                <a:latin typeface="Arial"/>
                <a:cs typeface="Arial"/>
              </a:rPr>
              <a:t>SHIPPER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28825" y="6467475"/>
            <a:ext cx="7962900" cy="361950"/>
          </a:xfrm>
          <a:custGeom>
            <a:avLst/>
            <a:gdLst/>
            <a:ahLst/>
            <a:cxnLst/>
            <a:rect l="l" t="t" r="r" b="b"/>
            <a:pathLst>
              <a:path w="7962900" h="361950">
                <a:moveTo>
                  <a:pt x="7962900" y="0"/>
                </a:moveTo>
                <a:lnTo>
                  <a:pt x="0" y="0"/>
                </a:lnTo>
                <a:lnTo>
                  <a:pt x="0" y="361950"/>
                </a:lnTo>
                <a:lnTo>
                  <a:pt x="7962900" y="361950"/>
                </a:lnTo>
                <a:lnTo>
                  <a:pt x="79629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28825" y="6467475"/>
            <a:ext cx="7962900" cy="361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110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FEBRUARY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8175" y="1038225"/>
            <a:ext cx="10572750" cy="5353050"/>
            <a:chOff x="638175" y="1038225"/>
            <a:chExt cx="10572750" cy="53530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175" y="1038225"/>
              <a:ext cx="4600575" cy="50673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6975" y="4781550"/>
              <a:ext cx="2314575" cy="16097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86850" y="4772025"/>
              <a:ext cx="2124075" cy="160020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19900" y="504825"/>
            <a:ext cx="4362450" cy="306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8592" rIns="0" bIns="0" rtlCol="0">
            <a:spAutoFit/>
          </a:bodyPr>
          <a:lstStyle/>
          <a:p>
            <a:pPr marL="5918200" marR="5080" indent="-2827020">
              <a:lnSpc>
                <a:spcPts val="3460"/>
              </a:lnSpc>
              <a:spcBef>
                <a:spcPts val="560"/>
              </a:spcBef>
            </a:pPr>
            <a:r>
              <a:rPr sz="3200" dirty="0"/>
              <a:t>MHL</a:t>
            </a:r>
            <a:r>
              <a:rPr sz="3200" spc="-180" dirty="0"/>
              <a:t> </a:t>
            </a:r>
            <a:r>
              <a:rPr sz="3200" dirty="0"/>
              <a:t>SUMMER</a:t>
            </a:r>
            <a:r>
              <a:rPr sz="3200" spc="-95" dirty="0"/>
              <a:t> </a:t>
            </a:r>
            <a:r>
              <a:rPr sz="3200" spc="-50" dirty="0"/>
              <a:t>LTO</a:t>
            </a:r>
            <a:r>
              <a:rPr sz="3200" spc="-130" dirty="0"/>
              <a:t> </a:t>
            </a:r>
            <a:r>
              <a:rPr sz="3200" spc="-20" dirty="0"/>
              <a:t>CELEBRATION</a:t>
            </a:r>
            <a:r>
              <a:rPr sz="3200" spc="-100" dirty="0"/>
              <a:t> </a:t>
            </a:r>
            <a:r>
              <a:rPr sz="3200" spc="-20" dirty="0"/>
              <a:t>PACK </a:t>
            </a:r>
            <a:r>
              <a:rPr sz="3200" dirty="0"/>
              <a:t>12PK</a:t>
            </a:r>
            <a:r>
              <a:rPr sz="3200" spc="-10" dirty="0"/>
              <a:t> </a:t>
            </a:r>
            <a:r>
              <a:rPr sz="3200" spc="-20" dirty="0"/>
              <a:t>CANS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219450" y="6505575"/>
            <a:ext cx="7962900" cy="352425"/>
          </a:xfrm>
          <a:custGeom>
            <a:avLst/>
            <a:gdLst/>
            <a:ahLst/>
            <a:cxnLst/>
            <a:rect l="l" t="t" r="r" b="b"/>
            <a:pathLst>
              <a:path w="7962900" h="352425">
                <a:moveTo>
                  <a:pt x="7962900" y="0"/>
                </a:moveTo>
                <a:lnTo>
                  <a:pt x="0" y="0"/>
                </a:lnTo>
                <a:lnTo>
                  <a:pt x="0" y="352425"/>
                </a:lnTo>
                <a:lnTo>
                  <a:pt x="7962900" y="352425"/>
                </a:lnTo>
                <a:lnTo>
                  <a:pt x="79629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34025" y="6510655"/>
            <a:ext cx="335026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FEBRUARY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76925" y="828675"/>
            <a:ext cx="2028825" cy="5514975"/>
            <a:chOff x="5876925" y="828675"/>
            <a:chExt cx="2028825" cy="55149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6925" y="4810125"/>
              <a:ext cx="2028825" cy="15335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1725" y="828675"/>
              <a:ext cx="1609725" cy="403860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61925" y="9525"/>
            <a:ext cx="11049000" cy="6334125"/>
            <a:chOff x="161925" y="9525"/>
            <a:chExt cx="11049000" cy="63341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82100" y="4810125"/>
              <a:ext cx="2028825" cy="15335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6500" y="4810125"/>
              <a:ext cx="2009775" cy="15335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67000" y="685800"/>
              <a:ext cx="1695450" cy="41910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82150" y="733425"/>
              <a:ext cx="1609725" cy="41148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925" y="9525"/>
              <a:ext cx="2047875" cy="14668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875" y="0"/>
            <a:ext cx="11144250" cy="6858000"/>
            <a:chOff x="523875" y="0"/>
            <a:chExt cx="111442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875" y="0"/>
              <a:ext cx="1114425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3109" y="6650228"/>
              <a:ext cx="1383411" cy="715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6111" y="6564503"/>
              <a:ext cx="5018659" cy="1572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3893" rIns="0" bIns="0" rtlCol="0">
            <a:spAutoFit/>
          </a:bodyPr>
          <a:lstStyle/>
          <a:p>
            <a:pPr marL="2468880">
              <a:lnSpc>
                <a:spcPct val="100000"/>
              </a:lnSpc>
              <a:spcBef>
                <a:spcPts val="105"/>
              </a:spcBef>
            </a:pPr>
            <a:r>
              <a:rPr sz="3150" dirty="0"/>
              <a:t>MHL</a:t>
            </a:r>
            <a:r>
              <a:rPr sz="3150" spc="-150" dirty="0"/>
              <a:t> </a:t>
            </a:r>
            <a:r>
              <a:rPr sz="3150" spc="-10" dirty="0"/>
              <a:t>FALL</a:t>
            </a:r>
            <a:r>
              <a:rPr sz="3150" spc="-135" dirty="0"/>
              <a:t> </a:t>
            </a:r>
            <a:r>
              <a:rPr sz="3150" spc="-30" dirty="0"/>
              <a:t>FANTASYLIFE</a:t>
            </a:r>
            <a:r>
              <a:rPr sz="3150" spc="-95" dirty="0"/>
              <a:t> </a:t>
            </a:r>
            <a:r>
              <a:rPr sz="3150" spc="-85" dirty="0"/>
              <a:t>LTO</a:t>
            </a:r>
            <a:r>
              <a:rPr sz="3150" spc="-130" dirty="0"/>
              <a:t> </a:t>
            </a:r>
            <a:r>
              <a:rPr sz="3150" spc="-20" dirty="0"/>
              <a:t>12PK</a:t>
            </a:r>
            <a:endParaRPr sz="3150"/>
          </a:p>
        </p:txBody>
      </p:sp>
      <p:sp>
        <p:nvSpPr>
          <p:cNvPr id="7" name="object 7"/>
          <p:cNvSpPr txBox="1"/>
          <p:nvPr/>
        </p:nvSpPr>
        <p:spPr>
          <a:xfrm>
            <a:off x="6477000" y="441007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445"/>
              </a:spcBef>
            </a:pPr>
            <a:r>
              <a:rPr sz="1700" b="1" spc="-10" dirty="0">
                <a:latin typeface="Arial"/>
                <a:cs typeface="Arial"/>
              </a:rPr>
              <a:t>CARRIER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8300" y="441007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80695">
              <a:lnSpc>
                <a:spcPct val="100000"/>
              </a:lnSpc>
              <a:spcBef>
                <a:spcPts val="445"/>
              </a:spcBef>
            </a:pPr>
            <a:r>
              <a:rPr sz="1700" b="1" spc="-10" dirty="0">
                <a:latin typeface="Arial"/>
                <a:cs typeface="Arial"/>
              </a:rPr>
              <a:t>SHIPPER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28825" y="6467475"/>
            <a:ext cx="7962900" cy="361950"/>
          </a:xfrm>
          <a:custGeom>
            <a:avLst/>
            <a:gdLst/>
            <a:ahLst/>
            <a:cxnLst/>
            <a:rect l="l" t="t" r="r" b="b"/>
            <a:pathLst>
              <a:path w="7962900" h="361950">
                <a:moveTo>
                  <a:pt x="7962900" y="0"/>
                </a:moveTo>
                <a:lnTo>
                  <a:pt x="0" y="0"/>
                </a:lnTo>
                <a:lnTo>
                  <a:pt x="0" y="361950"/>
                </a:lnTo>
                <a:lnTo>
                  <a:pt x="7962900" y="361950"/>
                </a:lnTo>
                <a:lnTo>
                  <a:pt x="79629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28825" y="6467475"/>
            <a:ext cx="7962900" cy="361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10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SEPT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8175" y="819150"/>
            <a:ext cx="10572750" cy="5572125"/>
            <a:chOff x="638175" y="819150"/>
            <a:chExt cx="10572750" cy="557212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175" y="1038225"/>
              <a:ext cx="4600575" cy="5067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6975" y="4781550"/>
              <a:ext cx="2314575" cy="16097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86850" y="4772025"/>
              <a:ext cx="2124075" cy="16002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77000" y="819150"/>
              <a:ext cx="4705350" cy="322897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667500" y="3899217"/>
            <a:ext cx="454279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4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TBD</a:t>
            </a:r>
            <a:r>
              <a:rPr sz="1700" b="1" spc="14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(SKU</a:t>
            </a:r>
            <a:r>
              <a:rPr sz="1700" b="1" spc="6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WILL</a:t>
            </a:r>
            <a:r>
              <a:rPr sz="1700" b="1" spc="2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HAVE</a:t>
            </a:r>
            <a:r>
              <a:rPr sz="1700" b="1" spc="8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UNIQUE</a:t>
            </a:r>
            <a:r>
              <a:rPr sz="1700" b="1" spc="8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ITEM</a:t>
            </a:r>
            <a:r>
              <a:rPr sz="1700" b="1" spc="100" dirty="0">
                <a:latin typeface="Arial"/>
                <a:cs typeface="Arial"/>
              </a:rPr>
              <a:t> </a:t>
            </a:r>
            <a:r>
              <a:rPr sz="1700" b="1" spc="-50" dirty="0">
                <a:latin typeface="Arial"/>
                <a:cs typeface="Arial"/>
              </a:rPr>
              <a:t>#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724518" y="2444114"/>
            <a:ext cx="2992120" cy="1367790"/>
            <a:chOff x="8724518" y="2444114"/>
            <a:chExt cx="2992120" cy="1367790"/>
          </a:xfrm>
        </p:grpSpPr>
        <p:sp>
          <p:nvSpPr>
            <p:cNvPr id="18" name="object 18"/>
            <p:cNvSpPr/>
            <p:nvPr/>
          </p:nvSpPr>
          <p:spPr>
            <a:xfrm>
              <a:off x="8724518" y="2444114"/>
              <a:ext cx="2992120" cy="1367790"/>
            </a:xfrm>
            <a:custGeom>
              <a:avLst/>
              <a:gdLst/>
              <a:ahLst/>
              <a:cxnLst/>
              <a:rect l="l" t="t" r="r" b="b"/>
              <a:pathLst>
                <a:path w="2992120" h="1367789">
                  <a:moveTo>
                    <a:pt x="2828289" y="0"/>
                  </a:moveTo>
                  <a:lnTo>
                    <a:pt x="0" y="757809"/>
                  </a:lnTo>
                  <a:lnTo>
                    <a:pt x="163322" y="1367282"/>
                  </a:lnTo>
                  <a:lnTo>
                    <a:pt x="2991611" y="609473"/>
                  </a:lnTo>
                  <a:lnTo>
                    <a:pt x="282828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43440" y="2725927"/>
              <a:ext cx="2013965" cy="8764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875" y="0"/>
            <a:ext cx="11144250" cy="6858000"/>
            <a:chOff x="523875" y="0"/>
            <a:chExt cx="111442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875" y="0"/>
              <a:ext cx="1114425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06976" y="650319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350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3893" rIns="0" bIns="0" rtlCol="0">
            <a:spAutoFit/>
          </a:bodyPr>
          <a:lstStyle/>
          <a:p>
            <a:pPr marL="1965325">
              <a:lnSpc>
                <a:spcPct val="100000"/>
              </a:lnSpc>
              <a:spcBef>
                <a:spcPts val="105"/>
              </a:spcBef>
            </a:pPr>
            <a:r>
              <a:rPr sz="3150" dirty="0"/>
              <a:t>MHL</a:t>
            </a:r>
            <a:r>
              <a:rPr sz="3150" spc="-100" dirty="0"/>
              <a:t> </a:t>
            </a:r>
            <a:r>
              <a:rPr sz="3150" dirty="0"/>
              <a:t>ZERO</a:t>
            </a:r>
            <a:r>
              <a:rPr sz="3150" spc="-90" dirty="0"/>
              <a:t> </a:t>
            </a:r>
            <a:r>
              <a:rPr sz="3150" dirty="0"/>
              <a:t>SUGAR</a:t>
            </a:r>
            <a:r>
              <a:rPr sz="3150" spc="-70" dirty="0"/>
              <a:t> </a:t>
            </a:r>
            <a:r>
              <a:rPr sz="3150" spc="-30" dirty="0"/>
              <a:t>VARIETY</a:t>
            </a:r>
            <a:r>
              <a:rPr sz="3150" spc="-105" dirty="0"/>
              <a:t> </a:t>
            </a:r>
            <a:r>
              <a:rPr sz="3150" spc="-10" dirty="0"/>
              <a:t>PACK</a:t>
            </a:r>
            <a:r>
              <a:rPr sz="3150" spc="-65" dirty="0"/>
              <a:t> </a:t>
            </a:r>
            <a:r>
              <a:rPr sz="3150" spc="-20" dirty="0"/>
              <a:t>12PK</a:t>
            </a:r>
            <a:endParaRPr sz="3150"/>
          </a:p>
        </p:txBody>
      </p:sp>
      <p:sp>
        <p:nvSpPr>
          <p:cNvPr id="6" name="object 6"/>
          <p:cNvSpPr txBox="1"/>
          <p:nvPr/>
        </p:nvSpPr>
        <p:spPr>
          <a:xfrm>
            <a:off x="6477000" y="458152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445"/>
              </a:spcBef>
            </a:pPr>
            <a:r>
              <a:rPr sz="1700" b="1" spc="-10" dirty="0">
                <a:latin typeface="Arial"/>
                <a:cs typeface="Arial"/>
              </a:rPr>
              <a:t>CARRIER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9214" y="3923347"/>
            <a:ext cx="112712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8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11654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8300" y="458152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80695">
              <a:lnSpc>
                <a:spcPct val="100000"/>
              </a:lnSpc>
              <a:spcBef>
                <a:spcPts val="445"/>
              </a:spcBef>
            </a:pPr>
            <a:r>
              <a:rPr sz="1700" b="1" spc="-10" dirty="0">
                <a:latin typeface="Arial"/>
                <a:cs typeface="Arial"/>
              </a:rPr>
              <a:t>SHIPPER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19450" y="4943475"/>
            <a:ext cx="8115300" cy="1914525"/>
            <a:chOff x="3219450" y="4943475"/>
            <a:chExt cx="8115300" cy="1914525"/>
          </a:xfrm>
        </p:grpSpPr>
        <p:sp>
          <p:nvSpPr>
            <p:cNvPr id="10" name="object 10"/>
            <p:cNvSpPr/>
            <p:nvPr/>
          </p:nvSpPr>
          <p:spPr>
            <a:xfrm>
              <a:off x="3219450" y="6505575"/>
              <a:ext cx="7962900" cy="352425"/>
            </a:xfrm>
            <a:custGeom>
              <a:avLst/>
              <a:gdLst/>
              <a:ahLst/>
              <a:cxnLst/>
              <a:rect l="l" t="t" r="r" b="b"/>
              <a:pathLst>
                <a:path w="7962900" h="352425">
                  <a:moveTo>
                    <a:pt x="796290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7962900" y="352425"/>
                  </a:lnTo>
                  <a:lnTo>
                    <a:pt x="7962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05900" y="5000625"/>
              <a:ext cx="2228850" cy="14287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8400" y="4943475"/>
              <a:ext cx="2238375" cy="142875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914400" y="0"/>
            <a:ext cx="11277600" cy="6219825"/>
            <a:chOff x="914400" y="0"/>
            <a:chExt cx="11277600" cy="621982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400" y="1152525"/>
              <a:ext cx="4600575" cy="50673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72100" y="0"/>
              <a:ext cx="6819900" cy="355282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534025" y="6535076"/>
            <a:ext cx="3350260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40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FEBRUARY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617" rIns="0" bIns="0" rtlCol="0">
            <a:spAutoFit/>
          </a:bodyPr>
          <a:lstStyle/>
          <a:p>
            <a:pPr marL="3728720">
              <a:lnSpc>
                <a:spcPct val="100000"/>
              </a:lnSpc>
              <a:spcBef>
                <a:spcPts val="105"/>
              </a:spcBef>
            </a:pPr>
            <a:r>
              <a:rPr sz="3150" dirty="0"/>
              <a:t>MHL</a:t>
            </a:r>
            <a:r>
              <a:rPr sz="3150" spc="-30" dirty="0"/>
              <a:t> </a:t>
            </a:r>
            <a:r>
              <a:rPr sz="3150" dirty="0"/>
              <a:t>ZERO</a:t>
            </a:r>
            <a:r>
              <a:rPr sz="3150" spc="-35" dirty="0"/>
              <a:t> </a:t>
            </a:r>
            <a:r>
              <a:rPr sz="3150" dirty="0"/>
              <a:t>SUGAR</a:t>
            </a:r>
            <a:r>
              <a:rPr sz="3150" spc="-5" dirty="0"/>
              <a:t> </a:t>
            </a:r>
            <a:r>
              <a:rPr sz="3150" dirty="0"/>
              <a:t>VP</a:t>
            </a:r>
            <a:r>
              <a:rPr sz="3150" spc="-135" dirty="0"/>
              <a:t> </a:t>
            </a:r>
            <a:r>
              <a:rPr sz="3150" dirty="0"/>
              <a:t>12PK</a:t>
            </a:r>
            <a:r>
              <a:rPr sz="3150" spc="-10" dirty="0"/>
              <a:t> </a:t>
            </a:r>
            <a:r>
              <a:rPr sz="3150" spc="-20" dirty="0"/>
              <a:t>CANS</a:t>
            </a:r>
            <a:endParaRPr sz="3150"/>
          </a:p>
        </p:txBody>
      </p:sp>
      <p:grpSp>
        <p:nvGrpSpPr>
          <p:cNvPr id="3" name="object 3"/>
          <p:cNvGrpSpPr/>
          <p:nvPr/>
        </p:nvGrpSpPr>
        <p:grpSpPr>
          <a:xfrm>
            <a:off x="0" y="19050"/>
            <a:ext cx="11268075" cy="6838950"/>
            <a:chOff x="0" y="19050"/>
            <a:chExt cx="11268075" cy="6838950"/>
          </a:xfrm>
        </p:grpSpPr>
        <p:sp>
          <p:nvSpPr>
            <p:cNvPr id="4" name="object 4"/>
            <p:cNvSpPr/>
            <p:nvPr/>
          </p:nvSpPr>
          <p:spPr>
            <a:xfrm>
              <a:off x="3219449" y="6505575"/>
              <a:ext cx="7962900" cy="352425"/>
            </a:xfrm>
            <a:custGeom>
              <a:avLst/>
              <a:gdLst/>
              <a:ahLst/>
              <a:cxnLst/>
              <a:rect l="l" t="t" r="r" b="b"/>
              <a:pathLst>
                <a:path w="7962900" h="352425">
                  <a:moveTo>
                    <a:pt x="796290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7962900" y="352425"/>
                  </a:lnTo>
                  <a:lnTo>
                    <a:pt x="7962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4867275"/>
              <a:ext cx="2219325" cy="15716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67475" y="4857750"/>
              <a:ext cx="2209800" cy="15811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0624" y="4857750"/>
              <a:ext cx="2190750" cy="15811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67800" y="4933950"/>
              <a:ext cx="2200275" cy="15906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57675" y="1495425"/>
              <a:ext cx="1476375" cy="34385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2574" y="1438275"/>
              <a:ext cx="1476375" cy="34385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24675" y="1495425"/>
              <a:ext cx="1552575" cy="34385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19050"/>
              <a:ext cx="2647949" cy="1485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01175" y="1562100"/>
              <a:ext cx="1562100" cy="34290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534025" y="6535076"/>
            <a:ext cx="3350260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40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FEBRUARY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3875" y="0"/>
            <a:ext cx="11144250" cy="6858000"/>
            <a:chOff x="523875" y="0"/>
            <a:chExt cx="111442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875" y="0"/>
              <a:ext cx="1114425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06976" y="6503193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350" y="0"/>
                  </a:lnTo>
                </a:path>
              </a:pathLst>
            </a:custGeom>
            <a:ln w="47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3893" rIns="0" bIns="0" rtlCol="0">
            <a:spAutoFit/>
          </a:bodyPr>
          <a:lstStyle/>
          <a:p>
            <a:pPr marL="3851910">
              <a:lnSpc>
                <a:spcPct val="100000"/>
              </a:lnSpc>
              <a:spcBef>
                <a:spcPts val="105"/>
              </a:spcBef>
            </a:pPr>
            <a:r>
              <a:rPr sz="3150" dirty="0"/>
              <a:t>MIKES</a:t>
            </a:r>
            <a:r>
              <a:rPr sz="3150" spc="-35" dirty="0"/>
              <a:t> </a:t>
            </a:r>
            <a:r>
              <a:rPr sz="3150" dirty="0"/>
              <a:t>HARDER</a:t>
            </a:r>
            <a:r>
              <a:rPr sz="3150" spc="-45" dirty="0"/>
              <a:t> </a:t>
            </a:r>
            <a:r>
              <a:rPr sz="3150" spc="-25" dirty="0"/>
              <a:t>TEA</a:t>
            </a:r>
            <a:endParaRPr sz="3150"/>
          </a:p>
        </p:txBody>
      </p:sp>
      <p:sp>
        <p:nvSpPr>
          <p:cNvPr id="6" name="object 6"/>
          <p:cNvSpPr txBox="1"/>
          <p:nvPr/>
        </p:nvSpPr>
        <p:spPr>
          <a:xfrm>
            <a:off x="6048375" y="1123950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33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20"/>
              </a:spcBef>
            </a:pPr>
            <a:r>
              <a:rPr sz="1700" b="1" spc="-25" dirty="0">
                <a:latin typeface="Arial"/>
                <a:cs typeface="Arial"/>
              </a:rPr>
              <a:t>CAN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32629" y="4158551"/>
            <a:ext cx="120078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45" dirty="0">
                <a:latin typeface="Arial"/>
                <a:cs typeface="Arial"/>
              </a:rPr>
              <a:t>  </a:t>
            </a:r>
            <a:r>
              <a:rPr sz="1700" b="1" spc="-20" dirty="0">
                <a:latin typeface="Arial"/>
                <a:cs typeface="Arial"/>
              </a:rPr>
              <a:t>28512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8112" y="1071562"/>
            <a:ext cx="4171950" cy="4800600"/>
          </a:xfrm>
          <a:custGeom>
            <a:avLst/>
            <a:gdLst/>
            <a:ahLst/>
            <a:cxnLst/>
            <a:rect l="l" t="t" r="r" b="b"/>
            <a:pathLst>
              <a:path w="4171950" h="4800600">
                <a:moveTo>
                  <a:pt x="0" y="4800600"/>
                </a:moveTo>
                <a:lnTo>
                  <a:pt x="4171950" y="4800600"/>
                </a:lnTo>
                <a:lnTo>
                  <a:pt x="4171950" y="0"/>
                </a:lnTo>
                <a:lnTo>
                  <a:pt x="0" y="0"/>
                </a:lnTo>
                <a:lnTo>
                  <a:pt x="0" y="4800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029325" y="3695700"/>
            <a:ext cx="1924050" cy="3619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01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395"/>
              </a:spcBef>
            </a:pPr>
            <a:r>
              <a:rPr sz="1700" b="1" spc="-20" dirty="0">
                <a:latin typeface="Arial"/>
                <a:cs typeface="Arial"/>
              </a:rPr>
              <a:t>TRAY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27033" y="4158551"/>
            <a:ext cx="113601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8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28510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72675" y="113347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4610" rIns="0" bIns="0" rtlCol="0">
            <a:spAutoFit/>
          </a:bodyPr>
          <a:lstStyle/>
          <a:p>
            <a:pPr marL="25400" algn="ctr">
              <a:lnSpc>
                <a:spcPct val="100000"/>
              </a:lnSpc>
              <a:spcBef>
                <a:spcPts val="430"/>
              </a:spcBef>
            </a:pPr>
            <a:r>
              <a:rPr sz="1700" b="1" spc="-25" dirty="0">
                <a:latin typeface="Arial"/>
                <a:cs typeface="Arial"/>
              </a:rPr>
              <a:t>CAN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44100" y="3714750"/>
            <a:ext cx="1924050" cy="3619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2704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414"/>
              </a:spcBef>
            </a:pPr>
            <a:r>
              <a:rPr sz="1700" b="1" spc="-20" dirty="0">
                <a:latin typeface="Arial"/>
                <a:cs typeface="Arial"/>
              </a:rPr>
              <a:t>TRAY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42875" y="857250"/>
            <a:ext cx="11906250" cy="6000750"/>
            <a:chOff x="142875" y="857250"/>
            <a:chExt cx="11906250" cy="6000750"/>
          </a:xfrm>
        </p:grpSpPr>
        <p:sp>
          <p:nvSpPr>
            <p:cNvPr id="14" name="object 14"/>
            <p:cNvSpPr/>
            <p:nvPr/>
          </p:nvSpPr>
          <p:spPr>
            <a:xfrm>
              <a:off x="3219450" y="6505575"/>
              <a:ext cx="7962900" cy="352425"/>
            </a:xfrm>
            <a:custGeom>
              <a:avLst/>
              <a:gdLst/>
              <a:ahLst/>
              <a:cxnLst/>
              <a:rect l="l" t="t" r="r" b="b"/>
              <a:pathLst>
                <a:path w="7962900" h="352425">
                  <a:moveTo>
                    <a:pt x="796290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7962900" y="352425"/>
                  </a:lnTo>
                  <a:lnTo>
                    <a:pt x="7962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4257675"/>
              <a:ext cx="2343150" cy="15906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6900" y="1590675"/>
              <a:ext cx="2590800" cy="17621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875" y="1095375"/>
              <a:ext cx="4152900" cy="44196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77400" y="1676400"/>
              <a:ext cx="2371725" cy="1600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20250" y="4267200"/>
              <a:ext cx="2352675" cy="15906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05825" y="904875"/>
              <a:ext cx="1352550" cy="320992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62475" y="857250"/>
              <a:ext cx="1352550" cy="320992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782565" y="6535076"/>
            <a:ext cx="4856480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40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DECEMBER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2024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TENTATIVE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886950" y="4924425"/>
              <a:ext cx="2295525" cy="1885950"/>
            </a:xfrm>
            <a:custGeom>
              <a:avLst/>
              <a:gdLst/>
              <a:ahLst/>
              <a:cxnLst/>
              <a:rect l="l" t="t" r="r" b="b"/>
              <a:pathLst>
                <a:path w="2295525" h="1885950">
                  <a:moveTo>
                    <a:pt x="2295525" y="0"/>
                  </a:moveTo>
                  <a:lnTo>
                    <a:pt x="0" y="0"/>
                  </a:lnTo>
                  <a:lnTo>
                    <a:pt x="0" y="1885950"/>
                  </a:lnTo>
                  <a:lnTo>
                    <a:pt x="2295525" y="1885950"/>
                  </a:lnTo>
                  <a:lnTo>
                    <a:pt x="2295525" y="0"/>
                  </a:lnTo>
                  <a:close/>
                </a:path>
              </a:pathLst>
            </a:custGeom>
            <a:solidFill>
              <a:srgbClr val="1247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96584" y="4241456"/>
            <a:ext cx="45720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30"/>
              </a:lnSpc>
            </a:pPr>
            <a:r>
              <a:rPr sz="800" spc="-50" dirty="0">
                <a:solidFill>
                  <a:srgbClr val="FFFFFF"/>
                </a:solidFill>
                <a:latin typeface="Cambria"/>
                <a:cs typeface="Cambria"/>
              </a:rPr>
              <a:t>*</a:t>
            </a:r>
            <a:endParaRPr sz="8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7182" y="5800407"/>
            <a:ext cx="6070600" cy="712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dirty="0">
                <a:solidFill>
                  <a:srgbClr val="FFFFFF"/>
                </a:solidFill>
                <a:latin typeface="Calibri"/>
                <a:cs typeface="Calibri"/>
              </a:rPr>
              <a:t>F26</a:t>
            </a:r>
            <a:r>
              <a:rPr sz="45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dirty="0">
                <a:solidFill>
                  <a:srgbClr val="FFFFFF"/>
                </a:solidFill>
                <a:latin typeface="Calibri"/>
                <a:cs typeface="Calibri"/>
              </a:rPr>
              <a:t>UPCs</a:t>
            </a:r>
            <a:r>
              <a:rPr sz="45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45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-35" dirty="0">
                <a:solidFill>
                  <a:srgbClr val="FFFFFF"/>
                </a:solidFill>
                <a:latin typeface="Calibri"/>
                <a:cs typeface="Calibri"/>
              </a:rPr>
              <a:t>PALLET</a:t>
            </a:r>
            <a:r>
              <a:rPr sz="45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-10" dirty="0">
                <a:solidFill>
                  <a:srgbClr val="FFFFFF"/>
                </a:solidFill>
                <a:latin typeface="Calibri"/>
                <a:cs typeface="Calibri"/>
              </a:rPr>
              <a:t>SPECS</a:t>
            </a:r>
            <a:endParaRPr sz="4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086476"/>
            <a:ext cx="12192000" cy="771525"/>
            <a:chOff x="0" y="6086476"/>
            <a:chExt cx="12192000" cy="771525"/>
          </a:xfrm>
        </p:grpSpPr>
        <p:sp>
          <p:nvSpPr>
            <p:cNvPr id="3" name="object 3"/>
            <p:cNvSpPr/>
            <p:nvPr/>
          </p:nvSpPr>
          <p:spPr>
            <a:xfrm>
              <a:off x="0" y="6448425"/>
              <a:ext cx="12192000" cy="409575"/>
            </a:xfrm>
            <a:custGeom>
              <a:avLst/>
              <a:gdLst/>
              <a:ahLst/>
              <a:cxnLst/>
              <a:rect l="l" t="t" r="r" b="b"/>
              <a:pathLst>
                <a:path w="12192000" h="409575">
                  <a:moveTo>
                    <a:pt x="12192000" y="0"/>
                  </a:moveTo>
                  <a:lnTo>
                    <a:pt x="0" y="0"/>
                  </a:lnTo>
                  <a:lnTo>
                    <a:pt x="0" y="409575"/>
                  </a:lnTo>
                  <a:lnTo>
                    <a:pt x="12192000" y="4095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C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86476"/>
              <a:ext cx="12191736" cy="6627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478" rIns="0" bIns="0" rtlCol="0">
            <a:spAutoFit/>
          </a:bodyPr>
          <a:lstStyle/>
          <a:p>
            <a:pPr marL="720090">
              <a:lnSpc>
                <a:spcPct val="100000"/>
              </a:lnSpc>
              <a:spcBef>
                <a:spcPts val="105"/>
              </a:spcBef>
            </a:pPr>
            <a:r>
              <a:rPr sz="3150" spc="-25" dirty="0"/>
              <a:t>CAYMAN</a:t>
            </a:r>
            <a:r>
              <a:rPr sz="3150" spc="-80" dirty="0"/>
              <a:t> </a:t>
            </a:r>
            <a:r>
              <a:rPr sz="3150" dirty="0"/>
              <a:t>JACK</a:t>
            </a:r>
            <a:r>
              <a:rPr sz="3150" spc="-140" dirty="0"/>
              <a:t> </a:t>
            </a:r>
            <a:r>
              <a:rPr sz="3150" dirty="0"/>
              <a:t>ADVENTURE</a:t>
            </a:r>
            <a:r>
              <a:rPr sz="3150" spc="-45" dirty="0"/>
              <a:t> </a:t>
            </a:r>
            <a:r>
              <a:rPr sz="3150" spc="-35" dirty="0"/>
              <a:t>PACK</a:t>
            </a:r>
            <a:r>
              <a:rPr sz="3150" spc="-70" dirty="0"/>
              <a:t> </a:t>
            </a:r>
            <a:r>
              <a:rPr sz="3150" dirty="0"/>
              <a:t>VP</a:t>
            </a:r>
            <a:r>
              <a:rPr sz="3150" spc="-120" dirty="0"/>
              <a:t> </a:t>
            </a:r>
            <a:r>
              <a:rPr sz="3150" dirty="0"/>
              <a:t>12PK</a:t>
            </a:r>
            <a:r>
              <a:rPr sz="3150" spc="-70" dirty="0"/>
              <a:t> </a:t>
            </a:r>
            <a:r>
              <a:rPr sz="3150" spc="-20" dirty="0"/>
              <a:t>RENO</a:t>
            </a:r>
            <a:endParaRPr sz="3150"/>
          </a:p>
        </p:txBody>
      </p:sp>
      <p:sp>
        <p:nvSpPr>
          <p:cNvPr id="6" name="object 6"/>
          <p:cNvSpPr txBox="1"/>
          <p:nvPr/>
        </p:nvSpPr>
        <p:spPr>
          <a:xfrm>
            <a:off x="6477000" y="4333875"/>
            <a:ext cx="1924050" cy="371475"/>
          </a:xfrm>
          <a:prstGeom prst="rect">
            <a:avLst/>
          </a:prstGeom>
          <a:solidFill>
            <a:srgbClr val="1F4E79"/>
          </a:solidFill>
        </p:spPr>
        <p:txBody>
          <a:bodyPr vert="horz" wrap="square" lIns="0" tIns="48895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385"/>
              </a:spcBef>
            </a:pP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CARRIER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3244" y="3879278"/>
            <a:ext cx="114046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8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10801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8300" y="4333875"/>
            <a:ext cx="1924050" cy="371475"/>
          </a:xfrm>
          <a:prstGeom prst="rect">
            <a:avLst/>
          </a:prstGeom>
          <a:solidFill>
            <a:srgbClr val="1F4E79"/>
          </a:solidFill>
        </p:spPr>
        <p:txBody>
          <a:bodyPr vert="horz" wrap="square" lIns="0" tIns="48895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385"/>
              </a:spcBef>
            </a:pP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TRAY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93423" y="961780"/>
            <a:ext cx="4173770" cy="280452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23950" y="6038850"/>
            <a:ext cx="5448300" cy="342900"/>
          </a:xfrm>
          <a:custGeom>
            <a:avLst/>
            <a:gdLst/>
            <a:ahLst/>
            <a:cxnLst/>
            <a:rect l="l" t="t" r="r" b="b"/>
            <a:pathLst>
              <a:path w="5448300" h="342900">
                <a:moveTo>
                  <a:pt x="5448300" y="0"/>
                </a:moveTo>
                <a:lnTo>
                  <a:pt x="0" y="0"/>
                </a:lnTo>
                <a:lnTo>
                  <a:pt x="0" y="342900"/>
                </a:lnTo>
                <a:lnTo>
                  <a:pt x="5448300" y="342900"/>
                </a:lnTo>
                <a:lnTo>
                  <a:pt x="5448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69108" y="6031229"/>
            <a:ext cx="317436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JANUARY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42950" y="1000125"/>
            <a:ext cx="10563225" cy="5237480"/>
            <a:chOff x="742950" y="1000125"/>
            <a:chExt cx="10563225" cy="523748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950" y="1000125"/>
              <a:ext cx="4600575" cy="50673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34475" y="4800600"/>
              <a:ext cx="2171700" cy="14097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1275" y="4705362"/>
              <a:ext cx="1838578" cy="15320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067425"/>
            <a:ext cx="12192000" cy="790575"/>
            <a:chOff x="0" y="6067425"/>
            <a:chExt cx="12192000" cy="790575"/>
          </a:xfrm>
        </p:grpSpPr>
        <p:sp>
          <p:nvSpPr>
            <p:cNvPr id="3" name="object 3"/>
            <p:cNvSpPr/>
            <p:nvPr/>
          </p:nvSpPr>
          <p:spPr>
            <a:xfrm>
              <a:off x="0" y="6448425"/>
              <a:ext cx="12192000" cy="409575"/>
            </a:xfrm>
            <a:custGeom>
              <a:avLst/>
              <a:gdLst/>
              <a:ahLst/>
              <a:cxnLst/>
              <a:rect l="l" t="t" r="r" b="b"/>
              <a:pathLst>
                <a:path w="12192000" h="409575">
                  <a:moveTo>
                    <a:pt x="12192000" y="0"/>
                  </a:moveTo>
                  <a:lnTo>
                    <a:pt x="0" y="0"/>
                  </a:lnTo>
                  <a:lnTo>
                    <a:pt x="0" y="409575"/>
                  </a:lnTo>
                  <a:lnTo>
                    <a:pt x="12192000" y="4095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C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86476"/>
              <a:ext cx="12191736" cy="6627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57675" y="6067425"/>
              <a:ext cx="5438775" cy="342900"/>
            </a:xfrm>
            <a:custGeom>
              <a:avLst/>
              <a:gdLst/>
              <a:ahLst/>
              <a:cxnLst/>
              <a:rect l="l" t="t" r="r" b="b"/>
              <a:pathLst>
                <a:path w="5438775" h="342900">
                  <a:moveTo>
                    <a:pt x="5438775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5438775" y="342900"/>
                  </a:lnTo>
                  <a:lnTo>
                    <a:pt x="5438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6418580" marR="5080" indent="-4079240">
              <a:lnSpc>
                <a:spcPts val="3679"/>
              </a:lnSpc>
              <a:spcBef>
                <a:spcPts val="685"/>
              </a:spcBef>
            </a:pPr>
            <a:r>
              <a:rPr sz="3500" spc="-55" dirty="0"/>
              <a:t>CAYMAN</a:t>
            </a:r>
            <a:r>
              <a:rPr sz="3500" spc="-175" dirty="0"/>
              <a:t> </a:t>
            </a:r>
            <a:r>
              <a:rPr sz="3500" dirty="0"/>
              <a:t>JACK</a:t>
            </a:r>
            <a:r>
              <a:rPr sz="3500" spc="-229" dirty="0"/>
              <a:t> </a:t>
            </a:r>
            <a:r>
              <a:rPr sz="3500" dirty="0"/>
              <a:t>ADVENTURE</a:t>
            </a:r>
            <a:r>
              <a:rPr sz="3500" spc="-120" dirty="0"/>
              <a:t> </a:t>
            </a:r>
            <a:r>
              <a:rPr sz="3500" spc="-30" dirty="0"/>
              <a:t>PACK</a:t>
            </a:r>
            <a:r>
              <a:rPr sz="3500" spc="-105" dirty="0"/>
              <a:t> </a:t>
            </a:r>
            <a:r>
              <a:rPr sz="3500" dirty="0"/>
              <a:t>VP</a:t>
            </a:r>
            <a:r>
              <a:rPr sz="3500" spc="-190" dirty="0"/>
              <a:t> </a:t>
            </a:r>
            <a:r>
              <a:rPr sz="3500" spc="-20" dirty="0"/>
              <a:t>12PK CANS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5307584" y="6058534"/>
            <a:ext cx="3354704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FEBRUARY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6123" y="159482"/>
            <a:ext cx="3447415" cy="4479290"/>
            <a:chOff x="96123" y="159482"/>
            <a:chExt cx="3447415" cy="447929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23" y="159482"/>
              <a:ext cx="1984670" cy="13165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5475" y="1162049"/>
              <a:ext cx="1647825" cy="347662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5117" y="4753414"/>
            <a:ext cx="1657957" cy="121348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16126" y="4790576"/>
            <a:ext cx="1608020" cy="1163047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149376" y="1206428"/>
            <a:ext cx="2293620" cy="4789805"/>
            <a:chOff x="4149376" y="1206428"/>
            <a:chExt cx="2293620" cy="478980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49376" y="4648199"/>
              <a:ext cx="2293166" cy="13478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03241" y="1206428"/>
              <a:ext cx="1607058" cy="3441771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22045" y="4749389"/>
            <a:ext cx="1590259" cy="124250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39350" y="1123950"/>
            <a:ext cx="1295400" cy="348615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610475" y="1123950"/>
            <a:ext cx="1295400" cy="34861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086476"/>
            <a:ext cx="12192000" cy="771525"/>
            <a:chOff x="0" y="6086476"/>
            <a:chExt cx="12192000" cy="771525"/>
          </a:xfrm>
        </p:grpSpPr>
        <p:sp>
          <p:nvSpPr>
            <p:cNvPr id="3" name="object 3"/>
            <p:cNvSpPr/>
            <p:nvPr/>
          </p:nvSpPr>
          <p:spPr>
            <a:xfrm>
              <a:off x="0" y="6448425"/>
              <a:ext cx="12192000" cy="409575"/>
            </a:xfrm>
            <a:custGeom>
              <a:avLst/>
              <a:gdLst/>
              <a:ahLst/>
              <a:cxnLst/>
              <a:rect l="l" t="t" r="r" b="b"/>
              <a:pathLst>
                <a:path w="12192000" h="409575">
                  <a:moveTo>
                    <a:pt x="12192000" y="0"/>
                  </a:moveTo>
                  <a:lnTo>
                    <a:pt x="0" y="0"/>
                  </a:lnTo>
                  <a:lnTo>
                    <a:pt x="0" y="409575"/>
                  </a:lnTo>
                  <a:lnTo>
                    <a:pt x="12192000" y="4095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C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86476"/>
              <a:ext cx="12191736" cy="6627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79296" y="161036"/>
            <a:ext cx="9090660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50" spc="-25" dirty="0"/>
              <a:t>CAYMAN</a:t>
            </a:r>
            <a:r>
              <a:rPr sz="3150" spc="-85" dirty="0"/>
              <a:t> </a:t>
            </a:r>
            <a:r>
              <a:rPr sz="3150" dirty="0"/>
              <a:t>JACKED</a:t>
            </a:r>
            <a:r>
              <a:rPr sz="3150" spc="-80" dirty="0"/>
              <a:t> </a:t>
            </a:r>
            <a:r>
              <a:rPr sz="3150" dirty="0"/>
              <a:t>19.2OZ</a:t>
            </a:r>
            <a:r>
              <a:rPr sz="3150" spc="-95" dirty="0"/>
              <a:t> </a:t>
            </a:r>
            <a:r>
              <a:rPr sz="3150" dirty="0"/>
              <a:t>SINGLES:</a:t>
            </a:r>
            <a:r>
              <a:rPr sz="3150" spc="-55" dirty="0"/>
              <a:t> </a:t>
            </a:r>
            <a:r>
              <a:rPr sz="3150" spc="-10" dirty="0"/>
              <a:t>NATIONAL</a:t>
            </a:r>
            <a:endParaRPr sz="3150"/>
          </a:p>
        </p:txBody>
      </p:sp>
      <p:sp>
        <p:nvSpPr>
          <p:cNvPr id="6" name="object 6"/>
          <p:cNvSpPr/>
          <p:nvPr/>
        </p:nvSpPr>
        <p:spPr>
          <a:xfrm>
            <a:off x="6048375" y="1123950"/>
            <a:ext cx="1924050" cy="371475"/>
          </a:xfrm>
          <a:custGeom>
            <a:avLst/>
            <a:gdLst/>
            <a:ahLst/>
            <a:cxnLst/>
            <a:rect l="l" t="t" r="r" b="b"/>
            <a:pathLst>
              <a:path w="1924050" h="371475">
                <a:moveTo>
                  <a:pt x="1924050" y="0"/>
                </a:moveTo>
                <a:lnTo>
                  <a:pt x="0" y="0"/>
                </a:lnTo>
                <a:lnTo>
                  <a:pt x="0" y="371475"/>
                </a:lnTo>
                <a:lnTo>
                  <a:pt x="1924050" y="371475"/>
                </a:lnTo>
                <a:lnTo>
                  <a:pt x="192405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760844" y="1151572"/>
            <a:ext cx="51244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31765" y="4158551"/>
            <a:ext cx="114046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8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27555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029325" y="3695700"/>
            <a:ext cx="1924050" cy="361950"/>
          </a:xfrm>
          <a:custGeom>
            <a:avLst/>
            <a:gdLst/>
            <a:ahLst/>
            <a:cxnLst/>
            <a:rect l="l" t="t" r="r" b="b"/>
            <a:pathLst>
              <a:path w="1924050" h="361950">
                <a:moveTo>
                  <a:pt x="1924050" y="0"/>
                </a:moveTo>
                <a:lnTo>
                  <a:pt x="0" y="0"/>
                </a:lnTo>
                <a:lnTo>
                  <a:pt x="0" y="361950"/>
                </a:lnTo>
                <a:lnTo>
                  <a:pt x="1924050" y="361950"/>
                </a:lnTo>
                <a:lnTo>
                  <a:pt x="192405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687819" y="3720147"/>
            <a:ext cx="61023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TRAY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27033" y="4158551"/>
            <a:ext cx="113919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8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27556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972675" y="1133475"/>
            <a:ext cx="1924050" cy="371475"/>
          </a:xfrm>
          <a:custGeom>
            <a:avLst/>
            <a:gdLst/>
            <a:ahLst/>
            <a:cxnLst/>
            <a:rect l="l" t="t" r="r" b="b"/>
            <a:pathLst>
              <a:path w="1924050" h="371475">
                <a:moveTo>
                  <a:pt x="1924050" y="0"/>
                </a:moveTo>
                <a:lnTo>
                  <a:pt x="0" y="0"/>
                </a:lnTo>
                <a:lnTo>
                  <a:pt x="0" y="371475"/>
                </a:lnTo>
                <a:lnTo>
                  <a:pt x="1924050" y="371475"/>
                </a:lnTo>
                <a:lnTo>
                  <a:pt x="192405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692130" y="1162367"/>
            <a:ext cx="51117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944100" y="3714750"/>
            <a:ext cx="1924050" cy="361950"/>
          </a:xfrm>
          <a:custGeom>
            <a:avLst/>
            <a:gdLst/>
            <a:ahLst/>
            <a:cxnLst/>
            <a:rect l="l" t="t" r="r" b="b"/>
            <a:pathLst>
              <a:path w="1924050" h="361950">
                <a:moveTo>
                  <a:pt x="1924050" y="0"/>
                </a:moveTo>
                <a:lnTo>
                  <a:pt x="0" y="0"/>
                </a:lnTo>
                <a:lnTo>
                  <a:pt x="0" y="361950"/>
                </a:lnTo>
                <a:lnTo>
                  <a:pt x="1924050" y="361950"/>
                </a:lnTo>
                <a:lnTo>
                  <a:pt x="192405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607929" y="3741737"/>
            <a:ext cx="61087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TRAY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6390" y="5991859"/>
            <a:ext cx="485775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DECEMBER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2024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TENTATIVE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23818" y="200025"/>
            <a:ext cx="11668760" cy="5815330"/>
            <a:chOff x="323818" y="200025"/>
            <a:chExt cx="11668760" cy="581533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9588" y="1695254"/>
              <a:ext cx="1827296" cy="120522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699" y="4217979"/>
              <a:ext cx="1894522" cy="123703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67900" y="1495425"/>
              <a:ext cx="2124075" cy="15811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9800" y="4057650"/>
              <a:ext cx="2152650" cy="15240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3818" y="885735"/>
              <a:ext cx="4186364" cy="51293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2299" y="200025"/>
              <a:ext cx="4114800" cy="41148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81825" y="219075"/>
              <a:ext cx="4114800" cy="4114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086476"/>
            <a:ext cx="12192000" cy="771525"/>
            <a:chOff x="0" y="6086476"/>
            <a:chExt cx="12192000" cy="771525"/>
          </a:xfrm>
        </p:grpSpPr>
        <p:sp>
          <p:nvSpPr>
            <p:cNvPr id="3" name="object 3"/>
            <p:cNvSpPr/>
            <p:nvPr/>
          </p:nvSpPr>
          <p:spPr>
            <a:xfrm>
              <a:off x="0" y="6448425"/>
              <a:ext cx="12192000" cy="409575"/>
            </a:xfrm>
            <a:custGeom>
              <a:avLst/>
              <a:gdLst/>
              <a:ahLst/>
              <a:cxnLst/>
              <a:rect l="l" t="t" r="r" b="b"/>
              <a:pathLst>
                <a:path w="12192000" h="409575">
                  <a:moveTo>
                    <a:pt x="12192000" y="0"/>
                  </a:moveTo>
                  <a:lnTo>
                    <a:pt x="0" y="0"/>
                  </a:lnTo>
                  <a:lnTo>
                    <a:pt x="0" y="409575"/>
                  </a:lnTo>
                  <a:lnTo>
                    <a:pt x="12192000" y="4095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C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86476"/>
              <a:ext cx="12191736" cy="6627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478" rIns="0" bIns="0" rtlCol="0">
            <a:spAutoFit/>
          </a:bodyPr>
          <a:lstStyle/>
          <a:p>
            <a:pPr marL="672465">
              <a:lnSpc>
                <a:spcPct val="100000"/>
              </a:lnSpc>
              <a:spcBef>
                <a:spcPts val="105"/>
              </a:spcBef>
            </a:pPr>
            <a:r>
              <a:rPr sz="3150" spc="-25" dirty="0"/>
              <a:t>CAYMAN</a:t>
            </a:r>
            <a:r>
              <a:rPr sz="3150" spc="-80" dirty="0"/>
              <a:t> </a:t>
            </a:r>
            <a:r>
              <a:rPr sz="3150" dirty="0"/>
              <a:t>JACK</a:t>
            </a:r>
            <a:r>
              <a:rPr sz="3150" spc="-75" dirty="0"/>
              <a:t> </a:t>
            </a:r>
            <a:r>
              <a:rPr sz="3150" dirty="0"/>
              <a:t>ZERO</a:t>
            </a:r>
            <a:r>
              <a:rPr sz="3150" spc="-105" dirty="0"/>
              <a:t> </a:t>
            </a:r>
            <a:r>
              <a:rPr sz="3150" dirty="0"/>
              <a:t>SUGAR</a:t>
            </a:r>
            <a:r>
              <a:rPr sz="3150" spc="-80" dirty="0"/>
              <a:t> </a:t>
            </a:r>
            <a:r>
              <a:rPr sz="3150" spc="-20" dirty="0"/>
              <a:t>VARIETY</a:t>
            </a:r>
            <a:r>
              <a:rPr sz="3150" spc="-120" dirty="0"/>
              <a:t> </a:t>
            </a:r>
            <a:r>
              <a:rPr sz="3150" spc="-35" dirty="0"/>
              <a:t>PACK</a:t>
            </a:r>
            <a:r>
              <a:rPr sz="3150" spc="-75" dirty="0"/>
              <a:t> </a:t>
            </a:r>
            <a:r>
              <a:rPr sz="3150" spc="-20" dirty="0"/>
              <a:t>12PK</a:t>
            </a:r>
            <a:endParaRPr sz="3150"/>
          </a:p>
        </p:txBody>
      </p:sp>
      <p:sp>
        <p:nvSpPr>
          <p:cNvPr id="6" name="object 6"/>
          <p:cNvSpPr txBox="1"/>
          <p:nvPr/>
        </p:nvSpPr>
        <p:spPr>
          <a:xfrm>
            <a:off x="6477000" y="4314825"/>
            <a:ext cx="1924050" cy="361950"/>
          </a:xfrm>
          <a:prstGeom prst="rect">
            <a:avLst/>
          </a:prstGeom>
          <a:solidFill>
            <a:srgbClr val="1F4E79"/>
          </a:solidFill>
        </p:spPr>
        <p:txBody>
          <a:bodyPr vert="horz" wrap="square" lIns="0" tIns="41910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330"/>
              </a:spcBef>
            </a:pP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CARRIER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3244" y="3879278"/>
            <a:ext cx="114046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8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27554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8300" y="4314825"/>
            <a:ext cx="1924050" cy="361950"/>
          </a:xfrm>
          <a:prstGeom prst="rect">
            <a:avLst/>
          </a:prstGeom>
          <a:solidFill>
            <a:srgbClr val="1F4E79"/>
          </a:solidFill>
        </p:spPr>
        <p:txBody>
          <a:bodyPr vert="horz" wrap="square" lIns="0" tIns="41910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330"/>
              </a:spcBef>
            </a:pPr>
            <a:r>
              <a:rPr sz="1700" b="1" spc="-20" dirty="0">
                <a:solidFill>
                  <a:srgbClr val="FFFFFF"/>
                </a:solidFill>
                <a:latin typeface="Arial"/>
                <a:cs typeface="Arial"/>
              </a:rPr>
              <a:t>TRAY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47725" y="6067425"/>
            <a:ext cx="5448300" cy="342900"/>
          </a:xfrm>
          <a:custGeom>
            <a:avLst/>
            <a:gdLst/>
            <a:ahLst/>
            <a:cxnLst/>
            <a:rect l="l" t="t" r="r" b="b"/>
            <a:pathLst>
              <a:path w="5448300" h="342900">
                <a:moveTo>
                  <a:pt x="5448300" y="0"/>
                </a:moveTo>
                <a:lnTo>
                  <a:pt x="0" y="0"/>
                </a:lnTo>
                <a:lnTo>
                  <a:pt x="0" y="342900"/>
                </a:lnTo>
                <a:lnTo>
                  <a:pt x="5448300" y="342900"/>
                </a:lnTo>
                <a:lnTo>
                  <a:pt x="5448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96110" y="6058534"/>
            <a:ext cx="33534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20" dirty="0">
                <a:latin typeface="Arial"/>
                <a:cs typeface="Arial"/>
              </a:rPr>
              <a:t> FEBRUARY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50" y="695261"/>
            <a:ext cx="4843526" cy="5310251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276975" y="4676775"/>
            <a:ext cx="4991100" cy="1495425"/>
            <a:chOff x="6276975" y="4676775"/>
            <a:chExt cx="4991100" cy="149542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72575" y="4676775"/>
              <a:ext cx="2095500" cy="1495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6975" y="4676775"/>
              <a:ext cx="2019300" cy="143827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67450" y="800100"/>
            <a:ext cx="4610100" cy="32670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562475"/>
            <a:ext cx="12192000" cy="2295525"/>
            <a:chOff x="0" y="4562475"/>
            <a:chExt cx="12192000" cy="2295525"/>
          </a:xfrm>
        </p:grpSpPr>
        <p:sp>
          <p:nvSpPr>
            <p:cNvPr id="3" name="object 3"/>
            <p:cNvSpPr/>
            <p:nvPr/>
          </p:nvSpPr>
          <p:spPr>
            <a:xfrm>
              <a:off x="0" y="6448425"/>
              <a:ext cx="12192000" cy="409575"/>
            </a:xfrm>
            <a:custGeom>
              <a:avLst/>
              <a:gdLst/>
              <a:ahLst/>
              <a:cxnLst/>
              <a:rect l="l" t="t" r="r" b="b"/>
              <a:pathLst>
                <a:path w="12192000" h="409575">
                  <a:moveTo>
                    <a:pt x="12192000" y="0"/>
                  </a:moveTo>
                  <a:lnTo>
                    <a:pt x="0" y="0"/>
                  </a:lnTo>
                  <a:lnTo>
                    <a:pt x="0" y="409575"/>
                  </a:lnTo>
                  <a:lnTo>
                    <a:pt x="12192000" y="4095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C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86476"/>
              <a:ext cx="12191736" cy="6627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57675" y="6067425"/>
              <a:ext cx="5438775" cy="342900"/>
            </a:xfrm>
            <a:custGeom>
              <a:avLst/>
              <a:gdLst/>
              <a:ahLst/>
              <a:cxnLst/>
              <a:rect l="l" t="t" r="r" b="b"/>
              <a:pathLst>
                <a:path w="5438775" h="342900">
                  <a:moveTo>
                    <a:pt x="5438775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5438775" y="342900"/>
                  </a:lnTo>
                  <a:lnTo>
                    <a:pt x="5438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53300" y="4562475"/>
              <a:ext cx="2133600" cy="15335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87964" y="4709517"/>
              <a:ext cx="1700673" cy="130790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588" rIns="0" bIns="0" rtlCol="0">
            <a:spAutoFit/>
          </a:bodyPr>
          <a:lstStyle/>
          <a:p>
            <a:pPr marL="2216150">
              <a:lnSpc>
                <a:spcPct val="100000"/>
              </a:lnSpc>
              <a:spcBef>
                <a:spcPts val="130"/>
              </a:spcBef>
            </a:pPr>
            <a:r>
              <a:rPr sz="3500" spc="-50" dirty="0"/>
              <a:t>CAYMAN</a:t>
            </a:r>
            <a:r>
              <a:rPr sz="3500" spc="-135" dirty="0"/>
              <a:t> </a:t>
            </a:r>
            <a:r>
              <a:rPr sz="3500" dirty="0"/>
              <a:t>JACK</a:t>
            </a:r>
            <a:r>
              <a:rPr sz="3500" spc="-125" dirty="0"/>
              <a:t> </a:t>
            </a:r>
            <a:r>
              <a:rPr sz="3500" dirty="0"/>
              <a:t>ZERO</a:t>
            </a:r>
            <a:r>
              <a:rPr sz="3500" spc="-95" dirty="0"/>
              <a:t> </a:t>
            </a:r>
            <a:r>
              <a:rPr sz="3500" dirty="0"/>
              <a:t>SUGAR</a:t>
            </a:r>
            <a:r>
              <a:rPr sz="3500" spc="-60" dirty="0"/>
              <a:t> </a:t>
            </a:r>
            <a:r>
              <a:rPr sz="3500" dirty="0"/>
              <a:t>VP</a:t>
            </a:r>
            <a:r>
              <a:rPr sz="3500" spc="-155" dirty="0"/>
              <a:t> </a:t>
            </a:r>
            <a:r>
              <a:rPr sz="3500" dirty="0"/>
              <a:t>12PK</a:t>
            </a:r>
            <a:r>
              <a:rPr sz="3500" spc="-55" dirty="0"/>
              <a:t> </a:t>
            </a:r>
            <a:r>
              <a:rPr sz="3500" spc="-20" dirty="0"/>
              <a:t>CANS</a:t>
            </a:r>
            <a:endParaRPr sz="3500"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22597" y="4690180"/>
            <a:ext cx="1742336" cy="11923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52744" y="4655017"/>
            <a:ext cx="1706365" cy="120305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47950" y="981075"/>
            <a:ext cx="1266825" cy="34290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38750" y="990600"/>
            <a:ext cx="1266825" cy="34194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96225" y="990600"/>
            <a:ext cx="1238250" cy="341947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67950" y="990600"/>
            <a:ext cx="1238250" cy="341947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929" y="61824"/>
            <a:ext cx="2237996" cy="150210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307584" y="6082926"/>
            <a:ext cx="3354704" cy="31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FEBRUARY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2025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0125"/>
            <a:ext cx="12192000" cy="5857875"/>
            <a:chOff x="0" y="1000125"/>
            <a:chExt cx="12192000" cy="5857875"/>
          </a:xfrm>
        </p:grpSpPr>
        <p:sp>
          <p:nvSpPr>
            <p:cNvPr id="3" name="object 3"/>
            <p:cNvSpPr/>
            <p:nvPr/>
          </p:nvSpPr>
          <p:spPr>
            <a:xfrm>
              <a:off x="0" y="6448425"/>
              <a:ext cx="12192000" cy="409575"/>
            </a:xfrm>
            <a:custGeom>
              <a:avLst/>
              <a:gdLst/>
              <a:ahLst/>
              <a:cxnLst/>
              <a:rect l="l" t="t" r="r" b="b"/>
              <a:pathLst>
                <a:path w="12192000" h="409575">
                  <a:moveTo>
                    <a:pt x="12192000" y="0"/>
                  </a:moveTo>
                  <a:lnTo>
                    <a:pt x="0" y="0"/>
                  </a:lnTo>
                  <a:lnTo>
                    <a:pt x="0" y="409575"/>
                  </a:lnTo>
                  <a:lnTo>
                    <a:pt x="12192000" y="4095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C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86476"/>
              <a:ext cx="12191736" cy="6627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1487" y="1004887"/>
              <a:ext cx="4505325" cy="5076825"/>
            </a:xfrm>
            <a:custGeom>
              <a:avLst/>
              <a:gdLst/>
              <a:ahLst/>
              <a:cxnLst/>
              <a:rect l="l" t="t" r="r" b="b"/>
              <a:pathLst>
                <a:path w="4505325" h="5076825">
                  <a:moveTo>
                    <a:pt x="0" y="5076825"/>
                  </a:moveTo>
                  <a:lnTo>
                    <a:pt x="4505325" y="5076825"/>
                  </a:lnTo>
                  <a:lnTo>
                    <a:pt x="4505325" y="0"/>
                  </a:lnTo>
                  <a:lnTo>
                    <a:pt x="0" y="0"/>
                  </a:lnTo>
                  <a:lnTo>
                    <a:pt x="0" y="50768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592" y="1009650"/>
              <a:ext cx="4440882" cy="49434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0409" y="2084400"/>
              <a:ext cx="1490115" cy="10409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95790" y="3990590"/>
              <a:ext cx="1543852" cy="10770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53075" y="1390650"/>
              <a:ext cx="1609725" cy="3743325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5323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105"/>
              </a:spcBef>
            </a:pPr>
            <a:r>
              <a:rPr spc="-484" dirty="0"/>
              <a:t>MXD</a:t>
            </a:r>
            <a:r>
              <a:rPr spc="-130" dirty="0"/>
              <a:t> </a:t>
            </a:r>
            <a:r>
              <a:rPr spc="-459" dirty="0"/>
              <a:t>BLACK</a:t>
            </a:r>
            <a:r>
              <a:rPr spc="-200" dirty="0"/>
              <a:t> </a:t>
            </a:r>
            <a:r>
              <a:rPr spc="-484" dirty="0"/>
              <a:t>CHERRY</a:t>
            </a:r>
            <a:r>
              <a:rPr spc="-185" dirty="0"/>
              <a:t> </a:t>
            </a:r>
            <a:r>
              <a:rPr spc="-400" dirty="0"/>
              <a:t>MARTINI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448675" y="1381125"/>
            <a:ext cx="1924050" cy="5524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6195" rIns="0" bIns="0" rtlCol="0">
            <a:spAutoFit/>
          </a:bodyPr>
          <a:lstStyle/>
          <a:p>
            <a:pPr marL="717550" marR="175895" indent="-514350">
              <a:lnSpc>
                <a:spcPct val="100000"/>
              </a:lnSpc>
              <a:spcBef>
                <a:spcPts val="285"/>
              </a:spcBef>
            </a:pPr>
            <a:r>
              <a:rPr sz="1500" b="1" dirty="0">
                <a:latin typeface="Arial"/>
                <a:cs typeface="Arial"/>
              </a:rPr>
              <a:t>CAN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(SELLABLE </a:t>
            </a:r>
            <a:r>
              <a:rPr sz="1500" b="1" spc="-20" dirty="0">
                <a:latin typeface="Arial"/>
                <a:cs typeface="Arial"/>
              </a:rPr>
              <a:t>UNIT)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6584" y="5563870"/>
            <a:ext cx="113665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latin typeface="Arial"/>
                <a:cs typeface="Arial"/>
              </a:rPr>
              <a:t>VIP:</a:t>
            </a:r>
            <a:r>
              <a:rPr sz="1700" b="1" spc="9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13031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77250" y="3419475"/>
            <a:ext cx="1924050" cy="3714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3180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340"/>
              </a:spcBef>
            </a:pPr>
            <a:r>
              <a:rPr sz="1700" b="1" spc="-20" dirty="0">
                <a:latin typeface="Arial"/>
                <a:cs typeface="Arial"/>
              </a:rPr>
              <a:t>TRAY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48676" y="5510529"/>
            <a:ext cx="33559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SHIPPING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FEBRUARY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2024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NE</a:t>
            </a:r>
            <a:r>
              <a:rPr dirty="0"/>
              <a:t>W </a:t>
            </a:r>
            <a:r>
              <a:rPr spc="-5" dirty="0"/>
              <a:t>8</a:t>
            </a:r>
            <a:r>
              <a:rPr dirty="0"/>
              <a:t>PK </a:t>
            </a:r>
            <a:r>
              <a:rPr spc="-150" dirty="0"/>
              <a:t>V</a:t>
            </a:r>
            <a:r>
              <a:rPr spc="-10" dirty="0"/>
              <a:t>A</a:t>
            </a:r>
            <a:r>
              <a:rPr dirty="0"/>
              <a:t>R</a:t>
            </a:r>
            <a:r>
              <a:rPr spc="-5" dirty="0"/>
              <a:t>IET</a:t>
            </a:r>
            <a:r>
              <a:rPr dirty="0"/>
              <a:t>Y</a:t>
            </a:r>
            <a:r>
              <a:rPr spc="5" dirty="0"/>
              <a:t> </a:t>
            </a:r>
            <a:r>
              <a:rPr spc="-240" dirty="0"/>
              <a:t>P</a:t>
            </a:r>
            <a:r>
              <a:rPr spc="-30" dirty="0"/>
              <a:t>A</a:t>
            </a:r>
            <a:r>
              <a:rPr spc="-5" dirty="0"/>
              <a:t>C</a:t>
            </a:r>
            <a:r>
              <a:rPr dirty="0"/>
              <a:t>K</a:t>
            </a:r>
            <a:r>
              <a:rPr spc="10" dirty="0"/>
              <a:t> </a:t>
            </a:r>
            <a:r>
              <a:rPr spc="-240" dirty="0"/>
              <a:t>P</a:t>
            </a:r>
            <a:r>
              <a:rPr spc="-35" dirty="0"/>
              <a:t>A</a:t>
            </a:r>
            <a:r>
              <a:rPr spc="-5" dirty="0"/>
              <a:t>C</a:t>
            </a:r>
            <a:r>
              <a:rPr dirty="0"/>
              <a:t>K</a:t>
            </a:r>
            <a:r>
              <a:rPr spc="-30" dirty="0"/>
              <a:t>A</a:t>
            </a:r>
            <a:r>
              <a:rPr spc="-10" dirty="0"/>
              <a:t>G</a:t>
            </a:r>
            <a:r>
              <a:rPr spc="-5" dirty="0"/>
              <a:t>IN</a:t>
            </a:r>
            <a:r>
              <a:rPr dirty="0"/>
              <a:t>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152" y="1231557"/>
            <a:ext cx="1385570" cy="369570"/>
          </a:xfrm>
          <a:prstGeom prst="rect">
            <a:avLst/>
          </a:prstGeom>
          <a:solidFill>
            <a:srgbClr val="BBE3E2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0510" y="1162723"/>
            <a:ext cx="1385570" cy="492759"/>
          </a:xfrm>
          <a:prstGeom prst="rect">
            <a:avLst/>
          </a:prstGeom>
          <a:solidFill>
            <a:srgbClr val="BBE3E2"/>
          </a:solidFill>
        </p:spPr>
        <p:txBody>
          <a:bodyPr vert="horz" wrap="square" lIns="0" tIns="0" rIns="0" bIns="0" rtlCol="0">
            <a:spAutoFit/>
          </a:bodyPr>
          <a:lstStyle/>
          <a:p>
            <a:pPr marL="373380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  <a:p>
            <a:pPr marL="402590">
              <a:lnSpc>
                <a:spcPct val="100000"/>
              </a:lnSpc>
              <a:spcBef>
                <a:spcPts val="65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(se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ll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e un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61855" y="1224280"/>
            <a:ext cx="1385570" cy="369570"/>
          </a:xfrm>
          <a:prstGeom prst="rect">
            <a:avLst/>
          </a:prstGeom>
          <a:solidFill>
            <a:srgbClr val="BBE3E2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spc="-1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99407" y="1812620"/>
            <a:ext cx="3472994" cy="2328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8197" y="1704604"/>
            <a:ext cx="1116507" cy="2436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3957" y="4340034"/>
            <a:ext cx="1024977" cy="721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60228" y="4284086"/>
            <a:ext cx="1024983" cy="7347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40202" y="4371176"/>
            <a:ext cx="1024977" cy="7151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54389" y="5244947"/>
            <a:ext cx="2800342" cy="261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08530" y="5244960"/>
            <a:ext cx="2781294" cy="2476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3547" y="5257582"/>
            <a:ext cx="2752724" cy="2571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963" y="381587"/>
            <a:ext cx="6163945" cy="432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latin typeface="Calibri"/>
                <a:cs typeface="Calibri"/>
              </a:rPr>
              <a:t>DIL</a:t>
            </a:r>
            <a:r>
              <a:rPr sz="3200" spc="-75" dirty="0">
                <a:latin typeface="Calibri"/>
                <a:cs typeface="Calibri"/>
              </a:rPr>
              <a:t>L</a:t>
            </a:r>
            <a:r>
              <a:rPr sz="3200" dirty="0">
                <a:latin typeface="Calibri"/>
                <a:cs typeface="Calibri"/>
              </a:rPr>
              <a:t>O</a:t>
            </a:r>
            <a:r>
              <a:rPr sz="3200" spc="-5" dirty="0">
                <a:latin typeface="Calibri"/>
                <a:cs typeface="Calibri"/>
              </a:rPr>
              <a:t>N</a:t>
            </a:r>
            <a:r>
              <a:rPr sz="3200" spc="-10" dirty="0">
                <a:latin typeface="Calibri"/>
                <a:cs typeface="Calibri"/>
              </a:rPr>
              <a:t>’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4</a:t>
            </a:r>
            <a:r>
              <a:rPr sz="3200" dirty="0">
                <a:latin typeface="Calibri"/>
                <a:cs typeface="Calibri"/>
              </a:rPr>
              <a:t>PK </a:t>
            </a:r>
            <a:r>
              <a:rPr sz="3200" spc="-30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O</a:t>
            </a:r>
            <a:r>
              <a:rPr sz="3200" spc="-5" dirty="0">
                <a:latin typeface="Calibri"/>
                <a:cs typeface="Calibri"/>
              </a:rPr>
              <a:t>D</a:t>
            </a:r>
            <a:r>
              <a:rPr sz="3200" spc="-4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40" dirty="0">
                <a:latin typeface="Calibri"/>
                <a:cs typeface="Calibri"/>
              </a:rPr>
              <a:t>P</a:t>
            </a:r>
            <a:r>
              <a:rPr sz="3200" spc="-10" dirty="0">
                <a:latin typeface="Calibri"/>
                <a:cs typeface="Calibri"/>
              </a:rPr>
              <a:t>A</a:t>
            </a:r>
            <a:r>
              <a:rPr sz="3200" spc="-5" dirty="0">
                <a:latin typeface="Calibri"/>
                <a:cs typeface="Calibri"/>
              </a:rPr>
              <a:t>LLE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SP</a:t>
            </a:r>
            <a:r>
              <a:rPr sz="3200" spc="-45" dirty="0">
                <a:latin typeface="Calibri"/>
                <a:cs typeface="Calibri"/>
              </a:rPr>
              <a:t>E</a:t>
            </a:r>
            <a:r>
              <a:rPr sz="3200" spc="-5" dirty="0">
                <a:latin typeface="Calibri"/>
                <a:cs typeface="Calibri"/>
              </a:rPr>
              <a:t>CS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76977" y="1512519"/>
            <a:ext cx="1547018" cy="1014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76983" y="1078611"/>
            <a:ext cx="1385570" cy="369570"/>
          </a:xfrm>
          <a:prstGeom prst="rect">
            <a:avLst/>
          </a:prstGeom>
          <a:solidFill>
            <a:srgbClr val="FD871E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spc="90" dirty="0">
                <a:solidFill>
                  <a:srgbClr val="FFFFFF"/>
                </a:solidFill>
                <a:latin typeface="Trebuchet MS"/>
                <a:cs typeface="Trebuchet MS"/>
              </a:rPr>
              <a:t>Ca</a:t>
            </a:r>
            <a:r>
              <a:rPr sz="1800" b="1" spc="-2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64681" y="3499040"/>
            <a:ext cx="1429457" cy="914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12328" y="2875864"/>
            <a:ext cx="1385570" cy="492759"/>
          </a:xfrm>
          <a:prstGeom prst="rect">
            <a:avLst/>
          </a:prstGeom>
          <a:solidFill>
            <a:srgbClr val="FD871E"/>
          </a:solidFill>
        </p:spPr>
        <p:txBody>
          <a:bodyPr vert="horz" wrap="square" lIns="0" tIns="0" rIns="0" bIns="0" rtlCol="0">
            <a:spAutoFit/>
          </a:bodyPr>
          <a:lstStyle/>
          <a:p>
            <a:pPr marL="335280">
              <a:lnSpc>
                <a:spcPct val="100000"/>
              </a:lnSpc>
            </a:pPr>
            <a:r>
              <a:rPr sz="1800" b="1" spc="90" dirty="0">
                <a:solidFill>
                  <a:srgbClr val="FFFFFF"/>
                </a:solidFill>
                <a:latin typeface="Trebuchet MS"/>
                <a:cs typeface="Trebuchet MS"/>
              </a:rPr>
              <a:t>Ca</a:t>
            </a:r>
            <a:r>
              <a:rPr sz="1800" b="1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0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endParaRPr sz="1800">
              <a:latin typeface="Trebuchet MS"/>
              <a:cs typeface="Trebuchet MS"/>
            </a:endParaRPr>
          </a:p>
          <a:p>
            <a:pPr marL="373380">
              <a:lnSpc>
                <a:spcPct val="100000"/>
              </a:lnSpc>
              <a:spcBef>
                <a:spcPts val="85"/>
              </a:spcBef>
            </a:pPr>
            <a:r>
              <a:rPr sz="800" b="1" spc="-60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800" b="1" spc="7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800" b="1" spc="-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ll</a:t>
            </a:r>
            <a:r>
              <a:rPr sz="800" b="1" spc="1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800" b="1" spc="-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8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800" b="1" spc="-20" dirty="0">
                <a:solidFill>
                  <a:srgbClr val="FFFFFF"/>
                </a:solidFill>
                <a:latin typeface="Trebuchet MS"/>
                <a:cs typeface="Trebuchet MS"/>
              </a:rPr>
              <a:t>ni</a:t>
            </a:r>
            <a:r>
              <a:rPr sz="800" b="1" spc="-50" dirty="0">
                <a:solidFill>
                  <a:srgbClr val="FFFFFF"/>
                </a:solidFill>
                <a:latin typeface="Trebuchet MS"/>
                <a:cs typeface="Trebuchet MS"/>
              </a:rPr>
              <a:t>t)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87334" y="5250967"/>
            <a:ext cx="1373751" cy="914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08746" y="4810061"/>
            <a:ext cx="1385570" cy="369570"/>
          </a:xfrm>
          <a:prstGeom prst="rect">
            <a:avLst/>
          </a:prstGeom>
          <a:solidFill>
            <a:srgbClr val="FD871E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1800" b="1" spc="-2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18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2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8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4261" y="1092047"/>
            <a:ext cx="1407160" cy="369570"/>
          </a:xfrm>
          <a:prstGeom prst="rect">
            <a:avLst/>
          </a:prstGeom>
          <a:solidFill>
            <a:srgbClr val="8782BB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spc="90" dirty="0">
                <a:solidFill>
                  <a:srgbClr val="FFFFFF"/>
                </a:solidFill>
                <a:latin typeface="Trebuchet MS"/>
                <a:cs typeface="Trebuchet MS"/>
              </a:rPr>
              <a:t>Ca</a:t>
            </a:r>
            <a:r>
              <a:rPr sz="1800" b="1" spc="-2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86527" y="2793606"/>
            <a:ext cx="1407160" cy="492759"/>
          </a:xfrm>
          <a:prstGeom prst="rect">
            <a:avLst/>
          </a:prstGeom>
          <a:solidFill>
            <a:srgbClr val="8782BB"/>
          </a:solidFill>
        </p:spPr>
        <p:txBody>
          <a:bodyPr vert="horz" wrap="square" lIns="0" tIns="0" rIns="0" bIns="0" rtlCol="0">
            <a:spAutoFit/>
          </a:bodyPr>
          <a:lstStyle/>
          <a:p>
            <a:pPr marL="345440">
              <a:lnSpc>
                <a:spcPct val="100000"/>
              </a:lnSpc>
            </a:pPr>
            <a:r>
              <a:rPr sz="1800" b="1" spc="90" dirty="0">
                <a:solidFill>
                  <a:srgbClr val="FFFFFF"/>
                </a:solidFill>
                <a:latin typeface="Trebuchet MS"/>
                <a:cs typeface="Trebuchet MS"/>
              </a:rPr>
              <a:t>Ca</a:t>
            </a:r>
            <a:r>
              <a:rPr sz="1800" b="1" spc="-114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0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endParaRPr sz="1800">
              <a:latin typeface="Trebuchet MS"/>
              <a:cs typeface="Trebuchet MS"/>
            </a:endParaRPr>
          </a:p>
          <a:p>
            <a:pPr marL="383540">
              <a:lnSpc>
                <a:spcPct val="100000"/>
              </a:lnSpc>
              <a:spcBef>
                <a:spcPts val="85"/>
              </a:spcBef>
            </a:pPr>
            <a:r>
              <a:rPr sz="800" b="1" spc="-60" dirty="0">
                <a:solidFill>
                  <a:srgbClr val="FFFFFF"/>
                </a:solidFill>
                <a:latin typeface="Trebuchet MS"/>
                <a:cs typeface="Trebuchet MS"/>
              </a:rPr>
              <a:t>(</a:t>
            </a:r>
            <a:r>
              <a:rPr sz="800" b="1" spc="7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800" b="1" spc="-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ll</a:t>
            </a:r>
            <a:r>
              <a:rPr sz="800" b="1" spc="1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800" b="1" spc="-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800" b="1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800" b="1" spc="-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800" b="1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800" b="1" spc="-20" dirty="0">
                <a:solidFill>
                  <a:srgbClr val="FFFFFF"/>
                </a:solidFill>
                <a:latin typeface="Trebuchet MS"/>
                <a:cs typeface="Trebuchet MS"/>
              </a:rPr>
              <a:t>ni</a:t>
            </a:r>
            <a:r>
              <a:rPr sz="800" b="1" spc="-50" dirty="0">
                <a:solidFill>
                  <a:srgbClr val="FFFFFF"/>
                </a:solidFill>
                <a:latin typeface="Trebuchet MS"/>
                <a:cs typeface="Trebuchet MS"/>
              </a:rPr>
              <a:t>t)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3232" y="4791874"/>
            <a:ext cx="1407160" cy="369570"/>
          </a:xfrm>
          <a:prstGeom prst="rect">
            <a:avLst/>
          </a:prstGeom>
          <a:solidFill>
            <a:srgbClr val="8782BB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spc="-2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18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2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8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38019" y="1558972"/>
            <a:ext cx="1474094" cy="9143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51043" y="3415525"/>
            <a:ext cx="1406922" cy="9143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73840" y="5301304"/>
            <a:ext cx="1455888" cy="9143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79321" y="2857525"/>
            <a:ext cx="1429456" cy="17173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2041" y="2885606"/>
            <a:ext cx="1429456" cy="160992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85660" y="943355"/>
            <a:ext cx="4796027" cy="516483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31294" y="989037"/>
            <a:ext cx="4650584" cy="50200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21766" y="979500"/>
            <a:ext cx="4669790" cy="5039360"/>
          </a:xfrm>
          <a:custGeom>
            <a:avLst/>
            <a:gdLst/>
            <a:ahLst/>
            <a:cxnLst/>
            <a:rect l="l" t="t" r="r" b="b"/>
            <a:pathLst>
              <a:path w="4669790" h="5039360">
                <a:moveTo>
                  <a:pt x="0" y="0"/>
                </a:moveTo>
                <a:lnTo>
                  <a:pt x="4669637" y="0"/>
                </a:lnTo>
                <a:lnTo>
                  <a:pt x="4669637" y="5039067"/>
                </a:lnTo>
                <a:lnTo>
                  <a:pt x="0" y="5039067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28516" y="921169"/>
            <a:ext cx="766088" cy="16812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5231" y="926279"/>
            <a:ext cx="766086" cy="168128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411</Words>
  <Application>Microsoft Office PowerPoint</Application>
  <PresentationFormat>Widescreen</PresentationFormat>
  <Paragraphs>134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Arial</vt:lpstr>
      <vt:lpstr>Calibri</vt:lpstr>
      <vt:lpstr>Cambria</vt:lpstr>
      <vt:lpstr>Trebuchet MS</vt:lpstr>
      <vt:lpstr>Office Theme</vt:lpstr>
      <vt:lpstr>PowerPoint Presentation</vt:lpstr>
      <vt:lpstr>WHITE CLAW® PEACH 12PK VP2 UPC AND PALLET SPECS</vt:lpstr>
      <vt:lpstr>WHITE CLAW® GRAPE 6PK UPCS AND PALLET SPECS</vt:lpstr>
      <vt:lpstr>WHITE CLAW® PEACH 19.2OZ UPCS AND PALLET SPECS</vt:lpstr>
      <vt:lpstr>WHITE CLAW® SURGE BLUEBERRY 19.2OZ UPCS AND PALLET SPECS</vt:lpstr>
      <vt:lpstr>WHITE CLAW® 0% 12PK PACKAGE CHANGES UPC AND PALLET SPECS</vt:lpstr>
      <vt:lpstr>WHITE CLAW® 0% PACKAGING UPDATE CAN UPCs</vt:lpstr>
      <vt:lpstr>WHITE CLAW® CLAWTAILS 12PK UPCS AND PALLET SPECS</vt:lpstr>
      <vt:lpstr>WHITE CLAW® CLAWTAILS 12OZ CANS UPCS AND PALLET SPECS</vt:lpstr>
      <vt:lpstr>F26 UPCs &amp; Pallet Specs</vt:lpstr>
      <vt:lpstr>MHL SUMMER LTO CELEBRATION PACK 12PK</vt:lpstr>
      <vt:lpstr>MHL SUMMER LTO CELEBRATION PACK 12PK CANS</vt:lpstr>
      <vt:lpstr>MHL FALL FANTASYLIFE LTO 12PK</vt:lpstr>
      <vt:lpstr>MHL ZERO SUGAR VARIETY PACK 12PK</vt:lpstr>
      <vt:lpstr>MHL ZERO SUGAR VP 12PK CANS</vt:lpstr>
      <vt:lpstr>MIKES HARDER TEA</vt:lpstr>
      <vt:lpstr>F26 UPCs &amp; PALLET SPECS</vt:lpstr>
      <vt:lpstr>CAYMAN JACK ADVENTURE PACK VP 12PK RENO</vt:lpstr>
      <vt:lpstr>CAYMAN JACK ADVENTURE PACK VP 12PK CANS</vt:lpstr>
      <vt:lpstr>CAYMAN JACKED 19.2OZ SINGLES: NATIONAL</vt:lpstr>
      <vt:lpstr>CAYMAN JACK ZERO SUGAR VARIETY PACK 12PK</vt:lpstr>
      <vt:lpstr>CAYMAN JACK ZERO SUGAR VP 12PK CANS</vt:lpstr>
      <vt:lpstr>MXD BLACK CHERRY MARTINI</vt:lpstr>
      <vt:lpstr>NEW 8PK VARIETY PACK PACKAGING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Roy, James</cp:lastModifiedBy>
  <cp:revision>1</cp:revision>
  <dcterms:created xsi:type="dcterms:W3CDTF">2024-12-12T13:35:20Z</dcterms:created>
  <dcterms:modified xsi:type="dcterms:W3CDTF">2025-01-31T15:24:10Z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2024-11-21T00:00:00Z</vt:filetime>
  </property>
  <property fmtid="{D5CDD505-2E9C-101B-9397-08002B2CF9AE}" pid="3" name="LastSaved">
    <vt:filetime>2024-12-12T00:00:00Z</vt:filetime>
  </property>
</Properties>
</file>